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89" r:id="rId3"/>
    <p:sldId id="283" r:id="rId4"/>
    <p:sldId id="257" r:id="rId5"/>
    <p:sldId id="286" r:id="rId6"/>
    <p:sldId id="287" r:id="rId7"/>
    <p:sldId id="288" r:id="rId8"/>
    <p:sldId id="258" r:id="rId9"/>
    <p:sldId id="277" r:id="rId10"/>
    <p:sldId id="284" r:id="rId11"/>
    <p:sldId id="27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67201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87013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06475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a:t>
            </a:r>
            <a:r>
              <a:rPr lang="en-US" smtClean="0"/>
              <a:t>kích</a:t>
            </a:r>
            <a:r>
              <a:rPr lang="en-US" baseline="0" smtClean="0"/>
              <a:t> vào bông hoa sẽ hiện chữ cần điền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1.png"/><Relationship Id="rId21" Type="http://schemas.openxmlformats.org/officeDocument/2006/relationships/image" Target="../media/image34.png"/><Relationship Id="rId7" Type="http://schemas.openxmlformats.org/officeDocument/2006/relationships/image" Target="../media/image19.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21.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066800" y="-247650"/>
            <a:ext cx="6738258" cy="5791200"/>
            <a:chOff x="1295400" y="-171450"/>
            <a:chExt cx="6324600" cy="5618978"/>
          </a:xfrm>
        </p:grpSpPr>
        <p:grpSp>
          <p:nvGrpSpPr>
            <p:cNvPr id="6" name="Group 5"/>
            <p:cNvGrpSpPr/>
            <p:nvPr/>
          </p:nvGrpSpPr>
          <p:grpSpPr>
            <a:xfrm>
              <a:off x="1295400" y="-171450"/>
              <a:ext cx="6324600" cy="5618978"/>
              <a:chOff x="1295400" y="-171450"/>
              <a:chExt cx="6324600" cy="5618978"/>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450"/>
                <a:ext cx="6324600" cy="56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29200" y="1287152"/>
                <a:ext cx="990600" cy="990600"/>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77751" y="1217063"/>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01081" y="2627648"/>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13848" y="2485789"/>
                <a:ext cx="900547" cy="900547"/>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88896">
              <a:off x="4849720" y="3448178"/>
              <a:ext cx="18288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721471" y="2721078"/>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im</a:t>
            </a:r>
            <a:endParaRPr lang="en-US" sz="3600" b="1">
              <a:solidFill>
                <a:schemeClr val="bg1"/>
              </a:solidFill>
              <a:latin typeface="Arial" pitchFamily="34" charset="0"/>
              <a:cs typeface="Arial" pitchFamily="34" charset="0"/>
            </a:endParaRPr>
          </a:p>
        </p:txBody>
      </p:sp>
      <p:sp>
        <p:nvSpPr>
          <p:cNvPr id="10" name="TextBox 9"/>
          <p:cNvSpPr txBox="1"/>
          <p:nvPr/>
        </p:nvSpPr>
        <p:spPr>
          <a:xfrm>
            <a:off x="3432895" y="1265141"/>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iêm</a:t>
            </a:r>
            <a:endParaRPr lang="en-US" sz="3600" b="1">
              <a:solidFill>
                <a:schemeClr val="bg1"/>
              </a:solidFill>
              <a:latin typeface="Arial" pitchFamily="34" charset="0"/>
              <a:cs typeface="Arial" pitchFamily="34" charset="0"/>
            </a:endParaRPr>
          </a:p>
        </p:txBody>
      </p:sp>
      <p:sp>
        <p:nvSpPr>
          <p:cNvPr id="11" name="TextBox 10"/>
          <p:cNvSpPr txBox="1"/>
          <p:nvPr/>
        </p:nvSpPr>
        <p:spPr>
          <a:xfrm>
            <a:off x="4994771" y="1428750"/>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ep</a:t>
            </a:r>
            <a:endParaRPr lang="en-US" sz="3600" b="1">
              <a:solidFill>
                <a:schemeClr val="bg1"/>
              </a:solidFill>
              <a:latin typeface="Arial" pitchFamily="34" charset="0"/>
              <a:cs typeface="Arial" pitchFamily="34" charset="0"/>
            </a:endParaRPr>
          </a:p>
        </p:txBody>
      </p:sp>
      <p:sp>
        <p:nvSpPr>
          <p:cNvPr id="12" name="TextBox 11"/>
          <p:cNvSpPr txBox="1"/>
          <p:nvPr/>
        </p:nvSpPr>
        <p:spPr>
          <a:xfrm>
            <a:off x="5223371" y="2611219"/>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ê</a:t>
            </a:r>
            <a:r>
              <a:rPr lang="en-US" sz="3600" b="1" smtClean="0">
                <a:solidFill>
                  <a:schemeClr val="bg1"/>
                </a:solidFill>
                <a:latin typeface="Arial" pitchFamily="34" charset="0"/>
                <a:cs typeface="Arial" pitchFamily="34" charset="0"/>
              </a:rPr>
              <a:t>p</a:t>
            </a:r>
            <a:endParaRPr lang="en-US" sz="3600" b="1">
              <a:solidFill>
                <a:schemeClr val="bg1"/>
              </a:solidFill>
              <a:latin typeface="Arial" pitchFamily="34" charset="0"/>
              <a:cs typeface="Arial" pitchFamily="34" charset="0"/>
            </a:endParaRPr>
          </a:p>
        </p:txBody>
      </p:sp>
      <p:sp>
        <p:nvSpPr>
          <p:cNvPr id="17" name="TextBox 16"/>
          <p:cNvSpPr txBox="1"/>
          <p:nvPr/>
        </p:nvSpPr>
        <p:spPr>
          <a:xfrm>
            <a:off x="1696654" y="3190155"/>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tìm</a:t>
            </a:r>
            <a:endParaRPr lang="en-US" sz="2800" b="1">
              <a:solidFill>
                <a:schemeClr val="bg1"/>
              </a:solidFill>
              <a:latin typeface="Arial" pitchFamily="34" charset="0"/>
              <a:cs typeface="Arial" pitchFamily="34" charset="0"/>
            </a:endParaRPr>
          </a:p>
        </p:txBody>
      </p:sp>
      <p:sp>
        <p:nvSpPr>
          <p:cNvPr id="18" name="TextBox 17"/>
          <p:cNvSpPr txBox="1"/>
          <p:nvPr/>
        </p:nvSpPr>
        <p:spPr>
          <a:xfrm>
            <a:off x="1155996" y="2344746"/>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tim</a:t>
            </a:r>
            <a:endParaRPr lang="en-US" sz="2800" b="1">
              <a:solidFill>
                <a:schemeClr val="bg1"/>
              </a:solidFill>
              <a:latin typeface="Arial" pitchFamily="34" charset="0"/>
              <a:cs typeface="Arial" pitchFamily="34" charset="0"/>
            </a:endParaRPr>
          </a:p>
        </p:txBody>
      </p:sp>
      <p:sp>
        <p:nvSpPr>
          <p:cNvPr id="19" name="TextBox 18"/>
          <p:cNvSpPr txBox="1"/>
          <p:nvPr/>
        </p:nvSpPr>
        <p:spPr>
          <a:xfrm>
            <a:off x="2224171" y="1681957"/>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chim</a:t>
            </a:r>
            <a:endParaRPr lang="en-US" sz="2800" b="1">
              <a:solidFill>
                <a:schemeClr val="bg1"/>
              </a:solidFill>
              <a:latin typeface="Arial" pitchFamily="34" charset="0"/>
              <a:cs typeface="Arial" pitchFamily="34" charset="0"/>
            </a:endParaRPr>
          </a:p>
        </p:txBody>
      </p:sp>
      <p:sp>
        <p:nvSpPr>
          <p:cNvPr id="20" name="TextBox 19"/>
          <p:cNvSpPr txBox="1"/>
          <p:nvPr/>
        </p:nvSpPr>
        <p:spPr>
          <a:xfrm>
            <a:off x="2497692" y="68740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tiêm</a:t>
            </a:r>
            <a:endParaRPr lang="en-US" sz="2400" b="1">
              <a:solidFill>
                <a:schemeClr val="bg1"/>
              </a:solidFill>
              <a:latin typeface="Arial" pitchFamily="34" charset="0"/>
              <a:cs typeface="Arial" pitchFamily="34" charset="0"/>
            </a:endParaRPr>
          </a:p>
        </p:txBody>
      </p:sp>
      <p:sp>
        <p:nvSpPr>
          <p:cNvPr id="21" name="TextBox 20"/>
          <p:cNvSpPr txBox="1"/>
          <p:nvPr/>
        </p:nvSpPr>
        <p:spPr>
          <a:xfrm>
            <a:off x="3331026" y="16418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hiếm</a:t>
            </a:r>
            <a:endParaRPr lang="en-US" sz="2400" b="1">
              <a:solidFill>
                <a:schemeClr val="bg1"/>
              </a:solidFill>
              <a:latin typeface="Arial" pitchFamily="34" charset="0"/>
              <a:cs typeface="Arial" pitchFamily="34" charset="0"/>
            </a:endParaRPr>
          </a:p>
        </p:txBody>
      </p:sp>
      <p:sp>
        <p:nvSpPr>
          <p:cNvPr id="22" name="TextBox 21"/>
          <p:cNvSpPr txBox="1"/>
          <p:nvPr/>
        </p:nvSpPr>
        <p:spPr>
          <a:xfrm>
            <a:off x="4432507" y="512865"/>
            <a:ext cx="1253629" cy="461665"/>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đ</a:t>
            </a:r>
            <a:r>
              <a:rPr lang="en-US" sz="2400" b="1" smtClean="0">
                <a:solidFill>
                  <a:schemeClr val="bg1"/>
                </a:solidFill>
                <a:latin typeface="Arial" pitchFamily="34" charset="0"/>
                <a:cs typeface="Arial" pitchFamily="34" charset="0"/>
              </a:rPr>
              <a:t>iểm</a:t>
            </a:r>
            <a:endParaRPr lang="en-US" sz="2400" b="1">
              <a:solidFill>
                <a:schemeClr val="bg1"/>
              </a:solidFill>
              <a:latin typeface="Arial" pitchFamily="34" charset="0"/>
              <a:cs typeface="Arial" pitchFamily="34" charset="0"/>
            </a:endParaRPr>
          </a:p>
        </p:txBody>
      </p:sp>
      <p:sp>
        <p:nvSpPr>
          <p:cNvPr id="23" name="TextBox 22"/>
          <p:cNvSpPr txBox="1"/>
          <p:nvPr/>
        </p:nvSpPr>
        <p:spPr>
          <a:xfrm>
            <a:off x="5797782" y="533581"/>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tép</a:t>
            </a:r>
            <a:endParaRPr lang="en-US" sz="2800" b="1">
              <a:solidFill>
                <a:schemeClr val="bg1"/>
              </a:solidFill>
              <a:latin typeface="Arial" pitchFamily="34" charset="0"/>
              <a:cs typeface="Arial" pitchFamily="34" charset="0"/>
            </a:endParaRPr>
          </a:p>
        </p:txBody>
      </p:sp>
      <p:sp>
        <p:nvSpPr>
          <p:cNvPr id="24" name="TextBox 23"/>
          <p:cNvSpPr txBox="1"/>
          <p:nvPr/>
        </p:nvSpPr>
        <p:spPr>
          <a:xfrm>
            <a:off x="6424596" y="134121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hẹp</a:t>
            </a:r>
            <a:endParaRPr lang="en-US" sz="2800" b="1">
              <a:solidFill>
                <a:schemeClr val="bg1"/>
              </a:solidFill>
              <a:latin typeface="Arial" pitchFamily="34" charset="0"/>
              <a:cs typeface="Arial" pitchFamily="34" charset="0"/>
            </a:endParaRPr>
          </a:p>
        </p:txBody>
      </p:sp>
      <p:sp>
        <p:nvSpPr>
          <p:cNvPr id="25" name="TextBox 24"/>
          <p:cNvSpPr txBox="1"/>
          <p:nvPr/>
        </p:nvSpPr>
        <p:spPr>
          <a:xfrm>
            <a:off x="6344693" y="248287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xếp</a:t>
            </a:r>
            <a:endParaRPr lang="en-US" sz="2800" b="1">
              <a:solidFill>
                <a:schemeClr val="bg1"/>
              </a:solidFill>
              <a:latin typeface="Arial" pitchFamily="34" charset="0"/>
              <a:cs typeface="Arial" pitchFamily="34" charset="0"/>
            </a:endParaRPr>
          </a:p>
        </p:txBody>
      </p:sp>
      <p:sp>
        <p:nvSpPr>
          <p:cNvPr id="26" name="TextBox 25"/>
          <p:cNvSpPr txBox="1"/>
          <p:nvPr/>
        </p:nvSpPr>
        <p:spPr>
          <a:xfrm>
            <a:off x="6141421" y="3278472"/>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sếp</a:t>
            </a:r>
            <a:endParaRPr lang="en-US" sz="2800" b="1">
              <a:solidFill>
                <a:schemeClr val="bg1"/>
              </a:solidFill>
              <a:latin typeface="Arial" pitchFamily="34" charset="0"/>
              <a:cs typeface="Arial" pitchFamily="34" charset="0"/>
            </a:endParaRPr>
          </a:p>
        </p:txBody>
      </p:sp>
      <p:sp>
        <p:nvSpPr>
          <p:cNvPr id="27" name="TextBox 26"/>
          <p:cNvSpPr txBox="1"/>
          <p:nvPr/>
        </p:nvSpPr>
        <p:spPr>
          <a:xfrm>
            <a:off x="5196114" y="3737964"/>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bếp</a:t>
            </a:r>
            <a:endParaRPr lang="en-US" sz="2800" b="1">
              <a:solidFill>
                <a:schemeClr val="bg1"/>
              </a:solidFill>
              <a:latin typeface="Arial" pitchFamily="34" charset="0"/>
              <a:cs typeface="Arial" pitchFamily="34" charset="0"/>
            </a:endParaRPr>
          </a:p>
        </p:txBody>
      </p:sp>
      <p:sp>
        <p:nvSpPr>
          <p:cNvPr id="28" name="TextBox 27"/>
          <p:cNvSpPr txBox="1"/>
          <p:nvPr/>
        </p:nvSpPr>
        <p:spPr>
          <a:xfrm>
            <a:off x="2599678" y="4701016"/>
            <a:ext cx="3766862" cy="461665"/>
          </a:xfrm>
          <a:prstGeom prst="rect">
            <a:avLst/>
          </a:prstGeom>
          <a:noFill/>
        </p:spPr>
        <p:txBody>
          <a:bodyPr wrap="square" rtlCol="0">
            <a:spAutoFit/>
          </a:bodyPr>
          <a:lstStyle/>
          <a:p>
            <a:pPr algn="ctr"/>
            <a:r>
              <a:rPr lang="en-US" sz="2400" b="1" smtClean="0">
                <a:latin typeface="Arial" pitchFamily="34" charset="0"/>
                <a:cs typeface="Arial" pitchFamily="34" charset="0"/>
              </a:rPr>
              <a:t>Các tiếng chứa vần</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0269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8" grpId="0"/>
      <p:bldP spid="19" grpId="0"/>
      <p:bldP spid="20" grpId="0"/>
      <p:bldP spid="21"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0" y="1385130"/>
            <a:ext cx="8661680" cy="3657600"/>
          </a:xfrm>
          <a:prstGeom prst="rect">
            <a:avLst/>
          </a:prstGeom>
        </p:spPr>
      </p:pic>
      <p:sp>
        <p:nvSpPr>
          <p:cNvPr id="44" name="TextBox 43"/>
          <p:cNvSpPr txBox="1"/>
          <p:nvPr/>
        </p:nvSpPr>
        <p:spPr>
          <a:xfrm>
            <a:off x="6844146" y="3416043"/>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5" name="TextBox 44"/>
          <p:cNvSpPr txBox="1"/>
          <p:nvPr/>
        </p:nvSpPr>
        <p:spPr>
          <a:xfrm>
            <a:off x="5283289" y="338049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8" name="TextBox 47"/>
          <p:cNvSpPr txBox="1"/>
          <p:nvPr/>
        </p:nvSpPr>
        <p:spPr>
          <a:xfrm>
            <a:off x="6782586" y="2412424"/>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6" name="TextBox 45"/>
          <p:cNvSpPr txBox="1"/>
          <p:nvPr/>
        </p:nvSpPr>
        <p:spPr>
          <a:xfrm>
            <a:off x="4073794" y="336435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3" name="TextBox 42"/>
          <p:cNvSpPr txBox="1"/>
          <p:nvPr/>
        </p:nvSpPr>
        <p:spPr>
          <a:xfrm>
            <a:off x="5965878"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2" name="TextBox 41"/>
          <p:cNvSpPr txBox="1"/>
          <p:nvPr/>
        </p:nvSpPr>
        <p:spPr>
          <a:xfrm>
            <a:off x="3979919"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1" name="TextBox 40"/>
          <p:cNvSpPr txBox="1"/>
          <p:nvPr/>
        </p:nvSpPr>
        <p:spPr>
          <a:xfrm>
            <a:off x="2117741" y="2435620"/>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Tìm đường về nhà</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301749" y="590550"/>
            <a:ext cx="8842251" cy="830948"/>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Đường về nhà thỏ phải đi qua những từ ngữ có bông hoa cần thay bằng </a:t>
            </a:r>
            <a:r>
              <a:rPr lang="en-US" sz="2400" b="1" i="1" smtClean="0">
                <a:latin typeface="Arial" pitchFamily="34" charset="0"/>
                <a:ea typeface="Arial-Rounded" pitchFamily="34" charset="0"/>
                <a:cs typeface="Arial" pitchFamily="34" charset="0"/>
              </a:rPr>
              <a:t>gi</a:t>
            </a:r>
            <a:r>
              <a:rPr lang="en-US" sz="2400" b="1" smtClean="0">
                <a:latin typeface="Arial" pitchFamily="34" charset="0"/>
                <a:ea typeface="Arial-Rounded" pitchFamily="34" charset="0"/>
                <a:cs typeface="Arial" pitchFamily="34" charset="0"/>
              </a:rPr>
              <a:t>. Em hãy giúp thỏ tìm đường về nhà nhé!</a:t>
            </a:r>
            <a:endParaRPr lang="en-US" sz="2400" b="1">
              <a:latin typeface="Arial" pitchFamily="34" charset="0"/>
              <a:ea typeface="Arial-Rounded" pitchFamily="34" charset="0"/>
              <a:cs typeface="Arial" pitchFamily="34" charset="0"/>
            </a:endParaRPr>
          </a:p>
        </p:txBody>
      </p:sp>
      <p:sp>
        <p:nvSpPr>
          <p:cNvPr id="16" name="TextBox 15"/>
          <p:cNvSpPr txBox="1"/>
          <p:nvPr/>
        </p:nvSpPr>
        <p:spPr>
          <a:xfrm>
            <a:off x="2209800"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ảng bài</a:t>
            </a:r>
            <a:endParaRPr lang="en-US" sz="2000">
              <a:latin typeface="Arial" pitchFamily="34" charset="0"/>
              <a:ea typeface="Arial-Rounded" pitchFamily="34" charset="0"/>
              <a:cs typeface="Arial" pitchFamily="34" charset="0"/>
            </a:endParaRPr>
          </a:p>
        </p:txBody>
      </p:sp>
      <p:sp>
        <p:nvSpPr>
          <p:cNvPr id="17" name="TextBox 16"/>
          <p:cNvSpPr txBox="1"/>
          <p:nvPr/>
        </p:nvSpPr>
        <p:spPr>
          <a:xfrm>
            <a:off x="4040173"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ày dép</a:t>
            </a:r>
            <a:endParaRPr lang="en-US" sz="2000">
              <a:latin typeface="Arial" pitchFamily="34" charset="0"/>
              <a:ea typeface="Arial-Rounded" pitchFamily="34" charset="0"/>
              <a:cs typeface="Arial" pitchFamily="34" charset="0"/>
            </a:endParaRPr>
          </a:p>
        </p:txBody>
      </p:sp>
      <p:sp>
        <p:nvSpPr>
          <p:cNvPr id="18" name="TextBox 17"/>
          <p:cNvSpPr txBox="1"/>
          <p:nvPr/>
        </p:nvSpPr>
        <p:spPr>
          <a:xfrm>
            <a:off x="5122717" y="2434941"/>
            <a:ext cx="1586346"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canh     ữ</a:t>
            </a:r>
            <a:endParaRPr lang="en-US" sz="2000">
              <a:latin typeface="Arial" pitchFamily="34" charset="0"/>
              <a:ea typeface="Arial-Rounded" pitchFamily="34" charset="0"/>
              <a:cs typeface="Arial" pitchFamily="34" charset="0"/>
            </a:endParaRPr>
          </a:p>
        </p:txBody>
      </p:sp>
      <p:sp>
        <p:nvSpPr>
          <p:cNvPr id="19" name="TextBox 18"/>
          <p:cNvSpPr txBox="1"/>
          <p:nvPr/>
        </p:nvSpPr>
        <p:spPr>
          <a:xfrm>
            <a:off x="6781800" y="2419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ẻo dai</a:t>
            </a:r>
            <a:endParaRPr lang="en-US" sz="2000">
              <a:latin typeface="Arial" pitchFamily="34" charset="0"/>
              <a:ea typeface="Arial-Rounded" pitchFamily="34" charset="0"/>
              <a:cs typeface="Arial" pitchFamily="34" charset="0"/>
            </a:endParaRPr>
          </a:p>
        </p:txBody>
      </p:sp>
      <p:sp>
        <p:nvSpPr>
          <p:cNvPr id="20" name="TextBox 19"/>
          <p:cNvSpPr txBox="1"/>
          <p:nvPr/>
        </p:nvSpPr>
        <p:spPr>
          <a:xfrm>
            <a:off x="22113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au cải</a:t>
            </a:r>
            <a:endParaRPr lang="en-US" sz="2000">
              <a:latin typeface="Arial" pitchFamily="34" charset="0"/>
              <a:ea typeface="Arial-Rounded" pitchFamily="34" charset="0"/>
              <a:cs typeface="Arial" pitchFamily="34" charset="0"/>
            </a:endParaRPr>
          </a:p>
        </p:txBody>
      </p:sp>
      <p:sp>
        <p:nvSpPr>
          <p:cNvPr id="21" name="TextBox 20"/>
          <p:cNvSpPr txBox="1"/>
          <p:nvPr/>
        </p:nvSpPr>
        <p:spPr>
          <a:xfrm>
            <a:off x="40401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ữ tợn</a:t>
            </a:r>
            <a:endParaRPr lang="en-US" sz="2000">
              <a:latin typeface="Arial" pitchFamily="34" charset="0"/>
              <a:ea typeface="Arial-Rounded" pitchFamily="34" charset="0"/>
              <a:cs typeface="Arial" pitchFamily="34" charset="0"/>
            </a:endParaRPr>
          </a:p>
        </p:txBody>
      </p:sp>
      <p:sp>
        <p:nvSpPr>
          <p:cNvPr id="22" name="TextBox 21"/>
          <p:cNvSpPr txBox="1"/>
          <p:nvPr/>
        </p:nvSpPr>
        <p:spPr>
          <a:xfrm>
            <a:off x="5430982" y="3386152"/>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ọt  nước</a:t>
            </a:r>
            <a:endParaRPr lang="en-US" sz="2000">
              <a:latin typeface="Arial" pitchFamily="34" charset="0"/>
              <a:ea typeface="Arial-Rounded" pitchFamily="34" charset="0"/>
              <a:cs typeface="Arial" pitchFamily="34" charset="0"/>
            </a:endParaRPr>
          </a:p>
        </p:txBody>
      </p:sp>
      <p:sp>
        <p:nvSpPr>
          <p:cNvPr id="23" name="TextBox 22"/>
          <p:cNvSpPr txBox="1"/>
          <p:nvPr/>
        </p:nvSpPr>
        <p:spPr>
          <a:xfrm>
            <a:off x="6859573" y="3417325"/>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 đình</a:t>
            </a:r>
            <a:endParaRPr lang="en-US" sz="2000">
              <a:latin typeface="Arial" pitchFamily="34" charset="0"/>
              <a:ea typeface="Arial-Rounded" pitchFamily="34" charset="0"/>
              <a:cs typeface="Arial" pitchFamily="34" charset="0"/>
            </a:endParaRPr>
          </a:p>
        </p:txBody>
      </p:sp>
      <p:sp>
        <p:nvSpPr>
          <p:cNvPr id="14" name="Rounded Rectangle 13"/>
          <p:cNvSpPr/>
          <p:nvPr/>
        </p:nvSpPr>
        <p:spPr>
          <a:xfrm>
            <a:off x="2096669" y="2434940"/>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864642" y="2429761"/>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68191" y="2434973"/>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802582" y="2429825"/>
            <a:ext cx="106198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084275" y="3353877"/>
            <a:ext cx="117080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57322" y="3353877"/>
            <a:ext cx="114387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41369" y="3417944"/>
            <a:ext cx="125826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80007" y="3416024"/>
            <a:ext cx="1144793"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0652" y="2492333"/>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9277" y="249927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629" y="249342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5227" y="2466096"/>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1346" y="3420910"/>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071" y="3440391"/>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317" y="347838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211260" y="336531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r</a:t>
            </a:r>
            <a:endParaRPr lang="en-US" sz="2000">
              <a:latin typeface="Arial" pitchFamily="34" charset="0"/>
              <a:ea typeface="Arial-Rounded" pitchFamily="34" charset="0"/>
              <a:cs typeface="Arial" pitchFamily="34" charset="0"/>
            </a:endParaRPr>
          </a:p>
        </p:txBody>
      </p:sp>
      <p:pic>
        <p:nvPicPr>
          <p:cNvPr id="37"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7490" y="342444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flipV="1">
            <a:off x="1934838" y="2434940"/>
            <a:ext cx="836520" cy="51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789647" y="1588483"/>
            <a:ext cx="40416" cy="8537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39931" y="1617512"/>
            <a:ext cx="1624415" cy="107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432168" y="1599381"/>
            <a:ext cx="40416" cy="8537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5" idx="0"/>
          </p:cNvCxnSpPr>
          <p:nvPr/>
        </p:nvCxnSpPr>
        <p:spPr>
          <a:xfrm flipH="1">
            <a:off x="4388364" y="2434973"/>
            <a:ext cx="1522330" cy="499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929355" y="2439899"/>
            <a:ext cx="57412" cy="11140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987171" y="3553907"/>
            <a:ext cx="1346404" cy="6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265788" y="3578949"/>
            <a:ext cx="40416" cy="8537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0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16"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par>
                                <p:cTn id="20" presetID="53" presetClass="entr" presetSubtype="16"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par>
                                <p:cTn id="25" presetID="53" presetClass="entr" presetSubtype="16"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par>
                                <p:cTn id="30" presetID="53" presetClass="entr" presetSubtype="16"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53" presetClass="entr" presetSubtype="16"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2" presetClass="exit" presetSubtype="9" fill="hold" nodeType="clickEffect">
                                  <p:stCondLst>
                                    <p:cond delay="0"/>
                                  </p:stCondLst>
                                  <p:childTnLst>
                                    <p:anim calcmode="lin" valueType="num">
                                      <p:cBhvr additive="base">
                                        <p:cTn id="49" dur="500"/>
                                        <p:tgtEl>
                                          <p:spTgt spid="33"/>
                                        </p:tgtEl>
                                        <p:attrNameLst>
                                          <p:attrName>ppt_x</p:attrName>
                                        </p:attrNameLst>
                                      </p:cBhvr>
                                      <p:tavLst>
                                        <p:tav tm="0">
                                          <p:val>
                                            <p:strVal val="ppt_x"/>
                                          </p:val>
                                        </p:tav>
                                        <p:tav tm="100000">
                                          <p:val>
                                            <p:strVal val="0-ppt_w/2"/>
                                          </p:val>
                                        </p:tav>
                                      </p:tavLst>
                                    </p:anim>
                                    <p:anim calcmode="lin" valueType="num">
                                      <p:cBhvr additive="base">
                                        <p:cTn id="50" dur="500"/>
                                        <p:tgtEl>
                                          <p:spTgt spid="33"/>
                                        </p:tgtEl>
                                        <p:attrNameLst>
                                          <p:attrName>ppt_y</p:attrName>
                                        </p:attrNameLst>
                                      </p:cBhvr>
                                      <p:tavLst>
                                        <p:tav tm="0">
                                          <p:val>
                                            <p:strVal val="ppt_y"/>
                                          </p:val>
                                        </p:tav>
                                        <p:tav tm="100000">
                                          <p:val>
                                            <p:strVal val="0-ppt_h/2"/>
                                          </p:val>
                                        </p:tav>
                                      </p:tavLst>
                                    </p:anim>
                                    <p:set>
                                      <p:cBhvr>
                                        <p:cTn id="5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2" restart="whenNotActive" fill="hold" evtFilter="cancelBubble" nodeType="interactiveSeq">
                <p:stCondLst>
                  <p:cond evt="onClick" delay="0">
                    <p:tgtEl>
                      <p:spTgt spid="34"/>
                    </p:tgtEl>
                  </p:cond>
                </p:stCondLst>
                <p:endSync evt="end" delay="0">
                  <p:rtn val="all"/>
                </p:endSync>
                <p:childTnLst>
                  <p:par>
                    <p:cTn id="53" fill="hold">
                      <p:stCondLst>
                        <p:cond delay="0"/>
                      </p:stCondLst>
                      <p:childTnLst>
                        <p:par>
                          <p:cTn id="54" fill="hold">
                            <p:stCondLst>
                              <p:cond delay="0"/>
                            </p:stCondLst>
                            <p:childTnLst>
                              <p:par>
                                <p:cTn id="55" presetID="2" presetClass="exit" presetSubtype="9" fill="hold" nodeType="clickEffect">
                                  <p:stCondLst>
                                    <p:cond delay="0"/>
                                  </p:stCondLst>
                                  <p:childTnLst>
                                    <p:anim calcmode="lin" valueType="num">
                                      <p:cBhvr additive="base">
                                        <p:cTn id="56" dur="500"/>
                                        <p:tgtEl>
                                          <p:spTgt spid="34"/>
                                        </p:tgtEl>
                                        <p:attrNameLst>
                                          <p:attrName>ppt_x</p:attrName>
                                        </p:attrNameLst>
                                      </p:cBhvr>
                                      <p:tavLst>
                                        <p:tav tm="0">
                                          <p:val>
                                            <p:strVal val="ppt_x"/>
                                          </p:val>
                                        </p:tav>
                                        <p:tav tm="100000">
                                          <p:val>
                                            <p:strVal val="0-ppt_w/2"/>
                                          </p:val>
                                        </p:tav>
                                      </p:tavLst>
                                    </p:anim>
                                    <p:anim calcmode="lin" valueType="num">
                                      <p:cBhvr additive="base">
                                        <p:cTn id="57" dur="500"/>
                                        <p:tgtEl>
                                          <p:spTgt spid="34"/>
                                        </p:tgtEl>
                                        <p:attrNameLst>
                                          <p:attrName>ppt_y</p:attrName>
                                        </p:attrNameLst>
                                      </p:cBhvr>
                                      <p:tavLst>
                                        <p:tav tm="0">
                                          <p:val>
                                            <p:strVal val="ppt_y"/>
                                          </p:val>
                                        </p:tav>
                                        <p:tav tm="100000">
                                          <p:val>
                                            <p:strVal val="0-ppt_h/2"/>
                                          </p:val>
                                        </p:tav>
                                      </p:tavLst>
                                    </p:anim>
                                    <p:set>
                                      <p:cBhvr>
                                        <p:cTn id="5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9" restart="whenNotActive" fill="hold" evtFilter="cancelBubble" nodeType="interactiveSeq">
                <p:stCondLst>
                  <p:cond evt="onClick" delay="0">
                    <p:tgtEl>
                      <p:spTgt spid="35"/>
                    </p:tgtEl>
                  </p:cond>
                </p:stCondLst>
                <p:endSync evt="end" delay="0">
                  <p:rtn val="all"/>
                </p:endSync>
                <p:childTnLst>
                  <p:par>
                    <p:cTn id="60" fill="hold">
                      <p:stCondLst>
                        <p:cond delay="0"/>
                      </p:stCondLst>
                      <p:childTnLst>
                        <p:par>
                          <p:cTn id="61" fill="hold">
                            <p:stCondLst>
                              <p:cond delay="0"/>
                            </p:stCondLst>
                            <p:childTnLst>
                              <p:par>
                                <p:cTn id="62" presetID="2" presetClass="exit" presetSubtype="9" fill="hold" nodeType="clickEffect">
                                  <p:stCondLst>
                                    <p:cond delay="0"/>
                                  </p:stCondLst>
                                  <p:childTnLst>
                                    <p:anim calcmode="lin" valueType="num">
                                      <p:cBhvr additive="base">
                                        <p:cTn id="63" dur="500"/>
                                        <p:tgtEl>
                                          <p:spTgt spid="35"/>
                                        </p:tgtEl>
                                        <p:attrNameLst>
                                          <p:attrName>ppt_x</p:attrName>
                                        </p:attrNameLst>
                                      </p:cBhvr>
                                      <p:tavLst>
                                        <p:tav tm="0">
                                          <p:val>
                                            <p:strVal val="ppt_x"/>
                                          </p:val>
                                        </p:tav>
                                        <p:tav tm="100000">
                                          <p:val>
                                            <p:strVal val="0-ppt_w/2"/>
                                          </p:val>
                                        </p:tav>
                                      </p:tavLst>
                                    </p:anim>
                                    <p:anim calcmode="lin" valueType="num">
                                      <p:cBhvr additive="base">
                                        <p:cTn id="64" dur="500"/>
                                        <p:tgtEl>
                                          <p:spTgt spid="35"/>
                                        </p:tgtEl>
                                        <p:attrNameLst>
                                          <p:attrName>ppt_y</p:attrName>
                                        </p:attrNameLst>
                                      </p:cBhvr>
                                      <p:tavLst>
                                        <p:tav tm="0">
                                          <p:val>
                                            <p:strVal val="ppt_y"/>
                                          </p:val>
                                        </p:tav>
                                        <p:tav tm="100000">
                                          <p:val>
                                            <p:strVal val="0-ppt_h/2"/>
                                          </p:val>
                                        </p:tav>
                                      </p:tavLst>
                                    </p:anim>
                                    <p:set>
                                      <p:cBhvr>
                                        <p:cTn id="6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6" restart="whenNotActive" fill="hold" evtFilter="cancelBubble" nodeType="interactiveSeq">
                <p:stCondLst>
                  <p:cond evt="onClick" delay="0">
                    <p:tgtEl>
                      <p:spTgt spid="36"/>
                    </p:tgtEl>
                  </p:cond>
                </p:stCondLst>
                <p:endSync evt="end" delay="0">
                  <p:rtn val="all"/>
                </p:endSync>
                <p:childTnLst>
                  <p:par>
                    <p:cTn id="67" fill="hold">
                      <p:stCondLst>
                        <p:cond delay="0"/>
                      </p:stCondLst>
                      <p:childTnLst>
                        <p:par>
                          <p:cTn id="68" fill="hold">
                            <p:stCondLst>
                              <p:cond delay="0"/>
                            </p:stCondLst>
                            <p:childTnLst>
                              <p:par>
                                <p:cTn id="69" presetID="2" presetClass="exit" presetSubtype="9" fill="hold" nodeType="clickEffect">
                                  <p:stCondLst>
                                    <p:cond delay="0"/>
                                  </p:stCondLst>
                                  <p:childTnLst>
                                    <p:anim calcmode="lin" valueType="num">
                                      <p:cBhvr additive="base">
                                        <p:cTn id="70" dur="500"/>
                                        <p:tgtEl>
                                          <p:spTgt spid="36"/>
                                        </p:tgtEl>
                                        <p:attrNameLst>
                                          <p:attrName>ppt_x</p:attrName>
                                        </p:attrNameLst>
                                      </p:cBhvr>
                                      <p:tavLst>
                                        <p:tav tm="0">
                                          <p:val>
                                            <p:strVal val="ppt_x"/>
                                          </p:val>
                                        </p:tav>
                                        <p:tav tm="100000">
                                          <p:val>
                                            <p:strVal val="0-ppt_w/2"/>
                                          </p:val>
                                        </p:tav>
                                      </p:tavLst>
                                    </p:anim>
                                    <p:anim calcmode="lin" valueType="num">
                                      <p:cBhvr additive="base">
                                        <p:cTn id="71" dur="500"/>
                                        <p:tgtEl>
                                          <p:spTgt spid="36"/>
                                        </p:tgtEl>
                                        <p:attrNameLst>
                                          <p:attrName>ppt_y</p:attrName>
                                        </p:attrNameLst>
                                      </p:cBhvr>
                                      <p:tavLst>
                                        <p:tav tm="0">
                                          <p:val>
                                            <p:strVal val="ppt_y"/>
                                          </p:val>
                                        </p:tav>
                                        <p:tav tm="100000">
                                          <p:val>
                                            <p:strVal val="0-ppt_h/2"/>
                                          </p:val>
                                        </p:tav>
                                      </p:tavLst>
                                    </p:anim>
                                    <p:set>
                                      <p:cBhvr>
                                        <p:cTn id="7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3" restart="whenNotActive" fill="hold" evtFilter="cancelBubble" nodeType="interactiveSeq">
                <p:stCondLst>
                  <p:cond evt="onClick" delay="0">
                    <p:tgtEl>
                      <p:spTgt spid="37"/>
                    </p:tgtEl>
                  </p:cond>
                </p:stCondLst>
                <p:endSync evt="end" delay="0">
                  <p:rtn val="all"/>
                </p:endSync>
                <p:childTnLst>
                  <p:par>
                    <p:cTn id="74" fill="hold">
                      <p:stCondLst>
                        <p:cond delay="0"/>
                      </p:stCondLst>
                      <p:childTnLst>
                        <p:par>
                          <p:cTn id="75" fill="hold">
                            <p:stCondLst>
                              <p:cond delay="0"/>
                            </p:stCondLst>
                            <p:childTnLst>
                              <p:par>
                                <p:cTn id="76" presetID="2" presetClass="exit" presetSubtype="9" fill="hold" nodeType="clickEffect">
                                  <p:stCondLst>
                                    <p:cond delay="0"/>
                                  </p:stCondLst>
                                  <p:childTnLst>
                                    <p:anim calcmode="lin" valueType="num">
                                      <p:cBhvr additive="base">
                                        <p:cTn id="77" dur="500"/>
                                        <p:tgtEl>
                                          <p:spTgt spid="37"/>
                                        </p:tgtEl>
                                        <p:attrNameLst>
                                          <p:attrName>ppt_x</p:attrName>
                                        </p:attrNameLst>
                                      </p:cBhvr>
                                      <p:tavLst>
                                        <p:tav tm="0">
                                          <p:val>
                                            <p:strVal val="ppt_x"/>
                                          </p:val>
                                        </p:tav>
                                        <p:tav tm="100000">
                                          <p:val>
                                            <p:strVal val="0-ppt_w/2"/>
                                          </p:val>
                                        </p:tav>
                                      </p:tavLst>
                                    </p:anim>
                                    <p:anim calcmode="lin" valueType="num">
                                      <p:cBhvr additive="base">
                                        <p:cTn id="78" dur="500"/>
                                        <p:tgtEl>
                                          <p:spTgt spid="37"/>
                                        </p:tgtEl>
                                        <p:attrNameLst>
                                          <p:attrName>ppt_y</p:attrName>
                                        </p:attrNameLst>
                                      </p:cBhvr>
                                      <p:tavLst>
                                        <p:tav tm="0">
                                          <p:val>
                                            <p:strVal val="ppt_y"/>
                                          </p:val>
                                        </p:tav>
                                        <p:tav tm="100000">
                                          <p:val>
                                            <p:strVal val="0-ppt_h/2"/>
                                          </p:val>
                                        </p:tav>
                                      </p:tavLst>
                                    </p:anim>
                                    <p:set>
                                      <p:cBhvr>
                                        <p:cTn id="7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38"/>
                    </p:tgtEl>
                  </p:cond>
                </p:stCondLst>
                <p:endSync evt="end" delay="0">
                  <p:rtn val="all"/>
                </p:endSync>
                <p:childTnLst>
                  <p:par>
                    <p:cTn id="81" fill="hold">
                      <p:stCondLst>
                        <p:cond delay="0"/>
                      </p:stCondLst>
                      <p:childTnLst>
                        <p:par>
                          <p:cTn id="82" fill="hold">
                            <p:stCondLst>
                              <p:cond delay="0"/>
                            </p:stCondLst>
                            <p:childTnLst>
                              <p:par>
                                <p:cTn id="83" presetID="2" presetClass="exit" presetSubtype="9" fill="hold" nodeType="clickEffect">
                                  <p:stCondLst>
                                    <p:cond delay="0"/>
                                  </p:stCondLst>
                                  <p:childTnLst>
                                    <p:anim calcmode="lin" valueType="num">
                                      <p:cBhvr additive="base">
                                        <p:cTn id="84" dur="500"/>
                                        <p:tgtEl>
                                          <p:spTgt spid="38"/>
                                        </p:tgtEl>
                                        <p:attrNameLst>
                                          <p:attrName>ppt_x</p:attrName>
                                        </p:attrNameLst>
                                      </p:cBhvr>
                                      <p:tavLst>
                                        <p:tav tm="0">
                                          <p:val>
                                            <p:strVal val="ppt_x"/>
                                          </p:val>
                                        </p:tav>
                                        <p:tav tm="100000">
                                          <p:val>
                                            <p:strVal val="0-ppt_w/2"/>
                                          </p:val>
                                        </p:tav>
                                      </p:tavLst>
                                    </p:anim>
                                    <p:anim calcmode="lin" valueType="num">
                                      <p:cBhvr additive="base">
                                        <p:cTn id="85" dur="500"/>
                                        <p:tgtEl>
                                          <p:spTgt spid="38"/>
                                        </p:tgtEl>
                                        <p:attrNameLst>
                                          <p:attrName>ppt_y</p:attrName>
                                        </p:attrNameLst>
                                      </p:cBhvr>
                                      <p:tavLst>
                                        <p:tav tm="0">
                                          <p:val>
                                            <p:strVal val="ppt_y"/>
                                          </p:val>
                                        </p:tav>
                                        <p:tav tm="100000">
                                          <p:val>
                                            <p:strVal val="0-ppt_h/2"/>
                                          </p:val>
                                        </p:tav>
                                      </p:tavLst>
                                    </p:anim>
                                    <p:set>
                                      <p:cBhvr>
                                        <p:cTn id="86"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7" restart="whenNotActive" fill="hold" evtFilter="cancelBubble" nodeType="interactiveSeq">
                <p:stCondLst>
                  <p:cond evt="onClick" delay="0">
                    <p:tgtEl>
                      <p:spTgt spid="39"/>
                    </p:tgtEl>
                  </p:cond>
                </p:stCondLst>
                <p:endSync evt="end" delay="0">
                  <p:rtn val="all"/>
                </p:endSync>
                <p:childTnLst>
                  <p:par>
                    <p:cTn id="88" fill="hold">
                      <p:stCondLst>
                        <p:cond delay="0"/>
                      </p:stCondLst>
                      <p:childTnLst>
                        <p:par>
                          <p:cTn id="89" fill="hold">
                            <p:stCondLst>
                              <p:cond delay="0"/>
                            </p:stCondLst>
                            <p:childTnLst>
                              <p:par>
                                <p:cTn id="90" presetID="2" presetClass="exit" presetSubtype="9" fill="hold" nodeType="clickEffect">
                                  <p:stCondLst>
                                    <p:cond delay="0"/>
                                  </p:stCondLst>
                                  <p:childTnLst>
                                    <p:anim calcmode="lin" valueType="num">
                                      <p:cBhvr additive="base">
                                        <p:cTn id="91" dur="500"/>
                                        <p:tgtEl>
                                          <p:spTgt spid="39"/>
                                        </p:tgtEl>
                                        <p:attrNameLst>
                                          <p:attrName>ppt_x</p:attrName>
                                        </p:attrNameLst>
                                      </p:cBhvr>
                                      <p:tavLst>
                                        <p:tav tm="0">
                                          <p:val>
                                            <p:strVal val="ppt_x"/>
                                          </p:val>
                                        </p:tav>
                                        <p:tav tm="100000">
                                          <p:val>
                                            <p:strVal val="0-ppt_w/2"/>
                                          </p:val>
                                        </p:tav>
                                      </p:tavLst>
                                    </p:anim>
                                    <p:anim calcmode="lin" valueType="num">
                                      <p:cBhvr additive="base">
                                        <p:cTn id="92" dur="500"/>
                                        <p:tgtEl>
                                          <p:spTgt spid="39"/>
                                        </p:tgtEl>
                                        <p:attrNameLst>
                                          <p:attrName>ppt_y</p:attrName>
                                        </p:attrNameLst>
                                      </p:cBhvr>
                                      <p:tavLst>
                                        <p:tav tm="0">
                                          <p:val>
                                            <p:strVal val="ppt_y"/>
                                          </p:val>
                                        </p:tav>
                                        <p:tav tm="100000">
                                          <p:val>
                                            <p:strVal val="0-ppt_h/2"/>
                                          </p:val>
                                        </p:tav>
                                      </p:tavLst>
                                    </p:anim>
                                    <p:set>
                                      <p:cBhvr>
                                        <p:cTn id="9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4" restart="whenNotActive" fill="hold" evtFilter="cancelBubble" nodeType="interactiveSeq">
                <p:stCondLst>
                  <p:cond evt="onClick" delay="0">
                    <p:tgtEl>
                      <p:spTgt spid="40"/>
                    </p:tgtEl>
                  </p:cond>
                </p:stCondLst>
                <p:endSync evt="end" delay="0">
                  <p:rtn val="all"/>
                </p:endSync>
                <p:childTnLst>
                  <p:par>
                    <p:cTn id="95" fill="hold">
                      <p:stCondLst>
                        <p:cond delay="0"/>
                      </p:stCondLst>
                      <p:childTnLst>
                        <p:par>
                          <p:cTn id="96" fill="hold">
                            <p:stCondLst>
                              <p:cond delay="0"/>
                            </p:stCondLst>
                            <p:childTnLst>
                              <p:par>
                                <p:cTn id="97" presetID="2" presetClass="exit" presetSubtype="9" fill="hold" nodeType="clickEffect">
                                  <p:stCondLst>
                                    <p:cond delay="0"/>
                                  </p:stCondLst>
                                  <p:childTnLst>
                                    <p:anim calcmode="lin" valueType="num">
                                      <p:cBhvr additive="base">
                                        <p:cTn id="98" dur="500"/>
                                        <p:tgtEl>
                                          <p:spTgt spid="40"/>
                                        </p:tgtEl>
                                        <p:attrNameLst>
                                          <p:attrName>ppt_x</p:attrName>
                                        </p:attrNameLst>
                                      </p:cBhvr>
                                      <p:tavLst>
                                        <p:tav tm="0">
                                          <p:val>
                                            <p:strVal val="ppt_x"/>
                                          </p:val>
                                        </p:tav>
                                        <p:tav tm="100000">
                                          <p:val>
                                            <p:strVal val="0-ppt_w/2"/>
                                          </p:val>
                                        </p:tav>
                                      </p:tavLst>
                                    </p:anim>
                                    <p:anim calcmode="lin" valueType="num">
                                      <p:cBhvr additive="base">
                                        <p:cTn id="99" dur="500"/>
                                        <p:tgtEl>
                                          <p:spTgt spid="40"/>
                                        </p:tgtEl>
                                        <p:attrNameLst>
                                          <p:attrName>ppt_y</p:attrName>
                                        </p:attrNameLst>
                                      </p:cBhvr>
                                      <p:tavLst>
                                        <p:tav tm="0">
                                          <p:val>
                                            <p:strVal val="ppt_y"/>
                                          </p:val>
                                        </p:tav>
                                        <p:tav tm="100000">
                                          <p:val>
                                            <p:strVal val="0-ppt_h/2"/>
                                          </p:val>
                                        </p:tav>
                                      </p:tavLst>
                                    </p:anim>
                                    <p:set>
                                      <p:cBhvr>
                                        <p:cTn id="10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74 đến trang 77</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Đèn giao thông </a:t>
            </a:r>
            <a:r>
              <a:rPr lang="en-US" sz="2800" b="1" smtClean="0">
                <a:latin typeface="Arial" pitchFamily="34" charset="0"/>
                <a:ea typeface="Arial-Rounded" pitchFamily="34" charset="0"/>
                <a:cs typeface="Arial" pitchFamily="34" charset="0"/>
              </a:rPr>
              <a:t>(trang 78, 79)</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a:t>
            </a:r>
            <a:r>
              <a:rPr lang="en-US" sz="2400" smtClean="0">
                <a:latin typeface="Arial" pitchFamily="34" charset="0"/>
                <a:ea typeface="Arial-Rounded" pitchFamily="34" charset="0"/>
                <a:cs typeface="Arial" pitchFamily="34" charset="0"/>
              </a:rPr>
              <a:t>thận </a:t>
            </a:r>
            <a:r>
              <a:rPr lang="en-US" sz="2400" smtClean="0">
                <a:latin typeface="Arial" pitchFamily="34" charset="0"/>
                <a:ea typeface="Arial-Rounded" pitchFamily="34" charset="0"/>
                <a:cs typeface="Arial" pitchFamily="34" charset="0"/>
              </a:rPr>
              <a:t>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933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37756" y="5294413"/>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791200" y="5371357"/>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Uyên không (….………..) khi bị lạc.</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mải mê</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người lạ</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124200" y="1145106"/>
            <a:ext cx="2362200"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a:t>
            </a:r>
            <a:r>
              <a:rPr lang="en-US" sz="3200" b="1" smtClean="0">
                <a:latin typeface="Arial" pitchFamily="34" charset="0"/>
                <a:ea typeface="Arial-Rounded" pitchFamily="34" charset="0"/>
                <a:cs typeface="Arial" pitchFamily="34" charset="0"/>
              </a:rPr>
              <a:t>oảng hốt</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3581400" y="2052864"/>
            <a:ext cx="2438400" cy="584763"/>
          </a:xfrm>
          <a:prstGeom prst="rect">
            <a:avLst/>
          </a:prstGeom>
          <a:solidFill>
            <a:schemeClr val="bg1"/>
          </a:solidFill>
          <a:ln>
            <a:noFill/>
          </a:ln>
        </p:spPr>
        <p:txBody>
          <a:bodyPr wrap="square" lIns="91428" tIns="45714" rIns="91428" bIns="45714" rtlCol="0">
            <a:spAutoFit/>
          </a:bodyPr>
          <a:lstStyle/>
          <a:p>
            <a:pPr algn="ctr"/>
            <a:r>
              <a:rPr lang="en-US" sz="3200" b="1">
                <a:solidFill>
                  <a:srgbClr val="FF0000"/>
                </a:solidFill>
                <a:latin typeface="Arial" pitchFamily="34" charset="0"/>
                <a:ea typeface="Arial-Rounded" pitchFamily="34" charset="0"/>
                <a:cs typeface="Arial" pitchFamily="34" charset="0"/>
              </a:rPr>
              <a:t>h</a:t>
            </a:r>
            <a:r>
              <a:rPr lang="en-US" sz="3200" b="1" smtClean="0">
                <a:solidFill>
                  <a:srgbClr val="FF0000"/>
                </a:solidFill>
                <a:latin typeface="Arial" pitchFamily="34" charset="0"/>
                <a:ea typeface="Arial-Rounded" pitchFamily="34" charset="0"/>
                <a:cs typeface="Arial" pitchFamily="34" charset="0"/>
              </a:rPr>
              <a:t>oảng hốt</a:t>
            </a:r>
            <a:endParaRPr lang="en-US" sz="3200" b="1">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72464"/>
          </a:xfrm>
          <a:prstGeom prst="rect">
            <a:avLst/>
          </a:prstGeom>
          <a:noFill/>
          <a:ln>
            <a:noFill/>
          </a:ln>
        </p:spPr>
        <p:txBody>
          <a:bodyPr wrap="square" rtlCol="0">
            <a:spAutoFit/>
          </a:bodyPr>
          <a:lstStyle/>
          <a:p>
            <a:pPr algn="ct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4. Viết câu đã hoàn thành ở mục 5 ( SHS trang 76)</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9484949" y="1575507"/>
            <a:ext cx="320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307830" y="946673"/>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527963" y="991354"/>
            <a:ext cx="1079086" cy="835224"/>
          </a:xfrm>
          <a:prstGeom prst="rect">
            <a:avLst/>
          </a:prstGeom>
        </p:spPr>
      </p:pic>
      <p:pic>
        <p:nvPicPr>
          <p:cNvPr id="16" name="Picture 15"/>
          <p:cNvPicPr>
            <a:picLocks noChangeAspect="1"/>
          </p:cNvPicPr>
          <p:nvPr/>
        </p:nvPicPr>
        <p:blipFill>
          <a:blip r:embed="rId5"/>
          <a:stretch>
            <a:fillRect/>
          </a:stretch>
        </p:blipFill>
        <p:spPr>
          <a:xfrm>
            <a:off x="894598" y="990803"/>
            <a:ext cx="1411950" cy="835224"/>
          </a:xfrm>
          <a:prstGeom prst="rect">
            <a:avLst/>
          </a:prstGeom>
        </p:spPr>
      </p:pic>
      <p:pic>
        <p:nvPicPr>
          <p:cNvPr id="17" name="Picture 16"/>
          <p:cNvPicPr>
            <a:picLocks noChangeAspect="1"/>
          </p:cNvPicPr>
          <p:nvPr/>
        </p:nvPicPr>
        <p:blipFill>
          <a:blip r:embed="rId6"/>
          <a:stretch>
            <a:fillRect/>
          </a:stretch>
        </p:blipFill>
        <p:spPr>
          <a:xfrm>
            <a:off x="1836939" y="990803"/>
            <a:ext cx="1995321" cy="835224"/>
          </a:xfrm>
          <a:prstGeom prst="rect">
            <a:avLst/>
          </a:prstGeom>
        </p:spPr>
      </p:pic>
      <p:pic>
        <p:nvPicPr>
          <p:cNvPr id="21" name="Picture 20"/>
          <p:cNvPicPr>
            <a:picLocks noChangeAspect="1"/>
          </p:cNvPicPr>
          <p:nvPr/>
        </p:nvPicPr>
        <p:blipFill>
          <a:blip r:embed="rId7"/>
          <a:stretch>
            <a:fillRect/>
          </a:stretch>
        </p:blipFill>
        <p:spPr>
          <a:xfrm>
            <a:off x="3439952" y="572190"/>
            <a:ext cx="1964256" cy="1249788"/>
          </a:xfrm>
          <a:prstGeom prst="rect">
            <a:avLst/>
          </a:prstGeom>
        </p:spPr>
      </p:pic>
      <p:pic>
        <p:nvPicPr>
          <p:cNvPr id="22" name="Picture 21"/>
          <p:cNvPicPr>
            <a:picLocks noChangeAspect="1"/>
          </p:cNvPicPr>
          <p:nvPr/>
        </p:nvPicPr>
        <p:blipFill>
          <a:blip r:embed="rId8"/>
          <a:stretch>
            <a:fillRect/>
          </a:stretch>
        </p:blipFill>
        <p:spPr>
          <a:xfrm>
            <a:off x="5049444" y="984706"/>
            <a:ext cx="1213512" cy="847417"/>
          </a:xfrm>
          <a:prstGeom prst="rect">
            <a:avLst/>
          </a:prstGeom>
        </p:spPr>
      </p:pic>
      <p:pic>
        <p:nvPicPr>
          <p:cNvPr id="23" name="Picture 22"/>
          <p:cNvPicPr>
            <a:picLocks noChangeAspect="1"/>
          </p:cNvPicPr>
          <p:nvPr/>
        </p:nvPicPr>
        <p:blipFill>
          <a:blip r:embed="rId9"/>
          <a:stretch>
            <a:fillRect/>
          </a:stretch>
        </p:blipFill>
        <p:spPr>
          <a:xfrm>
            <a:off x="5819842" y="984021"/>
            <a:ext cx="1434278" cy="853514"/>
          </a:xfrm>
          <a:prstGeom prst="rect">
            <a:avLst/>
          </a:prstGeom>
        </p:spPr>
      </p:pic>
      <p:pic>
        <p:nvPicPr>
          <p:cNvPr id="27" name="Picture 26"/>
          <p:cNvPicPr>
            <a:picLocks noChangeAspect="1"/>
          </p:cNvPicPr>
          <p:nvPr/>
        </p:nvPicPr>
        <p:blipFill>
          <a:blip r:embed="rId10"/>
          <a:stretch>
            <a:fillRect/>
          </a:stretch>
        </p:blipFill>
        <p:spPr>
          <a:xfrm>
            <a:off x="6774511" y="987066"/>
            <a:ext cx="1011155" cy="853514"/>
          </a:xfrm>
          <a:prstGeom prst="rect">
            <a:avLst/>
          </a:prstGeom>
        </p:spPr>
      </p:pic>
      <p:pic>
        <p:nvPicPr>
          <p:cNvPr id="35" name="Picture 34"/>
          <p:cNvPicPr>
            <a:picLocks noChangeAspect="1"/>
          </p:cNvPicPr>
          <p:nvPr/>
        </p:nvPicPr>
        <p:blipFill>
          <a:blip r:embed="rId11"/>
          <a:stretch>
            <a:fillRect/>
          </a:stretch>
        </p:blipFill>
        <p:spPr>
          <a:xfrm>
            <a:off x="7392810" y="984706"/>
            <a:ext cx="1288853" cy="853514"/>
          </a:xfrm>
          <a:prstGeom prst="rect">
            <a:avLst/>
          </a:prstGeom>
        </p:spPr>
      </p:pic>
    </p:spTree>
    <p:extLst>
      <p:ext uri="{BB962C8B-B14F-4D97-AF65-F5344CB8AC3E}">
        <p14:creationId xmlns:p14="http://schemas.microsoft.com/office/powerpoint/2010/main" val="377859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075374" y="2078799"/>
            <a:ext cx="806862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bị lạc khi đi chơi công viên. Nhớ lời dặn,</a:t>
            </a:r>
            <a:endParaRPr lang="en-US" sz="2800">
              <a:latin typeface="Arial" pitchFamily="34" charset="0"/>
              <a:ea typeface="Arial-Rounded" pitchFamily="34" charset="0"/>
              <a:cs typeface="Arial" pitchFamily="34" charset="0"/>
            </a:endParaRPr>
          </a:p>
        </p:txBody>
      </p:sp>
      <p:sp>
        <p:nvSpPr>
          <p:cNvPr id="7" name="TextBox 6"/>
          <p:cNvSpPr txBox="1"/>
          <p:nvPr/>
        </p:nvSpPr>
        <p:spPr>
          <a:xfrm>
            <a:off x="685800" y="2571750"/>
            <a:ext cx="696491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tìm đến điểm hẹn, gặp lại bố và em.</a:t>
            </a:r>
            <a:endParaRPr lang="en-US" sz="28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685800" y="226435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143000"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5995" y="2537368"/>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170406" y="227795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7187630" y="277912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71112" y="3007731"/>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8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
                            </p:stCondLst>
                            <p:childTnLst>
                              <p:par>
                                <p:cTn id="70" presetID="8" presetClass="emph" presetSubtype="0" fill="hold" grpId="1" nodeType="afterEffect">
                                  <p:stCondLst>
                                    <p:cond delay="0"/>
                                  </p:stCondLst>
                                  <p:childTnLst>
                                    <p:animRot by="21600000">
                                      <p:cBhvr>
                                        <p:cTn id="71" dur="2500" fill="hold"/>
                                        <p:tgtEl>
                                          <p:spTgt spid="26"/>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0"/>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16508" y="67151"/>
            <a:ext cx="8530099" cy="572464"/>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5. Nghe viết ( SHS trang 77)</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054823" y="2208401"/>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sp>
        <p:nvSpPr>
          <p:cNvPr id="5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031526" y="942863"/>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36" name="Picture 35"/>
          <p:cNvPicPr>
            <a:picLocks noChangeAspect="1"/>
          </p:cNvPicPr>
          <p:nvPr/>
        </p:nvPicPr>
        <p:blipFill>
          <a:blip r:embed="rId4"/>
          <a:stretch>
            <a:fillRect/>
          </a:stretch>
        </p:blipFill>
        <p:spPr>
          <a:xfrm>
            <a:off x="481168" y="992098"/>
            <a:ext cx="1236846" cy="835224"/>
          </a:xfrm>
          <a:prstGeom prst="rect">
            <a:avLst/>
          </a:prstGeom>
        </p:spPr>
      </p:pic>
      <p:pic>
        <p:nvPicPr>
          <p:cNvPr id="38" name="Picture 37"/>
          <p:cNvPicPr>
            <a:picLocks noChangeAspect="1"/>
          </p:cNvPicPr>
          <p:nvPr/>
        </p:nvPicPr>
        <p:blipFill>
          <a:blip r:embed="rId5"/>
          <a:stretch>
            <a:fillRect/>
          </a:stretch>
        </p:blipFill>
        <p:spPr>
          <a:xfrm>
            <a:off x="931388" y="994861"/>
            <a:ext cx="1361122" cy="835224"/>
          </a:xfrm>
          <a:prstGeom prst="rect">
            <a:avLst/>
          </a:prstGeom>
        </p:spPr>
      </p:pic>
      <p:pic>
        <p:nvPicPr>
          <p:cNvPr id="39" name="Picture 38"/>
          <p:cNvPicPr>
            <a:picLocks noChangeAspect="1"/>
          </p:cNvPicPr>
          <p:nvPr/>
        </p:nvPicPr>
        <p:blipFill>
          <a:blip r:embed="rId6"/>
          <a:stretch>
            <a:fillRect/>
          </a:stretch>
        </p:blipFill>
        <p:spPr>
          <a:xfrm>
            <a:off x="1838886" y="986442"/>
            <a:ext cx="1011155" cy="853514"/>
          </a:xfrm>
          <a:prstGeom prst="rect">
            <a:avLst/>
          </a:prstGeom>
        </p:spPr>
      </p:pic>
      <p:pic>
        <p:nvPicPr>
          <p:cNvPr id="40" name="Picture 39"/>
          <p:cNvPicPr>
            <a:picLocks noChangeAspect="1"/>
          </p:cNvPicPr>
          <p:nvPr/>
        </p:nvPicPr>
        <p:blipFill>
          <a:blip r:embed="rId7"/>
          <a:stretch>
            <a:fillRect/>
          </a:stretch>
        </p:blipFill>
        <p:spPr>
          <a:xfrm>
            <a:off x="2457185" y="984082"/>
            <a:ext cx="1288853" cy="853514"/>
          </a:xfrm>
          <a:prstGeom prst="rect">
            <a:avLst/>
          </a:prstGeom>
        </p:spPr>
      </p:pic>
      <p:pic>
        <p:nvPicPr>
          <p:cNvPr id="41" name="Picture 40"/>
          <p:cNvPicPr>
            <a:picLocks noChangeAspect="1"/>
          </p:cNvPicPr>
          <p:nvPr/>
        </p:nvPicPr>
        <p:blipFill>
          <a:blip r:embed="rId8"/>
          <a:stretch>
            <a:fillRect/>
          </a:stretch>
        </p:blipFill>
        <p:spPr>
          <a:xfrm>
            <a:off x="3265438" y="982901"/>
            <a:ext cx="1434278" cy="853514"/>
          </a:xfrm>
          <a:prstGeom prst="rect">
            <a:avLst/>
          </a:prstGeom>
        </p:spPr>
      </p:pic>
      <p:pic>
        <p:nvPicPr>
          <p:cNvPr id="42" name="Picture 41"/>
          <p:cNvPicPr>
            <a:picLocks noChangeAspect="1"/>
          </p:cNvPicPr>
          <p:nvPr/>
        </p:nvPicPr>
        <p:blipFill>
          <a:blip r:embed="rId9"/>
          <a:stretch>
            <a:fillRect/>
          </a:stretch>
        </p:blipFill>
        <p:spPr>
          <a:xfrm>
            <a:off x="4295418" y="993534"/>
            <a:ext cx="1016323" cy="835224"/>
          </a:xfrm>
          <a:prstGeom prst="rect">
            <a:avLst/>
          </a:prstGeom>
        </p:spPr>
      </p:pic>
      <p:pic>
        <p:nvPicPr>
          <p:cNvPr id="43" name="Picture 42"/>
          <p:cNvPicPr>
            <a:picLocks noChangeAspect="1"/>
          </p:cNvPicPr>
          <p:nvPr/>
        </p:nvPicPr>
        <p:blipFill>
          <a:blip r:embed="rId10"/>
          <a:stretch>
            <a:fillRect/>
          </a:stretch>
        </p:blipFill>
        <p:spPr>
          <a:xfrm>
            <a:off x="4877307" y="990412"/>
            <a:ext cx="1381792" cy="835224"/>
          </a:xfrm>
          <a:prstGeom prst="rect">
            <a:avLst/>
          </a:prstGeom>
        </p:spPr>
      </p:pic>
      <p:pic>
        <p:nvPicPr>
          <p:cNvPr id="44" name="Picture 43"/>
          <p:cNvPicPr>
            <a:picLocks noChangeAspect="1"/>
          </p:cNvPicPr>
          <p:nvPr/>
        </p:nvPicPr>
        <p:blipFill>
          <a:blip r:embed="rId11"/>
          <a:stretch>
            <a:fillRect/>
          </a:stretch>
        </p:blipFill>
        <p:spPr>
          <a:xfrm>
            <a:off x="5879681" y="983880"/>
            <a:ext cx="1498502" cy="835224"/>
          </a:xfrm>
          <a:prstGeom prst="rect">
            <a:avLst/>
          </a:prstGeom>
        </p:spPr>
      </p:pic>
      <p:pic>
        <p:nvPicPr>
          <p:cNvPr id="45" name="Picture 44"/>
          <p:cNvPicPr>
            <a:picLocks noChangeAspect="1"/>
          </p:cNvPicPr>
          <p:nvPr/>
        </p:nvPicPr>
        <p:blipFill>
          <a:blip r:embed="rId12"/>
          <a:stretch>
            <a:fillRect/>
          </a:stretch>
        </p:blipFill>
        <p:spPr>
          <a:xfrm>
            <a:off x="6947777" y="990412"/>
            <a:ext cx="1597829" cy="835224"/>
          </a:xfrm>
          <a:prstGeom prst="rect">
            <a:avLst/>
          </a:prstGeom>
        </p:spPr>
      </p:pic>
      <p:pic>
        <p:nvPicPr>
          <p:cNvPr id="46" name="Picture 45"/>
          <p:cNvPicPr>
            <a:picLocks noChangeAspect="1"/>
          </p:cNvPicPr>
          <p:nvPr/>
        </p:nvPicPr>
        <p:blipFill>
          <a:blip r:embed="rId4"/>
          <a:stretch>
            <a:fillRect/>
          </a:stretch>
        </p:blipFill>
        <p:spPr>
          <a:xfrm>
            <a:off x="-149998" y="1628037"/>
            <a:ext cx="1236846" cy="835224"/>
          </a:xfrm>
          <a:prstGeom prst="rect">
            <a:avLst/>
          </a:prstGeom>
        </p:spPr>
      </p:pic>
      <p:pic>
        <p:nvPicPr>
          <p:cNvPr id="6" name="Picture 5"/>
          <p:cNvPicPr>
            <a:picLocks noChangeAspect="1"/>
          </p:cNvPicPr>
          <p:nvPr/>
        </p:nvPicPr>
        <p:blipFill>
          <a:blip r:embed="rId13"/>
          <a:stretch>
            <a:fillRect/>
          </a:stretch>
        </p:blipFill>
        <p:spPr>
          <a:xfrm>
            <a:off x="398976" y="1627318"/>
            <a:ext cx="1096996" cy="853514"/>
          </a:xfrm>
          <a:prstGeom prst="rect">
            <a:avLst/>
          </a:prstGeom>
        </p:spPr>
      </p:pic>
      <p:pic>
        <p:nvPicPr>
          <p:cNvPr id="20" name="Picture 19"/>
          <p:cNvPicPr>
            <a:picLocks noChangeAspect="1"/>
          </p:cNvPicPr>
          <p:nvPr/>
        </p:nvPicPr>
        <p:blipFill>
          <a:blip r:embed="rId14"/>
          <a:stretch>
            <a:fillRect/>
          </a:stretch>
        </p:blipFill>
        <p:spPr>
          <a:xfrm>
            <a:off x="1039728" y="1618899"/>
            <a:ext cx="1134648" cy="853514"/>
          </a:xfrm>
          <a:prstGeom prst="rect">
            <a:avLst/>
          </a:prstGeom>
        </p:spPr>
      </p:pic>
      <p:pic>
        <p:nvPicPr>
          <p:cNvPr id="25" name="Picture 24"/>
          <p:cNvPicPr>
            <a:picLocks noChangeAspect="1"/>
          </p:cNvPicPr>
          <p:nvPr/>
        </p:nvPicPr>
        <p:blipFill>
          <a:blip r:embed="rId15"/>
          <a:stretch>
            <a:fillRect/>
          </a:stretch>
        </p:blipFill>
        <p:spPr>
          <a:xfrm>
            <a:off x="1774736" y="1620021"/>
            <a:ext cx="1367463" cy="853514"/>
          </a:xfrm>
          <a:prstGeom prst="rect">
            <a:avLst/>
          </a:prstGeom>
        </p:spPr>
      </p:pic>
      <p:pic>
        <p:nvPicPr>
          <p:cNvPr id="47" name="Picture 46"/>
          <p:cNvPicPr>
            <a:picLocks noChangeAspect="1"/>
          </p:cNvPicPr>
          <p:nvPr/>
        </p:nvPicPr>
        <p:blipFill>
          <a:blip r:embed="rId4"/>
          <a:stretch>
            <a:fillRect/>
          </a:stretch>
        </p:blipFill>
        <p:spPr>
          <a:xfrm>
            <a:off x="2873403" y="1627318"/>
            <a:ext cx="1236846" cy="835224"/>
          </a:xfrm>
          <a:prstGeom prst="rect">
            <a:avLst/>
          </a:prstGeom>
        </p:spPr>
      </p:pic>
      <p:pic>
        <p:nvPicPr>
          <p:cNvPr id="48" name="Picture 47"/>
          <p:cNvPicPr>
            <a:picLocks noChangeAspect="1"/>
          </p:cNvPicPr>
          <p:nvPr/>
        </p:nvPicPr>
        <p:blipFill>
          <a:blip r:embed="rId5"/>
          <a:stretch>
            <a:fillRect/>
          </a:stretch>
        </p:blipFill>
        <p:spPr>
          <a:xfrm>
            <a:off x="3323623" y="1630081"/>
            <a:ext cx="1361122" cy="835224"/>
          </a:xfrm>
          <a:prstGeom prst="rect">
            <a:avLst/>
          </a:prstGeom>
        </p:spPr>
      </p:pic>
      <p:pic>
        <p:nvPicPr>
          <p:cNvPr id="28" name="Picture 27"/>
          <p:cNvPicPr>
            <a:picLocks noChangeAspect="1"/>
          </p:cNvPicPr>
          <p:nvPr/>
        </p:nvPicPr>
        <p:blipFill>
          <a:blip r:embed="rId16"/>
          <a:stretch>
            <a:fillRect/>
          </a:stretch>
        </p:blipFill>
        <p:spPr>
          <a:xfrm>
            <a:off x="4222663" y="1627620"/>
            <a:ext cx="1433634" cy="853514"/>
          </a:xfrm>
          <a:prstGeom prst="rect">
            <a:avLst/>
          </a:prstGeom>
        </p:spPr>
      </p:pic>
      <p:pic>
        <p:nvPicPr>
          <p:cNvPr id="49" name="Picture 48"/>
          <p:cNvPicPr>
            <a:picLocks noChangeAspect="1"/>
          </p:cNvPicPr>
          <p:nvPr/>
        </p:nvPicPr>
        <p:blipFill>
          <a:blip r:embed="rId17"/>
          <a:stretch>
            <a:fillRect/>
          </a:stretch>
        </p:blipFill>
        <p:spPr>
          <a:xfrm>
            <a:off x="5253949" y="1621944"/>
            <a:ext cx="1330225" cy="853514"/>
          </a:xfrm>
          <a:prstGeom prst="rect">
            <a:avLst/>
          </a:prstGeom>
        </p:spPr>
      </p:pic>
      <p:pic>
        <p:nvPicPr>
          <p:cNvPr id="51" name="Picture 50"/>
          <p:cNvPicPr>
            <a:picLocks noChangeAspect="1"/>
          </p:cNvPicPr>
          <p:nvPr/>
        </p:nvPicPr>
        <p:blipFill>
          <a:blip r:embed="rId18"/>
          <a:stretch>
            <a:fillRect/>
          </a:stretch>
        </p:blipFill>
        <p:spPr>
          <a:xfrm>
            <a:off x="6201750" y="1618899"/>
            <a:ext cx="1666867" cy="853514"/>
          </a:xfrm>
          <a:prstGeom prst="rect">
            <a:avLst/>
          </a:prstGeom>
        </p:spPr>
      </p:pic>
      <p:pic>
        <p:nvPicPr>
          <p:cNvPr id="52" name="Picture 51"/>
          <p:cNvPicPr>
            <a:picLocks noChangeAspect="1"/>
          </p:cNvPicPr>
          <p:nvPr/>
        </p:nvPicPr>
        <p:blipFill>
          <a:blip r:embed="rId19"/>
          <a:stretch>
            <a:fillRect/>
          </a:stretch>
        </p:blipFill>
        <p:spPr>
          <a:xfrm>
            <a:off x="7335797" y="1621730"/>
            <a:ext cx="1501996" cy="853514"/>
          </a:xfrm>
          <a:prstGeom prst="rect">
            <a:avLst/>
          </a:prstGeom>
        </p:spPr>
      </p:pic>
      <p:pic>
        <p:nvPicPr>
          <p:cNvPr id="53" name="Picture 52"/>
          <p:cNvPicPr>
            <a:picLocks noChangeAspect="1"/>
          </p:cNvPicPr>
          <p:nvPr/>
        </p:nvPicPr>
        <p:blipFill>
          <a:blip r:embed="rId20"/>
          <a:stretch>
            <a:fillRect/>
          </a:stretch>
        </p:blipFill>
        <p:spPr>
          <a:xfrm>
            <a:off x="-179206" y="2261368"/>
            <a:ext cx="1418404" cy="853514"/>
          </a:xfrm>
          <a:prstGeom prst="rect">
            <a:avLst/>
          </a:prstGeom>
        </p:spPr>
      </p:pic>
      <p:pic>
        <p:nvPicPr>
          <p:cNvPr id="54" name="Picture 53"/>
          <p:cNvPicPr>
            <a:picLocks noChangeAspect="1"/>
          </p:cNvPicPr>
          <p:nvPr/>
        </p:nvPicPr>
        <p:blipFill>
          <a:blip r:embed="rId21"/>
          <a:stretch>
            <a:fillRect/>
          </a:stretch>
        </p:blipFill>
        <p:spPr>
          <a:xfrm>
            <a:off x="873437" y="2263271"/>
            <a:ext cx="1271417" cy="853514"/>
          </a:xfrm>
          <a:prstGeom prst="rect">
            <a:avLst/>
          </a:prstGeom>
        </p:spPr>
      </p:pic>
      <p:pic>
        <p:nvPicPr>
          <p:cNvPr id="55" name="Picture 54"/>
          <p:cNvPicPr>
            <a:picLocks noChangeAspect="1"/>
          </p:cNvPicPr>
          <p:nvPr/>
        </p:nvPicPr>
        <p:blipFill>
          <a:blip r:embed="rId22"/>
          <a:stretch>
            <a:fillRect/>
          </a:stretch>
        </p:blipFill>
        <p:spPr>
          <a:xfrm>
            <a:off x="1668622" y="2258990"/>
            <a:ext cx="1068452" cy="853514"/>
          </a:xfrm>
          <a:prstGeom prst="rect">
            <a:avLst/>
          </a:prstGeom>
        </p:spPr>
      </p:pic>
      <p:pic>
        <p:nvPicPr>
          <p:cNvPr id="56" name="Picture 55"/>
          <p:cNvPicPr>
            <a:picLocks noChangeAspect="1"/>
          </p:cNvPicPr>
          <p:nvPr/>
        </p:nvPicPr>
        <p:blipFill>
          <a:blip r:embed="rId23"/>
          <a:stretch>
            <a:fillRect/>
          </a:stretch>
        </p:blipFill>
        <p:spPr>
          <a:xfrm>
            <a:off x="2310585" y="2270554"/>
            <a:ext cx="1173989" cy="835224"/>
          </a:xfrm>
          <a:prstGeom prst="rect">
            <a:avLst/>
          </a:prstGeom>
        </p:spPr>
      </p:pic>
      <p:pic>
        <p:nvPicPr>
          <p:cNvPr id="57" name="Picture 56"/>
          <p:cNvPicPr>
            <a:picLocks noChangeAspect="1"/>
          </p:cNvPicPr>
          <p:nvPr/>
        </p:nvPicPr>
        <p:blipFill>
          <a:blip r:embed="rId24"/>
          <a:stretch>
            <a:fillRect/>
          </a:stretch>
        </p:blipFill>
        <p:spPr>
          <a:xfrm>
            <a:off x="3159171" y="2266925"/>
            <a:ext cx="1281073" cy="835224"/>
          </a:xfrm>
          <a:prstGeom prst="rect">
            <a:avLst/>
          </a:prstGeom>
        </p:spPr>
      </p:pic>
      <p:sp>
        <p:nvSpPr>
          <p:cNvPr id="5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802883" y="1591762"/>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
        <p:nvSpPr>
          <p:cNvPr id="5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468829" y="1587519"/>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4194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p:cTn id="68" dur="500" fill="hold"/>
                                        <p:tgtEl>
                                          <p:spTgt spid="50"/>
                                        </p:tgtEl>
                                        <p:attrNameLst>
                                          <p:attrName>ppt_w</p:attrName>
                                        </p:attrNameLst>
                                      </p:cBhvr>
                                      <p:tavLst>
                                        <p:tav tm="0">
                                          <p:val>
                                            <p:fltVal val="0"/>
                                          </p:val>
                                        </p:tav>
                                        <p:tav tm="100000">
                                          <p:val>
                                            <p:strVal val="#ppt_w"/>
                                          </p:val>
                                        </p:tav>
                                      </p:tavLst>
                                    </p:anim>
                                    <p:anim calcmode="lin" valueType="num">
                                      <p:cBhvr>
                                        <p:cTn id="69" dur="500" fill="hold"/>
                                        <p:tgtEl>
                                          <p:spTgt spid="50"/>
                                        </p:tgtEl>
                                        <p:attrNameLst>
                                          <p:attrName>ppt_h</p:attrName>
                                        </p:attrNameLst>
                                      </p:cBhvr>
                                      <p:tavLst>
                                        <p:tav tm="0">
                                          <p:val>
                                            <p:fltVal val="0"/>
                                          </p:val>
                                        </p:tav>
                                        <p:tav tm="100000">
                                          <p:val>
                                            <p:strVal val="#ppt_h"/>
                                          </p:val>
                                        </p:tav>
                                      </p:tavLst>
                                    </p:anim>
                                    <p:animEffect transition="in" filter="fade">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ppt_w</p:attrName>
                                        </p:attrNameLst>
                                      </p:cBhvr>
                                      <p:tavLst>
                                        <p:tav tm="0">
                                          <p:val>
                                            <p:fltVal val="0"/>
                                          </p:val>
                                        </p:tav>
                                        <p:tav tm="100000">
                                          <p:val>
                                            <p:strVal val="#ppt_w"/>
                                          </p:val>
                                        </p:tav>
                                      </p:tavLst>
                                    </p:anim>
                                    <p:anim calcmode="lin" valueType="num">
                                      <p:cBhvr>
                                        <p:cTn id="76" dur="500" fill="hold"/>
                                        <p:tgtEl>
                                          <p:spTgt spid="6"/>
                                        </p:tgtEl>
                                        <p:attrNameLst>
                                          <p:attrName>ppt_h</p:attrName>
                                        </p:attrNameLst>
                                      </p:cBhvr>
                                      <p:tavLst>
                                        <p:tav tm="0">
                                          <p:val>
                                            <p:fltVal val="0"/>
                                          </p:val>
                                        </p:tav>
                                        <p:tav tm="100000">
                                          <p:val>
                                            <p:strVal val="#ppt_h"/>
                                          </p:val>
                                        </p:tav>
                                      </p:tavLst>
                                    </p:anim>
                                    <p:animEffect transition="in" filter="fade">
                                      <p:cBhvr>
                                        <p:cTn id="77" dur="500"/>
                                        <p:tgtEl>
                                          <p:spTgt spid="6"/>
                                        </p:tgtEl>
                                      </p:cBhvr>
                                    </p:animEffect>
                                  </p:childTnLst>
                                </p:cTn>
                              </p:par>
                              <p:par>
                                <p:cTn id="78" presetID="53" presetClass="entr" presetSubtype="16" fill="hold" nodeType="with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p:cTn id="80" dur="500" fill="hold"/>
                                        <p:tgtEl>
                                          <p:spTgt spid="46"/>
                                        </p:tgtEl>
                                        <p:attrNameLst>
                                          <p:attrName>ppt_w</p:attrName>
                                        </p:attrNameLst>
                                      </p:cBhvr>
                                      <p:tavLst>
                                        <p:tav tm="0">
                                          <p:val>
                                            <p:fltVal val="0"/>
                                          </p:val>
                                        </p:tav>
                                        <p:tav tm="100000">
                                          <p:val>
                                            <p:strVal val="#ppt_w"/>
                                          </p:val>
                                        </p:tav>
                                      </p:tavLst>
                                    </p:anim>
                                    <p:anim calcmode="lin" valueType="num">
                                      <p:cBhvr>
                                        <p:cTn id="81" dur="500" fill="hold"/>
                                        <p:tgtEl>
                                          <p:spTgt spid="46"/>
                                        </p:tgtEl>
                                        <p:attrNameLst>
                                          <p:attrName>ppt_h</p:attrName>
                                        </p:attrNameLst>
                                      </p:cBhvr>
                                      <p:tavLst>
                                        <p:tav tm="0">
                                          <p:val>
                                            <p:fltVal val="0"/>
                                          </p:val>
                                        </p:tav>
                                        <p:tav tm="100000">
                                          <p:val>
                                            <p:strVal val="#ppt_h"/>
                                          </p:val>
                                        </p:tav>
                                      </p:tavLst>
                                    </p:anim>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p:cTn id="113" dur="500" fill="hold"/>
                                        <p:tgtEl>
                                          <p:spTgt spid="47"/>
                                        </p:tgtEl>
                                        <p:attrNameLst>
                                          <p:attrName>ppt_w</p:attrName>
                                        </p:attrNameLst>
                                      </p:cBhvr>
                                      <p:tavLst>
                                        <p:tav tm="0">
                                          <p:val>
                                            <p:fltVal val="0"/>
                                          </p:val>
                                        </p:tav>
                                        <p:tav tm="100000">
                                          <p:val>
                                            <p:strVal val="#ppt_w"/>
                                          </p:val>
                                        </p:tav>
                                      </p:tavLst>
                                    </p:anim>
                                    <p:anim calcmode="lin" valueType="num">
                                      <p:cBhvr>
                                        <p:cTn id="114" dur="500" fill="hold"/>
                                        <p:tgtEl>
                                          <p:spTgt spid="47"/>
                                        </p:tgtEl>
                                        <p:attrNameLst>
                                          <p:attrName>ppt_h</p:attrName>
                                        </p:attrNameLst>
                                      </p:cBhvr>
                                      <p:tavLst>
                                        <p:tav tm="0">
                                          <p:val>
                                            <p:fltVal val="0"/>
                                          </p:val>
                                        </p:tav>
                                        <p:tav tm="100000">
                                          <p:val>
                                            <p:strVal val="#ppt_h"/>
                                          </p:val>
                                        </p:tav>
                                      </p:tavLst>
                                    </p:anim>
                                    <p:animEffect transition="in" filter="fade">
                                      <p:cBhvr>
                                        <p:cTn id="115" dur="500"/>
                                        <p:tgtEl>
                                          <p:spTgt spid="47"/>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500" fill="hold"/>
                                        <p:tgtEl>
                                          <p:spTgt spid="28"/>
                                        </p:tgtEl>
                                        <p:attrNameLst>
                                          <p:attrName>ppt_w</p:attrName>
                                        </p:attrNameLst>
                                      </p:cBhvr>
                                      <p:tavLst>
                                        <p:tav tm="0">
                                          <p:val>
                                            <p:fltVal val="0"/>
                                          </p:val>
                                        </p:tav>
                                        <p:tav tm="100000">
                                          <p:val>
                                            <p:strVal val="#ppt_w"/>
                                          </p:val>
                                        </p:tav>
                                      </p:tavLst>
                                    </p:anim>
                                    <p:anim calcmode="lin" valueType="num">
                                      <p:cBhvr>
                                        <p:cTn id="121" dur="500" fill="hold"/>
                                        <p:tgtEl>
                                          <p:spTgt spid="28"/>
                                        </p:tgtEl>
                                        <p:attrNameLst>
                                          <p:attrName>ppt_h</p:attrName>
                                        </p:attrNameLst>
                                      </p:cBhvr>
                                      <p:tavLst>
                                        <p:tav tm="0">
                                          <p:val>
                                            <p:fltVal val="0"/>
                                          </p:val>
                                        </p:tav>
                                        <p:tav tm="100000">
                                          <p:val>
                                            <p:strVal val="#ppt_h"/>
                                          </p:val>
                                        </p:tav>
                                      </p:tavLst>
                                    </p:anim>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49"/>
                                        </p:tgtEl>
                                        <p:attrNameLst>
                                          <p:attrName>style.visibility</p:attrName>
                                        </p:attrNameLst>
                                      </p:cBhvr>
                                      <p:to>
                                        <p:strVal val="visible"/>
                                      </p:to>
                                    </p:set>
                                    <p:anim calcmode="lin" valueType="num">
                                      <p:cBhvr>
                                        <p:cTn id="127" dur="500" fill="hold"/>
                                        <p:tgtEl>
                                          <p:spTgt spid="49"/>
                                        </p:tgtEl>
                                        <p:attrNameLst>
                                          <p:attrName>ppt_w</p:attrName>
                                        </p:attrNameLst>
                                      </p:cBhvr>
                                      <p:tavLst>
                                        <p:tav tm="0">
                                          <p:val>
                                            <p:fltVal val="0"/>
                                          </p:val>
                                        </p:tav>
                                        <p:tav tm="100000">
                                          <p:val>
                                            <p:strVal val="#ppt_w"/>
                                          </p:val>
                                        </p:tav>
                                      </p:tavLst>
                                    </p:anim>
                                    <p:anim calcmode="lin" valueType="num">
                                      <p:cBhvr>
                                        <p:cTn id="128" dur="500" fill="hold"/>
                                        <p:tgtEl>
                                          <p:spTgt spid="49"/>
                                        </p:tgtEl>
                                        <p:attrNameLst>
                                          <p:attrName>ppt_h</p:attrName>
                                        </p:attrNameLst>
                                      </p:cBhvr>
                                      <p:tavLst>
                                        <p:tav tm="0">
                                          <p:val>
                                            <p:fltVal val="0"/>
                                          </p:val>
                                        </p:tav>
                                        <p:tav tm="100000">
                                          <p:val>
                                            <p:strVal val="#ppt_h"/>
                                          </p:val>
                                        </p:tav>
                                      </p:tavLst>
                                    </p:anim>
                                    <p:animEffect transition="in" filter="fade">
                                      <p:cBhvr>
                                        <p:cTn id="129" dur="500"/>
                                        <p:tgtEl>
                                          <p:spTgt spid="49"/>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p:cTn id="134" dur="500" fill="hold"/>
                                        <p:tgtEl>
                                          <p:spTgt spid="51"/>
                                        </p:tgtEl>
                                        <p:attrNameLst>
                                          <p:attrName>ppt_w</p:attrName>
                                        </p:attrNameLst>
                                      </p:cBhvr>
                                      <p:tavLst>
                                        <p:tav tm="0">
                                          <p:val>
                                            <p:fltVal val="0"/>
                                          </p:val>
                                        </p:tav>
                                        <p:tav tm="100000">
                                          <p:val>
                                            <p:strVal val="#ppt_w"/>
                                          </p:val>
                                        </p:tav>
                                      </p:tavLst>
                                    </p:anim>
                                    <p:anim calcmode="lin" valueType="num">
                                      <p:cBhvr>
                                        <p:cTn id="135" dur="500" fill="hold"/>
                                        <p:tgtEl>
                                          <p:spTgt spid="51"/>
                                        </p:tgtEl>
                                        <p:attrNameLst>
                                          <p:attrName>ppt_h</p:attrName>
                                        </p:attrNameLst>
                                      </p:cBhvr>
                                      <p:tavLst>
                                        <p:tav tm="0">
                                          <p:val>
                                            <p:fltVal val="0"/>
                                          </p:val>
                                        </p:tav>
                                        <p:tav tm="100000">
                                          <p:val>
                                            <p:strVal val="#ppt_h"/>
                                          </p:val>
                                        </p:tav>
                                      </p:tavLst>
                                    </p:anim>
                                    <p:animEffect transition="in" filter="fade">
                                      <p:cBhvr>
                                        <p:cTn id="136" dur="500"/>
                                        <p:tgtEl>
                                          <p:spTgt spid="51"/>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52"/>
                                        </p:tgtEl>
                                        <p:attrNameLst>
                                          <p:attrName>style.visibility</p:attrName>
                                        </p:attrNameLst>
                                      </p:cBhvr>
                                      <p:to>
                                        <p:strVal val="visible"/>
                                      </p:to>
                                    </p:set>
                                    <p:anim calcmode="lin" valueType="num">
                                      <p:cBhvr>
                                        <p:cTn id="141" dur="500" fill="hold"/>
                                        <p:tgtEl>
                                          <p:spTgt spid="52"/>
                                        </p:tgtEl>
                                        <p:attrNameLst>
                                          <p:attrName>ppt_w</p:attrName>
                                        </p:attrNameLst>
                                      </p:cBhvr>
                                      <p:tavLst>
                                        <p:tav tm="0">
                                          <p:val>
                                            <p:fltVal val="0"/>
                                          </p:val>
                                        </p:tav>
                                        <p:tav tm="100000">
                                          <p:val>
                                            <p:strVal val="#ppt_w"/>
                                          </p:val>
                                        </p:tav>
                                      </p:tavLst>
                                    </p:anim>
                                    <p:anim calcmode="lin" valueType="num">
                                      <p:cBhvr>
                                        <p:cTn id="142" dur="500" fill="hold"/>
                                        <p:tgtEl>
                                          <p:spTgt spid="52"/>
                                        </p:tgtEl>
                                        <p:attrNameLst>
                                          <p:attrName>ppt_h</p:attrName>
                                        </p:attrNameLst>
                                      </p:cBhvr>
                                      <p:tavLst>
                                        <p:tav tm="0">
                                          <p:val>
                                            <p:fltVal val="0"/>
                                          </p:val>
                                        </p:tav>
                                        <p:tav tm="100000">
                                          <p:val>
                                            <p:strVal val="#ppt_h"/>
                                          </p:val>
                                        </p:tav>
                                      </p:tavLst>
                                    </p:anim>
                                    <p:animEffect transition="in" filter="fade">
                                      <p:cBhvr>
                                        <p:cTn id="143" dur="500"/>
                                        <p:tgtEl>
                                          <p:spTgt spid="52"/>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59"/>
                                        </p:tgtEl>
                                        <p:attrNameLst>
                                          <p:attrName>style.visibility</p:attrName>
                                        </p:attrNameLst>
                                      </p:cBhvr>
                                      <p:to>
                                        <p:strVal val="visible"/>
                                      </p:to>
                                    </p:set>
                                    <p:anim calcmode="lin" valueType="num">
                                      <p:cBhvr>
                                        <p:cTn id="148" dur="500" fill="hold"/>
                                        <p:tgtEl>
                                          <p:spTgt spid="59"/>
                                        </p:tgtEl>
                                        <p:attrNameLst>
                                          <p:attrName>ppt_w</p:attrName>
                                        </p:attrNameLst>
                                      </p:cBhvr>
                                      <p:tavLst>
                                        <p:tav tm="0">
                                          <p:val>
                                            <p:fltVal val="0"/>
                                          </p:val>
                                        </p:tav>
                                        <p:tav tm="100000">
                                          <p:val>
                                            <p:strVal val="#ppt_w"/>
                                          </p:val>
                                        </p:tav>
                                      </p:tavLst>
                                    </p:anim>
                                    <p:anim calcmode="lin" valueType="num">
                                      <p:cBhvr>
                                        <p:cTn id="149" dur="500" fill="hold"/>
                                        <p:tgtEl>
                                          <p:spTgt spid="59"/>
                                        </p:tgtEl>
                                        <p:attrNameLst>
                                          <p:attrName>ppt_h</p:attrName>
                                        </p:attrNameLst>
                                      </p:cBhvr>
                                      <p:tavLst>
                                        <p:tav tm="0">
                                          <p:val>
                                            <p:fltVal val="0"/>
                                          </p:val>
                                        </p:tav>
                                        <p:tav tm="100000">
                                          <p:val>
                                            <p:strVal val="#ppt_h"/>
                                          </p:val>
                                        </p:tav>
                                      </p:tavLst>
                                    </p:anim>
                                    <p:animEffect transition="in" filter="fade">
                                      <p:cBhvr>
                                        <p:cTn id="150" dur="500"/>
                                        <p:tgtEl>
                                          <p:spTgt spid="59"/>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nodeType="clickEffect">
                                  <p:stCondLst>
                                    <p:cond delay="0"/>
                                  </p:stCondLst>
                                  <p:childTnLst>
                                    <p:set>
                                      <p:cBhvr>
                                        <p:cTn id="154" dur="1" fill="hold">
                                          <p:stCondLst>
                                            <p:cond delay="0"/>
                                          </p:stCondLst>
                                        </p:cTn>
                                        <p:tgtEl>
                                          <p:spTgt spid="53"/>
                                        </p:tgtEl>
                                        <p:attrNameLst>
                                          <p:attrName>style.visibility</p:attrName>
                                        </p:attrNameLst>
                                      </p:cBhvr>
                                      <p:to>
                                        <p:strVal val="visible"/>
                                      </p:to>
                                    </p:set>
                                    <p:anim calcmode="lin" valueType="num">
                                      <p:cBhvr>
                                        <p:cTn id="155" dur="500" fill="hold"/>
                                        <p:tgtEl>
                                          <p:spTgt spid="53"/>
                                        </p:tgtEl>
                                        <p:attrNameLst>
                                          <p:attrName>ppt_w</p:attrName>
                                        </p:attrNameLst>
                                      </p:cBhvr>
                                      <p:tavLst>
                                        <p:tav tm="0">
                                          <p:val>
                                            <p:fltVal val="0"/>
                                          </p:val>
                                        </p:tav>
                                        <p:tav tm="100000">
                                          <p:val>
                                            <p:strVal val="#ppt_w"/>
                                          </p:val>
                                        </p:tav>
                                      </p:tavLst>
                                    </p:anim>
                                    <p:anim calcmode="lin" valueType="num">
                                      <p:cBhvr>
                                        <p:cTn id="156" dur="500" fill="hold"/>
                                        <p:tgtEl>
                                          <p:spTgt spid="53"/>
                                        </p:tgtEl>
                                        <p:attrNameLst>
                                          <p:attrName>ppt_h</p:attrName>
                                        </p:attrNameLst>
                                      </p:cBhvr>
                                      <p:tavLst>
                                        <p:tav tm="0">
                                          <p:val>
                                            <p:fltVal val="0"/>
                                          </p:val>
                                        </p:tav>
                                        <p:tav tm="100000">
                                          <p:val>
                                            <p:strVal val="#ppt_h"/>
                                          </p:val>
                                        </p:tav>
                                      </p:tavLst>
                                    </p:anim>
                                    <p:animEffect transition="in" filter="fade">
                                      <p:cBhvr>
                                        <p:cTn id="157" dur="500"/>
                                        <p:tgtEl>
                                          <p:spTgt spid="53"/>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nodeType="clickEffect">
                                  <p:stCondLst>
                                    <p:cond delay="0"/>
                                  </p:stCondLst>
                                  <p:childTnLst>
                                    <p:set>
                                      <p:cBhvr>
                                        <p:cTn id="161" dur="1" fill="hold">
                                          <p:stCondLst>
                                            <p:cond delay="0"/>
                                          </p:stCondLst>
                                        </p:cTn>
                                        <p:tgtEl>
                                          <p:spTgt spid="54"/>
                                        </p:tgtEl>
                                        <p:attrNameLst>
                                          <p:attrName>style.visibility</p:attrName>
                                        </p:attrNameLst>
                                      </p:cBhvr>
                                      <p:to>
                                        <p:strVal val="visible"/>
                                      </p:to>
                                    </p:set>
                                    <p:anim calcmode="lin" valueType="num">
                                      <p:cBhvr>
                                        <p:cTn id="162" dur="500" fill="hold"/>
                                        <p:tgtEl>
                                          <p:spTgt spid="54"/>
                                        </p:tgtEl>
                                        <p:attrNameLst>
                                          <p:attrName>ppt_w</p:attrName>
                                        </p:attrNameLst>
                                      </p:cBhvr>
                                      <p:tavLst>
                                        <p:tav tm="0">
                                          <p:val>
                                            <p:fltVal val="0"/>
                                          </p:val>
                                        </p:tav>
                                        <p:tav tm="100000">
                                          <p:val>
                                            <p:strVal val="#ppt_w"/>
                                          </p:val>
                                        </p:tav>
                                      </p:tavLst>
                                    </p:anim>
                                    <p:anim calcmode="lin" valueType="num">
                                      <p:cBhvr>
                                        <p:cTn id="163" dur="500" fill="hold"/>
                                        <p:tgtEl>
                                          <p:spTgt spid="54"/>
                                        </p:tgtEl>
                                        <p:attrNameLst>
                                          <p:attrName>ppt_h</p:attrName>
                                        </p:attrNameLst>
                                      </p:cBhvr>
                                      <p:tavLst>
                                        <p:tav tm="0">
                                          <p:val>
                                            <p:fltVal val="0"/>
                                          </p:val>
                                        </p:tav>
                                        <p:tav tm="100000">
                                          <p:val>
                                            <p:strVal val="#ppt_h"/>
                                          </p:val>
                                        </p:tav>
                                      </p:tavLst>
                                    </p:anim>
                                    <p:animEffect transition="in" filter="fade">
                                      <p:cBhvr>
                                        <p:cTn id="164" dur="500"/>
                                        <p:tgtEl>
                                          <p:spTgt spid="54"/>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nodeType="clickEffect">
                                  <p:stCondLst>
                                    <p:cond delay="0"/>
                                  </p:stCondLst>
                                  <p:childTnLst>
                                    <p:set>
                                      <p:cBhvr>
                                        <p:cTn id="168" dur="1" fill="hold">
                                          <p:stCondLst>
                                            <p:cond delay="0"/>
                                          </p:stCondLst>
                                        </p:cTn>
                                        <p:tgtEl>
                                          <p:spTgt spid="55"/>
                                        </p:tgtEl>
                                        <p:attrNameLst>
                                          <p:attrName>style.visibility</p:attrName>
                                        </p:attrNameLst>
                                      </p:cBhvr>
                                      <p:to>
                                        <p:strVal val="visible"/>
                                      </p:to>
                                    </p:set>
                                    <p:anim calcmode="lin" valueType="num">
                                      <p:cBhvr>
                                        <p:cTn id="169" dur="500" fill="hold"/>
                                        <p:tgtEl>
                                          <p:spTgt spid="55"/>
                                        </p:tgtEl>
                                        <p:attrNameLst>
                                          <p:attrName>ppt_w</p:attrName>
                                        </p:attrNameLst>
                                      </p:cBhvr>
                                      <p:tavLst>
                                        <p:tav tm="0">
                                          <p:val>
                                            <p:fltVal val="0"/>
                                          </p:val>
                                        </p:tav>
                                        <p:tav tm="100000">
                                          <p:val>
                                            <p:strVal val="#ppt_w"/>
                                          </p:val>
                                        </p:tav>
                                      </p:tavLst>
                                    </p:anim>
                                    <p:anim calcmode="lin" valueType="num">
                                      <p:cBhvr>
                                        <p:cTn id="170" dur="500" fill="hold"/>
                                        <p:tgtEl>
                                          <p:spTgt spid="55"/>
                                        </p:tgtEl>
                                        <p:attrNameLst>
                                          <p:attrName>ppt_h</p:attrName>
                                        </p:attrNameLst>
                                      </p:cBhvr>
                                      <p:tavLst>
                                        <p:tav tm="0">
                                          <p:val>
                                            <p:fltVal val="0"/>
                                          </p:val>
                                        </p:tav>
                                        <p:tav tm="100000">
                                          <p:val>
                                            <p:strVal val="#ppt_h"/>
                                          </p:val>
                                        </p:tav>
                                      </p:tavLst>
                                    </p:anim>
                                    <p:animEffect transition="in" filter="fade">
                                      <p:cBhvr>
                                        <p:cTn id="171" dur="500"/>
                                        <p:tgtEl>
                                          <p:spTgt spid="55"/>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nodeType="clickEffect">
                                  <p:stCondLst>
                                    <p:cond delay="0"/>
                                  </p:stCondLst>
                                  <p:childTnLst>
                                    <p:set>
                                      <p:cBhvr>
                                        <p:cTn id="175" dur="1" fill="hold">
                                          <p:stCondLst>
                                            <p:cond delay="0"/>
                                          </p:stCondLst>
                                        </p:cTn>
                                        <p:tgtEl>
                                          <p:spTgt spid="56"/>
                                        </p:tgtEl>
                                        <p:attrNameLst>
                                          <p:attrName>style.visibility</p:attrName>
                                        </p:attrNameLst>
                                      </p:cBhvr>
                                      <p:to>
                                        <p:strVal val="visible"/>
                                      </p:to>
                                    </p:set>
                                    <p:anim calcmode="lin" valueType="num">
                                      <p:cBhvr>
                                        <p:cTn id="176" dur="500" fill="hold"/>
                                        <p:tgtEl>
                                          <p:spTgt spid="56"/>
                                        </p:tgtEl>
                                        <p:attrNameLst>
                                          <p:attrName>ppt_w</p:attrName>
                                        </p:attrNameLst>
                                      </p:cBhvr>
                                      <p:tavLst>
                                        <p:tav tm="0">
                                          <p:val>
                                            <p:fltVal val="0"/>
                                          </p:val>
                                        </p:tav>
                                        <p:tav tm="100000">
                                          <p:val>
                                            <p:strVal val="#ppt_w"/>
                                          </p:val>
                                        </p:tav>
                                      </p:tavLst>
                                    </p:anim>
                                    <p:anim calcmode="lin" valueType="num">
                                      <p:cBhvr>
                                        <p:cTn id="177" dur="500" fill="hold"/>
                                        <p:tgtEl>
                                          <p:spTgt spid="56"/>
                                        </p:tgtEl>
                                        <p:attrNameLst>
                                          <p:attrName>ppt_h</p:attrName>
                                        </p:attrNameLst>
                                      </p:cBhvr>
                                      <p:tavLst>
                                        <p:tav tm="0">
                                          <p:val>
                                            <p:fltVal val="0"/>
                                          </p:val>
                                        </p:tav>
                                        <p:tav tm="100000">
                                          <p:val>
                                            <p:strVal val="#ppt_h"/>
                                          </p:val>
                                        </p:tav>
                                      </p:tavLst>
                                    </p:anim>
                                    <p:animEffect transition="in" filter="fade">
                                      <p:cBhvr>
                                        <p:cTn id="178" dur="500"/>
                                        <p:tgtEl>
                                          <p:spTgt spid="56"/>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nodeType="clickEffect">
                                  <p:stCondLst>
                                    <p:cond delay="0"/>
                                  </p:stCondLst>
                                  <p:childTnLst>
                                    <p:set>
                                      <p:cBhvr>
                                        <p:cTn id="182" dur="1" fill="hold">
                                          <p:stCondLst>
                                            <p:cond delay="0"/>
                                          </p:stCondLst>
                                        </p:cTn>
                                        <p:tgtEl>
                                          <p:spTgt spid="57"/>
                                        </p:tgtEl>
                                        <p:attrNameLst>
                                          <p:attrName>style.visibility</p:attrName>
                                        </p:attrNameLst>
                                      </p:cBhvr>
                                      <p:to>
                                        <p:strVal val="visible"/>
                                      </p:to>
                                    </p:set>
                                    <p:anim calcmode="lin" valueType="num">
                                      <p:cBhvr>
                                        <p:cTn id="183" dur="500" fill="hold"/>
                                        <p:tgtEl>
                                          <p:spTgt spid="57"/>
                                        </p:tgtEl>
                                        <p:attrNameLst>
                                          <p:attrName>ppt_w</p:attrName>
                                        </p:attrNameLst>
                                      </p:cBhvr>
                                      <p:tavLst>
                                        <p:tav tm="0">
                                          <p:val>
                                            <p:fltVal val="0"/>
                                          </p:val>
                                        </p:tav>
                                        <p:tav tm="100000">
                                          <p:val>
                                            <p:strVal val="#ppt_w"/>
                                          </p:val>
                                        </p:tav>
                                      </p:tavLst>
                                    </p:anim>
                                    <p:anim calcmode="lin" valueType="num">
                                      <p:cBhvr>
                                        <p:cTn id="184" dur="500" fill="hold"/>
                                        <p:tgtEl>
                                          <p:spTgt spid="57"/>
                                        </p:tgtEl>
                                        <p:attrNameLst>
                                          <p:attrName>ppt_h</p:attrName>
                                        </p:attrNameLst>
                                      </p:cBhvr>
                                      <p:tavLst>
                                        <p:tav tm="0">
                                          <p:val>
                                            <p:fltVal val="0"/>
                                          </p:val>
                                        </p:tav>
                                        <p:tav tm="100000">
                                          <p:val>
                                            <p:strVal val="#ppt_h"/>
                                          </p:val>
                                        </p:tav>
                                      </p:tavLst>
                                    </p:anim>
                                    <p:animEffect transition="in" filter="fade">
                                      <p:cBhvr>
                                        <p:cTn id="185" dur="500"/>
                                        <p:tgtEl>
                                          <p:spTgt spid="57"/>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37"/>
                                        </p:tgtEl>
                                        <p:attrNameLst>
                                          <p:attrName>style.visibility</p:attrName>
                                        </p:attrNameLst>
                                      </p:cBhvr>
                                      <p:to>
                                        <p:strVal val="visible"/>
                                      </p:to>
                                    </p:set>
                                    <p:anim calcmode="lin" valueType="num">
                                      <p:cBhvr>
                                        <p:cTn id="190" dur="500" fill="hold"/>
                                        <p:tgtEl>
                                          <p:spTgt spid="37"/>
                                        </p:tgtEl>
                                        <p:attrNameLst>
                                          <p:attrName>ppt_w</p:attrName>
                                        </p:attrNameLst>
                                      </p:cBhvr>
                                      <p:tavLst>
                                        <p:tav tm="0">
                                          <p:val>
                                            <p:fltVal val="0"/>
                                          </p:val>
                                        </p:tav>
                                        <p:tav tm="100000">
                                          <p:val>
                                            <p:strVal val="#ppt_w"/>
                                          </p:val>
                                        </p:tav>
                                      </p:tavLst>
                                    </p:anim>
                                    <p:anim calcmode="lin" valueType="num">
                                      <p:cBhvr>
                                        <p:cTn id="191" dur="500" fill="hold"/>
                                        <p:tgtEl>
                                          <p:spTgt spid="37"/>
                                        </p:tgtEl>
                                        <p:attrNameLst>
                                          <p:attrName>ppt_h</p:attrName>
                                        </p:attrNameLst>
                                      </p:cBhvr>
                                      <p:tavLst>
                                        <p:tav tm="0">
                                          <p:val>
                                            <p:fltVal val="0"/>
                                          </p:val>
                                        </p:tav>
                                        <p:tav tm="100000">
                                          <p:val>
                                            <p:strVal val="#ppt_h"/>
                                          </p:val>
                                        </p:tav>
                                      </p:tavLst>
                                    </p:anim>
                                    <p:animEffect transition="in" filter="fade">
                                      <p:cBhvr>
                                        <p:cTn id="19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0"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Nếu chẳng may bị lạc, em sẽ làm gì?</a:t>
            </a:r>
            <a:endParaRPr lang="en-US" sz="2800" b="1">
              <a:latin typeface="Arial" pitchFamily="34" charset="0"/>
              <a:ea typeface="Arial-Rounded" pitchFamily="34" charset="0"/>
              <a:cs typeface="Arial"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5" y="1276350"/>
            <a:ext cx="2438400" cy="359002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736" r="9947" b="4172"/>
          <a:stretch/>
        </p:blipFill>
        <p:spPr bwMode="auto">
          <a:xfrm>
            <a:off x="6619003" y="1276350"/>
            <a:ext cx="2352293" cy="36127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650217" y="1657350"/>
            <a:ext cx="195968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gọi điện</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2971800" y="4095750"/>
            <a:ext cx="3316515"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nhân viên bảo vệ</a:t>
            </a:r>
            <a:endParaRPr lang="en-US" sz="3200">
              <a:latin typeface="Arial" pitchFamily="34" charset="0"/>
              <a:ea typeface="Arial-Rounded" pitchFamily="34" charset="0"/>
              <a:cs typeface="Arial" pitchFamily="34" charset="0"/>
            </a:endParaRPr>
          </a:p>
        </p:txBody>
      </p:sp>
      <p:sp>
        <p:nvSpPr>
          <p:cNvPr id="22" name="TextBox 21"/>
          <p:cNvSpPr txBox="1"/>
          <p:nvPr/>
        </p:nvSpPr>
        <p:spPr>
          <a:xfrm>
            <a:off x="3259595" y="2825187"/>
            <a:ext cx="2740922"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người lạ</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0" y="6763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514350"/>
            <a:ext cx="8451273"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Tìm trong hoặc ngoài bài đọc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từ ngữ có tiếng chứa vần </a:t>
            </a:r>
            <a:r>
              <a:rPr lang="en-US" sz="2800" b="1" i="1" smtClean="0">
                <a:latin typeface="Arial" pitchFamily="34" charset="0"/>
                <a:ea typeface="Arial-Rounded" pitchFamily="34" charset="0"/>
                <a:cs typeface="Arial" pitchFamily="34" charset="0"/>
              </a:rPr>
              <a:t>im, iêm, ep, êp</a:t>
            </a:r>
            <a:endParaRPr lang="en-US" sz="2800" b="1"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413716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373</Words>
  <Application>Microsoft Office PowerPoint</Application>
  <PresentationFormat>On-screen Show (16:9)</PresentationFormat>
  <Paragraphs>99</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252</cp:revision>
  <dcterms:created xsi:type="dcterms:W3CDTF">2020-12-08T15:48:47Z</dcterms:created>
  <dcterms:modified xsi:type="dcterms:W3CDTF">2022-03-14T14:38:22Z</dcterms:modified>
</cp:coreProperties>
</file>