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70FC8-7DF0-4CB4-B564-D45504434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A89F7D-49A3-44FC-B297-FFAB2F458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B34CE-F6CE-457B-8450-81F2FAF00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94FEB-5BD4-42C3-BC51-C32980001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55422-F9E6-48FE-95C8-0243EBC72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304BF-8A17-4C2D-B302-4BC058902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A9D6AD-6516-4FDF-8ED1-DC0F48647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64EF3-E9B6-48DF-BDA1-36F88B819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0FED5-1993-4D3A-93E4-4CD6B6CA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E3A9C-B72E-4435-8B0D-9D91E378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41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217804-AC3B-473A-9FE0-D574EFE38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B29AA-98EE-4E5E-A2E7-0B79CB460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69DD-6FC7-4D80-9700-BBCB7E64E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AD2C2-7786-4553-B2A8-00B6780AC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DD194-AA61-41F1-A679-4A01E8A89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7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F4D0C-F856-452E-A906-D3202443F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71A6B-4CD7-4589-9F1A-DF94DBA68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4155A-F34D-4252-A26B-61C6C1089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DD8F1-8953-4BE2-A79D-147A65F22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BEA0F-3794-44AD-BFC0-2C6C51A0E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42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11709-E60B-4822-A0A1-3D32CAB09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E72F4-FA5E-4BF5-A5DF-5DB3AD946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07AA3-D5F0-4CCF-86EA-BAE127872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E49BB-29C2-41D3-8436-048BE9C0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1633C-660E-453F-989F-16714F1F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8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2A467-E1CB-4F94-9251-1B7FD2773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82D2E-9CEC-4378-A01A-7A27825693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8DD717-6A9B-4FB1-BF38-6E3420713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A4159-32D3-4E62-A2FC-98A9EC442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FA005B-7EF7-446C-A8EF-2F4FED222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DE235-06F0-4AD7-B0AA-16EAA98F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85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2C090-3D6D-4FB9-AF25-8DCCFB081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0D796-8BD2-44D7-9D48-C7223F3F7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C1288D-27A6-4107-B4BA-D9D276503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A933AF-1A2D-4A0A-84D0-6C15F7C813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83A9DD-365F-4CBC-BA8E-3221968424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1B9D9-72DC-42EF-A8E3-7B10A6C06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CA45D6-5440-4D19-BC76-2388D6C0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3DF302-710C-44FF-91CE-6BC645D09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9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9CA72-09F7-4B5C-9F00-2BC5FC941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FAD4B8-8C0F-4527-A152-D15BCAD85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9F941D-1F23-4EAE-ADE1-721849C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87EEA-BEB3-4770-B0D2-713A5276D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57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95FA71-2D18-463E-A4FC-3FBD78A5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9EEA12-7B21-42C4-9905-326756F0F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328C97-7617-42A9-9828-7C3697A5F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65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0EE6B-62BB-43F5-9784-7248CFC3B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52EDB-E80B-4862-B4D2-F2DA033D7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834D2-5DC8-44BF-94AB-30DB2FB03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822546-F99E-4186-8205-65445752D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80ECB-6996-4CCA-A1FA-BF7D74EB6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49E640-816D-468F-A67C-EED179C9E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58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727F4-3FA4-4367-AF32-FB01DDC6F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14C86B-AECD-45C7-BAC6-A09857654B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6933CF-347A-41DD-8856-72D2B8130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B44133-D2E3-479E-84E5-6FC38B499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683B20-AC48-49A5-8828-D8D464200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88BB49-0471-41B6-815A-26B598A53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6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F66159-CC02-4696-AA2A-D8A14E8CF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B24F4-41A9-40AE-AE1B-ABE25E725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C7641-B738-4EEB-8A80-7B4491B1C7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A3397-3A20-430C-ABE8-0941B714E46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FFFDC-1B15-4FAC-A5CF-6D4A17370A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FC516-09AC-4B3E-95D3-2B3174EE90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F3F5E-FEF3-4C44-9635-D542B350E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6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22824-778F-4E10-AF8E-91BBDE854F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AB8E6C-5D32-4E2C-A499-2A3879A65B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00619D-B37D-4443-B40F-C84EC592E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382" y="-1967345"/>
            <a:ext cx="7273633" cy="882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92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8EC4E-3AB8-4D40-88DB-2457182ED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B7EB630-D5F9-40D1-A1CD-9FDF04E1E4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5067" y="365125"/>
            <a:ext cx="10515600" cy="5811838"/>
          </a:xfrm>
        </p:spPr>
      </p:pic>
    </p:spTree>
    <p:extLst>
      <p:ext uri="{BB962C8B-B14F-4D97-AF65-F5344CB8AC3E}">
        <p14:creationId xmlns:p14="http://schemas.microsoft.com/office/powerpoint/2010/main" val="2310831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5</cp:revision>
  <dcterms:created xsi:type="dcterms:W3CDTF">2022-01-07T07:28:20Z</dcterms:created>
  <dcterms:modified xsi:type="dcterms:W3CDTF">2022-01-09T08:39:40Z</dcterms:modified>
</cp:coreProperties>
</file>