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8C29D-EED6-4511-A58C-3AD4418F50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FD9BC2-DA75-4F42-971F-A6D32911B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37D41-604B-48BF-85F2-502B33442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164C4-898F-4386-BA0D-9AD220ACA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14703-4B0D-43C0-8F91-96BC9CF97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8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F14C5-4794-4E7E-B5FA-25D829B66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D11679-3841-4E68-ADE8-0A7F86212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0A20B-237E-40BB-8A96-093655A8F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6DEAA-9D88-4313-94D5-16092482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79FBD-2C44-4EBA-8322-E2775ED27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6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691A1-D15A-4E2B-AEC2-271025C46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A9349-07F5-4E5A-8B13-95CD8BC6FA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B2184-D161-43D9-B93E-CD6B28018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99D06-00D0-4BC2-BFC1-48B0C9E39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187F6-664F-489D-B315-46BB7D9E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236BC-4AB5-4D44-A024-20E434B36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7EF91-B62B-4585-ABEB-21AF1B0D0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D35F8-A6B8-4E02-84A0-022447ABA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BB6D4-AFA8-407F-8BC5-B773D8DA4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C94C0-1CF7-4BDA-800F-C196298F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70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7AF69-73BB-4C50-8885-EBBAE3FF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EAD7DB-6F69-4BF0-A180-177F95558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1A88A-3767-468F-B236-E7A93F46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81575-1589-486D-8A57-9914E0DA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AC794-2079-4DEE-BA02-554E4D28D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38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6D9BB-1DE1-45CA-944B-7C6B8DDE9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82F90-583D-4AF7-823B-C484EF6DE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6C3C1F-9716-47CD-B018-E0B694EEC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C0D8F-80D6-439F-99D5-49A8378B1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2719A-82D3-4486-98AB-686DDF5E7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2A86D1-356C-4327-9369-A775CB971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5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C67E0-A9B4-4646-B244-0859FE7FD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7BB99-4E38-4376-823F-CF08C0C32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C7DD8A-2318-4D7A-A51C-AFBC4946BC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01B5F-E6BC-4CB8-A343-15C23F9ABA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CE0EE9-6906-4BD1-B329-E00DDE2F3F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044ACC-3BC6-40F3-AE52-2976DCC8E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558552-8E89-4724-8509-8F90D651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346901-DF42-4530-BD56-105352085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1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E94D2-2F94-4CAA-9674-57F51FCC1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C08428-83B2-4A4B-91D4-DA6628732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F93E3C-368D-4C60-B3BD-03DE21CE5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7C398-4F3C-4BE2-A778-E6BE1923C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78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7A2391-ECBF-46E4-A067-E8340BE6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BC91A0-26B3-4846-8BF3-EBC1ECAC0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489BA-9444-4B47-A83A-B5B130DFF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2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8EC61-AF4D-4303-9D01-D85BCCE86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97DEF-6616-48C6-9D35-FA2BCA6AB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F6C0DA-7727-41DB-BCA6-61ECC5677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A81E6-805B-4356-8E8A-C10C94DDA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74A3DC-C29E-42FB-9623-89733F7FC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BB5C1-BF6A-43F7-BEC3-FEC52CAF6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3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5AA78-49F7-4984-8890-536A88353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5D0484-00F6-4F47-837D-3C8CB68850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77CEC-8F84-48BB-9B91-E2810696C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E315F-E678-4701-82C8-417678FA3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3B037F-97CD-478E-90AB-F646DF92F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ED65B-26D5-41FE-AA1E-14DB104D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74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489EDF-AD37-41EF-AA55-6FE9B20D1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BE37A-886D-4B6D-89E5-80D9E4FD1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E22B1-8012-41FB-AC2E-9DBFCAA28B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544FB-B83E-453A-AC1F-CBB60262BE52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DAFB-FF12-4F00-BC39-564D04977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2619A-B520-48FC-B08B-1CE6AD1B2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5131D-6FBC-4E4D-8391-8C8CC0B8A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249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B8A4C-89E7-4B4C-BC78-34BE8540A1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F34538-A2EB-4F54-BAB5-E65B67275A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A74E41-4998-4496-B52A-68E8D1D89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165" y="0"/>
            <a:ext cx="5727898" cy="70935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7815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2022-01-06T05:10:47Z</dcterms:created>
  <dcterms:modified xsi:type="dcterms:W3CDTF">2022-01-06T05:12:30Z</dcterms:modified>
</cp:coreProperties>
</file>