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9" r:id="rId3"/>
    <p:sldId id="260" r:id="rId4"/>
    <p:sldId id="336" r:id="rId5"/>
    <p:sldId id="263" r:id="rId6"/>
    <p:sldId id="283" r:id="rId7"/>
    <p:sldId id="282" r:id="rId8"/>
    <p:sldId id="284" r:id="rId9"/>
    <p:sldId id="372" r:id="rId10"/>
    <p:sldId id="373" r:id="rId11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3E6"/>
    <a:srgbClr val="EBF6F9"/>
    <a:srgbClr val="FFE389"/>
    <a:srgbClr val="BD196F"/>
    <a:srgbClr val="006F96"/>
    <a:srgbClr val="FBD1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59" autoAdjust="0"/>
    <p:restoredTop sz="91993" autoAdjust="0"/>
  </p:normalViewPr>
  <p:slideViewPr>
    <p:cSldViewPr>
      <p:cViewPr varScale="1">
        <p:scale>
          <a:sx n="72" d="100"/>
          <a:sy n="72" d="100"/>
        </p:scale>
        <p:origin x="354" y="6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19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899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93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Cuốc:</a:t>
            </a:r>
            <a:r>
              <a:rPr lang="en-US" baseline="0" smtClean="0"/>
              <a:t> danh từ và động từ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91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Ôn</a:t>
            </a:r>
            <a:r>
              <a:rPr lang="en-US" baseline="0" smtClean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Hay còn</a:t>
            </a:r>
            <a:r>
              <a:rPr lang="en-US" baseline="0" smtClean="0"/>
              <a:t> gọi là CHIM ĐA ĐA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Ôn</a:t>
            </a:r>
            <a:r>
              <a:rPr lang="en-US" baseline="0" smtClean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 dirty="0" err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</a:t>
            </a:r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10600" b="1" smtClean="0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VIỆT </a:t>
            </a:r>
            <a:r>
              <a:rPr lang="en-US" sz="10600" b="1" smtClean="0">
                <a:solidFill>
                  <a:schemeClr val="bg1"/>
                </a:solidFill>
                <a:latin typeface=".VnArial" pitchFamily="34" charset="0"/>
                <a:ea typeface="AvantGarde" pitchFamily="2" charset="0"/>
                <a:cs typeface="AvantGarde" pitchFamily="2" charset="0"/>
              </a:rPr>
              <a:t>1</a:t>
            </a:r>
            <a:endParaRPr lang="en-US" sz="10600" b="1">
              <a:solidFill>
                <a:schemeClr val="bg1"/>
              </a:solidFill>
              <a:latin typeface=".VnArial" pitchFamily="34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98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803" t="5096" r="10204" b="8259"/>
          <a:stretch/>
        </p:blipFill>
        <p:spPr>
          <a:xfrm>
            <a:off x="2651919" y="-533400"/>
            <a:ext cx="5632525" cy="784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15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4" descr="Trưa Mướp Quê | NGUYỄN HIỆ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815" y="1173428"/>
            <a:ext cx="6452323" cy="455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rưa Mướp Quê | NGUYỄN HIỆ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81" y="1173428"/>
            <a:ext cx="6452323" cy="455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40914" y="-281607"/>
            <a:ext cx="11696009" cy="1958008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97662 w 8793762"/>
              <a:gd name="connsiteY9" fmla="*/ 1092200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75837 w 8793762"/>
              <a:gd name="connsiteY9" fmla="*/ 1219373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19373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11975 w 8793762"/>
              <a:gd name="connsiteY7" fmla="*/ 1320887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49903"/>
              <a:gd name="connsiteX1" fmla="*/ 8793762 w 8793762"/>
              <a:gd name="connsiteY1" fmla="*/ 0 h 1349903"/>
              <a:gd name="connsiteX2" fmla="*/ 8450862 w 8793762"/>
              <a:gd name="connsiteY2" fmla="*/ 662324 h 1349903"/>
              <a:gd name="connsiteX3" fmla="*/ 6749062 w 8793762"/>
              <a:gd name="connsiteY3" fmla="*/ 1206500 h 1349903"/>
              <a:gd name="connsiteX4" fmla="*/ 6037862 w 8793762"/>
              <a:gd name="connsiteY4" fmla="*/ 1308100 h 1349903"/>
              <a:gd name="connsiteX5" fmla="*/ 5047262 w 8793762"/>
              <a:gd name="connsiteY5" fmla="*/ 1320800 h 1349903"/>
              <a:gd name="connsiteX6" fmla="*/ 4350739 w 8793762"/>
              <a:gd name="connsiteY6" fmla="*/ 1349903 h 1349903"/>
              <a:gd name="connsiteX7" fmla="*/ 3711975 w 8793762"/>
              <a:gd name="connsiteY7" fmla="*/ 1320887 h 1349903"/>
              <a:gd name="connsiteX8" fmla="*/ 3066062 w 8793762"/>
              <a:gd name="connsiteY8" fmla="*/ 1320973 h 1349903"/>
              <a:gd name="connsiteX9" fmla="*/ 1875837 w 8793762"/>
              <a:gd name="connsiteY9" fmla="*/ 1246625 h 1349903"/>
              <a:gd name="connsiteX10" fmla="*/ 0 w 8793762"/>
              <a:gd name="connsiteY10" fmla="*/ 1195983 h 1349903"/>
              <a:gd name="connsiteX11" fmla="*/ 30762 w 8793762"/>
              <a:gd name="connsiteY11" fmla="*/ 12700 h 1349903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47262 w 8793762"/>
              <a:gd name="connsiteY5" fmla="*/ 1320800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58175 w 8793762"/>
              <a:gd name="connsiteY5" fmla="*/ 1366219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37862 w 8793762"/>
              <a:gd name="connsiteY4" fmla="*/ 1308100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73876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93762" h="1377154">
                <a:moveTo>
                  <a:pt x="30762" y="12700"/>
                </a:moveTo>
                <a:lnTo>
                  <a:pt x="8793762" y="0"/>
                </a:lnTo>
                <a:cubicBezTo>
                  <a:pt x="8726029" y="216541"/>
                  <a:pt x="8757088" y="462755"/>
                  <a:pt x="8450862" y="662324"/>
                </a:cubicBezTo>
                <a:cubicBezTo>
                  <a:pt x="8144636" y="861893"/>
                  <a:pt x="7364004" y="1115428"/>
                  <a:pt x="6956403" y="1197417"/>
                </a:cubicBezTo>
                <a:cubicBezTo>
                  <a:pt x="6534229" y="1282337"/>
                  <a:pt x="6313357" y="1305719"/>
                  <a:pt x="6048774" y="1335352"/>
                </a:cubicBezTo>
                <a:lnTo>
                  <a:pt x="5058175" y="1366219"/>
                </a:lnTo>
                <a:lnTo>
                  <a:pt x="4350739" y="1377154"/>
                </a:lnTo>
                <a:lnTo>
                  <a:pt x="3722888" y="1366306"/>
                </a:lnTo>
                <a:lnTo>
                  <a:pt x="3066062" y="1320973"/>
                </a:lnTo>
                <a:lnTo>
                  <a:pt x="1875837" y="1273876"/>
                </a:lnTo>
                <a:lnTo>
                  <a:pt x="0" y="1195983"/>
                </a:lnTo>
                <a:lnTo>
                  <a:pt x="30762" y="12700"/>
                </a:lnTo>
                <a:close/>
              </a:path>
            </a:pathLst>
          </a:custGeom>
          <a:solidFill>
            <a:srgbClr val="008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2" y="-16933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71213" y="32012"/>
            <a:ext cx="1127504" cy="69762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700" b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5111" y="481571"/>
            <a:ext cx="1127504" cy="938521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 smtClean="0">
                <a:solidFill>
                  <a:srgbClr val="0070C0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72</a:t>
            </a:r>
            <a:endParaRPr lang="en-US" sz="5300" b="1">
              <a:solidFill>
                <a:srgbClr val="0070C0"/>
              </a:solidFill>
              <a:latin typeface=".VnCooper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23119" y="175312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88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ươm  ươp</a:t>
            </a:r>
            <a:endParaRPr lang="en-US" sz="88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74823" y="1937273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008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  <a:endParaRPr lang="en-US" sz="43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8" name="Title 1"/>
          <p:cNvSpPr txBox="1">
            <a:spLocks/>
          </p:cNvSpPr>
          <p:nvPr/>
        </p:nvSpPr>
        <p:spPr>
          <a:xfrm>
            <a:off x="721713" y="5572613"/>
            <a:ext cx="11909534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n-US" b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 m</a:t>
            </a:r>
            <a:r>
              <a:rPr lang="en-US" b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ướp</a:t>
            </a:r>
            <a:r>
              <a:rPr lang="en-US" b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vàng </a:t>
            </a:r>
            <a:r>
              <a:rPr lang="en-US" b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ươm</a:t>
            </a:r>
            <a:r>
              <a:rPr lang="en-US" b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b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bướm </a:t>
            </a:r>
            <a:r>
              <a:rPr lang="en-US" b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bay rập rờn.</a:t>
            </a:r>
            <a:endParaRPr lang="en-US" b="1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639735" y="3734848"/>
            <a:ext cx="1981695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54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́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980636" y="3734848"/>
            <a:ext cx="1981695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54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́</a:t>
            </a:r>
          </a:p>
        </p:txBody>
      </p:sp>
      <p:pic>
        <p:nvPicPr>
          <p:cNvPr id="19" name="Picture 2" descr="Google+ | Butterfly gif, Butterfly photos, Beautiful butterflies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378" y="1927330"/>
            <a:ext cx="1002507" cy="96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Google+ | Butterfly gif, Butterfly photos, Beautiful butterflies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41759" y="3340977"/>
            <a:ext cx="1002507" cy="96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59" descr="1000401543874607298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862" flipH="1">
            <a:off x="7242087" y="4372773"/>
            <a:ext cx="1452662" cy="145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58" descr="200712419435657_1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19519" y="3618201"/>
            <a:ext cx="739115" cy="73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58" descr="200712419435657_1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870" y="3003420"/>
            <a:ext cx="739115" cy="73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60" descr="200712419435657_1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59660" y="2151407"/>
            <a:ext cx="780951" cy="78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58" descr="200712419435657_1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943" y="1471336"/>
            <a:ext cx="739115" cy="73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43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45" dur="4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47" dur="5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49" dur="5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51" dur="6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855850" y="2818438"/>
            <a:ext cx="2123468" cy="1398008"/>
          </a:xfrm>
          <a:prstGeom prst="rect">
            <a:avLst/>
          </a:prstGeom>
          <a:solidFill>
            <a:srgbClr val="EBF6F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endParaRPr lang="en-US" sz="8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04716" y="2818438"/>
            <a:ext cx="2895603" cy="1398008"/>
          </a:xfrm>
          <a:prstGeom prst="rect">
            <a:avLst/>
          </a:prstGeom>
          <a:solidFill>
            <a:srgbClr val="EBF6F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ươm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762375" y="4055231"/>
            <a:ext cx="4484681" cy="1432470"/>
          </a:xfrm>
          <a:prstGeom prst="rect">
            <a:avLst/>
          </a:prstGeom>
          <a:solidFill>
            <a:srgbClr val="EBF6F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ươm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008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4" name="Title 1"/>
          <p:cNvSpPr txBox="1">
            <a:spLocks/>
          </p:cNvSpPr>
          <p:nvPr/>
        </p:nvSpPr>
        <p:spPr>
          <a:xfrm>
            <a:off x="3197346" y="1295400"/>
            <a:ext cx="278197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ươm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6216658" y="1295400"/>
            <a:ext cx="2826337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ươp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107342" y="3810000"/>
            <a:ext cx="1981695" cy="1651197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88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́</a:t>
            </a:r>
          </a:p>
        </p:txBody>
      </p:sp>
    </p:spTree>
    <p:extLst>
      <p:ext uri="{BB962C8B-B14F-4D97-AF65-F5344CB8AC3E}">
        <p14:creationId xmlns:p14="http://schemas.microsoft.com/office/powerpoint/2010/main" val="7617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24" grpId="0"/>
      <p:bldP spid="26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56975" y="2462284"/>
            <a:ext cx="282948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chườm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473325" y="2462284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ượm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186551" y="2462284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gươm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38946" y="2286000"/>
            <a:ext cx="2047511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ươm</a:t>
            </a:r>
            <a:endParaRPr lang="en-US" sz="6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900935" y="2286000"/>
            <a:ext cx="1924225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ươm</a:t>
            </a:r>
            <a:endParaRPr lang="en-US" sz="6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640811" y="2286000"/>
            <a:ext cx="1855100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ươm</a:t>
            </a:r>
            <a:endParaRPr lang="en-US" sz="6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AutoShape 6" descr="Vẹt Sun Conure - PetXinh.net Nhím Kiểng Hamster Thỏ Bọ Ú giá r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Vẹt Sun Conure - PetXinh.net Nhím Kiểng Hamster Thỏ Bọ Ú giá rẻ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0" name="AutoShape 6" descr="Nâng cao kỹ năng viết với 7 bước hiệu quả | Edu2Review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2" name="AutoShape 8" descr="Nâng cao kỹ năng viết với 7 bước hiệu quả | Edu2Review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" name="AutoShape 10" descr="Nâng cao kỹ năng viết với 7 bước hiệu quả | Edu2Review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" name="AutoShape 12" descr="Nâng cao kỹ năng viết với 7 bước hiệu quả | Edu2Review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6" name="AutoShape 16" descr="Làm thế nào để viết hay hơn? | Edu2Review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8862775" y="2462284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ướm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9174639" y="2286000"/>
            <a:ext cx="1930425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ươm</a:t>
            </a:r>
            <a:endParaRPr lang="en-US" sz="6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547342" y="3605284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</a:t>
            </a:r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ượm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463692" y="3605284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mướp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6176918" y="3605284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nượp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917210" y="3429000"/>
            <a:ext cx="1999937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ươm</a:t>
            </a:r>
            <a:endParaRPr lang="en-US" sz="6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4066907" y="3429000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ươp</a:t>
            </a:r>
            <a:endParaRPr lang="en-US" sz="6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6670934" y="3429000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ươp</a:t>
            </a:r>
            <a:endParaRPr lang="en-US" sz="6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8853142" y="3605284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ướp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9169972" y="3429000"/>
            <a:ext cx="1930425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ươp</a:t>
            </a:r>
            <a:endParaRPr lang="en-US" sz="6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38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11" grpId="0"/>
      <p:bldP spid="13" grpId="0"/>
      <p:bldP spid="17" grpId="0"/>
      <p:bldP spid="18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692122" y="4843758"/>
            <a:ext cx="275290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chườm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608472" y="4843758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ượm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6321698" y="4843758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gươm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1474094" y="4667474"/>
            <a:ext cx="1970930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ươm</a:t>
            </a:r>
            <a:endParaRPr lang="en-US" sz="6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987661" y="4667474"/>
            <a:ext cx="2000805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ươm</a:t>
            </a:r>
            <a:endParaRPr lang="en-US" sz="6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6775958" y="4667474"/>
            <a:ext cx="1855100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ươm</a:t>
            </a:r>
            <a:endParaRPr lang="en-US" sz="6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997922" y="4843758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ướm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9309786" y="4667474"/>
            <a:ext cx="1930425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ươm</a:t>
            </a:r>
            <a:endParaRPr lang="en-US" sz="6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682489" y="5986758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</a:t>
            </a:r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ượm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3598839" y="5986758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mướp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6312065" y="5986758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nượp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1052357" y="5810474"/>
            <a:ext cx="1999937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ươm</a:t>
            </a:r>
            <a:endParaRPr lang="en-US" sz="6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4202054" y="5810474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ươp</a:t>
            </a:r>
            <a:endParaRPr lang="en-US" sz="6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6806081" y="5810474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ươp</a:t>
            </a:r>
            <a:endParaRPr lang="en-US" sz="6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8988289" y="5986758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ướp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9305119" y="5810474"/>
            <a:ext cx="1930425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ươp</a:t>
            </a:r>
            <a:endParaRPr lang="en-US" sz="6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773" y="-104211"/>
            <a:ext cx="5442107" cy="4771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71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416976" y="5439505"/>
            <a:ext cx="7251687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nườm nượp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747668" y="5439504"/>
            <a:ext cx="2895153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ươp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122" name="Picture 2" descr="Nườm nượp dòng người đổ về các thành phố lớn sau tế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797" y="457200"/>
            <a:ext cx="8016043" cy="445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85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472099" y="5591905"/>
            <a:ext cx="697913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con bướm</a:t>
            </a:r>
            <a:endParaRPr lang="en-US" sz="9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" name="AutoShape 2" descr="hình ảnh : canh, Mỏ, Đầy màu sắc, màu vàng, Động vật, Lorikeet, Yêu chim,  Cá voi, Động vật có xương sống, con vẹt, đẹp, Chim vẹt, Parakeet, Đa màu,  Ara 2311x2129 - -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hình ảnh : canh, Mỏ, Đầy màu sắc, màu vàng, Động vật, Lorikeet, Yêu chim,  Cá voi, Động vật có xương sống, con vẹt, đẹp, Chim vẹt, Parakeet, Đa màu,  Ara 2311x2129 - -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983121" y="5591905"/>
            <a:ext cx="2963582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ươm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4098" name="Picture 2" descr="cute butterfly - butterfly Wallpaper (2728x1740) (26188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736" y="473439"/>
            <a:ext cx="6951831" cy="443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86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537016" y="5562427"/>
            <a:ext cx="6638544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giàn mướp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36993" y="5562427"/>
            <a:ext cx="31846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ươp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6146" name="Picture 2" descr="Xơ mướp, lá và quả mướp có công dụng gì và cách dùng làm thuố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285" y="457200"/>
            <a:ext cx="7865395" cy="442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1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3261519" y="5896705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nườm nượp</a:t>
            </a:r>
            <a:endParaRPr lang="en-US" sz="54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-464259" y="5896705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con bướm</a:t>
            </a:r>
            <a:endParaRPr lang="en-US" sz="54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7300119" y="5896705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  <a:r>
              <a:rPr lang="en-US" sz="5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iàn mướp</a:t>
            </a:r>
            <a:endParaRPr lang="en-US" sz="54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635110" y="4896074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lượm</a:t>
            </a:r>
            <a:endParaRPr lang="en-US" sz="54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3588171" y="489607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mướp</a:t>
            </a:r>
            <a:endParaRPr lang="en-US" sz="54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6133189" y="4896074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nượp</a:t>
            </a:r>
            <a:endParaRPr lang="en-US" sz="54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8962313" y="4896074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</a:t>
            </a:r>
            <a:r>
              <a:rPr lang="en-US" sz="5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ớp</a:t>
            </a:r>
            <a:endParaRPr lang="en-US" sz="54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673766" y="3962400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chườm</a:t>
            </a:r>
            <a:endParaRPr lang="en-US" sz="54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3579498" y="39624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  <a:r>
              <a:rPr lang="en-US" sz="5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ượm</a:t>
            </a:r>
            <a:endParaRPr lang="en-US" sz="54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6292724" y="39624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gươm</a:t>
            </a:r>
            <a:endParaRPr lang="en-US" sz="54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8979566" y="3962400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ướm</a:t>
            </a:r>
            <a:endParaRPr lang="en-US" sz="54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022" y="152400"/>
            <a:ext cx="4497609" cy="394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126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4840</TotalTime>
  <Words>112</Words>
  <Application>Microsoft Office PowerPoint</Application>
  <PresentationFormat>Custom</PresentationFormat>
  <Paragraphs>79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.VnArial</vt:lpstr>
      <vt:lpstr>.VnCooper</vt:lpstr>
      <vt:lpstr>Arial</vt:lpstr>
      <vt:lpstr>Arial Rounded MT Bold</vt:lpstr>
      <vt:lpstr>Arial-Rounded</vt:lpstr>
      <vt:lpstr>Arrus-Black</vt:lpstr>
      <vt:lpstr>AvantGarde</vt:lpstr>
      <vt:lpstr>Calibri</vt:lpstr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Ngoc Yen</cp:lastModifiedBy>
  <cp:revision>627</cp:revision>
  <dcterms:created xsi:type="dcterms:W3CDTF">2021-05-08T14:00:55Z</dcterms:created>
  <dcterms:modified xsi:type="dcterms:W3CDTF">2021-12-28T01:53:27Z</dcterms:modified>
</cp:coreProperties>
</file>