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9" r:id="rId3"/>
    <p:sldId id="314" r:id="rId4"/>
    <p:sldId id="315" r:id="rId5"/>
    <p:sldId id="289" r:id="rId6"/>
    <p:sldId id="273" r:id="rId7"/>
    <p:sldId id="302" r:id="rId8"/>
    <p:sldId id="303" r:id="rId9"/>
    <p:sldId id="260" r:id="rId10"/>
    <p:sldId id="306" r:id="rId11"/>
    <p:sldId id="307" r:id="rId12"/>
    <p:sldId id="308" r:id="rId13"/>
    <p:sldId id="309" r:id="rId14"/>
    <p:sldId id="310" r:id="rId15"/>
    <p:sldId id="311" r:id="rId16"/>
    <p:sldId id="313" r:id="rId17"/>
    <p:sldId id="301" r:id="rId1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FFFF"/>
    <a:srgbClr val="66FFFF"/>
    <a:srgbClr val="FAFDD7"/>
    <a:srgbClr val="F2F999"/>
    <a:srgbClr val="4EE4DD"/>
    <a:srgbClr val="EFF87C"/>
    <a:srgbClr val="E7EFF9"/>
    <a:srgbClr val="FF6600"/>
    <a:srgbClr val="ECF763"/>
    <a:srgbClr val="EAB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80" autoAdjust="0"/>
  </p:normalViewPr>
  <p:slideViewPr>
    <p:cSldViewPr>
      <p:cViewPr>
        <p:scale>
          <a:sx n="50" d="100"/>
          <a:sy n="50" d="100"/>
        </p:scale>
        <p:origin x="-1092" y="-432"/>
      </p:cViewPr>
      <p:guideLst>
        <p:guide orient="horz" pos="2160"/>
        <p:guide pos="3831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Bài</a:t>
            </a:r>
            <a:r>
              <a:rPr lang="en-US" baseline="0" smtClean="0"/>
              <a:t> học khá dài nên củng cố GV linh động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7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79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liên</a:t>
            </a:r>
            <a:r>
              <a:rPr lang="en-US" baseline="0" smtClean="0"/>
              <a:t> hệ thực tế thi đua trong lớp, khuyến khích HS chăm ngoan để đc thưởng nhiều sao.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8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slide" Target="slide16.xml"/><Relationship Id="rId3" Type="http://schemas.openxmlformats.org/officeDocument/2006/relationships/slide" Target="slide11.xml"/><Relationship Id="rId7" Type="http://schemas.openxmlformats.org/officeDocument/2006/relationships/slide" Target="slide13.xml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slide" Target="slide15.xml"/><Relationship Id="rId5" Type="http://schemas.openxmlformats.org/officeDocument/2006/relationships/slide" Target="slide12.xm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microsoft.com/office/2007/relationships/hdphoto" Target="../media/hdphoto2.wdp"/><Relationship Id="rId10" Type="http://schemas.openxmlformats.org/officeDocument/2006/relationships/image" Target="../media/image24.jpeg"/><Relationship Id="rId4" Type="http://schemas.openxmlformats.org/officeDocument/2006/relationships/image" Target="../media/image20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5.png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441856" y="3886200"/>
            <a:ext cx="5153663" cy="26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0" y="389466"/>
            <a:ext cx="1824276" cy="9906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8399" tIns="49199" rIns="98399" bIns="49199" rtlCol="0" anchor="ctr"/>
          <a:lstStyle/>
          <a:p>
            <a:pPr algn="ctr"/>
            <a:endParaRPr lang="en-US"/>
          </a:p>
        </p:txBody>
      </p:sp>
      <p:pic>
        <p:nvPicPr>
          <p:cNvPr id="11" name="Picture 10" descr="3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119" y="145864"/>
            <a:ext cx="1073539" cy="1207739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933603" y="1336641"/>
            <a:ext cx="1418881" cy="914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8399" tIns="49199" rIns="98399" bIns="49199" rtlCol="0" anchor="ctr"/>
          <a:lstStyle/>
          <a:p>
            <a:pPr algn="ctr"/>
            <a:endParaRPr lang="en-US"/>
          </a:p>
        </p:txBody>
      </p:sp>
      <p:pic>
        <p:nvPicPr>
          <p:cNvPr id="7" name="Picture 6" descr="5a151c87f1f159262a412ad550c34737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33603" y="650841"/>
            <a:ext cx="1317532" cy="1862137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6461919" y="838200"/>
            <a:ext cx="1722927" cy="914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8399" tIns="49199" rIns="98399" bIns="49199" rtlCol="0" anchor="ctr"/>
          <a:lstStyle/>
          <a:p>
            <a:pPr algn="ctr"/>
            <a:endParaRPr lang="en-US"/>
          </a:p>
        </p:txBody>
      </p:sp>
      <p:pic>
        <p:nvPicPr>
          <p:cNvPr id="8" name="Picture 7" descr="2679d57cccfcefe3eb811ab9b30397c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9507" y="138373"/>
            <a:ext cx="1297481" cy="155012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052719" y="346041"/>
            <a:ext cx="1621578" cy="990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8399" tIns="49199" rIns="98399" bIns="49199" rtlCol="0" anchor="ctr"/>
          <a:lstStyle/>
          <a:p>
            <a:pPr algn="ctr"/>
            <a:endParaRPr lang="en-US"/>
          </a:p>
        </p:txBody>
      </p:sp>
      <p:pic>
        <p:nvPicPr>
          <p:cNvPr id="10" name="Picture 9" descr="2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55417" y="269840"/>
            <a:ext cx="1317532" cy="99060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227048" y="941489"/>
            <a:ext cx="152023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8399" tIns="49199" rIns="98399" bIns="49199" rtlCol="0" anchor="ctr"/>
          <a:lstStyle/>
          <a:p>
            <a:pPr algn="ctr"/>
            <a:endParaRPr lang="en-US"/>
          </a:p>
        </p:txBody>
      </p:sp>
      <p:pic>
        <p:nvPicPr>
          <p:cNvPr id="9" name="Picture 8" descr="1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66205" y="685800"/>
            <a:ext cx="1089010" cy="1199039"/>
          </a:xfrm>
          <a:prstGeom prst="rect">
            <a:avLst/>
          </a:prstGeom>
        </p:spPr>
      </p:pic>
      <p:sp>
        <p:nvSpPr>
          <p:cNvPr id="12" name="Right Arrow 11">
            <a:hlinkClick r:id="rId13" action="ppaction://hlinksldjump"/>
          </p:cNvPr>
          <p:cNvSpPr/>
          <p:nvPr/>
        </p:nvSpPr>
        <p:spPr>
          <a:xfrm>
            <a:off x="9854067" y="6331857"/>
            <a:ext cx="1966873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Dặn dò</a:t>
            </a:r>
            <a:endParaRPr lang="en-US">
              <a:solidFill>
                <a:schemeClr val="bg1"/>
              </a:solidFill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17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2253E-6 -2.94798E-6 L -0.00026 0.64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322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3929E-6 4.44444E-6 L -0.00131 0.536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68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3636E-6 -1.85185E-6 L 0.13127 0.611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57" y="305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493E-7 -4.07407E-6 L 0.08595 0.6884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3442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9742E-6 -2.02312E-6 L -0.06225 0.5787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9" y="2892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112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04046" y="-990600"/>
            <a:ext cx="12161838" cy="86106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065728" y="2384518"/>
            <a:ext cx="1474414" cy="2682098"/>
            <a:chOff x="5407592" y="1573385"/>
            <a:chExt cx="1474414" cy="26820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29" t="18833" r="50500" b="31145"/>
            <a:stretch/>
          </p:blipFill>
          <p:spPr>
            <a:xfrm>
              <a:off x="5441723" y="1923147"/>
              <a:ext cx="1266906" cy="233233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776873" y="3099815"/>
              <a:ext cx="632845" cy="699523"/>
            </a:xfrm>
            <a:prstGeom prst="rect">
              <a:avLst/>
            </a:prstGeom>
            <a:noFill/>
          </p:spPr>
          <p:txBody>
            <a:bodyPr wrap="square" lIns="98399" tIns="49199" rIns="98399" bIns="49199" rtlCol="0">
              <a:spAutoFit/>
            </a:bodyPr>
            <a:lstStyle/>
            <a:p>
              <a:pPr algn="ctr"/>
              <a:r>
                <a:rPr lang="en-US" sz="390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4EE4DD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Showcard" pitchFamily="18" charset="0"/>
                  <a:cs typeface="Times New Roman" pitchFamily="18" charset="0"/>
                </a:rPr>
                <a:t>1</a:t>
              </a:r>
              <a:endParaRPr lang="en-US" sz="3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4EE4D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Showcard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07592" y="1573385"/>
              <a:ext cx="1474414" cy="699523"/>
            </a:xfrm>
            <a:prstGeom prst="rect">
              <a:avLst/>
            </a:prstGeom>
            <a:noFill/>
          </p:spPr>
          <p:txBody>
            <a:bodyPr wrap="square" lIns="98399" tIns="49199" rIns="98399" bIns="49199" rtlCol="0">
              <a:spAutoFit/>
            </a:bodyPr>
            <a:lstStyle/>
            <a:p>
              <a:pPr algn="ctr"/>
              <a:r>
                <a:rPr lang="en-US" sz="390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4EE4DD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Showcard" pitchFamily="18" charset="0"/>
                  <a:cs typeface="Times New Roman" pitchFamily="18" charset="0"/>
                </a:rPr>
                <a:t>Tèo</a:t>
              </a:r>
              <a:endParaRPr lang="en-US" sz="3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4EE4D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Showcard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46782" y="2010444"/>
            <a:ext cx="1717448" cy="2999201"/>
            <a:chOff x="3261519" y="1434907"/>
            <a:chExt cx="1717448" cy="2999201"/>
          </a:xfrm>
        </p:grpSpPr>
        <p:grpSp>
          <p:nvGrpSpPr>
            <p:cNvPr id="4" name="Group 3"/>
            <p:cNvGrpSpPr/>
            <p:nvPr/>
          </p:nvGrpSpPr>
          <p:grpSpPr>
            <a:xfrm>
              <a:off x="3261519" y="1632851"/>
              <a:ext cx="1717448" cy="2801257"/>
              <a:chOff x="3261519" y="1632851"/>
              <a:chExt cx="1717448" cy="280125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0" t="17537" r="70994" b="32441"/>
              <a:stretch/>
            </p:blipFill>
            <p:spPr>
              <a:xfrm>
                <a:off x="3261519" y="1632851"/>
                <a:ext cx="1717448" cy="2801257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3947319" y="3242127"/>
                <a:ext cx="632845" cy="699523"/>
              </a:xfrm>
              <a:prstGeom prst="rect">
                <a:avLst/>
              </a:prstGeom>
              <a:noFill/>
            </p:spPr>
            <p:txBody>
              <a:bodyPr wrap="square" lIns="98399" tIns="49199" rIns="98399" bIns="49199" rtlCol="0">
                <a:spAutoFit/>
              </a:bodyPr>
              <a:lstStyle/>
              <a:p>
                <a:pPr algn="ctr"/>
                <a:r>
                  <a:rPr lang="en-US" sz="390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UTM Showcard" pitchFamily="18" charset="0"/>
                    <a:cs typeface="Times New Roman" pitchFamily="18" charset="0"/>
                  </a:rPr>
                  <a:t>?</a:t>
                </a:r>
                <a:endParaRPr lang="en-US" sz="39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Showcard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504553" y="1434907"/>
              <a:ext cx="1474414" cy="699523"/>
            </a:xfrm>
            <a:prstGeom prst="rect">
              <a:avLst/>
            </a:prstGeom>
            <a:noFill/>
          </p:spPr>
          <p:txBody>
            <a:bodyPr wrap="square" lIns="98399" tIns="49199" rIns="98399" bIns="49199" rtlCol="0">
              <a:spAutoFit/>
            </a:bodyPr>
            <a:lstStyle/>
            <a:p>
              <a:pPr algn="ctr"/>
              <a:r>
                <a:rPr lang="en-US" sz="390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Showcard" pitchFamily="18" charset="0"/>
                  <a:cs typeface="Times New Roman" pitchFamily="18" charset="0"/>
                </a:rPr>
                <a:t>na</a:t>
              </a:r>
              <a:endParaRPr lang="en-US" sz="3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Showcard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ight Arrow 1">
            <a:hlinkClick r:id="rId7" action="ppaction://hlinksldjump"/>
          </p:cNvPr>
          <p:cNvSpPr/>
          <p:nvPr/>
        </p:nvSpPr>
        <p:spPr>
          <a:xfrm>
            <a:off x="9854067" y="6331857"/>
            <a:ext cx="1966873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QUAY LẠI</a:t>
            </a:r>
            <a:endParaRPr lang="en-US">
              <a:solidFill>
                <a:schemeClr val="bg1"/>
              </a:solidFill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472056" y="1447800"/>
            <a:ext cx="1994132" cy="3671137"/>
            <a:chOff x="7472056" y="1098039"/>
            <a:chExt cx="1994132" cy="3671137"/>
          </a:xfrm>
        </p:grpSpPr>
        <p:grpSp>
          <p:nvGrpSpPr>
            <p:cNvPr id="8" name="Group 7"/>
            <p:cNvGrpSpPr/>
            <p:nvPr/>
          </p:nvGrpSpPr>
          <p:grpSpPr>
            <a:xfrm>
              <a:off x="7472056" y="1098039"/>
              <a:ext cx="1994132" cy="3671137"/>
              <a:chOff x="7528718" y="741204"/>
              <a:chExt cx="1994132" cy="3671137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949" t="18315" r="6880" b="31663"/>
              <a:stretch/>
            </p:blipFill>
            <p:spPr>
              <a:xfrm>
                <a:off x="7528718" y="741204"/>
                <a:ext cx="1994132" cy="3671137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8105661" y="2873026"/>
                <a:ext cx="632845" cy="699523"/>
              </a:xfrm>
              <a:prstGeom prst="rect">
                <a:avLst/>
              </a:prstGeom>
              <a:noFill/>
            </p:spPr>
            <p:txBody>
              <a:bodyPr wrap="square" lIns="98399" tIns="49199" rIns="98399" bIns="49199" rtlCol="0">
                <a:spAutoFit/>
              </a:bodyPr>
              <a:lstStyle/>
              <a:p>
                <a:pPr algn="ctr"/>
                <a:r>
                  <a:rPr lang="en-US" sz="390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UTM Showcard" pitchFamily="18" charset="0"/>
                    <a:cs typeface="Times New Roman" pitchFamily="18" charset="0"/>
                  </a:rPr>
                  <a:t>3</a:t>
                </a:r>
                <a:endParaRPr lang="en-US" sz="39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Showcard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7647264" y="1311101"/>
              <a:ext cx="1474414" cy="699523"/>
            </a:xfrm>
            <a:prstGeom prst="rect">
              <a:avLst/>
            </a:prstGeom>
            <a:noFill/>
          </p:spPr>
          <p:txBody>
            <a:bodyPr wrap="square" lIns="98399" tIns="49199" rIns="98399" bIns="49199" rtlCol="0">
              <a:spAutoFit/>
            </a:bodyPr>
            <a:lstStyle/>
            <a:p>
              <a:pPr algn="ctr"/>
              <a:r>
                <a:rPr lang="en-US" sz="390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Showcard" pitchFamily="18" charset="0"/>
                  <a:cs typeface="Times New Roman" pitchFamily="18" charset="0"/>
                </a:rPr>
                <a:t>tí</a:t>
              </a:r>
              <a:endParaRPr lang="en-US" sz="3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Showcard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46782" y="2010444"/>
            <a:ext cx="1717448" cy="2999201"/>
            <a:chOff x="3261519" y="1434907"/>
            <a:chExt cx="1717448" cy="2999201"/>
          </a:xfrm>
        </p:grpSpPr>
        <p:grpSp>
          <p:nvGrpSpPr>
            <p:cNvPr id="20" name="Group 19"/>
            <p:cNvGrpSpPr/>
            <p:nvPr/>
          </p:nvGrpSpPr>
          <p:grpSpPr>
            <a:xfrm>
              <a:off x="3261519" y="1632851"/>
              <a:ext cx="1717448" cy="2801257"/>
              <a:chOff x="3261519" y="1632851"/>
              <a:chExt cx="1717448" cy="2801257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10" t="17537" r="70994" b="32441"/>
              <a:stretch/>
            </p:blipFill>
            <p:spPr>
              <a:xfrm>
                <a:off x="3261519" y="1632851"/>
                <a:ext cx="1717448" cy="2801257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3947319" y="3242127"/>
                <a:ext cx="632845" cy="699523"/>
              </a:xfrm>
              <a:prstGeom prst="rect">
                <a:avLst/>
              </a:prstGeom>
              <a:noFill/>
            </p:spPr>
            <p:txBody>
              <a:bodyPr wrap="square" lIns="98399" tIns="49199" rIns="98399" bIns="49199" rtlCol="0">
                <a:spAutoFit/>
              </a:bodyPr>
              <a:lstStyle/>
              <a:p>
                <a:pPr algn="ctr"/>
                <a:r>
                  <a:rPr lang="en-US" sz="3900" smtClean="0">
                    <a:ln w="18415" cmpd="sng">
                      <a:noFill/>
                      <a:prstDash val="solid"/>
                    </a:ln>
                    <a:solidFill>
                      <a:srgbClr val="FF0000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UTM Showcard" pitchFamily="18" charset="0"/>
                    <a:cs typeface="Times New Roman" pitchFamily="18" charset="0"/>
                  </a:rPr>
                  <a:t>2</a:t>
                </a:r>
                <a:endParaRPr lang="en-US" sz="3900" dirty="0">
                  <a:ln w="18415" cmpd="sng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Showcard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504553" y="1434907"/>
              <a:ext cx="1474414" cy="699523"/>
            </a:xfrm>
            <a:prstGeom prst="rect">
              <a:avLst/>
            </a:prstGeom>
            <a:noFill/>
          </p:spPr>
          <p:txBody>
            <a:bodyPr wrap="square" lIns="98399" tIns="49199" rIns="98399" bIns="49199" rtlCol="0">
              <a:spAutoFit/>
            </a:bodyPr>
            <a:lstStyle/>
            <a:p>
              <a:pPr algn="ctr"/>
              <a:r>
                <a:rPr lang="en-US" sz="390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UTM Showcard" pitchFamily="18" charset="0"/>
                  <a:cs typeface="Times New Roman" pitchFamily="18" charset="0"/>
                </a:rPr>
                <a:t>na</a:t>
              </a:r>
              <a:endParaRPr lang="en-US" sz="3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UTM Showcard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6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1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40898" y="-304800"/>
            <a:ext cx="12161838" cy="5715000"/>
          </a:xfrm>
          <a:prstGeom prst="rect">
            <a:avLst/>
          </a:prstGeom>
        </p:spPr>
      </p:pic>
      <p:sp>
        <p:nvSpPr>
          <p:cNvPr id="40" name="Right Arrow 39">
            <a:hlinkClick r:id="rId4" action="ppaction://hlinksldjump"/>
          </p:cNvPr>
          <p:cNvSpPr/>
          <p:nvPr/>
        </p:nvSpPr>
        <p:spPr>
          <a:xfrm>
            <a:off x="9854067" y="6331857"/>
            <a:ext cx="1966873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QUAY LẠI</a:t>
            </a:r>
            <a:endParaRPr lang="en-US">
              <a:solidFill>
                <a:schemeClr val="bg1"/>
              </a:solidFill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80719" y="2128723"/>
            <a:ext cx="914400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6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47519" y="2128723"/>
            <a:ext cx="914400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6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14319" y="2128723"/>
            <a:ext cx="914400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6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47519" y="2128723"/>
            <a:ext cx="914400" cy="914400"/>
          </a:xfrm>
          <a:prstGeom prst="roundRect">
            <a:avLst/>
          </a:prstGeom>
          <a:solidFill>
            <a:srgbClr val="C1FF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6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5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09441" y="-1295400"/>
            <a:ext cx="12161838" cy="9753600"/>
          </a:xfrm>
          <a:prstGeom prst="rect">
            <a:avLst/>
          </a:prstGeom>
        </p:spPr>
      </p:pic>
      <p:sp>
        <p:nvSpPr>
          <p:cNvPr id="32" name="Right Arrow 31">
            <a:hlinkClick r:id="rId6" action="ppaction://hlinksldjump"/>
          </p:cNvPr>
          <p:cNvSpPr/>
          <p:nvPr/>
        </p:nvSpPr>
        <p:spPr>
          <a:xfrm>
            <a:off x="9854067" y="6331857"/>
            <a:ext cx="1966873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QUAY LẠI</a:t>
            </a:r>
            <a:endParaRPr lang="en-US">
              <a:solidFill>
                <a:schemeClr val="bg1"/>
              </a:solidFill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3019" y="228600"/>
            <a:ext cx="5471319" cy="5049542"/>
            <a:chOff x="23019" y="228600"/>
            <a:chExt cx="5471319" cy="504954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0" t="17537" r="70994" b="32441"/>
            <a:stretch/>
          </p:blipFill>
          <p:spPr>
            <a:xfrm>
              <a:off x="3776890" y="2476885"/>
              <a:ext cx="1717448" cy="2801257"/>
            </a:xfrm>
            <a:prstGeom prst="rect">
              <a:avLst/>
            </a:prstGeom>
          </p:spPr>
        </p:pic>
        <p:sp>
          <p:nvSpPr>
            <p:cNvPr id="10" name="Cloud Callout 9"/>
            <p:cNvSpPr/>
            <p:nvPr/>
          </p:nvSpPr>
          <p:spPr>
            <a:xfrm>
              <a:off x="23019" y="228600"/>
              <a:ext cx="3810000" cy="2667000"/>
            </a:xfrm>
            <a:prstGeom prst="cloudCallout">
              <a:avLst>
                <a:gd name="adj1" fmla="val 55167"/>
                <a:gd name="adj2" fmla="val 5749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78" t="7778" r="14291" b="16111"/>
            <a:stretch/>
          </p:blipFill>
          <p:spPr>
            <a:xfrm>
              <a:off x="412553" y="1058999"/>
              <a:ext cx="668734" cy="64976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78" t="7778" r="14291" b="16111"/>
            <a:stretch/>
          </p:blipFill>
          <p:spPr>
            <a:xfrm>
              <a:off x="1430141" y="703818"/>
              <a:ext cx="668734" cy="64976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78" t="7778" r="14291" b="16111"/>
            <a:stretch/>
          </p:blipFill>
          <p:spPr>
            <a:xfrm>
              <a:off x="2285405" y="720804"/>
              <a:ext cx="668734" cy="64976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78" t="7778" r="14291" b="16111"/>
            <a:stretch/>
          </p:blipFill>
          <p:spPr>
            <a:xfrm>
              <a:off x="2041130" y="1441031"/>
              <a:ext cx="668734" cy="6497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78" t="7778" r="14291" b="16111"/>
            <a:stretch/>
          </p:blipFill>
          <p:spPr>
            <a:xfrm>
              <a:off x="1081287" y="1708762"/>
              <a:ext cx="668734" cy="649763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474990" y="0"/>
            <a:ext cx="5465467" cy="5416968"/>
            <a:chOff x="6474990" y="0"/>
            <a:chExt cx="5465467" cy="541696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49" t="18315" r="6880" b="31663"/>
            <a:stretch/>
          </p:blipFill>
          <p:spPr>
            <a:xfrm>
              <a:off x="6474990" y="1745831"/>
              <a:ext cx="1994132" cy="3671137"/>
            </a:xfrm>
            <a:prstGeom prst="rect">
              <a:avLst/>
            </a:prstGeom>
          </p:spPr>
        </p:pic>
        <p:sp>
          <p:nvSpPr>
            <p:cNvPr id="3" name="Cloud Callout 2"/>
            <p:cNvSpPr/>
            <p:nvPr/>
          </p:nvSpPr>
          <p:spPr>
            <a:xfrm>
              <a:off x="8130457" y="0"/>
              <a:ext cx="3810000" cy="2667000"/>
            </a:xfrm>
            <a:prstGeom prst="cloudCallout">
              <a:avLst>
                <a:gd name="adj1" fmla="val -57333"/>
                <a:gd name="adj2" fmla="val 46785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6" t="15000" r="12390" b="21012"/>
            <a:stretch/>
          </p:blipFill>
          <p:spPr>
            <a:xfrm>
              <a:off x="9877086" y="468574"/>
              <a:ext cx="664957" cy="62188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6" t="15000" r="12390" b="21012"/>
            <a:stretch/>
          </p:blipFill>
          <p:spPr>
            <a:xfrm>
              <a:off x="8900319" y="748686"/>
              <a:ext cx="664957" cy="62188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6" t="15000" r="12390" b="21012"/>
            <a:stretch/>
          </p:blipFill>
          <p:spPr>
            <a:xfrm>
              <a:off x="8900319" y="1562100"/>
              <a:ext cx="664957" cy="62188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6" t="15000" r="12390" b="21012"/>
            <a:stretch/>
          </p:blipFill>
          <p:spPr>
            <a:xfrm>
              <a:off x="9842955" y="1562100"/>
              <a:ext cx="664957" cy="62188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6" t="15000" r="12390" b="21012"/>
            <a:stretch/>
          </p:blipFill>
          <p:spPr>
            <a:xfrm>
              <a:off x="10666009" y="228600"/>
              <a:ext cx="664957" cy="62188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6" t="15000" r="12390" b="21012"/>
            <a:stretch/>
          </p:blipFill>
          <p:spPr>
            <a:xfrm>
              <a:off x="10666008" y="940219"/>
              <a:ext cx="664957" cy="621881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555929" y="5416968"/>
            <a:ext cx="84063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 nào được cô giáo tặng nhiều sao hơn?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4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ight Arrow 36">
            <a:hlinkClick r:id="rId3" action="ppaction://hlinksldjump"/>
          </p:cNvPr>
          <p:cNvSpPr/>
          <p:nvPr/>
        </p:nvSpPr>
        <p:spPr>
          <a:xfrm>
            <a:off x="9854067" y="6331857"/>
            <a:ext cx="1966873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QUAY LẠI</a:t>
            </a:r>
            <a:endParaRPr lang="en-US">
              <a:solidFill>
                <a:schemeClr val="bg1"/>
              </a:solidFill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  <p:pic>
        <p:nvPicPr>
          <p:cNvPr id="6" name="Picture 5" descr="11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40898" y="-304800"/>
            <a:ext cx="12161838" cy="5715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480719" y="2128723"/>
            <a:ext cx="914400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6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47519" y="2128723"/>
            <a:ext cx="914400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6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614319" y="2128723"/>
            <a:ext cx="914400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6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47519" y="2128723"/>
            <a:ext cx="914400" cy="914400"/>
          </a:xfrm>
          <a:prstGeom prst="roundRect">
            <a:avLst/>
          </a:prstGeom>
          <a:solidFill>
            <a:srgbClr val="C1FF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66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32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1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10789" y="-228600"/>
            <a:ext cx="12263187" cy="5562599"/>
          </a:xfrm>
          <a:prstGeom prst="rect">
            <a:avLst/>
          </a:prstGeom>
        </p:spPr>
      </p:pic>
      <p:sp>
        <p:nvSpPr>
          <p:cNvPr id="37" name="Right Arrow 36">
            <a:hlinkClick r:id="rId4" action="ppaction://hlinksldjump"/>
          </p:cNvPr>
          <p:cNvSpPr/>
          <p:nvPr/>
        </p:nvSpPr>
        <p:spPr>
          <a:xfrm>
            <a:off x="9854067" y="6331857"/>
            <a:ext cx="1966873" cy="4572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  <a:latin typeface="Aachen" pitchFamily="18" charset="0"/>
                <a:ea typeface="Aachen" pitchFamily="18" charset="0"/>
                <a:cs typeface="Aachen" pitchFamily="18" charset="0"/>
              </a:rPr>
              <a:t>QUAY LẠI</a:t>
            </a:r>
            <a:endParaRPr lang="en-US">
              <a:solidFill>
                <a:schemeClr val="bg1"/>
              </a:solidFill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048" y="1811196"/>
            <a:ext cx="1548050" cy="148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2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0964" descr="1-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519" y="4495800"/>
            <a:ext cx="3417663" cy="25144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40965" descr="1-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1" y="-186013"/>
            <a:ext cx="2814801" cy="696110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0966" descr="1-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519" y="1853451"/>
            <a:ext cx="10045890" cy="284407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600382" y="2716878"/>
            <a:ext cx="2236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8930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Hoàn thành</a:t>
            </a:r>
          </a:p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bài …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00319" y="2743200"/>
            <a:ext cx="2460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Xem bài mới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58231" y="776232"/>
            <a:ext cx="5461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DẶN DÒ</a:t>
            </a:r>
            <a:endParaRPr lang="en-US" sz="4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2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645855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890377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693855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</a:t>
            </a:r>
            <a:r>
              <a:rPr lang="en-US" sz="2000" smtClean="0">
                <a:hlinkClick r:id="rId4"/>
              </a:rPr>
              <a:t>www.facebook.com/groups/443096903751589</a:t>
            </a:r>
            <a:endParaRPr lang="en-US" sz="2000" smtClean="0"/>
          </a:p>
          <a:p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  <a:endParaRPr lang="en-US" sz="20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0989" y="1241435"/>
            <a:ext cx="5105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5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C\Pictures\Hình ảnh soạn giáo án\khởi động 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28" y="2645229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C\Pictures\Hình ảnh soạn giáo án\nền động khởi độ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3216456"/>
            <a:ext cx="4572000" cy="31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C\Pictures\Hình ảnh soạn giáo án\mây động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519" y="477500"/>
            <a:ext cx="66294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12267" y="1324092"/>
            <a:ext cx="4794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UVN Hoa Dao" pitchFamily="2" charset="0"/>
              </a:rPr>
              <a:t>KHỞI ĐỘNG</a:t>
            </a:r>
            <a:endParaRPr lang="en-US" sz="6000">
              <a:solidFill>
                <a:srgbClr val="FF0000"/>
              </a:solidFill>
              <a:latin typeface="UVN Hoa Dao" pitchFamily="2" charset="0"/>
            </a:endParaRPr>
          </a:p>
        </p:txBody>
      </p:sp>
      <p:pic>
        <p:nvPicPr>
          <p:cNvPr id="1029" name="Picture 5" descr="C:\Users\PC\Pictures\Hình ảnh soạn giáo án\mây động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162651"/>
            <a:ext cx="1996011" cy="199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PC\Pictures\Hình ảnh soạn giáo án\mây động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919" y="17656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1" b="17883"/>
          <a:stretch/>
        </p:blipFill>
        <p:spPr>
          <a:xfrm>
            <a:off x="2258502" y="25214"/>
            <a:ext cx="1244033" cy="113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08980" y="2442287"/>
            <a:ext cx="1094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LUYỆN TẬP CHUNG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8219" y="146081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Arial" pitchFamily="34" charset="0"/>
                <a:cs typeface="Arial" pitchFamily="34" charset="0"/>
              </a:rPr>
              <a:t>Bài 6</a:t>
            </a:r>
            <a:endParaRPr lang="en-US" sz="4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62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Sách Toán_trang 40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19" y="1295400"/>
            <a:ext cx="7207238" cy="361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2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8" y="715734"/>
            <a:ext cx="11877543" cy="611544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37914" y="265699"/>
            <a:ext cx="10924605" cy="855884"/>
            <a:chOff x="559883" y="346364"/>
            <a:chExt cx="10924605" cy="855884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50352" y="432807"/>
              <a:ext cx="99341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34214" y="3114504"/>
            <a:ext cx="3043330" cy="731520"/>
            <a:chOff x="2334214" y="3041934"/>
            <a:chExt cx="3043330" cy="731520"/>
          </a:xfrm>
        </p:grpSpPr>
        <p:sp>
          <p:nvSpPr>
            <p:cNvPr id="114" name="Rounded Rectangle 113"/>
            <p:cNvSpPr/>
            <p:nvPr/>
          </p:nvSpPr>
          <p:spPr>
            <a:xfrm>
              <a:off x="2334214" y="304193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3490119" y="304193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4646024" y="304193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319700" y="4916712"/>
            <a:ext cx="3043330" cy="731520"/>
            <a:chOff x="2334214" y="3041934"/>
            <a:chExt cx="3043330" cy="731520"/>
          </a:xfrm>
        </p:grpSpPr>
        <p:sp>
          <p:nvSpPr>
            <p:cNvPr id="54" name="Rounded Rectangle 53"/>
            <p:cNvSpPr/>
            <p:nvPr/>
          </p:nvSpPr>
          <p:spPr>
            <a:xfrm>
              <a:off x="2334214" y="304193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3490119" y="304193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646024" y="304193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168391" y="4947917"/>
            <a:ext cx="3043330" cy="731520"/>
            <a:chOff x="2334214" y="3041934"/>
            <a:chExt cx="3043330" cy="731520"/>
          </a:xfrm>
        </p:grpSpPr>
        <p:sp>
          <p:nvSpPr>
            <p:cNvPr id="58" name="Rounded Rectangle 57"/>
            <p:cNvSpPr/>
            <p:nvPr/>
          </p:nvSpPr>
          <p:spPr>
            <a:xfrm>
              <a:off x="2334214" y="304193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490119" y="304193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4646024" y="304193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161133" y="3129018"/>
            <a:ext cx="3043330" cy="731520"/>
            <a:chOff x="2334214" y="3041934"/>
            <a:chExt cx="3043330" cy="731520"/>
          </a:xfrm>
        </p:grpSpPr>
        <p:sp>
          <p:nvSpPr>
            <p:cNvPr id="62" name="Rounded Rectangle 61"/>
            <p:cNvSpPr/>
            <p:nvPr/>
          </p:nvSpPr>
          <p:spPr>
            <a:xfrm>
              <a:off x="2334214" y="304193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3490119" y="304193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4646024" y="304193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8153875" y="1405710"/>
            <a:ext cx="3043330" cy="731520"/>
            <a:chOff x="2334214" y="3041934"/>
            <a:chExt cx="3043330" cy="731520"/>
          </a:xfrm>
        </p:grpSpPr>
        <p:sp>
          <p:nvSpPr>
            <p:cNvPr id="66" name="Rounded Rectangle 65"/>
            <p:cNvSpPr/>
            <p:nvPr/>
          </p:nvSpPr>
          <p:spPr>
            <a:xfrm>
              <a:off x="2334214" y="304193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3490119" y="304193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4646024" y="304193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304619" y="1397203"/>
            <a:ext cx="3043330" cy="731520"/>
            <a:chOff x="2334214" y="3041934"/>
            <a:chExt cx="3043330" cy="731520"/>
          </a:xfrm>
        </p:grpSpPr>
        <p:sp>
          <p:nvSpPr>
            <p:cNvPr id="70" name="Rounded Rectangle 69"/>
            <p:cNvSpPr/>
            <p:nvPr/>
          </p:nvSpPr>
          <p:spPr>
            <a:xfrm>
              <a:off x="2334214" y="304193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490119" y="304193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4646024" y="304193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1" name="Rounded Rectangle 80"/>
          <p:cNvSpPr/>
          <p:nvPr/>
        </p:nvSpPr>
        <p:spPr>
          <a:xfrm>
            <a:off x="9309780" y="1405710"/>
            <a:ext cx="731520" cy="73152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3480594" y="3119493"/>
            <a:ext cx="731520" cy="73152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9315019" y="3114504"/>
            <a:ext cx="731520" cy="73152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3490119" y="4916712"/>
            <a:ext cx="731520" cy="73152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9326563" y="4947917"/>
            <a:ext cx="731520" cy="73152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91" grpId="0" animBg="1"/>
      <p:bldP spid="92" grpId="0" animBg="1"/>
      <p:bldP spid="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70554"/>
            <a:chOff x="597668" y="449759"/>
            <a:chExt cx="11658600" cy="770554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12427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9" t="45714" r="3882" b="6032"/>
          <a:stretch/>
        </p:blipFill>
        <p:spPr>
          <a:xfrm>
            <a:off x="2728119" y="497446"/>
            <a:ext cx="7304090" cy="6055754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2889388" y="5951787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937919" y="5951787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39560" y="5951787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456746" y="5951787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894787" y="5949814"/>
            <a:ext cx="548640" cy="54864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937919" y="5951787"/>
            <a:ext cx="548640" cy="54864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639560" y="5953760"/>
            <a:ext cx="548640" cy="54864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456746" y="5955733"/>
            <a:ext cx="548640" cy="54864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1" grpId="0" animBg="1"/>
      <p:bldP spid="52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19" y="1067525"/>
            <a:ext cx="9893895" cy="5561150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4261234" y="3330461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66633" y="3328488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570320" y="4497773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575719" y="4495800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795360" y="5548086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800759" y="5546113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813606" y="3720172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819005" y="3718199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779179" y="4890178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784578" y="4888205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742520" y="5272519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747919" y="5270546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228829" y="1317174"/>
            <a:ext cx="4114800" cy="50292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361805" y="1336198"/>
            <a:ext cx="3733800" cy="493776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80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0" t="50000" r="13119" b="30653"/>
          <a:stretch/>
        </p:blipFill>
        <p:spPr>
          <a:xfrm>
            <a:off x="2756581" y="4114800"/>
            <a:ext cx="7326720" cy="2595958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a) Cốc nào có nhiều hạt sen nhất?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0" t="50000" r="13119" b="30653"/>
          <a:stretch/>
        </p:blipFill>
        <p:spPr>
          <a:xfrm>
            <a:off x="2575719" y="937468"/>
            <a:ext cx="7326720" cy="259595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005547" y="3076226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71319" y="6253558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81733" y="3510132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Cốc nào có ít hạt sen nhất?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52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2000" r="2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Pictures\Hình ảnh soạn giáo án\mây động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319" y="-228600"/>
            <a:ext cx="45720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76219" y="262592"/>
            <a:ext cx="3124200" cy="193899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6000">
                <a:solidFill>
                  <a:srgbClr val="FF000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</a:t>
            </a:r>
            <a:r>
              <a:rPr lang="en-US" sz="6000" smtClean="0">
                <a:solidFill>
                  <a:srgbClr val="FF000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ủng cố</a:t>
            </a:r>
          </a:p>
        </p:txBody>
      </p:sp>
    </p:spTree>
    <p:extLst>
      <p:ext uri="{BB962C8B-B14F-4D97-AF65-F5344CB8AC3E}">
        <p14:creationId xmlns:p14="http://schemas.microsoft.com/office/powerpoint/2010/main" val="37551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266</Words>
  <Application>Microsoft Office PowerPoint</Application>
  <PresentationFormat>Custom</PresentationFormat>
  <Paragraphs>109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217</cp:revision>
  <dcterms:created xsi:type="dcterms:W3CDTF">2021-05-23T10:25:42Z</dcterms:created>
  <dcterms:modified xsi:type="dcterms:W3CDTF">2021-08-02T17:03:07Z</dcterms:modified>
</cp:coreProperties>
</file>