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1" r:id="rId3"/>
    <p:sldId id="295" r:id="rId4"/>
    <p:sldId id="298" r:id="rId5"/>
    <p:sldId id="299" r:id="rId6"/>
    <p:sldId id="300" r:id="rId7"/>
    <p:sldId id="296" r:id="rId8"/>
    <p:sldId id="297" r:id="rId9"/>
    <p:sldId id="260" r:id="rId10"/>
    <p:sldId id="272" r:id="rId11"/>
    <p:sldId id="281" r:id="rId12"/>
    <p:sldId id="283" r:id="rId13"/>
    <p:sldId id="282" r:id="rId14"/>
    <p:sldId id="284" r:id="rId15"/>
    <p:sldId id="285" r:id="rId16"/>
    <p:sldId id="290" r:id="rId17"/>
    <p:sldId id="275" r:id="rId18"/>
    <p:sldId id="27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71DA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1637" autoAdjust="0"/>
  </p:normalViewPr>
  <p:slideViewPr>
    <p:cSldViewPr>
      <p:cViewPr varScale="1">
        <p:scale>
          <a:sx n="66" d="100"/>
          <a:sy n="66" d="100"/>
        </p:scale>
        <p:origin x="78" y="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7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6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chó sói và cừu non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V="1">
            <a:off x="2577729" y="573046"/>
            <a:ext cx="8439971" cy="47474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 sói và cừu non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27090" r="49209" b="38625"/>
          <a:stretch/>
        </p:blipFill>
        <p:spPr>
          <a:xfrm>
            <a:off x="3853848" y="1295400"/>
            <a:ext cx="453034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t="25840" r="6593" b="39875"/>
          <a:stretch/>
        </p:blipFill>
        <p:spPr>
          <a:xfrm>
            <a:off x="3337719" y="696394"/>
            <a:ext cx="5046471" cy="5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61478" r="48401" b="4237"/>
          <a:stretch/>
        </p:blipFill>
        <p:spPr>
          <a:xfrm>
            <a:off x="3337719" y="696394"/>
            <a:ext cx="5046471" cy="5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4" t="61477" r="6224" b="7241"/>
          <a:stretch/>
        </p:blipFill>
        <p:spPr>
          <a:xfrm>
            <a:off x="2856795" y="418609"/>
            <a:ext cx="5551118" cy="58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9238" y="1918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 sói và cừu non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5842" r="6594" b="6898"/>
          <a:stretch/>
        </p:blipFill>
        <p:spPr>
          <a:xfrm>
            <a:off x="3425439" y="1066800"/>
            <a:ext cx="4899798" cy="56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919" y="2076450"/>
            <a:ext cx="11353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u="sng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ta nên bình tĩnh khi gặp tình huống nguy hiểm. Khi bình tĩnh, ta sẽ có những sáng kiến để giải nguy cho bản thân và cho mọi người.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6" y="123704"/>
            <a:ext cx="7101536" cy="6423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19420" y="465880"/>
            <a:ext cx="1024018" cy="92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3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Ǉǟ</a:t>
            </a:r>
            <a:endParaRPr lang="en-US" altLang="en-US" sz="5387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19420" y="1509518"/>
            <a:ext cx="1350192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altLang="en-US" sz="53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lang="en-US" altLang="en-US" sz="53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ia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25828" y="2554664"/>
            <a:ext cx="1640490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lá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28909" y="4661732"/>
            <a:ext cx="1744895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>
                <a:solidFill>
                  <a:srgbClr val="FF0000"/>
                </a:solidFill>
                <a:latin typeface="HP001 4 hàng" panose="020B0603050302020204" pitchFamily="34" charset="0"/>
              </a:rPr>
              <a:t>jČa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66627" y="123704"/>
            <a:ext cx="0" cy="634091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555666" y="444004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944456" y="452679"/>
            <a:ext cx="1072327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Ǉh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25365" y="465880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192743" y="450381"/>
            <a:ext cx="988175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Ła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13149" y="458691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003270" y="1507637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207089" y="1516375"/>
            <a:ext cx="1751717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ǇhĎa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704430" y="1505185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053520" y="1498284"/>
            <a:ext cx="1513023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>
                <a:solidFill>
                  <a:srgbClr val="FF0000"/>
                </a:solidFill>
                <a:latin typeface="HP001 4 hàng" panose="020B0603050302020204" pitchFamily="34" charset="0"/>
              </a:rPr>
              <a:t>Ǉhìa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321520" y="1508400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634226" y="1517659"/>
            <a:ext cx="1534841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00">
                <a:solidFill>
                  <a:srgbClr val="FF0000"/>
                </a:solidFill>
                <a:latin typeface="HP001 4 hàng" panose="020B0603050302020204" pitchFamily="34" charset="0"/>
              </a:rPr>
              <a:t>Ǉh</a:t>
            </a:r>
            <a:r>
              <a:rPr lang="en-US" altLang="en-US" sz="51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173939" y="2540181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716959" y="2555680"/>
            <a:ext cx="1218575" cy="905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l-GR" sz="5287" smtClean="0">
                <a:solidFill>
                  <a:srgbClr val="FF0000"/>
                </a:solidFill>
                <a:latin typeface="HP001 4 hàng" panose="020B0603050302020204" pitchFamily="34" charset="0"/>
              </a:rPr>
              <a:t>ς</a:t>
            </a:r>
            <a:r>
              <a:rPr lang="en-US" sz="5287" smtClean="0">
                <a:solidFill>
                  <a:srgbClr val="FF0000"/>
                </a:solidFill>
                <a:latin typeface="HP001 4 hàng" panose="020B0603050302020204" pitchFamily="34" charset="0"/>
              </a:rPr>
              <a:t>˙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321393" y="4686041"/>
            <a:ext cx="1289929" cy="90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287" smtClean="0">
                <a:solidFill>
                  <a:srgbClr val="FF0000"/>
                </a:solidFill>
                <a:latin typeface="HP001 4 hàng" panose="020B0603050302020204" pitchFamily="34" charset="0"/>
              </a:rPr>
              <a:t>bà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15436" y="397892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396616" y="1457305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38412" y="2525639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27230" y="4591084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813483" y="3375018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688733" y="3587611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961124" y="3615416"/>
            <a:ext cx="998291" cy="90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287" smtClean="0">
                <a:solidFill>
                  <a:srgbClr val="FF0000"/>
                </a:solidFill>
                <a:latin typeface="HP001 4 hàng" panose="020B0603050302020204" pitchFamily="34" charset="0"/>
              </a:rPr>
              <a:t>sổ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309519" y="3618495"/>
            <a:ext cx="1622333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287" smtClean="0">
                <a:solidFill>
                  <a:srgbClr val="FF0000"/>
                </a:solidFill>
                <a:latin typeface="HP001 4 hàng" panose="020B0603050302020204" pitchFamily="34" charset="0"/>
              </a:rPr>
              <a:t>ch</a:t>
            </a:r>
            <a:r>
              <a:rPr lang="en-US" sz="5300">
                <a:solidFill>
                  <a:srgbClr val="FF0000"/>
                </a:solidFill>
                <a:latin typeface="HP001 4 hàng" panose="020B0603050302020204" pitchFamily="34" charset="0"/>
              </a:rPr>
              <a:t>Ďa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96657" y="5711002"/>
            <a:ext cx="1465884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dŇa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249055" y="5702383"/>
            <a:ext cx="115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40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523293" y="208185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923771" y="1234628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813603" y="5433834"/>
            <a:ext cx="457000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798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798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28" y="448812"/>
            <a:ext cx="1144653" cy="9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Ďa</a:t>
            </a:r>
            <a:endParaRPr lang="en-US" altLang="en-US" sz="5387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51296" y="2553453"/>
            <a:ext cx="1531070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jŞa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368" y="2558895"/>
            <a:ext cx="8853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091">
              <a:buNone/>
            </a:pPr>
            <a:r>
              <a:rPr lang="el-GR" sz="5400">
                <a:solidFill>
                  <a:srgbClr val="FF0000"/>
                </a:solidFill>
                <a:latin typeface="HP001 4 hàng" panose="020B0603050302020204" pitchFamily="34" charset="0"/>
              </a:rPr>
              <a:t>Λ</a:t>
            </a:r>
            <a:r>
              <a:rPr lang="en-US" sz="5400">
                <a:solidFill>
                  <a:srgbClr val="FF0000"/>
                </a:solidFill>
                <a:latin typeface="HP001 4 hàng" panose="020B0603050302020204" pitchFamily="34" charset="0"/>
              </a:rPr>
              <a:t>;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270603" y="2540787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304" y="3596929"/>
            <a:ext cx="1406317" cy="9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cửa</a:t>
            </a:r>
            <a:endParaRPr lang="en-US" altLang="en-US" sz="5387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080958" y="3604638"/>
            <a:ext cx="1384262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l-GR" altLang="en-US" sz="53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Ά</a:t>
            </a:r>
            <a:r>
              <a:rPr lang="en-US" altLang="en-US" sz="53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ı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490209" y="4661732"/>
            <a:ext cx="1568947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>
                <a:solidFill>
                  <a:srgbClr val="FF0000"/>
                </a:solidFill>
                <a:latin typeface="HP001 4 hàng" panose="020B0603050302020204" pitchFamily="34" charset="0"/>
              </a:rPr>
              <a:t>ǇhĎ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852582" y="4668984"/>
            <a:ext cx="1646521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whà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207767" y="4662028"/>
            <a:ext cx="1005289" cy="92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endParaRPr lang="en-US" sz="53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941577" y="5709635"/>
            <a:ext cx="1490505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dŔa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321393" y="442619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536" y="458691"/>
            <a:ext cx="1144653" cy="9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387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Ŕa</a:t>
            </a:r>
            <a:endParaRPr lang="en-US" altLang="en-US" sz="5387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536884" y="4647470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902699" y="5685073"/>
            <a:ext cx="457000" cy="89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n-US" sz="5187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1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263479" y="5733598"/>
            <a:ext cx="702503" cy="92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91"/>
            <a:r>
              <a:rPr lang="el-GR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Δ</a:t>
            </a:r>
            <a:r>
              <a:rPr lang="en-US" sz="5387" smtClean="0">
                <a:solidFill>
                  <a:srgbClr val="FF0000"/>
                </a:solidFill>
                <a:latin typeface="HP001 4 hàng" panose="020B0603050302020204" pitchFamily="34" charset="0"/>
              </a:rPr>
              <a:t></a:t>
            </a:r>
            <a:endParaRPr lang="en-US" sz="5287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05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1" grpId="0"/>
      <p:bldP spid="42" grpId="0"/>
      <p:bldP spid="43" grpId="0"/>
      <p:bldP spid="44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61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62" grpId="0"/>
      <p:bldP spid="63" grpId="0"/>
      <p:bldP spid="64" grpId="0"/>
      <p:bldP spid="65" grpId="0"/>
      <p:bldP spid="66" grpId="0"/>
      <p:bldP spid="47" grpId="0"/>
      <p:bldP spid="69" grpId="0"/>
      <p:bldP spid="70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59" grpId="0"/>
      <p:bldP spid="60" grpId="0"/>
      <p:bldP spid="55" grpId="0"/>
      <p:bldP spid="58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1889919" y="-1"/>
            <a:ext cx="8686800" cy="5237607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23119" y="5104896"/>
            <a:ext cx="10820400" cy="15245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nhà bà có dừa, có dưa lê. Mùa thu, nhà bà có na, có thị. </a:t>
            </a:r>
            <a:endParaRPr lang="en-US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6643" y="5149808"/>
            <a:ext cx="3312397" cy="1283178"/>
            <a:chOff x="8519319" y="3571569"/>
            <a:chExt cx="3320612" cy="1286360"/>
          </a:xfrm>
        </p:grpSpPr>
        <p:sp>
          <p:nvSpPr>
            <p:cNvPr id="5" name="矩形: 圆角 31">
              <a:extLst>
                <a:ext uri="{FF2B5EF4-FFF2-40B4-BE49-F238E27FC236}">
                  <a16:creationId xmlns:a16="http://schemas.microsoft.com/office/drawing/2014/main" id="{72456563-83B7-43FB-96E8-6C3CBDFB7999}"/>
                </a:ext>
              </a:extLst>
            </p:cNvPr>
            <p:cNvSpPr/>
            <p:nvPr/>
          </p:nvSpPr>
          <p:spPr>
            <a:xfrm>
              <a:off x="8519319" y="3657600"/>
              <a:ext cx="3320612" cy="1200329"/>
            </a:xfrm>
            <a:prstGeom prst="roundRect">
              <a:avLst>
                <a:gd name="adj" fmla="val 13815"/>
              </a:avLst>
            </a:prstGeom>
            <a:noFill/>
            <a:ln w="57150" cap="rnd">
              <a:solidFill>
                <a:srgbClr val="FFC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057"/>
              <a:endParaRPr lang="zh-CN" altLang="en-US" sz="1795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35193" y="3571569"/>
              <a:ext cx="2888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6057"/>
              <a:r>
                <a:rPr lang="en-US" sz="7182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rễ</a:t>
              </a:r>
              <a:r>
                <a:rPr lang="en-US" sz="7182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7182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tre</a:t>
              </a:r>
              <a:endParaRPr lang="en-US" sz="7182" b="1" dirty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endParaRPr>
            </a:p>
          </p:txBody>
        </p:sp>
      </p:grpSp>
      <p:pic>
        <p:nvPicPr>
          <p:cNvPr id="7" name="Picture 2" descr="Rễ tre, rễ tầm vong làm kiểng vừa bứng khỏi đất - chodocu.com">
            <a:extLst>
              <a:ext uri="{FF2B5EF4-FFF2-40B4-BE49-F238E27FC236}">
                <a16:creationId xmlns:a16="http://schemas.microsoft.com/office/drawing/2014/main" id="{9E21ACA7-E7E9-4742-9492-CF13E4F8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38" y="1289420"/>
            <a:ext cx="3509270" cy="33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ây tre và những câu chuyện xung quanh hoa tre">
            <a:extLst>
              <a:ext uri="{FF2B5EF4-FFF2-40B4-BE49-F238E27FC236}">
                <a16:creationId xmlns:a16="http://schemas.microsoft.com/office/drawing/2014/main" id="{7F9F93D8-4B32-45E4-8B1C-3559A455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43" y="1282433"/>
            <a:ext cx="3767569" cy="33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2">
            <a:extLst>
              <a:ext uri="{FF2B5EF4-FFF2-40B4-BE49-F238E27FC236}">
                <a16:creationId xmlns:a16="http://schemas.microsoft.com/office/drawing/2014/main" id="{DBEBA32F-2309-4118-95E2-D58407023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7463" y="4042777"/>
            <a:ext cx="2590295" cy="2596719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48AFE031-4983-4E9A-ACCC-F77C6E8515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9627"/>
          <a:stretch/>
        </p:blipFill>
        <p:spPr>
          <a:xfrm>
            <a:off x="9293469" y="5673874"/>
            <a:ext cx="2975846" cy="1703134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28" y="-374817"/>
            <a:ext cx="1568389" cy="15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29" y="-295563"/>
            <a:ext cx="1568389" cy="156802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DBEBA32F-2309-4118-95E2-D58407023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6433" y="3347094"/>
            <a:ext cx="4299992" cy="43106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50940" y="4223498"/>
            <a:ext cx="5263774" cy="1227279"/>
            <a:chOff x="6995319" y="1339686"/>
            <a:chExt cx="5276829" cy="1230323"/>
          </a:xfrm>
        </p:grpSpPr>
        <p:sp>
          <p:nvSpPr>
            <p:cNvPr id="7" name="TextBox 6"/>
            <p:cNvSpPr txBox="1"/>
            <p:nvPr/>
          </p:nvSpPr>
          <p:spPr>
            <a:xfrm>
              <a:off x="7791429" y="1339686"/>
              <a:ext cx="44807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6057"/>
              <a:r>
                <a:rPr lang="en-US" sz="7182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tổ</a:t>
              </a:r>
              <a:r>
                <a:rPr lang="en-US" sz="7182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7182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cò</a:t>
              </a:r>
              <a:endParaRPr lang="en-US" sz="7182" b="1" dirty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endParaRPr>
            </a:p>
          </p:txBody>
        </p:sp>
        <p:sp>
          <p:nvSpPr>
            <p:cNvPr id="8" name="矩形: 圆角 31">
              <a:extLst>
                <a:ext uri="{FF2B5EF4-FFF2-40B4-BE49-F238E27FC236}">
                  <a16:creationId xmlns:a16="http://schemas.microsoft.com/office/drawing/2014/main" id="{72456563-83B7-43FB-96E8-6C3CBDFB7999}"/>
                </a:ext>
              </a:extLst>
            </p:cNvPr>
            <p:cNvSpPr/>
            <p:nvPr/>
          </p:nvSpPr>
          <p:spPr>
            <a:xfrm>
              <a:off x="6995319" y="1369680"/>
              <a:ext cx="3733799" cy="1200329"/>
            </a:xfrm>
            <a:prstGeom prst="roundRect">
              <a:avLst>
                <a:gd name="adj" fmla="val 13815"/>
              </a:avLst>
            </a:prstGeom>
            <a:noFill/>
            <a:ln w="57150" cap="rnd">
              <a:solidFill>
                <a:srgbClr val="FFC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057"/>
              <a:endParaRPr lang="zh-CN" altLang="en-US" sz="1795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</p:grpSp>
      <p:pic>
        <p:nvPicPr>
          <p:cNvPr id="9" name="Picture 2" descr="Con Cò Diệc Gà - Ảnh miễn phí trên Pixabay">
            <a:extLst>
              <a:ext uri="{FF2B5EF4-FFF2-40B4-BE49-F238E27FC236}">
                <a16:creationId xmlns:a16="http://schemas.microsoft.com/office/drawing/2014/main" id="{CAFCFCE8-2C19-4C66-AED5-ECC48E47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95" y="160506"/>
            <a:ext cx="6689011" cy="39906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>
            <a:extLst>
              <a:ext uri="{FF2B5EF4-FFF2-40B4-BE49-F238E27FC236}">
                <a16:creationId xmlns:a16="http://schemas.microsoft.com/office/drawing/2014/main" id="{48AFE031-4983-4E9A-ACCC-F77C6E851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9627"/>
          <a:stretch/>
        </p:blipFill>
        <p:spPr>
          <a:xfrm>
            <a:off x="9170948" y="5502374"/>
            <a:ext cx="2975846" cy="17031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0297" y="1526249"/>
            <a:ext cx="4119695" cy="1284464"/>
            <a:chOff x="518319" y="1443828"/>
            <a:chExt cx="5680685" cy="1287650"/>
          </a:xfrm>
        </p:grpSpPr>
        <p:sp>
          <p:nvSpPr>
            <p:cNvPr id="6" name="TextBox 5"/>
            <p:cNvSpPr txBox="1"/>
            <p:nvPr/>
          </p:nvSpPr>
          <p:spPr>
            <a:xfrm>
              <a:off x="1060092" y="1482564"/>
              <a:ext cx="5138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6057"/>
              <a:r>
                <a:rPr lang="en-US" sz="7182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củ</a:t>
              </a:r>
              <a:r>
                <a:rPr lang="en-US" sz="7182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 </a:t>
              </a:r>
              <a:r>
                <a:rPr lang="en-US" sz="7182" b="1" dirty="0" err="1">
                  <a:solidFill>
                    <a:srgbClr val="1F497D">
                      <a:lumMod val="60000"/>
                      <a:lumOff val="40000"/>
                    </a:srgbClr>
                  </a:solidFill>
                  <a:latin typeface="UTM Avo" pitchFamily="18" charset="0"/>
                </a:rPr>
                <a:t>sả</a:t>
              </a:r>
              <a:endParaRPr lang="en-US" sz="7182" b="1" dirty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endParaRPr>
            </a:p>
          </p:txBody>
        </p:sp>
        <p:sp>
          <p:nvSpPr>
            <p:cNvPr id="7" name="矩形: 圆角 31">
              <a:extLst>
                <a:ext uri="{FF2B5EF4-FFF2-40B4-BE49-F238E27FC236}">
                  <a16:creationId xmlns:a16="http://schemas.microsoft.com/office/drawing/2014/main" id="{72456563-83B7-43FB-96E8-6C3CBDFB7999}"/>
                </a:ext>
              </a:extLst>
            </p:cNvPr>
            <p:cNvSpPr/>
            <p:nvPr/>
          </p:nvSpPr>
          <p:spPr>
            <a:xfrm>
              <a:off x="518319" y="1443828"/>
              <a:ext cx="4364751" cy="1287650"/>
            </a:xfrm>
            <a:prstGeom prst="roundRect">
              <a:avLst>
                <a:gd name="adj" fmla="val 13815"/>
              </a:avLst>
            </a:prstGeom>
            <a:noFill/>
            <a:ln w="57150" cap="rnd">
              <a:solidFill>
                <a:srgbClr val="FFC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057"/>
              <a:endParaRPr lang="zh-CN" altLang="en-US" sz="1795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</p:grpSp>
      <p:pic>
        <p:nvPicPr>
          <p:cNvPr id="8" name="Picture 2" descr="Củ sả có tác dụng gì? | Vinmec">
            <a:extLst>
              <a:ext uri="{FF2B5EF4-FFF2-40B4-BE49-F238E27FC236}">
                <a16:creationId xmlns:a16="http://schemas.microsoft.com/office/drawing/2014/main" id="{443CFD4E-3EE9-4EEB-8D44-53D422D3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82" y="937272"/>
            <a:ext cx="7601148" cy="5064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533400"/>
            <a:ext cx="8115300" cy="5242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919" y="838200"/>
            <a:ext cx="3726795" cy="119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057"/>
            <a:r>
              <a:rPr lang="en-US" sz="7182" b="1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rPr>
              <a:t>l</a:t>
            </a:r>
            <a:r>
              <a:rPr lang="en-US" sz="7182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rPr>
              <a:t>á mía</a:t>
            </a:r>
            <a:endParaRPr lang="en-US" sz="7182" b="1" dirty="0">
              <a:solidFill>
                <a:srgbClr val="1F497D">
                  <a:lumMod val="60000"/>
                  <a:lumOff val="40000"/>
                </a:srgbClr>
              </a:solidFill>
              <a:latin typeface="UTM Avo" pitchFamily="18" charset="0"/>
            </a:endParaRPr>
          </a:p>
        </p:txBody>
      </p:sp>
      <p:sp>
        <p:nvSpPr>
          <p:cNvPr id="4" name="矩形: 圆角 31">
            <a:extLst>
              <a:ext uri="{FF2B5EF4-FFF2-40B4-BE49-F238E27FC236}">
                <a16:creationId xmlns:a16="http://schemas.microsoft.com/office/drawing/2014/main" id="{72456563-83B7-43FB-96E8-6C3CBDFB7999}"/>
              </a:ext>
            </a:extLst>
          </p:cNvPr>
          <p:cNvSpPr/>
          <p:nvPr/>
        </p:nvSpPr>
        <p:spPr>
          <a:xfrm>
            <a:off x="248554" y="838200"/>
            <a:ext cx="3165365" cy="1284464"/>
          </a:xfrm>
          <a:prstGeom prst="roundRect">
            <a:avLst>
              <a:gd name="adj" fmla="val 13815"/>
            </a:avLst>
          </a:prstGeom>
          <a:noFill/>
          <a:ln w="57150" cap="rnd">
            <a:solidFill>
              <a:srgbClr val="FFC00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/>
            <a:endParaRPr lang="zh-CN" altLang="en-US" sz="1795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64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685800"/>
            <a:ext cx="7239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1119" y="5334000"/>
            <a:ext cx="4800600" cy="11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057"/>
            <a:r>
              <a:rPr lang="en-US" sz="7182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UTM Avo" pitchFamily="18" charset="0"/>
              </a:rPr>
              <a:t>khế chua</a:t>
            </a:r>
            <a:endParaRPr lang="en-US" sz="7182" b="1" dirty="0">
              <a:solidFill>
                <a:srgbClr val="1F497D">
                  <a:lumMod val="60000"/>
                  <a:lumOff val="40000"/>
                </a:srgbClr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1889919" y="-1"/>
            <a:ext cx="8686800" cy="5237607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23119" y="5104896"/>
            <a:ext cx="10820400" cy="15245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nhà bà có dừa, có dưa lê. Mùa thu, nhà bà có na, có thị. </a:t>
            </a:r>
            <a:endParaRPr lang="en-US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117</Words>
  <Application>Microsoft Office PowerPoint</Application>
  <PresentationFormat>Custom</PresentationFormat>
  <Paragraphs>64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.VnArialH</vt:lpstr>
      <vt:lpstr>Arial</vt:lpstr>
      <vt:lpstr>Arial Rounded MT Bold</vt:lpstr>
      <vt:lpstr>Arial-Rounded</vt:lpstr>
      <vt:lpstr>AvantGarde</vt:lpstr>
      <vt:lpstr>Bandit</vt:lpstr>
      <vt:lpstr>Calibri</vt:lpstr>
      <vt:lpstr>等线</vt:lpstr>
      <vt:lpstr>HP001 4 hàng</vt:lpstr>
      <vt:lpstr>Times New Roman</vt:lpstr>
      <vt:lpstr>UTM Avo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152</cp:revision>
  <dcterms:created xsi:type="dcterms:W3CDTF">2021-05-08T14:00:55Z</dcterms:created>
  <dcterms:modified xsi:type="dcterms:W3CDTF">2021-10-22T03:18:43Z</dcterms:modified>
</cp:coreProperties>
</file>