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8"/>
  </p:notesMasterIdLst>
  <p:sldIdLst>
    <p:sldId id="340" r:id="rId2"/>
    <p:sldId id="256" r:id="rId3"/>
    <p:sldId id="342" r:id="rId4"/>
    <p:sldId id="343" r:id="rId5"/>
    <p:sldId id="344" r:id="rId6"/>
    <p:sldId id="345" r:id="rId7"/>
    <p:sldId id="346" r:id="rId8"/>
    <p:sldId id="347" r:id="rId9"/>
    <p:sldId id="348" r:id="rId10"/>
    <p:sldId id="349" r:id="rId11"/>
    <p:sldId id="350" r:id="rId12"/>
    <p:sldId id="351" r:id="rId13"/>
    <p:sldId id="352" r:id="rId14"/>
    <p:sldId id="353" r:id="rId15"/>
    <p:sldId id="354" r:id="rId16"/>
    <p:sldId id="270" r:id="rId17"/>
  </p:sldIdLst>
  <p:sldSz cx="12161838" cy="6858000"/>
  <p:notesSz cx="6858000" cy="9144000"/>
  <p:embeddedFontLst>
    <p:embeddedFont>
      <p:font typeface="Nunito Sans" charset="0"/>
      <p:regular r:id="rId19"/>
      <p:bold r:id="rId20"/>
      <p:italic r:id="rId21"/>
      <p:boldItalic r:id="rId22"/>
    </p:embeddedFont>
    <p:embeddedFont>
      <p:font typeface="MercuriusScript" pitchFamily="2" charset="0"/>
      <p:bold r:id="rId23"/>
    </p:embeddedFont>
    <p:embeddedFont>
      <p:font typeface="Quicksand" charset="0"/>
      <p:regular r:id="rId24"/>
      <p:bold r:id="rId25"/>
    </p:embeddedFont>
    <p:embeddedFont>
      <p:font typeface="Nunito" charset="0"/>
      <p:regular r:id="rId26"/>
      <p:bold r:id="rId27"/>
      <p:italic r:id="rId28"/>
      <p:boldItalic r:id="rId29"/>
    </p:embeddedFont>
    <p:embeddedFont>
      <p:font typeface="Quicksand Light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D388D460-E827-4690-B490-23B292371C28}">
  <a:tblStyle styleId="{D388D460-E827-4690-B490-23B292371C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F1C2931-B31D-471A-86D0-18F301C53F1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372" y="-9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80782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479fe8c46d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479fe8c46d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giáo</a:t>
            </a:r>
            <a:r>
              <a:rPr lang="en-US" baseline="0" smtClean="0"/>
              <a:t> dục an toàn khi vận tải đường thuỷ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17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linh động</a:t>
            </a:r>
            <a:r>
              <a:rPr lang="en-US" baseline="0" smtClean="0"/>
              <a:t> đáp án, có thể có nhiều số khác lớn hơn 4.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7EF6879-3A61-485C-8EFD-C6F049D1E3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07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6c6532119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6c6532119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-93236" y="761867"/>
            <a:ext cx="6447610" cy="417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9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09414" y="5039184"/>
            <a:ext cx="3644960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00351" y="-67"/>
            <a:ext cx="376147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923586" y="3101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1506031">
            <a:off x="6412153" y="459567"/>
            <a:ext cx="418635" cy="366556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604208" y="4394200"/>
            <a:ext cx="418562" cy="172800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7641468">
            <a:off x="9704053" y="6792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291078" y="100600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17;p2"/>
          <p:cNvSpPr/>
          <p:nvPr/>
        </p:nvSpPr>
        <p:spPr>
          <a:xfrm>
            <a:off x="373640" y="76185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18;p2"/>
          <p:cNvSpPr/>
          <p:nvPr/>
        </p:nvSpPr>
        <p:spPr>
          <a:xfrm>
            <a:off x="11390302" y="53993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10839850" y="57664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" name="Google Shape;20;p2"/>
          <p:cNvSpPr/>
          <p:nvPr/>
        </p:nvSpPr>
        <p:spPr>
          <a:xfrm>
            <a:off x="992988" y="5468033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442476" y="648285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2"/>
          <p:cNvSpPr/>
          <p:nvPr/>
        </p:nvSpPr>
        <p:spPr>
          <a:xfrm rot="-2700000">
            <a:off x="8764517" y="6102806"/>
            <a:ext cx="344950" cy="30203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CUSTOM_18_1_2">
    <p:bg>
      <p:bgPr>
        <a:solidFill>
          <a:schemeClr val="accent2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 ">
  <p:cSld name="CUSTOM_18_1_1_1">
    <p:bg>
      <p:bgPr>
        <a:solidFill>
          <a:schemeClr val="accent3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64E00D40-447B-4679-94CF-9B596069A8B6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27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/>
        </p:nvSpPr>
        <p:spPr>
          <a:xfrm>
            <a:off x="1780069" y="219240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Google Shape;45;p4"/>
          <p:cNvSpPr/>
          <p:nvPr/>
        </p:nvSpPr>
        <p:spPr>
          <a:xfrm>
            <a:off x="1229617" y="255949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" name="Google Shape;46;p4"/>
          <p:cNvSpPr/>
          <p:nvPr/>
        </p:nvSpPr>
        <p:spPr>
          <a:xfrm>
            <a:off x="-357314" y="1703200"/>
            <a:ext cx="12876466" cy="1290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2700000">
            <a:off x="11039370" y="497547"/>
            <a:ext cx="419596" cy="172371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359874" y="3056684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11511069" y="25469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Google Shape;50;p4"/>
          <p:cNvSpPr/>
          <p:nvPr/>
        </p:nvSpPr>
        <p:spPr>
          <a:xfrm>
            <a:off x="10960617" y="291406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Google Shape;51;p4"/>
          <p:cNvSpPr/>
          <p:nvPr/>
        </p:nvSpPr>
        <p:spPr>
          <a:xfrm rot="7641468">
            <a:off x="964162" y="19379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9552792" y="-125333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Google Shape;53;p4"/>
          <p:cNvSpPr/>
          <p:nvPr/>
        </p:nvSpPr>
        <p:spPr>
          <a:xfrm>
            <a:off x="9002340" y="24176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Google Shape;54;p4"/>
          <p:cNvSpPr/>
          <p:nvPr/>
        </p:nvSpPr>
        <p:spPr>
          <a:xfrm>
            <a:off x="10775144" y="2192384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-357330" y="7931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Google Shape;56;p4"/>
          <p:cNvSpPr/>
          <p:nvPr/>
        </p:nvSpPr>
        <p:spPr>
          <a:xfrm rot="5400000">
            <a:off x="662201" y="-103070"/>
            <a:ext cx="345821" cy="301303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 rot="2700000">
            <a:off x="-179772" y="245664"/>
            <a:ext cx="419596" cy="172371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2444139" y="2950067"/>
            <a:ext cx="7273561" cy="148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5646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700">
                <a:solidFill>
                  <a:schemeClr val="dk1"/>
                </a:solidFill>
              </a:defRPr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5874" lvl="2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4499" lvl="3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3123" lvl="4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1748" lvl="5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0372" lvl="6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68997" lvl="7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77622" lvl="8" indent="-422656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ctrTitle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>
            <a:spLocks noGrp="1"/>
          </p:cNvSpPr>
          <p:nvPr>
            <p:ph type="title"/>
          </p:nvPr>
        </p:nvSpPr>
        <p:spPr>
          <a:xfrm>
            <a:off x="353124" y="1644233"/>
            <a:ext cx="5380257" cy="1976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353124" y="3737433"/>
            <a:ext cx="5380257" cy="164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body" idx="2"/>
          </p:nvPr>
        </p:nvSpPr>
        <p:spPr>
          <a:xfrm>
            <a:off x="6569707" y="965433"/>
            <a:ext cx="5103343" cy="492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5646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249" lvl="1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2pPr>
            <a:lvl3pPr marL="1825874" lvl="2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3pPr>
            <a:lvl4pPr marL="2434499" lvl="3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4pPr>
            <a:lvl5pPr marL="3043123" lvl="4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5pPr>
            <a:lvl6pPr marL="3651748" lvl="5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6pPr>
            <a:lvl7pPr marL="4260372" lvl="6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7pPr>
            <a:lvl8pPr marL="4868997" lvl="7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8pPr>
            <a:lvl9pPr marL="5477622" lvl="8" indent="-422656">
              <a:spcBef>
                <a:spcPts val="2130"/>
              </a:spcBef>
              <a:spcAft>
                <a:spcPts val="213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>
            <a:spLocks noGrp="1"/>
          </p:cNvSpPr>
          <p:nvPr>
            <p:ph type="title"/>
          </p:nvPr>
        </p:nvSpPr>
        <p:spPr>
          <a:xfrm>
            <a:off x="3910901" y="2048167"/>
            <a:ext cx="4340036" cy="295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4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2571573" y="594029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Google Shape;120;p10"/>
          <p:cNvSpPr/>
          <p:nvPr/>
        </p:nvSpPr>
        <p:spPr>
          <a:xfrm rot="7641468">
            <a:off x="3196226" y="46409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0"/>
          <p:cNvSpPr/>
          <p:nvPr/>
        </p:nvSpPr>
        <p:spPr>
          <a:xfrm>
            <a:off x="6739303" y="61798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0"/>
          <p:cNvSpPr/>
          <p:nvPr/>
        </p:nvSpPr>
        <p:spPr>
          <a:xfrm flipH="1">
            <a:off x="7995171" y="26826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Google Shape;123;p10"/>
          <p:cNvSpPr/>
          <p:nvPr/>
        </p:nvSpPr>
        <p:spPr>
          <a:xfrm rot="-7641468" flipH="1">
            <a:off x="6474668" y="577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0"/>
          <p:cNvSpPr/>
          <p:nvPr/>
        </p:nvSpPr>
        <p:spPr>
          <a:xfrm flipH="1">
            <a:off x="9004297" y="1283784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 hasCustomPrompt="1"/>
          </p:nvPr>
        </p:nvSpPr>
        <p:spPr>
          <a:xfrm>
            <a:off x="955431" y="2179400"/>
            <a:ext cx="10250977" cy="187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1"/>
          </p:nvPr>
        </p:nvSpPr>
        <p:spPr>
          <a:xfrm>
            <a:off x="2178987" y="4053800"/>
            <a:ext cx="7803846" cy="62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1"/>
          <p:cNvSpPr/>
          <p:nvPr/>
        </p:nvSpPr>
        <p:spPr>
          <a:xfrm>
            <a:off x="10234369" y="8452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Google Shape;129;p11"/>
          <p:cNvSpPr/>
          <p:nvPr/>
        </p:nvSpPr>
        <p:spPr>
          <a:xfrm>
            <a:off x="9683917" y="12123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Google Shape;130;p11"/>
          <p:cNvSpPr/>
          <p:nvPr/>
        </p:nvSpPr>
        <p:spPr>
          <a:xfrm>
            <a:off x="8145416" y="3395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1"/>
          <p:cNvSpPr/>
          <p:nvPr/>
        </p:nvSpPr>
        <p:spPr>
          <a:xfrm rot="-746471">
            <a:off x="1945297" y="5797988"/>
            <a:ext cx="344894" cy="301989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"/>
          <p:cNvSpPr/>
          <p:nvPr/>
        </p:nvSpPr>
        <p:spPr>
          <a:xfrm>
            <a:off x="208400" y="50604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Google Shape;133;p11"/>
          <p:cNvSpPr/>
          <p:nvPr/>
        </p:nvSpPr>
        <p:spPr>
          <a:xfrm>
            <a:off x="-342052" y="54275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Google Shape;134;p11"/>
          <p:cNvSpPr/>
          <p:nvPr/>
        </p:nvSpPr>
        <p:spPr>
          <a:xfrm rot="7641468">
            <a:off x="11151497" y="2422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1"/>
          <p:cNvSpPr/>
          <p:nvPr/>
        </p:nvSpPr>
        <p:spPr>
          <a:xfrm>
            <a:off x="9789339" y="61336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Google Shape;136;p11"/>
          <p:cNvSpPr/>
          <p:nvPr/>
        </p:nvSpPr>
        <p:spPr>
          <a:xfrm>
            <a:off x="1208636" y="130801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Google Shape;137;p11"/>
          <p:cNvSpPr/>
          <p:nvPr/>
        </p:nvSpPr>
        <p:spPr>
          <a:xfrm>
            <a:off x="2226728" y="6258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1"/>
          <p:cNvSpPr/>
          <p:nvPr/>
        </p:nvSpPr>
        <p:spPr>
          <a:xfrm>
            <a:off x="10382451" y="51978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1"/>
          <p:cNvSpPr/>
          <p:nvPr/>
        </p:nvSpPr>
        <p:spPr>
          <a:xfrm rot="7641468">
            <a:off x="811374" y="26506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4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187087" y="4443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526082" y="-12222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5"/>
          <p:cNvSpPr/>
          <p:nvPr/>
        </p:nvSpPr>
        <p:spPr>
          <a:xfrm>
            <a:off x="11666234" y="58674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5"/>
          <p:cNvSpPr/>
          <p:nvPr/>
        </p:nvSpPr>
        <p:spPr>
          <a:xfrm>
            <a:off x="11172159" y="63662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10665763" y="6580764"/>
            <a:ext cx="419596" cy="172371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36">
    <p:bg>
      <p:bgPr>
        <a:solidFill>
          <a:schemeClr val="accent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/>
          <p:nvPr/>
        </p:nvSpPr>
        <p:spPr>
          <a:xfrm>
            <a:off x="-896875" y="1526200"/>
            <a:ext cx="9693958" cy="9679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7"/>
          <p:cNvSpPr/>
          <p:nvPr/>
        </p:nvSpPr>
        <p:spPr>
          <a:xfrm>
            <a:off x="-161383" y="6289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Google Shape;194;p17"/>
          <p:cNvSpPr/>
          <p:nvPr/>
        </p:nvSpPr>
        <p:spPr>
          <a:xfrm>
            <a:off x="-711835" y="9960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5" name="Google Shape;195;p17"/>
          <p:cNvSpPr/>
          <p:nvPr/>
        </p:nvSpPr>
        <p:spPr>
          <a:xfrm>
            <a:off x="11272610" y="80916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7"/>
          <p:cNvSpPr/>
          <p:nvPr/>
        </p:nvSpPr>
        <p:spPr>
          <a:xfrm rot="7641468">
            <a:off x="11537623" y="28616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7"/>
          <p:cNvSpPr/>
          <p:nvPr/>
        </p:nvSpPr>
        <p:spPr>
          <a:xfrm>
            <a:off x="1296468" y="1490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7"/>
          <p:cNvSpPr/>
          <p:nvPr/>
        </p:nvSpPr>
        <p:spPr>
          <a:xfrm rot="7641468">
            <a:off x="485981" y="18562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7"/>
          <p:cNvSpPr/>
          <p:nvPr/>
        </p:nvSpPr>
        <p:spPr>
          <a:xfrm>
            <a:off x="11340275" y="58711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Google Shape;200;p17"/>
          <p:cNvSpPr/>
          <p:nvPr/>
        </p:nvSpPr>
        <p:spPr>
          <a:xfrm>
            <a:off x="10873832" y="53052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Google Shape;201;p17"/>
          <p:cNvSpPr/>
          <p:nvPr/>
        </p:nvSpPr>
        <p:spPr>
          <a:xfrm>
            <a:off x="11556406" y="198431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2" name="Google Shape;202;p17"/>
          <p:cNvSpPr/>
          <p:nvPr/>
        </p:nvSpPr>
        <p:spPr>
          <a:xfrm rot="7641468">
            <a:off x="9446210" y="62153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7"/>
          <p:cNvSpPr/>
          <p:nvPr/>
        </p:nvSpPr>
        <p:spPr>
          <a:xfrm>
            <a:off x="10931407" y="6595033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7"/>
          <p:cNvSpPr txBox="1">
            <a:spLocks noGrp="1"/>
          </p:cNvSpPr>
          <p:nvPr>
            <p:ph type="ctrTitle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8_2">
    <p:bg>
      <p:bgPr>
        <a:solidFill>
          <a:schemeClr val="accen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  <a:defRPr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6" r:id="rId4"/>
    <p:sldLayoutId id="2147483657" r:id="rId5"/>
    <p:sldLayoutId id="2147483658" r:id="rId6"/>
    <p:sldLayoutId id="2147483661" r:id="rId7"/>
    <p:sldLayoutId id="2147483663" r:id="rId8"/>
    <p:sldLayoutId id="2147483675" r:id="rId9"/>
    <p:sldLayoutId id="2147483676" r:id="rId10"/>
    <p:sldLayoutId id="2147483677" r:id="rId11"/>
    <p:sldLayoutId id="214748368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" Target="slide10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3.png"/><Relationship Id="rId3" Type="http://schemas.openxmlformats.org/officeDocument/2006/relationships/slide" Target="slide11.xml"/><Relationship Id="rId7" Type="http://schemas.openxmlformats.org/officeDocument/2006/relationships/image" Target="../media/image11.png"/><Relationship Id="rId12" Type="http://schemas.openxmlformats.org/officeDocument/2006/relationships/slide" Target="slide14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slide" Target="slide16.xml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slide" Target="slide13.xml"/><Relationship Id="rId1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slide" Target="slide10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slide" Target="slide10.xml"/><Relationship Id="rId10" Type="http://schemas.openxmlformats.org/officeDocument/2006/relationships/image" Target="../media/image19.png"/><Relationship Id="rId4" Type="http://schemas.microsoft.com/office/2007/relationships/hdphoto" Target="../media/hdphoto8.wdp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png"/><Relationship Id="rId7" Type="http://schemas.microsoft.com/office/2007/relationships/hdphoto" Target="../media/hdphoto5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slide" Target="slide10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6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1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r>
              <a:rPr lang="en-US" sz="15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147090"/>
            <a:ext cx="7051802" cy="248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549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403392" y="152400"/>
            <a:ext cx="5574176" cy="16002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06538" y="533400"/>
            <a:ext cx="5875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MercuriusScript" pitchFamily="2" charset="0"/>
                <a:cs typeface="Times New Roman" pitchFamily="18" charset="0"/>
              </a:rPr>
              <a:t>Chim cánh cụt học </a:t>
            </a:r>
            <a:r>
              <a:rPr lang="en-US" sz="4000" smtClean="0">
                <a:solidFill>
                  <a:srgbClr val="FF0000"/>
                </a:solidFill>
                <a:latin typeface="MercuriusScript" pitchFamily="2" charset="0"/>
                <a:cs typeface="Times New Roman" pitchFamily="18" charset="0"/>
              </a:rPr>
              <a:t>bài.</a:t>
            </a:r>
            <a:endParaRPr lang="en-US" sz="4000">
              <a:solidFill>
                <a:srgbClr val="FF0000"/>
              </a:solidFill>
              <a:latin typeface="MercuriusScript" pitchFamily="2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345" y="5691455"/>
            <a:ext cx="1843279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" y="-55418"/>
            <a:ext cx="574536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6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2912251" y="811235"/>
            <a:ext cx="3284965" cy="2166747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319" y="655861"/>
            <a:ext cx="2654186" cy="2535555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3052492" y="3581400"/>
            <a:ext cx="3004482" cy="2363032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7223919" y="3622570"/>
            <a:ext cx="2518041" cy="2510200"/>
          </a:xfrm>
          <a:prstGeom prst="rect">
            <a:avLst/>
          </a:prstGeom>
        </p:spPr>
      </p:pic>
      <p:sp>
        <p:nvSpPr>
          <p:cNvPr id="10" name="Rounded Rectangle 9">
            <a:hlinkClick r:id="rId15" action="ppaction://hlinksldjump"/>
          </p:cNvPr>
          <p:cNvSpPr/>
          <p:nvPr/>
        </p:nvSpPr>
        <p:spPr>
          <a:xfrm>
            <a:off x="10185539" y="1"/>
            <a:ext cx="1976299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solidFill>
                  <a:srgbClr val="FF0000"/>
                </a:solidFill>
                <a:latin typeface="MercuriusScript" pitchFamily="2" charset="0"/>
                <a:cs typeface="Times New Roman" pitchFamily="18" charset="0"/>
              </a:rPr>
              <a:t>BÀI MỚI</a:t>
            </a:r>
            <a:endParaRPr lang="en-US">
              <a:solidFill>
                <a:srgbClr val="FF0000"/>
              </a:solidFill>
              <a:latin typeface="MercuriusScript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40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9693796" y="5230092"/>
            <a:ext cx="246804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49901" y="363683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204458" y="3200400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13519" y="1731819"/>
            <a:ext cx="4174122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56643" y="640746"/>
            <a:ext cx="6182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&gt; 4</a:t>
            </a:r>
            <a:endParaRPr lang="en-US" sz="6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75525" y="3525389"/>
            <a:ext cx="5979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 </a:t>
            </a:r>
            <a:r>
              <a:rPr lang="en-US" sz="5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    6 &gt; 4   …</a:t>
            </a:r>
            <a:endParaRPr lang="en-US" sz="5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5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89719" y="1710048"/>
            <a:ext cx="4402721" cy="2542310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709" y="5004955"/>
            <a:ext cx="1994129" cy="1905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749901" y="363683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204458" y="3200400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256643" y="640746"/>
            <a:ext cx="6182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&lt; 3</a:t>
            </a:r>
            <a:endParaRPr lang="en-US" sz="6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75525" y="3525389"/>
            <a:ext cx="5979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&lt; 3     2 &lt; 3   …</a:t>
            </a:r>
            <a:endParaRPr lang="en-US" sz="5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6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17894" y="202196"/>
            <a:ext cx="3505699" cy="2174901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9904526" y="4953001"/>
            <a:ext cx="2257312" cy="177538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749901" y="363682"/>
            <a:ext cx="6957381" cy="4360718"/>
            <a:chOff x="3749901" y="363682"/>
            <a:chExt cx="6957381" cy="4360718"/>
          </a:xfrm>
        </p:grpSpPr>
        <p:sp>
          <p:nvSpPr>
            <p:cNvPr id="8" name="Rounded Rectangle 7"/>
            <p:cNvSpPr/>
            <p:nvPr/>
          </p:nvSpPr>
          <p:spPr>
            <a:xfrm>
              <a:off x="3749901" y="363682"/>
              <a:ext cx="6957381" cy="4360718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31" t="50192" r="9394" b="26770"/>
            <a:stretch/>
          </p:blipFill>
          <p:spPr>
            <a:xfrm>
              <a:off x="8474368" y="624113"/>
              <a:ext cx="1264718" cy="1331069"/>
            </a:xfrm>
            <a:prstGeom prst="ellipse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4" t="49623" r="72290" b="27445"/>
            <a:stretch/>
          </p:blipFill>
          <p:spPr>
            <a:xfrm>
              <a:off x="4122056" y="519364"/>
              <a:ext cx="1231357" cy="1324907"/>
            </a:xfrm>
            <a:prstGeom prst="ellipse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81" t="9474" r="40644" b="67594"/>
            <a:stretch/>
          </p:blipFill>
          <p:spPr>
            <a:xfrm>
              <a:off x="8474368" y="2410646"/>
              <a:ext cx="1264718" cy="1324907"/>
            </a:xfrm>
            <a:prstGeom prst="ellipse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3" b="25945"/>
            <a:stretch/>
          </p:blipFill>
          <p:spPr>
            <a:xfrm>
              <a:off x="4122057" y="2204967"/>
              <a:ext cx="1447568" cy="1599419"/>
            </a:xfrm>
            <a:prstGeom prst="ellipse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3278" y="675197"/>
              <a:ext cx="1355485" cy="14625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5621" y="696128"/>
              <a:ext cx="1355485" cy="14625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0421" y="2294753"/>
              <a:ext cx="1355485" cy="146257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087" y="1899736"/>
              <a:ext cx="1355485" cy="146257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9625" y="2728429"/>
              <a:ext cx="1355485" cy="1462571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5967327" y="4052389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7663363" y="4053114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813923" y="4053114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6813923" y="4052389"/>
            <a:ext cx="640080" cy="640080"/>
          </a:xfrm>
          <a:prstGeom prst="roundRect">
            <a:avLst/>
          </a:prstGeom>
          <a:solidFill>
            <a:srgbClr val="FFE8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97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49901" y="363682"/>
            <a:ext cx="6957381" cy="3751117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43609" y="1826162"/>
            <a:ext cx="4478922" cy="2542310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0269997" y="4972050"/>
            <a:ext cx="1891841" cy="18859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85" y="990600"/>
            <a:ext cx="3330934" cy="249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2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8"/>
          <p:cNvSpPr/>
          <p:nvPr/>
        </p:nvSpPr>
        <p:spPr>
          <a:xfrm>
            <a:off x="1966119" y="1833400"/>
            <a:ext cx="2795068" cy="430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800" smtClean="0"/>
              <a:t>Xem lại bài đã học</a:t>
            </a:r>
            <a:endParaRPr sz="4800"/>
          </a:p>
        </p:txBody>
      </p:sp>
      <p:sp>
        <p:nvSpPr>
          <p:cNvPr id="523" name="Google Shape;523;p48"/>
          <p:cNvSpPr/>
          <p:nvPr/>
        </p:nvSpPr>
        <p:spPr>
          <a:xfrm>
            <a:off x="4886010" y="1833400"/>
            <a:ext cx="2471870" cy="43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800" smtClean="0"/>
              <a:t>Hoàn thành bài…</a:t>
            </a:r>
            <a:endParaRPr sz="4800"/>
          </a:p>
        </p:txBody>
      </p:sp>
      <p:sp>
        <p:nvSpPr>
          <p:cNvPr id="524" name="Google Shape;524;p48"/>
          <p:cNvSpPr/>
          <p:nvPr/>
        </p:nvSpPr>
        <p:spPr>
          <a:xfrm>
            <a:off x="7482704" y="1833400"/>
            <a:ext cx="2601149" cy="43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800" smtClean="0"/>
              <a:t>Chuẩn bị bài mới</a:t>
            </a:r>
            <a:endParaRPr sz="4800"/>
          </a:p>
        </p:txBody>
      </p:sp>
      <p:sp>
        <p:nvSpPr>
          <p:cNvPr id="526" name="Google Shape;526;p48"/>
          <p:cNvSpPr txBox="1">
            <a:spLocks noGrp="1"/>
          </p:cNvSpPr>
          <p:nvPr>
            <p:ph type="ctrTitle"/>
          </p:nvPr>
        </p:nvSpPr>
        <p:spPr>
          <a:xfrm>
            <a:off x="1988705" y="374285"/>
            <a:ext cx="8184429" cy="1261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r>
              <a:rPr lang="en-US" smtClean="0">
                <a:solidFill>
                  <a:srgbClr val="002060"/>
                </a:solidFill>
                <a:latin typeface="+mj-lt"/>
              </a:rPr>
              <a:t>DẶN DÒ</a:t>
            </a:r>
            <a:endParaRPr>
              <a:solidFill>
                <a:srgbClr val="002060"/>
              </a:solidFill>
              <a:latin typeface="+mj-lt"/>
            </a:endParaRPr>
          </a:p>
        </p:txBody>
      </p:sp>
      <p:sp>
        <p:nvSpPr>
          <p:cNvPr id="527" name="Google Shape;527;p48"/>
          <p:cNvSpPr/>
          <p:nvPr/>
        </p:nvSpPr>
        <p:spPr>
          <a:xfrm>
            <a:off x="974819" y="3811368"/>
            <a:ext cx="225570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8" name="Google Shape;528;p48"/>
          <p:cNvSpPr/>
          <p:nvPr/>
        </p:nvSpPr>
        <p:spPr>
          <a:xfrm>
            <a:off x="974819" y="4840501"/>
            <a:ext cx="225570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marL="0" indent="0">
              <a:buNone/>
            </a:pPr>
            <a:r>
              <a:rPr lang="en" sz="6400">
                <a:latin typeface="+mj-lt"/>
              </a:rPr>
              <a:t>KHỞI ĐỘNG</a:t>
            </a:r>
            <a:endParaRPr sz="640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1"/>
            <a:ext cx="12204870" cy="1581151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20" y="937040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3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3513" y="2442287"/>
            <a:ext cx="7474815" cy="93372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55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 SÁNH SỐ</a:t>
            </a:r>
            <a:endParaRPr lang="en-US" sz="55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8"/>
            <a:ext cx="5105400" cy="93372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5500" b="1">
                <a:latin typeface="Arial" pitchFamily="34" charset="0"/>
                <a:cs typeface="Arial" pitchFamily="34" charset="0"/>
              </a:rPr>
              <a:t>Bài 4</a:t>
            </a:r>
            <a:endParaRPr lang="en-US" sz="55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79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40696" y="6258594"/>
            <a:ext cx="3560023" cy="523206"/>
          </a:xfrm>
          <a:prstGeom prst="rect">
            <a:avLst/>
          </a:prstGeom>
          <a:solidFill>
            <a:srgbClr val="FFC000"/>
          </a:solidFill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2800">
                <a:latin typeface="Arial" pitchFamily="34" charset="0"/>
                <a:cs typeface="Arial" pitchFamily="34" charset="0"/>
              </a:rPr>
              <a:t>Sách Toán_trang 30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65" y="1295401"/>
            <a:ext cx="7207238" cy="361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1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7914" y="265699"/>
            <a:ext cx="10924605" cy="855884"/>
            <a:chOff x="559883" y="346364"/>
            <a:chExt cx="10924605" cy="855884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50352" y="432807"/>
              <a:ext cx="99341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&gt;, &lt;, = 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3718719" y="4419600"/>
            <a:ext cx="1328624" cy="1328624"/>
          </a:xfrm>
          <a:prstGeom prst="roundRect">
            <a:avLst/>
          </a:prstGeom>
          <a:solidFill>
            <a:srgbClr val="ECF76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764592" y="3124200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5       5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85919" y="3135270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3       5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64592" y="5795395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1       0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85919" y="5806465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4      2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2903266" y="3227976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9116134" y="5860075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9116134" y="3188880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894807" y="5871145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2903266" y="322797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116134" y="318888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2894807" y="58600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9116134" y="58600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56519" y="1600200"/>
            <a:ext cx="1328624" cy="1328624"/>
            <a:chOff x="1356519" y="1600200"/>
            <a:chExt cx="1328624" cy="1328624"/>
          </a:xfrm>
        </p:grpSpPr>
        <p:sp>
          <p:nvSpPr>
            <p:cNvPr id="5" name="Rounded Rectangle 4"/>
            <p:cNvSpPr/>
            <p:nvPr/>
          </p:nvSpPr>
          <p:spPr>
            <a:xfrm>
              <a:off x="1356519" y="1600200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523433" y="176711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223747" y="176711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523433" y="246888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223747" y="246888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883671" y="2160009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718719" y="1589598"/>
            <a:ext cx="1328624" cy="1328624"/>
            <a:chOff x="3718719" y="1589598"/>
            <a:chExt cx="1328624" cy="1328624"/>
          </a:xfrm>
        </p:grpSpPr>
        <p:sp>
          <p:nvSpPr>
            <p:cNvPr id="20" name="Rounded Rectangle 19"/>
            <p:cNvSpPr/>
            <p:nvPr/>
          </p:nvSpPr>
          <p:spPr>
            <a:xfrm>
              <a:off x="3718719" y="1589598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906733" y="178235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607047" y="178235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906733" y="248412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4607047" y="248412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4266971" y="2175249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571695" y="1632857"/>
            <a:ext cx="1328624" cy="1328624"/>
            <a:chOff x="7571695" y="1632857"/>
            <a:chExt cx="1328624" cy="1328624"/>
          </a:xfrm>
        </p:grpSpPr>
        <p:sp>
          <p:nvSpPr>
            <p:cNvPr id="21" name="Rounded Rectangle 20"/>
            <p:cNvSpPr/>
            <p:nvPr/>
          </p:nvSpPr>
          <p:spPr>
            <a:xfrm>
              <a:off x="7571695" y="16328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8438923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7738609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8098847" y="22098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926638" y="1632857"/>
            <a:ext cx="1328624" cy="1328624"/>
            <a:chOff x="9926638" y="1632857"/>
            <a:chExt cx="1328624" cy="1328624"/>
          </a:xfrm>
        </p:grpSpPr>
        <p:sp>
          <p:nvSpPr>
            <p:cNvPr id="22" name="Rounded Rectangle 21"/>
            <p:cNvSpPr/>
            <p:nvPr/>
          </p:nvSpPr>
          <p:spPr>
            <a:xfrm>
              <a:off x="9926638" y="16328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0092498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10792812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0092498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0792812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0452736" y="22098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356519" y="4419600"/>
            <a:ext cx="1328624" cy="1328624"/>
            <a:chOff x="1356519" y="4419600"/>
            <a:chExt cx="1328624" cy="1328624"/>
          </a:xfrm>
        </p:grpSpPr>
        <p:sp>
          <p:nvSpPr>
            <p:cNvPr id="23" name="Rounded Rectangle 22"/>
            <p:cNvSpPr/>
            <p:nvPr/>
          </p:nvSpPr>
          <p:spPr>
            <a:xfrm>
              <a:off x="1356519" y="4419600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1893548" y="496489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571695" y="4452257"/>
            <a:ext cx="1328624" cy="1328624"/>
            <a:chOff x="7571695" y="4452257"/>
            <a:chExt cx="1328624" cy="1328624"/>
          </a:xfrm>
        </p:grpSpPr>
        <p:sp>
          <p:nvSpPr>
            <p:cNvPr id="25" name="Rounded Rectangle 24"/>
            <p:cNvSpPr/>
            <p:nvPr/>
          </p:nvSpPr>
          <p:spPr>
            <a:xfrm>
              <a:off x="7571695" y="44522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7738609" y="463223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8438923" y="463223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738609" y="53340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8438923" y="53340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926638" y="4452257"/>
            <a:ext cx="1328624" cy="1328624"/>
            <a:chOff x="9926638" y="4452257"/>
            <a:chExt cx="1328624" cy="1328624"/>
          </a:xfrm>
        </p:grpSpPr>
        <p:sp>
          <p:nvSpPr>
            <p:cNvPr id="26" name="Rounded Rectangle 25"/>
            <p:cNvSpPr/>
            <p:nvPr/>
          </p:nvSpPr>
          <p:spPr>
            <a:xfrm>
              <a:off x="9926638" y="44522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10727772" y="477838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0178416" y="529654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649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19" y="1004781"/>
            <a:ext cx="9573856" cy="55863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1233" y="1338942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94805" y="1317745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6851" y="1407884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14519" y="2514600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28005" y="2732888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2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42747" y="2674831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28805" y="2514599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72575" y="1436912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741311" y="1279058"/>
            <a:ext cx="937142" cy="704088"/>
            <a:chOff x="8855554" y="4282440"/>
            <a:chExt cx="937142" cy="704088"/>
          </a:xfrm>
        </p:grpSpPr>
        <p:sp>
          <p:nvSpPr>
            <p:cNvPr id="17" name="Oval 16"/>
            <p:cNvSpPr/>
            <p:nvPr/>
          </p:nvSpPr>
          <p:spPr>
            <a:xfrm>
              <a:off x="9095525" y="4405884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8855554" y="4282440"/>
              <a:ext cx="937142" cy="704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57167" y="1380003"/>
            <a:ext cx="937142" cy="704088"/>
            <a:chOff x="8855554" y="4282440"/>
            <a:chExt cx="937142" cy="704088"/>
          </a:xfrm>
        </p:grpSpPr>
        <p:sp>
          <p:nvSpPr>
            <p:cNvPr id="21" name="Oval 20"/>
            <p:cNvSpPr/>
            <p:nvPr/>
          </p:nvSpPr>
          <p:spPr>
            <a:xfrm>
              <a:off x="9095525" y="4405884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855554" y="4282440"/>
              <a:ext cx="937142" cy="704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27339" y="2617776"/>
            <a:ext cx="937142" cy="704088"/>
            <a:chOff x="8855554" y="4282440"/>
            <a:chExt cx="937142" cy="704088"/>
          </a:xfrm>
        </p:grpSpPr>
        <p:sp>
          <p:nvSpPr>
            <p:cNvPr id="24" name="Oval 23"/>
            <p:cNvSpPr/>
            <p:nvPr/>
          </p:nvSpPr>
          <p:spPr>
            <a:xfrm>
              <a:off x="9095525" y="4405884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8855554" y="4282440"/>
              <a:ext cx="937142" cy="704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782061" y="2445180"/>
            <a:ext cx="937142" cy="704088"/>
            <a:chOff x="8855554" y="4282440"/>
            <a:chExt cx="937142" cy="704088"/>
          </a:xfrm>
        </p:grpSpPr>
        <p:sp>
          <p:nvSpPr>
            <p:cNvPr id="27" name="Oval 26"/>
            <p:cNvSpPr/>
            <p:nvPr/>
          </p:nvSpPr>
          <p:spPr>
            <a:xfrm>
              <a:off x="9095525" y="4405884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8855554" y="4282440"/>
              <a:ext cx="937142" cy="704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55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Tàu nào chở nhiều thùng nhất?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19" y="937538"/>
            <a:ext cx="8896446" cy="5439088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6813891" y="1981200"/>
            <a:ext cx="611240" cy="638442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5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/>
          <a:stretch/>
        </p:blipFill>
        <p:spPr>
          <a:xfrm>
            <a:off x="587027" y="685800"/>
            <a:ext cx="10358907" cy="409964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64321" y="4763869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Có      quả màu đỏ và      quả màu xanh: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321" y="5562600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Có      ớt và      quả táo: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585119" y="4808199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362461" y="480182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585119" y="559153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381261" y="559153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281319" y="479456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866279" y="478544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921366" y="559547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513479" y="559350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075977" y="4803684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719547" y="559153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585119" y="4808199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362461" y="480182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281319" y="4794563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866279" y="4785443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585119" y="559153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381261" y="5587901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921366" y="5595471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513479" y="559350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72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5" grpId="0"/>
      <p:bldP spid="26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719" y="3429000"/>
            <a:ext cx="7535550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800" smtClean="0">
                <a:solidFill>
                  <a:srgbClr val="FF0066"/>
                </a:solidFill>
                <a:latin typeface="+mj-lt"/>
                <a:ea typeface="Kids" pitchFamily="2" charset="0"/>
                <a:cs typeface="Kids" pitchFamily="2" charset="0"/>
              </a:rPr>
              <a:t>CỦNG CỐ</a:t>
            </a:r>
            <a:endParaRPr lang="en-US" sz="8800" smtClean="0">
              <a:solidFill>
                <a:srgbClr val="FF0066"/>
              </a:solidFill>
              <a:latin typeface="+mj-lt"/>
              <a:ea typeface="Kids" pitchFamily="2" charset="0"/>
              <a:cs typeface="Kid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95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arly Childhood Center by Slidesgo">
  <a:themeElements>
    <a:clrScheme name="Simple Light">
      <a:dk1>
        <a:srgbClr val="33140B"/>
      </a:dk1>
      <a:lt1>
        <a:srgbClr val="FFFFFF"/>
      </a:lt1>
      <a:dk2>
        <a:srgbClr val="595959"/>
      </a:dk2>
      <a:lt2>
        <a:srgbClr val="EEEEEE"/>
      </a:lt2>
      <a:accent1>
        <a:srgbClr val="FFAF57"/>
      </a:accent1>
      <a:accent2>
        <a:srgbClr val="BCE98C"/>
      </a:accent2>
      <a:accent3>
        <a:srgbClr val="58E0F1"/>
      </a:accent3>
      <a:accent4>
        <a:srgbClr val="FFFFFF"/>
      </a:accent4>
      <a:accent5>
        <a:srgbClr val="F16FB1"/>
      </a:accent5>
      <a:accent6>
        <a:srgbClr val="E8493F"/>
      </a:accent6>
      <a:hlink>
        <a:srgbClr val="3314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178</Words>
  <Application>Microsoft Office PowerPoint</Application>
  <PresentationFormat>Custom</PresentationFormat>
  <Paragraphs>81</Paragraphs>
  <Slides>16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Nunito Sans</vt:lpstr>
      <vt:lpstr>MercuriusScript</vt:lpstr>
      <vt:lpstr>Times New Roman</vt:lpstr>
      <vt:lpstr>Quicksand</vt:lpstr>
      <vt:lpstr>Nunito</vt:lpstr>
      <vt:lpstr>Quicksand Light</vt:lpstr>
      <vt:lpstr>Kids</vt:lpstr>
      <vt:lpstr>Early Childhood Center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Childhood Center</dc:title>
  <dc:creator>PC</dc:creator>
  <cp:lastModifiedBy>PC</cp:lastModifiedBy>
  <cp:revision>5</cp:revision>
  <dcterms:modified xsi:type="dcterms:W3CDTF">2021-08-02T15:31:26Z</dcterms:modified>
</cp:coreProperties>
</file>