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  <p:sldMasterId id="2147483716" r:id="rId2"/>
    <p:sldMasterId id="2147483727" r:id="rId3"/>
    <p:sldMasterId id="2147483739" r:id="rId4"/>
  </p:sldMasterIdLst>
  <p:notesMasterIdLst>
    <p:notesMasterId r:id="rId18"/>
  </p:notesMasterIdLst>
  <p:sldIdLst>
    <p:sldId id="256" r:id="rId5"/>
    <p:sldId id="324" r:id="rId6"/>
    <p:sldId id="325" r:id="rId7"/>
    <p:sldId id="362" r:id="rId8"/>
    <p:sldId id="356" r:id="rId9"/>
    <p:sldId id="363" r:id="rId10"/>
    <p:sldId id="367" r:id="rId11"/>
    <p:sldId id="358" r:id="rId12"/>
    <p:sldId id="364" r:id="rId13"/>
    <p:sldId id="366" r:id="rId14"/>
    <p:sldId id="365" r:id="rId15"/>
    <p:sldId id="357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E0"/>
    <a:srgbClr val="FF7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9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899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5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8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4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154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9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8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8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8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002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74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sldNum" idx="12"/>
          </p:nvPr>
        </p:nvSpPr>
        <p:spPr>
          <a:xfrm>
            <a:off x="476700" y="6018000"/>
            <a:ext cx="547600" cy="57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333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333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333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333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333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333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333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333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333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41" name="Google Shape;241;p28"/>
          <p:cNvCxnSpPr/>
          <p:nvPr/>
        </p:nvCxnSpPr>
        <p:spPr>
          <a:xfrm rot="10800000">
            <a:off x="476800" y="941100"/>
            <a:ext cx="11238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28"/>
          <p:cNvCxnSpPr/>
          <p:nvPr/>
        </p:nvCxnSpPr>
        <p:spPr>
          <a:xfrm rot="10800000">
            <a:off x="1285200" y="6306200"/>
            <a:ext cx="1043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28"/>
          <p:cNvSpPr txBox="1">
            <a:spLocks noGrp="1"/>
          </p:cNvSpPr>
          <p:nvPr>
            <p:ph type="ctrTitle"/>
          </p:nvPr>
        </p:nvSpPr>
        <p:spPr>
          <a:xfrm>
            <a:off x="476693" y="312676"/>
            <a:ext cx="3321200" cy="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1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2447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90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64" r:id="rId13"/>
    <p:sldLayoutId id="2147483765" r:id="rId14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3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1348" y="-4891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70274" y="3429000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8000" b="1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Viết</a:t>
            </a:r>
            <a:r>
              <a:rPr lang="en-US" altLang="zh-CN" sz="8000" b="1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8000" b="1" dirty="0" err="1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bảng</a:t>
            </a:r>
            <a:r>
              <a:rPr lang="en-US" altLang="zh-CN" sz="8000" b="1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lang="zh-CN" altLang="en-US" sz="800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45903" y="4100074"/>
            <a:ext cx="10284097" cy="1663618"/>
            <a:chOff x="3333666" y="3007012"/>
            <a:chExt cx="5560207" cy="921386"/>
          </a:xfrm>
        </p:grpSpPr>
        <p:sp>
          <p:nvSpPr>
            <p:cNvPr id="6" name="TextBox 5"/>
            <p:cNvSpPr txBox="1"/>
            <p:nvPr/>
          </p:nvSpPr>
          <p:spPr>
            <a:xfrm>
              <a:off x="3333666" y="3007012"/>
              <a:ext cx="5560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lang="en-US" sz="40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61510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37380" y="3220512"/>
              <a:ext cx="746452" cy="392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77560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31102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0007" y="0"/>
            <a:ext cx="10579994" cy="6078828"/>
            <a:chOff x="2952462" y="733247"/>
            <a:chExt cx="8211294" cy="33886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3145" y="733247"/>
              <a:ext cx="8140611" cy="33886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952462" y="952188"/>
              <a:ext cx="5560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lang="en-US" sz="40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14157" y="3130359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37380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84241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81227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493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77E6C30-0489-419F-9C1C-466CCC60F9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sp>
        <p:nvSpPr>
          <p:cNvPr id="7" name="Tiêu đề 6">
            <a:extLst>
              <a:ext uri="{FF2B5EF4-FFF2-40B4-BE49-F238E27FC236}">
                <a16:creationId xmlns:a16="http://schemas.microsoft.com/office/drawing/2014/main" xmlns="" id="{BF4B11F7-0BD4-4772-9CDC-1208CCB270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ửa Tay Đúng Cách Đánh Bay Corona - Rửa Tay Đúng Cách Bảo Vệ Sức Khỏe Mùa Dịch - TodayTV">
            <a:hlinkClick r:id="" action="ppaction://media"/>
            <a:extLst>
              <a:ext uri="{FF2B5EF4-FFF2-40B4-BE49-F238E27FC236}">
                <a16:creationId xmlns:a16="http://schemas.microsoft.com/office/drawing/2014/main" xmlns="" id="{13D82A09-1A51-410A-87E5-582EBC2E9E6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10" y="48341"/>
            <a:ext cx="11706896" cy="6585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2147181"/>
      </p:ext>
    </p:extLst>
  </p:cSld>
  <p:clrMapOvr>
    <a:masterClrMapping/>
  </p:clrMapOvr>
  <p:transition spd="slow" advTm="3494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4004" objId="8"/>
        <p14:stopEvt time="34942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DEDE8A-CB4C-4381-8DBB-6AAE21B8FE1E}"/>
              </a:ext>
            </a:extLst>
          </p:cNvPr>
          <p:cNvSpPr txBox="1"/>
          <p:nvPr/>
        </p:nvSpPr>
        <p:spPr>
          <a:xfrm>
            <a:off x="755160" y="671691"/>
            <a:ext cx="922486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Avant"/>
              </a:rPr>
              <a:t>e           o            s           v            k </a:t>
            </a:r>
          </a:p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Avant"/>
              </a:rPr>
              <a:t>x           c            n           a            ư</a:t>
            </a:r>
          </a:p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Avant"/>
              </a:rPr>
              <a:t>b           d            đ           p            q</a:t>
            </a:r>
          </a:p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Avant"/>
              </a:rPr>
              <a:t>i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Avant"/>
              </a:rPr>
              <a:t>            g            u           ă             ê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vant"/>
              </a:rPr>
              <a:t>â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Avant"/>
              </a:rPr>
              <a:t>           ơ            r            ô             l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Avant"/>
              </a:rPr>
              <a:t>           h            m           y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van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9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2748" y="3596111"/>
            <a:ext cx="4640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400" b="1" spc="-400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Hẹn</a:t>
            </a:r>
            <a:r>
              <a:rPr lang="en-US" altLang="zh-CN" sz="6400" b="1" spc="-400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gặp</a:t>
            </a:r>
            <a:r>
              <a:rPr lang="en-US" altLang="zh-CN" sz="6400" b="1" spc="-400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lại</a:t>
            </a:r>
            <a:r>
              <a:rPr lang="en-US" altLang="zh-CN" sz="6400" b="1" spc="-400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!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75679" y="516172"/>
            <a:ext cx="4097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53" y="1810022"/>
            <a:ext cx="2066925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85" y="1810022"/>
            <a:ext cx="2114550" cy="2162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777" y="1992902"/>
            <a:ext cx="2985617" cy="29579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9452" y="4689213"/>
            <a:ext cx="326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80114" y="4689213"/>
            <a:ext cx="326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10727" y="5586195"/>
            <a:ext cx="326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4787" y="620674"/>
            <a:ext cx="5560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71" y="1328560"/>
            <a:ext cx="4275092" cy="43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42022" y="163475"/>
            <a:ext cx="5560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02298" y="0"/>
            <a:ext cx="4939150" cy="2998469"/>
            <a:chOff x="2936383" y="1369958"/>
            <a:chExt cx="5560207" cy="3594848"/>
          </a:xfrm>
        </p:grpSpPr>
        <p:grpSp>
          <p:nvGrpSpPr>
            <p:cNvPr id="9" name="Group 8"/>
            <p:cNvGrpSpPr/>
            <p:nvPr/>
          </p:nvGrpSpPr>
          <p:grpSpPr>
            <a:xfrm>
              <a:off x="2936383" y="1369958"/>
              <a:ext cx="5560207" cy="3594848"/>
              <a:chOff x="2936383" y="1369958"/>
              <a:chExt cx="5560207" cy="359484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6383" y="1369958"/>
                <a:ext cx="5153962" cy="3594848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936383" y="1567272"/>
                <a:ext cx="556020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Nét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b="1" dirty="0" err="1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chưa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b="1" dirty="0" err="1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328639" y="3928398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67346" y="3928398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2566" y="3928398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44761" y="3928398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nét cong hở phả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82813" y="32505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2022" y="499652"/>
            <a:ext cx="5560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68" y="1382138"/>
            <a:ext cx="5732461" cy="4917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42022" y="163475"/>
            <a:ext cx="5560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933175" y="2883621"/>
            <a:ext cx="5584537" cy="2672493"/>
            <a:chOff x="3193961" y="952188"/>
            <a:chExt cx="5699912" cy="32173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3961" y="952188"/>
              <a:ext cx="4592110" cy="321735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333666" y="3007012"/>
              <a:ext cx="5560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lang="en-US" sz="40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61510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37380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77560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31102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nét cong hở trá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4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87504" y="389965"/>
            <a:ext cx="10757647" cy="5809129"/>
            <a:chOff x="3193960" y="952188"/>
            <a:chExt cx="5816237" cy="32173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3960" y="952188"/>
              <a:ext cx="5816237" cy="321735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333666" y="3007012"/>
              <a:ext cx="5560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lang="en-US" sz="40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61510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37380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77560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31102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802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2022" y="499652"/>
            <a:ext cx="5560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37" y="1548765"/>
            <a:ext cx="4833257" cy="4788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42022" y="163475"/>
            <a:ext cx="5560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56331" y="0"/>
            <a:ext cx="5331587" cy="2925032"/>
            <a:chOff x="2952462" y="733247"/>
            <a:chExt cx="5560207" cy="33886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3145" y="733247"/>
              <a:ext cx="4855069" cy="338867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52462" y="952188"/>
              <a:ext cx="55602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lang="en-US" sz="40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14157" y="3130359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37380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84241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81227" y="3220512"/>
              <a:ext cx="746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nét cong kí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117</Words>
  <Application>Microsoft Office PowerPoint</Application>
  <PresentationFormat>Custom</PresentationFormat>
  <Paragraphs>50</Paragraphs>
  <Slides>13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Office 主题​​</vt:lpstr>
      <vt:lpstr>Simple Light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SKY</cp:lastModifiedBy>
  <cp:revision>54</cp:revision>
  <dcterms:created xsi:type="dcterms:W3CDTF">2020-08-13T09:32:00Z</dcterms:created>
  <dcterms:modified xsi:type="dcterms:W3CDTF">2021-09-09T07:08:53Z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