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B65CFFD-84BD-4E13-8C0A-ADB001915A58}">
          <p14:sldIdLst/>
        </p14:section>
        <p14:section name="Untitled Section" id="{317391F2-0E6D-4ADC-B8B0-D97BDB52F09B}">
          <p14:sldIdLst/>
        </p14:section>
        <p14:section name="Untitled Section" id="{07134E8A-CC45-46A8-8A31-D4575B08F3E8}">
          <p14:sldIdLst/>
        </p14:section>
        <p14:section name="Untitled Section" id="{44517496-9DD2-4122-8D84-14C71D269276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193B9-6FCD-43E9-89EB-3E124554D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F878A3-C582-4F04-8452-38FE33172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BA8DF-8930-4785-B2F9-04CA47998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A9B88-9C7B-434C-B6B0-342CBFE6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29F97-15B4-4B3F-84FA-9EECCA6D9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AC9E2-0427-4943-BF7F-DCD173A8A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282AB4-FE4E-4193-9F26-DC0C79CB5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CFB92-09B3-48D7-A75F-F6D70AF4C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63D51-4497-4283-BE21-11273FD2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5FE19-48CC-4F8C-AF30-9DC56D57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3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D834E-F61E-4D03-91B1-0A72E63A3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C56568-F48F-4224-9AFC-88043E199E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273D4-C0EA-4357-AF84-9A7B6A1E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065A2-B43B-4063-BA2A-C155EF51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81563-02D1-4890-B221-C0D81FA2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2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B051B-78C9-4B4E-9881-6664A09D7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C85D7-5F0D-4DE2-843E-6173F43F6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97F82-DF22-4A7A-B33B-D64A798C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28664-1C06-4915-A347-46B496B6F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20AC7-E39C-4604-A708-21235ACA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906A1-521D-4200-8BB0-3C52FA618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7FCD5-16CC-4E64-BA75-3633845C1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E0117-14AE-40F7-82BE-FC77C7278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06EB1-9BA2-4C7F-A35F-99D8F7829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BF2E3-9B77-4523-B374-F2A834A3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2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3DF57-9AB2-455C-88DD-9B8967689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FD1EC-D7B2-4C40-B83B-7534D67B0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3B557-716E-4693-825C-9E2A6753B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7BC4E-BF18-4BA5-9E23-28A157F2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A7E81-8498-4404-A435-0F77B97BA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292A8-221F-4230-8F20-2F30A3F4F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1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E8B14-A2EC-4EFB-BE77-DB9D892AD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6409B-5E95-46BF-87E6-256AEB2F1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4699C-041A-4512-A2A2-62A2117E4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5D31AD-605B-48BE-BD11-7F60A4B0E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A5A48-32CD-4E4A-9A1F-423CAA43B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BBD441-67F4-4BF2-BE24-B3F5E7BE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02C197-E2E3-4670-A46F-5E4ACB53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659030-E68D-40E7-A5DD-6D7D7E45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1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79D4-2F9A-4383-95BF-667703721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4FC7B-8A11-4751-B030-C345912E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993D3-ECE4-434D-AB9C-07DF1ACB1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E5618E-E750-4D97-992A-E74CD21C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3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EBD798-AB57-4148-9F2D-E4FB1DBF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E17CBB-3E54-4C75-A81F-FD657F0B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7727-EF79-4A3A-A690-39D783037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9201-6009-4BD6-8F3C-C95159774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676F1-EA29-4E12-95D0-660666B78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09ED58-2FED-46C2-AC83-99BF4B834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FEF3A-8875-4528-A2F3-3A0AC1DB7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51548-7630-4EC6-A974-C8F843CDD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D71CB-3BE4-4359-A95D-AC9BB2F2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89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6097A-210E-4565-8F57-0713352C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9541A-4FE5-4441-8FC4-118B3E322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DB916-E8A6-47D9-A300-24BE5CD4D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47A85-B25F-4A12-B353-F64DD9F0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7B18A-6516-42A7-90E7-05D9E2CB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70306-AB86-4C08-91B4-22312EF70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3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D306CD-0D1F-41B6-A8B6-95EE99A7D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5D1F4-CDA1-486F-81C3-C117B8D4E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C5D-D802-46A0-AD3F-2B74EF826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2B7B1-8423-4701-880E-A93447CE4B5B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340A1-EACD-4480-BBEA-A448D49DF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15ACA-C1DE-4442-888F-F27AF3444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F4B10-38E6-4AA9-A034-E048A7F6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8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EEA01-E120-48C1-BB3F-21C43C74B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8582" y="-928110"/>
            <a:ext cx="9144000" cy="2387600"/>
          </a:xfrm>
        </p:spPr>
        <p:txBody>
          <a:bodyPr>
            <a:normAutofit/>
          </a:bodyPr>
          <a:lstStyle/>
          <a:p>
            <a:pPr algn="just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&gt;, &lt;,=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E1790F-B073-452A-8FEA-851DEBE7A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364" y="2188873"/>
            <a:ext cx="10002982" cy="3117417"/>
          </a:xfrm>
        </p:spPr>
        <p:txBody>
          <a:bodyPr>
            <a:normAutofit/>
          </a:bodyPr>
          <a:lstStyle/>
          <a:p>
            <a:r>
              <a:rPr lang="en-US" sz="4000" dirty="0"/>
              <a:t>9 - 3 ………8 + 1</a:t>
            </a:r>
          </a:p>
          <a:p>
            <a:endParaRPr lang="en-US" sz="4000" dirty="0"/>
          </a:p>
          <a:p>
            <a:r>
              <a:rPr lang="en-US" sz="4000" dirty="0"/>
              <a:t>6 – 3 + 4 ………9 + 0 - 8</a:t>
            </a:r>
          </a:p>
          <a:p>
            <a:endParaRPr lang="en-US" sz="4000" dirty="0"/>
          </a:p>
          <a:p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2AFE7EA-333F-46B8-B3F1-15A433959E52}"/>
              </a:ext>
            </a:extLst>
          </p:cNvPr>
          <p:cNvCxnSpPr/>
          <p:nvPr/>
        </p:nvCxnSpPr>
        <p:spPr>
          <a:xfrm>
            <a:off x="3851550" y="2729342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F9EF3C1-24B5-4E67-AE99-ACB598BEBCE4}"/>
              </a:ext>
            </a:extLst>
          </p:cNvPr>
          <p:cNvSpPr txBox="1"/>
          <p:nvPr/>
        </p:nvSpPr>
        <p:spPr>
          <a:xfrm>
            <a:off x="4073236" y="2844225"/>
            <a:ext cx="58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A225A4-9488-4FC0-A27C-4709C8E1DA96}"/>
              </a:ext>
            </a:extLst>
          </p:cNvPr>
          <p:cNvSpPr txBox="1"/>
          <p:nvPr/>
        </p:nvSpPr>
        <p:spPr>
          <a:xfrm>
            <a:off x="6165272" y="2844225"/>
            <a:ext cx="540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FBBD8A-18F8-4435-A206-64ABD0E76F62}"/>
              </a:ext>
            </a:extLst>
          </p:cNvPr>
          <p:cNvCxnSpPr/>
          <p:nvPr/>
        </p:nvCxnSpPr>
        <p:spPr>
          <a:xfrm>
            <a:off x="6096000" y="2729342"/>
            <a:ext cx="6788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E6D3C64-831B-4916-A07E-695C66942A7E}"/>
              </a:ext>
            </a:extLst>
          </p:cNvPr>
          <p:cNvSpPr txBox="1"/>
          <p:nvPr/>
        </p:nvSpPr>
        <p:spPr>
          <a:xfrm>
            <a:off x="5209305" y="2206122"/>
            <a:ext cx="581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AB37795-5BC5-48F3-9179-694665A8A5A2}"/>
              </a:ext>
            </a:extLst>
          </p:cNvPr>
          <p:cNvCxnSpPr/>
          <p:nvPr/>
        </p:nvCxnSpPr>
        <p:spPr>
          <a:xfrm>
            <a:off x="3214255" y="4059378"/>
            <a:ext cx="15655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1C95F46-31C3-4A90-AAA0-1A28D120F329}"/>
              </a:ext>
            </a:extLst>
          </p:cNvPr>
          <p:cNvSpPr txBox="1"/>
          <p:nvPr/>
        </p:nvSpPr>
        <p:spPr>
          <a:xfrm>
            <a:off x="3823852" y="4100944"/>
            <a:ext cx="4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3CF8015-9D96-49FE-AC64-8CF5E1E3E60F}"/>
              </a:ext>
            </a:extLst>
          </p:cNvPr>
          <p:cNvCxnSpPr/>
          <p:nvPr/>
        </p:nvCxnSpPr>
        <p:spPr>
          <a:xfrm>
            <a:off x="6096000" y="4059379"/>
            <a:ext cx="14962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8712D2F-BE6E-4936-B215-2E286FE0A5F7}"/>
              </a:ext>
            </a:extLst>
          </p:cNvPr>
          <p:cNvSpPr txBox="1"/>
          <p:nvPr/>
        </p:nvSpPr>
        <p:spPr>
          <a:xfrm>
            <a:off x="6580895" y="4170207"/>
            <a:ext cx="581891" cy="52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D0C913-0203-4DFE-A128-00498CCEAE8C}"/>
              </a:ext>
            </a:extLst>
          </p:cNvPr>
          <p:cNvSpPr txBox="1"/>
          <p:nvPr/>
        </p:nvSpPr>
        <p:spPr>
          <a:xfrm>
            <a:off x="5250887" y="3519042"/>
            <a:ext cx="609600" cy="535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75955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20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E0E09-ECC1-4674-96D5-F1F4D0456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891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……. = 8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= 3 + 2 + …….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+ ……. &lt; 7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+ 5 &gt; 2 + ………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64B40B-EB60-4C30-BD59-E2F2A5BC6B7D}"/>
              </a:ext>
            </a:extLst>
          </p:cNvPr>
          <p:cNvSpPr txBox="1"/>
          <p:nvPr/>
        </p:nvSpPr>
        <p:spPr>
          <a:xfrm>
            <a:off x="5915905" y="146856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34B0CF-BC73-43A8-A52B-892C00BE6AB0}"/>
              </a:ext>
            </a:extLst>
          </p:cNvPr>
          <p:cNvSpPr txBox="1"/>
          <p:nvPr/>
        </p:nvSpPr>
        <p:spPr>
          <a:xfrm>
            <a:off x="6968836" y="2382970"/>
            <a:ext cx="526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4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F4C954-810D-498D-9909-C0DCB23C0021}"/>
              </a:ext>
            </a:extLst>
          </p:cNvPr>
          <p:cNvCxnSpPr/>
          <p:nvPr/>
        </p:nvCxnSpPr>
        <p:spPr>
          <a:xfrm>
            <a:off x="5056912" y="3962397"/>
            <a:ext cx="1704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A4A82D4-CB77-44EC-A230-BA5A63C0A199}"/>
              </a:ext>
            </a:extLst>
          </p:cNvPr>
          <p:cNvSpPr txBox="1"/>
          <p:nvPr/>
        </p:nvSpPr>
        <p:spPr>
          <a:xfrm>
            <a:off x="5140030" y="3851549"/>
            <a:ext cx="637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F086B3-F511-4C2C-A433-F57C666B5EA9}"/>
              </a:ext>
            </a:extLst>
          </p:cNvPr>
          <p:cNvSpPr txBox="1"/>
          <p:nvPr/>
        </p:nvSpPr>
        <p:spPr>
          <a:xfrm>
            <a:off x="5950527" y="3435924"/>
            <a:ext cx="491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6B1FDC7-23B7-4A8F-AB5F-942E2750C27E}"/>
              </a:ext>
            </a:extLst>
          </p:cNvPr>
          <p:cNvCxnSpPr/>
          <p:nvPr/>
        </p:nvCxnSpPr>
        <p:spPr>
          <a:xfrm>
            <a:off x="4461168" y="5001491"/>
            <a:ext cx="817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19E93EA-08CA-41D5-9BDE-540EE058B5B9}"/>
              </a:ext>
            </a:extLst>
          </p:cNvPr>
          <p:cNvSpPr txBox="1"/>
          <p:nvPr/>
        </p:nvSpPr>
        <p:spPr>
          <a:xfrm>
            <a:off x="4641286" y="4932205"/>
            <a:ext cx="665019" cy="59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8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499428C-21B5-4801-8789-FFC0855C1D41}"/>
              </a:ext>
            </a:extLst>
          </p:cNvPr>
          <p:cNvCxnSpPr/>
          <p:nvPr/>
        </p:nvCxnSpPr>
        <p:spPr>
          <a:xfrm>
            <a:off x="5950527" y="5001491"/>
            <a:ext cx="15447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C31CC6F-18CF-4ED1-BFAF-53011AC625CD}"/>
              </a:ext>
            </a:extLst>
          </p:cNvPr>
          <p:cNvSpPr txBox="1"/>
          <p:nvPr/>
        </p:nvSpPr>
        <p:spPr>
          <a:xfrm>
            <a:off x="6068297" y="4918346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F221CC-2B84-4911-B01D-B1F943E93DBD}"/>
              </a:ext>
            </a:extLst>
          </p:cNvPr>
          <p:cNvSpPr txBox="1"/>
          <p:nvPr/>
        </p:nvSpPr>
        <p:spPr>
          <a:xfrm>
            <a:off x="6747148" y="4419598"/>
            <a:ext cx="665019" cy="59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AE41F49-5C54-4AF0-936E-C8D4E1F68A31}"/>
              </a:ext>
            </a:extLst>
          </p:cNvPr>
          <p:cNvSpPr txBox="1"/>
          <p:nvPr/>
        </p:nvSpPr>
        <p:spPr>
          <a:xfrm>
            <a:off x="110836" y="4436324"/>
            <a:ext cx="66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691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1" grpId="0"/>
      <p:bldP spid="12" grpId="0"/>
      <p:bldP spid="15" grpId="0"/>
      <p:bldP spid="16" grpId="0"/>
      <p:bldP spid="19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6BCD-DDC5-4BA4-8E79-9F84B4F2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 + 5 = ……. + 4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6ED49-FE86-4C60-A369-4AF97FDB7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phép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thích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         </a:t>
            </a:r>
            <a:r>
              <a:rPr lang="en-US" b="1" dirty="0" err="1"/>
              <a:t>Có</a:t>
            </a:r>
            <a:r>
              <a:rPr lang="en-US" b="1" dirty="0"/>
              <a:t>        : 10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kẹo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    Cho       : 4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kẹo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    </a:t>
            </a:r>
            <a:r>
              <a:rPr lang="en-US" b="1" dirty="0" err="1"/>
              <a:t>Còn</a:t>
            </a:r>
            <a:r>
              <a:rPr lang="en-US" b="1" dirty="0"/>
              <a:t>       :………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kẹo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…………………………………………….</a:t>
            </a:r>
          </a:p>
          <a:p>
            <a:pPr marL="0" indent="0">
              <a:buNone/>
            </a:pPr>
            <a:r>
              <a:rPr lang="en-US" b="1" dirty="0" err="1"/>
              <a:t>Bài</a:t>
            </a:r>
            <a:r>
              <a:rPr lang="en-US" b="1" dirty="0"/>
              <a:t>. Cho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: 4, 5, 9 </a:t>
            </a:r>
            <a:r>
              <a:rPr lang="en-US" b="1" dirty="0" err="1"/>
              <a:t>hãy</a:t>
            </a:r>
            <a:r>
              <a:rPr lang="en-US" b="1" dirty="0"/>
              <a:t> </a:t>
            </a: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phép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đúng</a:t>
            </a:r>
            <a:r>
              <a:rPr lang="en-US" b="1" dirty="0"/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CE9639-BF5B-419F-A067-42F56C626B8C}"/>
              </a:ext>
            </a:extLst>
          </p:cNvPr>
          <p:cNvCxnSpPr/>
          <p:nvPr/>
        </p:nvCxnSpPr>
        <p:spPr>
          <a:xfrm>
            <a:off x="4987636" y="1191491"/>
            <a:ext cx="74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AC46D84-B0B0-4C99-A3D5-949BC16AEC58}"/>
              </a:ext>
            </a:extLst>
          </p:cNvPr>
          <p:cNvSpPr txBox="1"/>
          <p:nvPr/>
        </p:nvSpPr>
        <p:spPr>
          <a:xfrm>
            <a:off x="5140027" y="1094498"/>
            <a:ext cx="637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E8728B-F527-40BA-AC2B-7526ECDA3697}"/>
              </a:ext>
            </a:extLst>
          </p:cNvPr>
          <p:cNvCxnSpPr/>
          <p:nvPr/>
        </p:nvCxnSpPr>
        <p:spPr>
          <a:xfrm>
            <a:off x="6428509" y="1191491"/>
            <a:ext cx="13577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2076251-A4FF-47BF-BAB3-F1BE474566EB}"/>
              </a:ext>
            </a:extLst>
          </p:cNvPr>
          <p:cNvSpPr txBox="1"/>
          <p:nvPr/>
        </p:nvSpPr>
        <p:spPr>
          <a:xfrm>
            <a:off x="7412198" y="1246903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9F6512-8CE2-4D4C-8B8B-CA5FFB927870}"/>
              </a:ext>
            </a:extLst>
          </p:cNvPr>
          <p:cNvSpPr txBox="1"/>
          <p:nvPr/>
        </p:nvSpPr>
        <p:spPr>
          <a:xfrm>
            <a:off x="6774883" y="720434"/>
            <a:ext cx="706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00155A-C9A3-4546-B5C2-9C9712975C14}"/>
              </a:ext>
            </a:extLst>
          </p:cNvPr>
          <p:cNvSpPr txBox="1"/>
          <p:nvPr/>
        </p:nvSpPr>
        <p:spPr>
          <a:xfrm>
            <a:off x="2078182" y="3763528"/>
            <a:ext cx="2715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10 – 4 = 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79B30-9547-4E75-9761-A48DDF455D97}"/>
              </a:ext>
            </a:extLst>
          </p:cNvPr>
          <p:cNvSpPr txBox="1"/>
          <p:nvPr/>
        </p:nvSpPr>
        <p:spPr>
          <a:xfrm>
            <a:off x="1745673" y="4862942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 + 5 = 9                   9 – 5 = 4</a:t>
            </a:r>
          </a:p>
          <a:p>
            <a:r>
              <a:rPr lang="en-US" sz="2800" b="1" dirty="0">
                <a:solidFill>
                  <a:srgbClr val="002060"/>
                </a:solidFill>
              </a:rPr>
              <a:t>5 + 4 = 9                    9 – 4 = 4</a:t>
            </a:r>
          </a:p>
        </p:txBody>
      </p:sp>
    </p:spTree>
    <p:extLst>
      <p:ext uri="{BB962C8B-B14F-4D97-AF65-F5344CB8AC3E}">
        <p14:creationId xmlns:p14="http://schemas.microsoft.com/office/powerpoint/2010/main" val="428765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159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Điền dấu &gt;, &lt;,= vào chỗ chấm.</vt:lpstr>
      <vt:lpstr>Điền số vào chỗ chấm  3 + ……. = 8  9 = 3 + 2 + …….  5 + ……. &lt; 7  3 + 5 &gt; 2 + ………   </vt:lpstr>
      <vt:lpstr>      3 + 5 = ……. + 4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Điền dấu &gt;, &lt;,= vào chỗ chấm.</dc:title>
  <dc:creator>Administrator</dc:creator>
  <cp:lastModifiedBy>Administrator</cp:lastModifiedBy>
  <cp:revision>16</cp:revision>
  <dcterms:created xsi:type="dcterms:W3CDTF">2021-12-13T02:21:51Z</dcterms:created>
  <dcterms:modified xsi:type="dcterms:W3CDTF">2021-12-14T05:02:55Z</dcterms:modified>
</cp:coreProperties>
</file>