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9" r:id="rId3"/>
    <p:sldId id="260" r:id="rId4"/>
    <p:sldId id="375" r:id="rId5"/>
    <p:sldId id="402" r:id="rId6"/>
    <p:sldId id="336" r:id="rId7"/>
    <p:sldId id="404" r:id="rId8"/>
    <p:sldId id="263" r:id="rId9"/>
    <p:sldId id="282" r:id="rId10"/>
    <p:sldId id="283" r:id="rId11"/>
    <p:sldId id="284" r:id="rId12"/>
    <p:sldId id="405" r:id="rId13"/>
    <p:sldId id="372" r:id="rId14"/>
    <p:sldId id="355" r:id="rId15"/>
    <p:sldId id="267" r:id="rId16"/>
    <p:sldId id="357" r:id="rId17"/>
    <p:sldId id="350" r:id="rId18"/>
    <p:sldId id="356" r:id="rId19"/>
    <p:sldId id="320" r:id="rId20"/>
    <p:sldId id="412" r:id="rId21"/>
    <p:sldId id="413" r:id="rId22"/>
    <p:sldId id="275" r:id="rId23"/>
    <p:sldId id="406" r:id="rId24"/>
    <p:sldId id="277" r:id="rId25"/>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94" autoAdjust="0"/>
    <p:restoredTop sz="90214" autoAdjust="0"/>
  </p:normalViewPr>
  <p:slideViewPr>
    <p:cSldViewPr>
      <p:cViewPr varScale="1">
        <p:scale>
          <a:sx n="66" d="100"/>
          <a:sy n="66" d="100"/>
        </p:scale>
        <p:origin x="792" y="7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12/14/2021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13</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8</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Có</a:t>
            </a:r>
            <a:r>
              <a:rPr lang="en-US" baseline="0" smtClean="0"/>
              <a:t> khi nào cô nhìn sầu riêng cũng thèm k? kkk</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Chênh</a:t>
            </a:r>
            <a:r>
              <a:rPr lang="en-US" baseline="0" smtClean="0"/>
              <a:t> lệch về độ tuổi và cao thấp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Tuy giảng</a:t>
            </a:r>
            <a:r>
              <a:rPr lang="en-US" baseline="0" smtClean="0"/>
              <a:t> về con sò điệp nhưng cô chưa đc ăn về sò điệp nha các em. Kkk!!!!</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12/14/2021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12/14/2021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12/14/2021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striped marlin jumping out water | Salt water fish, Ocean creatures, Ocean  fis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9161" y="0"/>
            <a:ext cx="2872118" cy="430530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746598" y="5444860"/>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cá kiếm</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732687" y="5444860"/>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iêm</a:t>
            </a:r>
            <a:endParaRPr lang="en-US" sz="9600">
              <a:solidFill>
                <a:srgbClr val="FF0000"/>
              </a:solidFill>
              <a:latin typeface="Arial-Rounded" pitchFamily="34" charset="0"/>
              <a:ea typeface="Arial-Rounded" pitchFamily="34" charset="0"/>
              <a:cs typeface="Arial-Rounded" pitchFamily="34" charset="0"/>
            </a:endParaRPr>
          </a:p>
        </p:txBody>
      </p:sp>
      <p:sp>
        <p:nvSpPr>
          <p:cNvPr id="4" name="AutoShape 2" descr="CÂY GIỐNG MĂNG TRE BÁT ĐỘ, CAM KẾT GIỐNG CHUẨN F1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ÂY GIỐNG MĂNG TRE BÁT ĐỘ, CAM KẾT GIỐNG CHUẨN F1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7 Swordfish Facts That We Swear Are Tr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1280" y="630651"/>
            <a:ext cx="4530558" cy="302037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outhern California Marlin Fishing | Marlin Magaz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99940"/>
            <a:ext cx="4759159" cy="2664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 calcmode="lin" valueType="num">
                                      <p:cBhvr>
                                        <p:cTn id="17" dur="500" fill="hold"/>
                                        <p:tgtEl>
                                          <p:spTgt spid="6148"/>
                                        </p:tgtEl>
                                        <p:attrNameLst>
                                          <p:attrName>ppt_w</p:attrName>
                                        </p:attrNameLst>
                                      </p:cBhvr>
                                      <p:tavLst>
                                        <p:tav tm="0">
                                          <p:val>
                                            <p:fltVal val="0"/>
                                          </p:val>
                                        </p:tav>
                                        <p:tav tm="100000">
                                          <p:val>
                                            <p:strVal val="#ppt_w"/>
                                          </p:val>
                                        </p:tav>
                                      </p:tavLst>
                                    </p:anim>
                                    <p:anim calcmode="lin" valueType="num">
                                      <p:cBhvr>
                                        <p:cTn id="18" dur="500" fill="hold"/>
                                        <p:tgtEl>
                                          <p:spTgt spid="6148"/>
                                        </p:tgtEl>
                                        <p:attrNameLst>
                                          <p:attrName>ppt_h</p:attrName>
                                        </p:attrNameLst>
                                      </p:cBhvr>
                                      <p:tavLst>
                                        <p:tav tm="0">
                                          <p:val>
                                            <p:fltVal val="0"/>
                                          </p:val>
                                        </p:tav>
                                        <p:tav tm="100000">
                                          <p:val>
                                            <p:strVal val="#ppt_h"/>
                                          </p:val>
                                        </p:tav>
                                      </p:tavLst>
                                    </p:anim>
                                    <p:animEffect transition="in" filter="fade">
                                      <p:cBhvr>
                                        <p:cTn id="19" dur="500"/>
                                        <p:tgtEl>
                                          <p:spTgt spid="6148"/>
                                        </p:tgtEl>
                                      </p:cBhvr>
                                    </p:animEffect>
                                  </p:childTnLst>
                                </p:cTn>
                              </p:par>
                              <p:par>
                                <p:cTn id="20" presetID="53" presetClass="entr" presetSubtype="16" fill="hold" nodeType="withEffect">
                                  <p:stCondLst>
                                    <p:cond delay="0"/>
                                  </p:stCondLst>
                                  <p:childTnLst>
                                    <p:set>
                                      <p:cBhvr>
                                        <p:cTn id="21" dur="1" fill="hold">
                                          <p:stCondLst>
                                            <p:cond delay="0"/>
                                          </p:stCondLst>
                                        </p:cTn>
                                        <p:tgtEl>
                                          <p:spTgt spid="6150"/>
                                        </p:tgtEl>
                                        <p:attrNameLst>
                                          <p:attrName>style.visibility</p:attrName>
                                        </p:attrNameLst>
                                      </p:cBhvr>
                                      <p:to>
                                        <p:strVal val="visible"/>
                                      </p:to>
                                    </p:set>
                                    <p:anim calcmode="lin" valueType="num">
                                      <p:cBhvr>
                                        <p:cTn id="22" dur="500" fill="hold"/>
                                        <p:tgtEl>
                                          <p:spTgt spid="6150"/>
                                        </p:tgtEl>
                                        <p:attrNameLst>
                                          <p:attrName>ppt_w</p:attrName>
                                        </p:attrNameLst>
                                      </p:cBhvr>
                                      <p:tavLst>
                                        <p:tav tm="0">
                                          <p:val>
                                            <p:fltVal val="0"/>
                                          </p:val>
                                        </p:tav>
                                        <p:tav tm="100000">
                                          <p:val>
                                            <p:strVal val="#ppt_w"/>
                                          </p:val>
                                        </p:tav>
                                      </p:tavLst>
                                    </p:anim>
                                    <p:anim calcmode="lin" valueType="num">
                                      <p:cBhvr>
                                        <p:cTn id="23" dur="500" fill="hold"/>
                                        <p:tgtEl>
                                          <p:spTgt spid="6150"/>
                                        </p:tgtEl>
                                        <p:attrNameLst>
                                          <p:attrName>ppt_h</p:attrName>
                                        </p:attrNameLst>
                                      </p:cBhvr>
                                      <p:tavLst>
                                        <p:tav tm="0">
                                          <p:val>
                                            <p:fltVal val="0"/>
                                          </p:val>
                                        </p:tav>
                                        <p:tav tm="100000">
                                          <p:val>
                                            <p:strVal val="#ppt_h"/>
                                          </p:val>
                                        </p:tav>
                                      </p:tavLst>
                                    </p:anim>
                                    <p:animEffect transition="in" filter="fade">
                                      <p:cBhvr>
                                        <p:cTn id="24" dur="500"/>
                                        <p:tgtEl>
                                          <p:spTgt spid="6150"/>
                                        </p:tgtEl>
                                      </p:cBhvr>
                                    </p:animEffect>
                                  </p:childTnLst>
                                </p:cTn>
                              </p:par>
                              <p:par>
                                <p:cTn id="25" presetID="53" presetClass="entr" presetSubtype="16" fill="hold" nodeType="withEffect">
                                  <p:stCondLst>
                                    <p:cond delay="0"/>
                                  </p:stCondLst>
                                  <p:childTnLst>
                                    <p:set>
                                      <p:cBhvr>
                                        <p:cTn id="26" dur="1" fill="hold">
                                          <p:stCondLst>
                                            <p:cond delay="0"/>
                                          </p:stCondLst>
                                        </p:cTn>
                                        <p:tgtEl>
                                          <p:spTgt spid="6146"/>
                                        </p:tgtEl>
                                        <p:attrNameLst>
                                          <p:attrName>style.visibility</p:attrName>
                                        </p:attrNameLst>
                                      </p:cBhvr>
                                      <p:to>
                                        <p:strVal val="visible"/>
                                      </p:to>
                                    </p:set>
                                    <p:anim calcmode="lin" valueType="num">
                                      <p:cBhvr>
                                        <p:cTn id="27" dur="500" fill="hold"/>
                                        <p:tgtEl>
                                          <p:spTgt spid="6146"/>
                                        </p:tgtEl>
                                        <p:attrNameLst>
                                          <p:attrName>ppt_w</p:attrName>
                                        </p:attrNameLst>
                                      </p:cBhvr>
                                      <p:tavLst>
                                        <p:tav tm="0">
                                          <p:val>
                                            <p:fltVal val="0"/>
                                          </p:val>
                                        </p:tav>
                                        <p:tav tm="100000">
                                          <p:val>
                                            <p:strVal val="#ppt_w"/>
                                          </p:val>
                                        </p:tav>
                                      </p:tavLst>
                                    </p:anim>
                                    <p:anim calcmode="lin" valueType="num">
                                      <p:cBhvr>
                                        <p:cTn id="28" dur="500" fill="hold"/>
                                        <p:tgtEl>
                                          <p:spTgt spid="6146"/>
                                        </p:tgtEl>
                                        <p:attrNameLst>
                                          <p:attrName>ppt_h</p:attrName>
                                        </p:attrNameLst>
                                      </p:cBhvr>
                                      <p:tavLst>
                                        <p:tav tm="0">
                                          <p:val>
                                            <p:fltVal val="0"/>
                                          </p:val>
                                        </p:tav>
                                        <p:tav tm="100000">
                                          <p:val>
                                            <p:strVal val="#ppt_h"/>
                                          </p:val>
                                        </p:tav>
                                      </p:tavLst>
                                    </p:anim>
                                    <p:animEffect transition="in" filter="fade">
                                      <p:cBhvr>
                                        <p:cTn id="2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46338" y="541412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tổ yến</a:t>
            </a:r>
            <a:endParaRPr lang="en-US" sz="9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115080" y="5414127"/>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yên</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biện pháp thi công nhà cao tầ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iện pháp thi công nhà cao tầ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Yến sào Phú Quốc - Đặc sản Phú Quốc Nguyên 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68" y="699702"/>
            <a:ext cx="5005139" cy="375385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Quá trình chim yến đẻ trứng | Website:vungdatyen.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212" y="699703"/>
            <a:ext cx="5628035" cy="375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 calcmode="lin" valueType="num">
                                      <p:cBhvr>
                                        <p:cTn id="17" dur="500" fill="hold"/>
                                        <p:tgtEl>
                                          <p:spTgt spid="7170"/>
                                        </p:tgtEl>
                                        <p:attrNameLst>
                                          <p:attrName>ppt_w</p:attrName>
                                        </p:attrNameLst>
                                      </p:cBhvr>
                                      <p:tavLst>
                                        <p:tav tm="0">
                                          <p:val>
                                            <p:fltVal val="0"/>
                                          </p:val>
                                        </p:tav>
                                        <p:tav tm="100000">
                                          <p:val>
                                            <p:strVal val="#ppt_w"/>
                                          </p:val>
                                        </p:tav>
                                      </p:tavLst>
                                    </p:anim>
                                    <p:anim calcmode="lin" valueType="num">
                                      <p:cBhvr>
                                        <p:cTn id="18" dur="500" fill="hold"/>
                                        <p:tgtEl>
                                          <p:spTgt spid="7170"/>
                                        </p:tgtEl>
                                        <p:attrNameLst>
                                          <p:attrName>ppt_h</p:attrName>
                                        </p:attrNameLst>
                                      </p:cBhvr>
                                      <p:tavLst>
                                        <p:tav tm="0">
                                          <p:val>
                                            <p:fltVal val="0"/>
                                          </p:val>
                                        </p:tav>
                                        <p:tav tm="100000">
                                          <p:val>
                                            <p:strVal val="#ppt_h"/>
                                          </p:val>
                                        </p:tav>
                                      </p:tavLst>
                                    </p:anim>
                                    <p:animEffect transition="in" filter="fade">
                                      <p:cBhvr>
                                        <p:cTn id="19" dur="500"/>
                                        <p:tgtEl>
                                          <p:spTgt spid="7170"/>
                                        </p:tgtEl>
                                      </p:cBhvr>
                                    </p:animEffect>
                                  </p:childTnLst>
                                </p:cTn>
                              </p:par>
                              <p:par>
                                <p:cTn id="20" presetID="53" presetClass="entr" presetSubtype="16" fill="hold" nodeType="withEffect">
                                  <p:stCondLst>
                                    <p:cond delay="0"/>
                                  </p:stCondLst>
                                  <p:childTnLst>
                                    <p:set>
                                      <p:cBhvr>
                                        <p:cTn id="21" dur="1" fill="hold">
                                          <p:stCondLst>
                                            <p:cond delay="0"/>
                                          </p:stCondLst>
                                        </p:cTn>
                                        <p:tgtEl>
                                          <p:spTgt spid="7172"/>
                                        </p:tgtEl>
                                        <p:attrNameLst>
                                          <p:attrName>style.visibility</p:attrName>
                                        </p:attrNameLst>
                                      </p:cBhvr>
                                      <p:to>
                                        <p:strVal val="visible"/>
                                      </p:to>
                                    </p:set>
                                    <p:anim calcmode="lin" valueType="num">
                                      <p:cBhvr>
                                        <p:cTn id="22" dur="500" fill="hold"/>
                                        <p:tgtEl>
                                          <p:spTgt spid="7172"/>
                                        </p:tgtEl>
                                        <p:attrNameLst>
                                          <p:attrName>ppt_w</p:attrName>
                                        </p:attrNameLst>
                                      </p:cBhvr>
                                      <p:tavLst>
                                        <p:tav tm="0">
                                          <p:val>
                                            <p:fltVal val="0"/>
                                          </p:val>
                                        </p:tav>
                                        <p:tav tm="100000">
                                          <p:val>
                                            <p:strVal val="#ppt_w"/>
                                          </p:val>
                                        </p:tav>
                                      </p:tavLst>
                                    </p:anim>
                                    <p:anim calcmode="lin" valueType="num">
                                      <p:cBhvr>
                                        <p:cTn id="23" dur="500" fill="hold"/>
                                        <p:tgtEl>
                                          <p:spTgt spid="7172"/>
                                        </p:tgtEl>
                                        <p:attrNameLst>
                                          <p:attrName>ppt_h</p:attrName>
                                        </p:attrNameLst>
                                      </p:cBhvr>
                                      <p:tavLst>
                                        <p:tav tm="0">
                                          <p:val>
                                            <p:fltVal val="0"/>
                                          </p:val>
                                        </p:tav>
                                        <p:tav tm="100000">
                                          <p:val>
                                            <p:strVal val="#ppt_h"/>
                                          </p:val>
                                        </p:tav>
                                      </p:tavLst>
                                    </p:anim>
                                    <p:animEffect transition="in" filter="fade">
                                      <p:cBhvr>
                                        <p:cTn id="24"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Yến nhà và yến đảo yến nào chất lượng hơn ? - Sâm Yến Linh 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659" y="214312"/>
            <a:ext cx="9471660" cy="633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7068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67234" y="5820505"/>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cá kiếm</a:t>
            </a:r>
            <a:endParaRPr lang="en-US" sz="60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243681" y="5820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sầu riêng</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452519" y="58205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tổ yến</a:t>
            </a:r>
            <a:endParaRPr lang="en-US" sz="60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1851819" y="32459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kiễng</a:t>
            </a:r>
            <a:endParaRPr lang="en-US" sz="5400">
              <a:solidFill>
                <a:srgbClr val="0070C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4897072" y="32674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liệng</a:t>
            </a:r>
            <a:endParaRPr lang="en-US" sz="5400">
              <a:solidFill>
                <a:srgbClr val="0070C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8088504" y="32636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riềng</a:t>
            </a:r>
            <a:endParaRPr lang="en-US" sz="54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1851819" y="40841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diềm</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4897072"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kiểm</a:t>
            </a:r>
            <a:endParaRPr lang="en-US" sz="54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8088504" y="41018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xiêm</a:t>
            </a:r>
            <a:endParaRPr lang="en-US" sz="54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1851819" y="488389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yên</a:t>
            </a:r>
            <a:endParaRPr lang="en-US" sz="54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4838133" y="490579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yến</a:t>
            </a:r>
            <a:endParaRPr lang="en-US" sz="5400">
              <a:solidFill>
                <a:srgbClr val="0070C0"/>
              </a:solidFill>
              <a:latin typeface="Arial-Rounded" pitchFamily="34" charset="0"/>
              <a:ea typeface="Arial-Rounded" pitchFamily="34" charset="0"/>
              <a:cs typeface="Arial-Rounded" pitchFamily="34" charset="0"/>
            </a:endParaRP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865" y="-165701"/>
            <a:ext cx="5905010" cy="351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482444" y="1628776"/>
            <a:ext cx="8051865"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a:rPr>
              <a:t>Θ</a:t>
            </a:r>
            <a:r>
              <a:rPr lang="en-US" sz="28600" smtClean="0">
                <a:solidFill>
                  <a:srgbClr val="FF0000"/>
                </a:solidFill>
                <a:latin typeface="HP001 4 hàng"/>
              </a:rPr>
              <a:t>łng </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Ê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3710" y="-142415"/>
            <a:ext cx="10952830" cy="5476415"/>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234099" y="1646420"/>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smtClean="0">
                <a:solidFill>
                  <a:srgbClr val="FF0000"/>
                </a:solidFill>
                <a:latin typeface="HP001 4 hàng"/>
              </a:rPr>
              <a:t>łm</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Ê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3" y="152400"/>
            <a:ext cx="12040393" cy="4559459"/>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03329" y="1628776"/>
            <a:ext cx="8051865"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pitchFamily="34" charset="0"/>
              </a:rPr>
              <a:t>ΐ</a:t>
            </a:r>
            <a:r>
              <a:rPr lang="en-US" sz="28600" smtClean="0">
                <a:solidFill>
                  <a:srgbClr val="FF0000"/>
                </a:solidFill>
                <a:latin typeface="HP001 4 hàng" pitchFamily="34" charset="0"/>
              </a:rPr>
              <a:t>ǘn </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Ê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9646" y="-66215"/>
            <a:ext cx="10862547" cy="5476415"/>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FFC000"/>
                </a:solidFill>
                <a:latin typeface=".VnCooper" pitchFamily="34" charset="0"/>
                <a:ea typeface="Arial-Rounded" pitchFamily="34" charset="0"/>
                <a:cs typeface="Arial-Rounded" pitchFamily="34" charset="0"/>
              </a:rPr>
              <a:t>63</a:t>
            </a:r>
            <a:endParaRPr lang="en-US" sz="5300" b="1">
              <a:solidFill>
                <a:srgbClr val="FFC00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iêng  iêm  yên</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29" name="Group 28"/>
          <p:cNvGrpSpPr/>
          <p:nvPr/>
        </p:nvGrpSpPr>
        <p:grpSpPr>
          <a:xfrm>
            <a:off x="365920" y="4838502"/>
            <a:ext cx="11174569" cy="1881067"/>
            <a:chOff x="502855" y="5026323"/>
            <a:chExt cx="10340246" cy="1881067"/>
          </a:xfrm>
        </p:grpSpPr>
        <p:sp>
          <p:nvSpPr>
            <p:cNvPr id="34"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smtClean="0">
                  <a:solidFill>
                    <a:srgbClr val="0070C0"/>
                  </a:solidFill>
                  <a:latin typeface="Arial-Rounded" pitchFamily="34" charset="0"/>
                  <a:ea typeface="Arial-Rounded" pitchFamily="34" charset="0"/>
                  <a:cs typeface="Arial-Rounded" pitchFamily="34" charset="0"/>
                </a:rPr>
                <a:t>	</a:t>
              </a:r>
              <a:r>
                <a:rPr lang="en-US" sz="5000" b="1" smtClean="0">
                  <a:solidFill>
                    <a:srgbClr val="FF0000"/>
                  </a:solidFill>
                  <a:latin typeface="Arial-Rounded" pitchFamily="34" charset="0"/>
                  <a:ea typeface="Arial-Rounded" pitchFamily="34" charset="0"/>
                  <a:cs typeface="Arial-Rounded" pitchFamily="34" charset="0"/>
                </a:rPr>
                <a:t>Yên</a:t>
              </a:r>
              <a:r>
                <a:rPr lang="en-US" sz="5000" b="1" smtClean="0">
                  <a:solidFill>
                    <a:srgbClr val="0070C0"/>
                  </a:solidFill>
                  <a:latin typeface="Arial-Rounded" pitchFamily="34" charset="0"/>
                  <a:ea typeface="Arial-Rounded" pitchFamily="34" charset="0"/>
                  <a:cs typeface="Arial-Rounded" pitchFamily="34" charset="0"/>
                </a:rPr>
                <a:t> phụng có bộ lông tím b</a:t>
              </a:r>
              <a:r>
                <a:rPr lang="en-US" sz="5000" b="1" smtClean="0">
                  <a:solidFill>
                    <a:srgbClr val="FF0000"/>
                  </a:solidFill>
                  <a:latin typeface="Arial-Rounded" pitchFamily="34" charset="0"/>
                  <a:ea typeface="Arial-Rounded" pitchFamily="34" charset="0"/>
                  <a:cs typeface="Arial-Rounded" pitchFamily="34" charset="0"/>
                </a:rPr>
                <a:t>iêng</a:t>
              </a:r>
              <a:r>
                <a:rPr lang="en-US" sz="5000" b="1" smtClean="0">
                  <a:solidFill>
                    <a:srgbClr val="0070C0"/>
                  </a:solidFill>
                  <a:latin typeface="Arial-Rounded" pitchFamily="34" charset="0"/>
                  <a:ea typeface="Arial-Rounded" pitchFamily="34" charset="0"/>
                  <a:cs typeface="Arial-Rounded" pitchFamily="34" charset="0"/>
                </a:rPr>
                <a:t> biếc, trông rất d</a:t>
              </a:r>
              <a:r>
                <a:rPr lang="en-US" sz="5000" b="1" smtClean="0">
                  <a:solidFill>
                    <a:srgbClr val="FF0000"/>
                  </a:solidFill>
                  <a:latin typeface="Arial-Rounded" pitchFamily="34" charset="0"/>
                  <a:ea typeface="Arial-Rounded" pitchFamily="34" charset="0"/>
                  <a:cs typeface="Arial-Rounded" pitchFamily="34" charset="0"/>
                </a:rPr>
                <a:t>iêm</a:t>
              </a:r>
              <a:r>
                <a:rPr lang="en-US" sz="5000" b="1" smtClean="0">
                  <a:solidFill>
                    <a:srgbClr val="0070C0"/>
                  </a:solidFill>
                  <a:latin typeface="Arial-Rounded" pitchFamily="34" charset="0"/>
                  <a:ea typeface="Arial-Rounded" pitchFamily="34" charset="0"/>
                  <a:cs typeface="Arial-Rounded" pitchFamily="34" charset="0"/>
                </a:rPr>
                <a:t> dúa.</a:t>
              </a:r>
              <a:endParaRPr lang="en-US" sz="5000" b="1">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1179761" y="502632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solidFill>
                    <a:srgbClr val="0070C0"/>
                  </a:solidFill>
                  <a:latin typeface="Arial-Rounded" pitchFamily="34" charset="0"/>
                  <a:ea typeface="Arial-Rounded" pitchFamily="34" charset="0"/>
                  <a:cs typeface="Arial-Rounded" pitchFamily="34" charset="0"/>
                </a:rPr>
                <a:t>́</a:t>
              </a:r>
              <a:endParaRPr lang="en-US" sz="5000" b="1">
                <a:solidFill>
                  <a:srgbClr val="0070C0"/>
                </a:solidFill>
                <a:latin typeface="Arial-Rounded" pitchFamily="34" charset="0"/>
                <a:ea typeface="Arial-Rounded" pitchFamily="34" charset="0"/>
                <a:cs typeface="Arial-Rounded" pitchFamily="34" charset="0"/>
              </a:endParaRPr>
            </a:p>
          </p:txBody>
        </p:sp>
      </p:grpSp>
      <p:pic>
        <p:nvPicPr>
          <p:cNvPr id="6" name="Picture 2" descr="Bông Trang Vàng: Chim Yến Phụ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2602" y="1748465"/>
            <a:ext cx="3204916" cy="32049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m Yến Phụng/Budgies, 130/16 lê đình cẩn, phường tân tạo, quận bình tân.,  Ho Chi Minh City (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919" y="1778445"/>
            <a:ext cx="3237894" cy="317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u,u,n,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66119" y="381000"/>
            <a:ext cx="9205278" cy="6019800"/>
          </a:xfrm>
          <a:prstGeom prst="rect">
            <a:avLst/>
          </a:prstGeom>
        </p:spPr>
      </p:pic>
    </p:spTree>
    <p:extLst>
      <p:ext uri="{BB962C8B-B14F-4D97-AF65-F5344CB8AC3E}">
        <p14:creationId xmlns:p14="http://schemas.microsoft.com/office/powerpoint/2010/main" val="1509748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u n,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2319" y="304800"/>
            <a:ext cx="8864600" cy="6096000"/>
          </a:xfrm>
          <a:prstGeom prst="rect">
            <a:avLst/>
          </a:prstGeom>
        </p:spPr>
      </p:pic>
    </p:spTree>
    <p:extLst>
      <p:ext uri="{BB962C8B-B14F-4D97-AF65-F5344CB8AC3E}">
        <p14:creationId xmlns:p14="http://schemas.microsoft.com/office/powerpoint/2010/main" val="2380585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9719" y="44196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70C0"/>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6000">
              <a:solidFill>
                <a:srgbClr val="0070C0"/>
              </a:solidFill>
              <a:latin typeface="Arial-Rounded" pitchFamily="34" charset="0"/>
              <a:ea typeface="Arial-Rounded" pitchFamily="34" charset="0"/>
              <a:cs typeface="Arial-Rounded" pitchFamily="34"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8349" y="-50477"/>
            <a:ext cx="8188315" cy="44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6150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smtClean="0">
                <a:solidFill>
                  <a:srgbClr val="0070C0"/>
                </a:solidFill>
                <a:latin typeface="Arial-Rounded" pitchFamily="34" charset="0"/>
                <a:ea typeface="Arial-Rounded" pitchFamily="34" charset="0"/>
                <a:cs typeface="Arial-Rounded" pitchFamily="34" charset="0"/>
              </a:rPr>
              <a:t>b</a:t>
            </a:r>
            <a:endParaRPr lang="en-US" sz="8000" dirty="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err="1" smtClean="0">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smtClean="0">
                <a:solidFill>
                  <a:srgbClr val="0070C0"/>
                </a:solidFill>
                <a:latin typeface="Arial-Rounded" pitchFamily="34" charset="0"/>
                <a:ea typeface="Arial-Rounded" pitchFamily="34" charset="0"/>
                <a:cs typeface="Arial-Rounded" pitchFamily="34" charset="0"/>
              </a:rPr>
              <a:t>b</a:t>
            </a:r>
            <a:r>
              <a:rPr lang="en-US" sz="8000" smtClean="0">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3</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1966119"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491051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iêm</a:t>
            </a:r>
            <a:endParaRPr lang="en-US" sz="80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07504"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yên</a:t>
            </a:r>
            <a:endParaRPr lang="en-US" sz="80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6" name="TextBox 5"/>
          <p:cNvSpPr txBox="1"/>
          <p:nvPr/>
        </p:nvSpPr>
        <p:spPr>
          <a:xfrm>
            <a:off x="2607847" y="3509083"/>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iêng</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549549" y="3508273"/>
            <a:ext cx="2807970" cy="186366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iên</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575719" y="3509083"/>
            <a:ext cx="2320636"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iên</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673751" y="350908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iên</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3781007" y="3509083"/>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g</a:t>
            </a:r>
            <a:endParaRPr lang="en-US" sz="11500">
              <a:solidFill>
                <a:srgbClr val="7030A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6" name="TextBox 5"/>
          <p:cNvSpPr txBox="1"/>
          <p:nvPr/>
        </p:nvSpPr>
        <p:spPr>
          <a:xfrm>
            <a:off x="2978315" y="3509893"/>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yên</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549549" y="3508273"/>
            <a:ext cx="2807970" cy="186366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iên</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3604419" y="3503492"/>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ên</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833847" y="350908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ên</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2474121" y="3509893"/>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y</a:t>
            </a:r>
            <a:endParaRPr lang="en-US" sz="11500">
              <a:solidFill>
                <a:srgbClr val="7030A0"/>
              </a:solidFill>
              <a:latin typeface="Arial-Rounded" pitchFamily="34" charset="0"/>
              <a:ea typeface="Arial-Rounded" pitchFamily="34" charset="0"/>
              <a:cs typeface="Arial-Rounded" pitchFamily="34" charset="0"/>
            </a:endParaRPr>
          </a:p>
        </p:txBody>
      </p:sp>
      <p:sp>
        <p:nvSpPr>
          <p:cNvPr id="8" name="TextBox 7"/>
          <p:cNvSpPr txBox="1"/>
          <p:nvPr/>
        </p:nvSpPr>
        <p:spPr>
          <a:xfrm>
            <a:off x="5904933" y="3503492"/>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i</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577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61319" y="1014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kiễng</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706572" y="10359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liệng</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1032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riềng</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176575" y="838200"/>
            <a:ext cx="197596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072175" y="859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276205" y="85595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Calf Raises — Basic | 7 Important Exercises You&amp;#39;re Probably Neglecting |  POPSUGAR Fitness Phot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850" y="2057400"/>
            <a:ext cx="5882015" cy="4521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ự bay của chim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0030" y="1981200"/>
            <a:ext cx="3349836" cy="4688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ủ Riề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2713" y="1886814"/>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5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0"/>
                                        </p:tgtEl>
                                      </p:cBhvr>
                                    </p:animEffect>
                                    <p:set>
                                      <p:cBhvr>
                                        <p:cTn id="47" dur="1" fill="hold">
                                          <p:stCondLst>
                                            <p:cond delay="499"/>
                                          </p:stCondLst>
                                        </p:cTn>
                                        <p:tgtEl>
                                          <p:spTgt spid="103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61319" y="23076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diềm</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706572" y="2329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kiểm</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23254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xiêm</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036688" y="2131365"/>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188287" y="21528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354139" y="21491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txBox="1">
            <a:spLocks/>
          </p:cNvSpPr>
          <p:nvPr/>
        </p:nvSpPr>
        <p:spPr>
          <a:xfrm>
            <a:off x="1661319" y="3681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yên</a:t>
            </a:r>
            <a:endParaRPr lang="en-US" sz="66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4647633" y="370337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yến</a:t>
            </a:r>
            <a:endParaRPr lang="en-US" sz="66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1793841" y="3497681"/>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yên</a:t>
            </a:r>
            <a:endParaRPr lang="en-US" sz="6600">
              <a:solidFill>
                <a:srgbClr val="FF000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4938284" y="3526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yên</a:t>
            </a:r>
            <a:endParaRPr lang="en-US" sz="6600">
              <a:solidFill>
                <a:srgbClr val="FF0000"/>
              </a:solidFill>
              <a:latin typeface="Arial-Rounded" pitchFamily="34" charset="0"/>
              <a:ea typeface="Arial-Rounded" pitchFamily="34" charset="0"/>
              <a:cs typeface="Arial-Rounded" pitchFamily="34" charset="0"/>
            </a:endParaRPr>
          </a:p>
        </p:txBody>
      </p:sp>
      <p:pic>
        <p:nvPicPr>
          <p:cNvPr id="2050" name="Picture 2" descr="Yên xe đạp Martin, Asama, Mini - P186541 | Sàn thương mại điện tử của khách  hàng Viettelpo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1807" y="4451652"/>
            <a:ext cx="1993490" cy="19934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m Yến Thường Sống Ở Đâu Và Những Điều (Nên Biết) Về Chim Yế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7633" y="4498034"/>
            <a:ext cx="2334934" cy="175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82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050"/>
                                        </p:tgtEl>
                                      </p:cBhvr>
                                    </p:animEffect>
                                    <p:set>
                                      <p:cBhvr>
                                        <p:cTn id="43" dur="1" fill="hold">
                                          <p:stCondLst>
                                            <p:cond delay="499"/>
                                          </p:stCondLst>
                                        </p:cTn>
                                        <p:tgtEl>
                                          <p:spTgt spid="205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52"/>
                                        </p:tgtEl>
                                        <p:attrNameLst>
                                          <p:attrName>style.visibility</p:attrName>
                                        </p:attrNameLst>
                                      </p:cBhvr>
                                      <p:to>
                                        <p:strVal val="visible"/>
                                      </p:to>
                                    </p:set>
                                    <p:animEffect transition="in" filter="fade">
                                      <p:cBhvr>
                                        <p:cTn id="53" dur="500"/>
                                        <p:tgtEl>
                                          <p:spTgt spid="205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052"/>
                                        </p:tgtEl>
                                      </p:cBhvr>
                                    </p:animEffect>
                                    <p:set>
                                      <p:cBhvr>
                                        <p:cTn id="58" dur="1" fill="hold">
                                          <p:stCondLst>
                                            <p:cond delay="499"/>
                                          </p:stCondLst>
                                        </p:cTn>
                                        <p:tgtEl>
                                          <p:spTgt spid="20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699419" y="37053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kiễng</a:t>
            </a:r>
            <a:endParaRPr lang="en-US" sz="60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4744672" y="3726877"/>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liệng</a:t>
            </a:r>
            <a:endParaRPr lang="en-US" sz="60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7936104" y="372312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riềng</a:t>
            </a:r>
            <a:endParaRPr lang="en-US" sz="60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1699419" y="48006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diềm</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4744672" y="48221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kiểm</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7936104" y="4818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xiêm</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1699419" y="586701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yên</a:t>
            </a:r>
            <a:endParaRPr lang="en-US" sz="60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4685733" y="58889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yến</a:t>
            </a:r>
            <a:endParaRPr lang="en-US" sz="6000">
              <a:solidFill>
                <a:srgbClr val="0070C0"/>
              </a:solidFill>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615" y="-159883"/>
            <a:ext cx="6495511" cy="387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s</a:t>
            </a:r>
            <a:r>
              <a:rPr lang="en-US" sz="9600" smtClean="0">
                <a:solidFill>
                  <a:srgbClr val="0070C0"/>
                </a:solidFill>
                <a:latin typeface="Arial-Rounded" pitchFamily="34" charset="0"/>
                <a:ea typeface="Arial-Rounded" pitchFamily="34" charset="0"/>
                <a:cs typeface="Arial-Rounded" pitchFamily="34" charset="0"/>
              </a:rPr>
              <a:t>ầu riêng</a:t>
            </a:r>
            <a:endParaRPr lang="en-US" sz="9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024896" y="5127723"/>
            <a:ext cx="25957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iêng</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Sơ tán cả tòa nhà vì nhầm mùi sầu riêng là khí độc | Thế giới | Thanh N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141"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ây sầu riêng: cách trồng, chọn giống, chăm sóc và những điều chưa biết -  Food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19"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par>
                                <p:cTn id="20" presetID="53" presetClass="entr" presetSubtype="16"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 calcmode="lin" valueType="num">
                                      <p:cBhvr>
                                        <p:cTn id="22" dur="500" fill="hold"/>
                                        <p:tgtEl>
                                          <p:spTgt spid="4102"/>
                                        </p:tgtEl>
                                        <p:attrNameLst>
                                          <p:attrName>ppt_w</p:attrName>
                                        </p:attrNameLst>
                                      </p:cBhvr>
                                      <p:tavLst>
                                        <p:tav tm="0">
                                          <p:val>
                                            <p:fltVal val="0"/>
                                          </p:val>
                                        </p:tav>
                                        <p:tav tm="100000">
                                          <p:val>
                                            <p:strVal val="#ppt_w"/>
                                          </p:val>
                                        </p:tav>
                                      </p:tavLst>
                                    </p:anim>
                                    <p:anim calcmode="lin" valueType="num">
                                      <p:cBhvr>
                                        <p:cTn id="23" dur="500" fill="hold"/>
                                        <p:tgtEl>
                                          <p:spTgt spid="4102"/>
                                        </p:tgtEl>
                                        <p:attrNameLst>
                                          <p:attrName>ppt_h</p:attrName>
                                        </p:attrNameLst>
                                      </p:cBhvr>
                                      <p:tavLst>
                                        <p:tav tm="0">
                                          <p:val>
                                            <p:fltVal val="0"/>
                                          </p:val>
                                        </p:tav>
                                        <p:tav tm="100000">
                                          <p:val>
                                            <p:strVal val="#ppt_h"/>
                                          </p:val>
                                        </p:tav>
                                      </p:tavLst>
                                    </p:anim>
                                    <p:animEffect transition="in" filter="fade">
                                      <p:cBhvr>
                                        <p:cTn id="24"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4679</TotalTime>
  <Words>213</Words>
  <Application>Microsoft Office PowerPoint</Application>
  <PresentationFormat>Custom</PresentationFormat>
  <Paragraphs>95</Paragraphs>
  <Slides>24</Slides>
  <Notes>13</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.VnArial</vt:lpstr>
      <vt:lpstr>.VnCooper</vt:lpstr>
      <vt:lpstr>Arial</vt:lpstr>
      <vt:lpstr>Arial Rounded MT Bold</vt:lpstr>
      <vt:lpstr>Arial-Rounded</vt:lpstr>
      <vt:lpstr>Arrus-Black</vt:lpstr>
      <vt:lpstr>AvantGarde</vt:lpstr>
      <vt:lpstr>Bandit</vt:lpstr>
      <vt:lpstr>Calibri</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Ngoc Yen</cp:lastModifiedBy>
  <cp:revision>608</cp:revision>
  <dcterms:created xsi:type="dcterms:W3CDTF">2021-05-08T14:00:55Z</dcterms:created>
  <dcterms:modified xsi:type="dcterms:W3CDTF">2021-12-15T05:32:25Z</dcterms:modified>
</cp:coreProperties>
</file>