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41"/>
  </p:notesMasterIdLst>
  <p:sldIdLst>
    <p:sldId id="313" r:id="rId2"/>
    <p:sldId id="256" r:id="rId3"/>
    <p:sldId id="345" r:id="rId4"/>
    <p:sldId id="346" r:id="rId5"/>
    <p:sldId id="347" r:id="rId6"/>
    <p:sldId id="348" r:id="rId7"/>
    <p:sldId id="349" r:id="rId8"/>
    <p:sldId id="350" r:id="rId9"/>
    <p:sldId id="351" r:id="rId10"/>
    <p:sldId id="352" r:id="rId11"/>
    <p:sldId id="353" r:id="rId12"/>
    <p:sldId id="390" r:id="rId13"/>
    <p:sldId id="355" r:id="rId14"/>
    <p:sldId id="356" r:id="rId15"/>
    <p:sldId id="357" r:id="rId16"/>
    <p:sldId id="358" r:id="rId17"/>
    <p:sldId id="359" r:id="rId18"/>
    <p:sldId id="360" r:id="rId19"/>
    <p:sldId id="378" r:id="rId20"/>
    <p:sldId id="361" r:id="rId21"/>
    <p:sldId id="393" r:id="rId22"/>
    <p:sldId id="363" r:id="rId23"/>
    <p:sldId id="394" r:id="rId24"/>
    <p:sldId id="365" r:id="rId25"/>
    <p:sldId id="395" r:id="rId26"/>
    <p:sldId id="392" r:id="rId27"/>
    <p:sldId id="380" r:id="rId28"/>
    <p:sldId id="381" r:id="rId29"/>
    <p:sldId id="367" r:id="rId30"/>
    <p:sldId id="387" r:id="rId31"/>
    <p:sldId id="368" r:id="rId32"/>
    <p:sldId id="369" r:id="rId33"/>
    <p:sldId id="370" r:id="rId34"/>
    <p:sldId id="371" r:id="rId35"/>
    <p:sldId id="397" r:id="rId36"/>
    <p:sldId id="396" r:id="rId37"/>
    <p:sldId id="374" r:id="rId38"/>
    <p:sldId id="376" r:id="rId39"/>
    <p:sldId id="377" r:id="rId40"/>
  </p:sldIdLst>
  <p:sldSz cx="12161838" cy="6858000"/>
  <p:notesSz cx="6858000" cy="9144000"/>
  <p:embeddedFontLst>
    <p:embeddedFont>
      <p:font typeface="HP001 4 hàng" panose="020B0603050302020204" pitchFamily="34" charset="0"/>
      <p:regular r:id="rId42"/>
      <p:bold r:id="rId43"/>
    </p:embeddedFont>
    <p:embeddedFont>
      <p:font typeface=".VnArial" panose="020B0604020202020204"/>
      <p:regular r:id="rId44"/>
      <p:bold r:id="rId45"/>
      <p:italic r:id="rId46"/>
      <p:boldItalic r:id="rId47"/>
    </p:embeddedFont>
    <p:embeddedFont>
      <p:font typeface="Luckiest Guy" panose="020B0604020202020204" charset="0"/>
      <p:regular r:id="rId48"/>
    </p:embeddedFont>
    <p:embeddedFont>
      <p:font typeface="Arial-SGK-TV" pitchFamily="2" charset="0"/>
      <p:regular r:id="rId49"/>
      <p:bold r:id="rId50"/>
      <p:italic r:id="rId51"/>
    </p:embeddedFont>
    <p:embeddedFont>
      <p:font typeface=".VnCooper" panose="020B0604020202020204"/>
      <p:regular r:id="rId52"/>
    </p:embeddedFont>
    <p:embeddedFont>
      <p:font typeface="Tahoma" panose="020B0604030504040204" pitchFamily="34" charset="0"/>
      <p:regular r:id="rId53"/>
      <p:bold r:id="rId54"/>
    </p:embeddedFont>
    <p:embeddedFont>
      <p:font typeface="Arial-Rounded" panose="020B0500000000000000" charset="0"/>
      <p:regular r:id="rId55"/>
    </p:embeddedFont>
    <p:embeddedFont>
      <p:font typeface="Karla Regular" panose="020B0604020202020204" charset="0"/>
      <p:regular r:id="rId56"/>
      <p:bold r:id="rId57"/>
      <p:italic r:id="rId58"/>
      <p:boldItalic r:id="rId59"/>
    </p:embeddedFont>
    <p:embeddedFont>
      <p:font typeface="Arial Rounded MT Bold" panose="020B0604020202020204" charset="0"/>
      <p:regular r:id="rId60"/>
    </p:embeddedFont>
    <p:embeddedFont>
      <p:font typeface="Karla" panose="020B0604020202020204" charset="0"/>
      <p:regular r:id="rId61"/>
      <p:bold r:id="rId62"/>
      <p:italic r:id="rId63"/>
      <p:boldItalic r:id="rId64"/>
    </p:embeddedFont>
    <p:embeddedFont>
      <p:font typeface="Arrus-Black" panose="02020500000000000000" charset="0"/>
      <p:regular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1">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196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0B27DC-EE7F-4C70-BDEF-D8AB005CC27D}">
  <a:tblStyle styleId="{0C0B27DC-EE7F-4C70-BDEF-D8AB005CC27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89502" autoAdjust="0"/>
  </p:normalViewPr>
  <p:slideViewPr>
    <p:cSldViewPr>
      <p:cViewPr varScale="1">
        <p:scale>
          <a:sx n="66" d="100"/>
          <a:sy n="66" d="100"/>
        </p:scale>
        <p:origin x="894" y="60"/>
      </p:cViewPr>
      <p:guideLst>
        <p:guide orient="horz" pos="2161"/>
        <p:guide pos="3831"/>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506052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ba4facb9c1_0_1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7" name="Google Shape;2077;gba4facb9c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4682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8517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20</a:t>
            </a:fld>
            <a:endParaRPr lang="en-US"/>
          </a:p>
        </p:txBody>
      </p:sp>
    </p:spTree>
    <p:extLst>
      <p:ext uri="{BB962C8B-B14F-4D97-AF65-F5344CB8AC3E}">
        <p14:creationId xmlns:p14="http://schemas.microsoft.com/office/powerpoint/2010/main" val="3413582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22</a:t>
            </a:fld>
            <a:endParaRPr lang="en-US"/>
          </a:p>
        </p:txBody>
      </p:sp>
    </p:spTree>
    <p:extLst>
      <p:ext uri="{BB962C8B-B14F-4D97-AF65-F5344CB8AC3E}">
        <p14:creationId xmlns:p14="http://schemas.microsoft.com/office/powerpoint/2010/main" val="3865822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24</a:t>
            </a:fld>
            <a:endParaRPr lang="en-US"/>
          </a:p>
        </p:txBody>
      </p:sp>
    </p:spTree>
    <p:extLst>
      <p:ext uri="{BB962C8B-B14F-4D97-AF65-F5344CB8AC3E}">
        <p14:creationId xmlns:p14="http://schemas.microsoft.com/office/powerpoint/2010/main" val="2725955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35</a:t>
            </a:fld>
            <a:endParaRPr lang="en-US"/>
          </a:p>
        </p:txBody>
      </p:sp>
    </p:spTree>
    <p:extLst>
      <p:ext uri="{BB962C8B-B14F-4D97-AF65-F5344CB8AC3E}">
        <p14:creationId xmlns:p14="http://schemas.microsoft.com/office/powerpoint/2010/main" val="4126646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36</a:t>
            </a:fld>
            <a:endParaRPr lang="en-US"/>
          </a:p>
        </p:txBody>
      </p:sp>
    </p:spTree>
    <p:extLst>
      <p:ext uri="{BB962C8B-B14F-4D97-AF65-F5344CB8AC3E}">
        <p14:creationId xmlns:p14="http://schemas.microsoft.com/office/powerpoint/2010/main" val="2415150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34c0061c5aec0b7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8" name="Google Shape;2118;g34c0061c5aec0b7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5035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734660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ba4facb9c1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ba4facb9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1017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ba70751a2f_0_4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ba70751a2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Bậu: đậu</a:t>
            </a:r>
            <a:r>
              <a:rPr lang="en-US" baseline="0" smtClean="0"/>
              <a:t> vào, bám vào (ví dụ: ruồi bậu, muỗi bậu); Bậu: người con trai dùng để gọi vợ hay người yêu, khi nói với ng ấy, tỏ ý thân thiết (VD: Tìm bậu, bậu đã lấy chồng…”</a:t>
            </a:r>
            <a:endParaRPr/>
          </a:p>
        </p:txBody>
      </p:sp>
    </p:spTree>
    <p:extLst>
      <p:ext uri="{BB962C8B-B14F-4D97-AF65-F5344CB8AC3E}">
        <p14:creationId xmlns:p14="http://schemas.microsoft.com/office/powerpoint/2010/main" val="2729220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ba4facb9c1_0_2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ba4facb9c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298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34c0061c5aec0b71_24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34c0061c5aec0b71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4178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81977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4ca88d59575087_117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4ca88d59575087_1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8645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5"/>
        </a:solidFill>
        <a:effectLst/>
      </p:bgPr>
    </p:bg>
    <p:spTree>
      <p:nvGrpSpPr>
        <p:cNvPr id="1" name="Shape 9"/>
        <p:cNvGrpSpPr/>
        <p:nvPr/>
      </p:nvGrpSpPr>
      <p:grpSpPr>
        <a:xfrm>
          <a:off x="0" y="0"/>
          <a:ext cx="0" cy="0"/>
          <a:chOff x="0" y="0"/>
          <a:chExt cx="0" cy="0"/>
        </a:xfrm>
      </p:grpSpPr>
      <p:sp>
        <p:nvSpPr>
          <p:cNvPr id="10" name="Google Shape;10;p2"/>
          <p:cNvSpPr/>
          <p:nvPr/>
        </p:nvSpPr>
        <p:spPr>
          <a:xfrm rot="10800000">
            <a:off x="7006957" y="-65256"/>
            <a:ext cx="5222445"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1" name="Google Shape;11;p2"/>
          <p:cNvSpPr/>
          <p:nvPr/>
        </p:nvSpPr>
        <p:spPr>
          <a:xfrm>
            <a:off x="-100717" y="2086171"/>
            <a:ext cx="5308767"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2" name="Google Shape;12;p2"/>
          <p:cNvSpPr/>
          <p:nvPr/>
        </p:nvSpPr>
        <p:spPr>
          <a:xfrm>
            <a:off x="2073258" y="811036"/>
            <a:ext cx="8015322" cy="3618400"/>
          </a:xfrm>
          <a:prstGeom prst="roundRect">
            <a:avLst>
              <a:gd name="adj" fmla="val 16667"/>
            </a:avLst>
          </a:pr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3" name="Google Shape;13;p2"/>
          <p:cNvSpPr txBox="1">
            <a:spLocks noGrp="1"/>
          </p:cNvSpPr>
          <p:nvPr>
            <p:ph type="ctrTitle"/>
          </p:nvPr>
        </p:nvSpPr>
        <p:spPr>
          <a:xfrm>
            <a:off x="2186744" y="1407002"/>
            <a:ext cx="7810230" cy="2123600"/>
          </a:xfrm>
          <a:prstGeom prst="rect">
            <a:avLst/>
          </a:prstGeom>
        </p:spPr>
        <p:txBody>
          <a:bodyPr spcFirstLastPara="1" wrap="square" lIns="121666" tIns="121666" rIns="121666" bIns="121666" anchor="b" anchorCtr="0">
            <a:noAutofit/>
          </a:bodyPr>
          <a:lstStyle>
            <a:lvl1pPr lvl="0" algn="ctr">
              <a:spcBef>
                <a:spcPts val="0"/>
              </a:spcBef>
              <a:spcAft>
                <a:spcPts val="0"/>
              </a:spcAft>
              <a:buSzPts val="5200"/>
              <a:buNone/>
              <a:defRPr sz="69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4" name="Google Shape;14;p2"/>
          <p:cNvSpPr txBox="1">
            <a:spLocks noGrp="1"/>
          </p:cNvSpPr>
          <p:nvPr>
            <p:ph type="subTitle" idx="1"/>
          </p:nvPr>
        </p:nvSpPr>
        <p:spPr>
          <a:xfrm>
            <a:off x="3543545" y="3327402"/>
            <a:ext cx="5085388" cy="520399"/>
          </a:xfrm>
          <a:prstGeom prst="rect">
            <a:avLst/>
          </a:prstGeom>
        </p:spPr>
        <p:txBody>
          <a:bodyPr spcFirstLastPara="1" wrap="square" lIns="121666" tIns="121666" rIns="121666" bIns="121666" anchor="t" anchorCtr="0">
            <a:noAutofit/>
          </a:bodyPr>
          <a:lstStyle>
            <a:lvl1pPr lvl="0" algn="ctr">
              <a:lnSpc>
                <a:spcPct val="100000"/>
              </a:lnSpc>
              <a:spcBef>
                <a:spcPts val="0"/>
              </a:spcBef>
              <a:spcAft>
                <a:spcPts val="0"/>
              </a:spcAft>
              <a:buSzPts val="1400"/>
              <a:buFont typeface="Karla Regular"/>
              <a:buNone/>
              <a:defRPr>
                <a:latin typeface="Karla Regular"/>
                <a:ea typeface="Karla Regular"/>
                <a:cs typeface="Karla Regular"/>
                <a:sym typeface="Karla Regular"/>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grpSp>
        <p:nvGrpSpPr>
          <p:cNvPr id="15" name="Google Shape;15;p2"/>
          <p:cNvGrpSpPr/>
          <p:nvPr/>
        </p:nvGrpSpPr>
        <p:grpSpPr>
          <a:xfrm>
            <a:off x="72427" y="15440"/>
            <a:ext cx="5325430" cy="5394029"/>
            <a:chOff x="54455" y="11580"/>
            <a:chExt cx="4003978" cy="4045522"/>
          </a:xfrm>
        </p:grpSpPr>
        <p:sp>
          <p:nvSpPr>
            <p:cNvPr id="16" name="Google Shape;16;p2"/>
            <p:cNvSpPr/>
            <p:nvPr/>
          </p:nvSpPr>
          <p:spPr>
            <a:xfrm>
              <a:off x="239090" y="79161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71062" y="3469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036492" y="592423"/>
              <a:ext cx="238804" cy="155477"/>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868815" y="933566"/>
              <a:ext cx="87416" cy="57632"/>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671574" y="865006"/>
              <a:ext cx="87416" cy="57632"/>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3312740">
              <a:off x="144886"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11037" y="1434104"/>
              <a:ext cx="324090" cy="33977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982144" y="1117744"/>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2"/>
          <p:cNvGrpSpPr/>
          <p:nvPr/>
        </p:nvGrpSpPr>
        <p:grpSpPr>
          <a:xfrm rot="10800000">
            <a:off x="6623779" y="1258373"/>
            <a:ext cx="5325430" cy="5394029"/>
            <a:chOff x="54455" y="11580"/>
            <a:chExt cx="4003978" cy="4045522"/>
          </a:xfrm>
        </p:grpSpPr>
        <p:sp>
          <p:nvSpPr>
            <p:cNvPr id="45" name="Google Shape;45;p2"/>
            <p:cNvSpPr/>
            <p:nvPr/>
          </p:nvSpPr>
          <p:spPr>
            <a:xfrm>
              <a:off x="239090" y="79161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71062" y="3469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036492" y="592423"/>
              <a:ext cx="238804" cy="155477"/>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868815" y="933566"/>
              <a:ext cx="87416" cy="57632"/>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671574" y="865006"/>
              <a:ext cx="87416" cy="57632"/>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3312740">
              <a:off x="144886"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811037" y="1434104"/>
              <a:ext cx="324090" cy="33977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982144" y="1117744"/>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603"/>
        <p:cNvGrpSpPr/>
        <p:nvPr/>
      </p:nvGrpSpPr>
      <p:grpSpPr>
        <a:xfrm>
          <a:off x="0" y="0"/>
          <a:ext cx="0" cy="0"/>
          <a:chOff x="0" y="0"/>
          <a:chExt cx="0" cy="0"/>
        </a:xfrm>
      </p:grpSpPr>
      <p:sp>
        <p:nvSpPr>
          <p:cNvPr id="604" name="Google Shape;604;p21"/>
          <p:cNvSpPr/>
          <p:nvPr/>
        </p:nvSpPr>
        <p:spPr>
          <a:xfrm flipH="1">
            <a:off x="10647835" y="5421041"/>
            <a:ext cx="1615120"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605" name="Google Shape;605;p21"/>
          <p:cNvSpPr/>
          <p:nvPr/>
        </p:nvSpPr>
        <p:spPr>
          <a:xfrm rot="10800000" flipH="1">
            <a:off x="-100714" y="-90837"/>
            <a:ext cx="1684025" cy="1552508"/>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606" name="Google Shape;606;p21"/>
          <p:cNvSpPr txBox="1">
            <a:spLocks noGrp="1"/>
          </p:cNvSpPr>
          <p:nvPr>
            <p:ph type="title"/>
          </p:nvPr>
        </p:nvSpPr>
        <p:spPr>
          <a:xfrm>
            <a:off x="414572" y="559833"/>
            <a:ext cx="11332694"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394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7" name="Google Shape;607;p21"/>
          <p:cNvGrpSpPr/>
          <p:nvPr/>
        </p:nvGrpSpPr>
        <p:grpSpPr>
          <a:xfrm rot="5400000">
            <a:off x="9520734" y="174225"/>
            <a:ext cx="2654262" cy="2460344"/>
            <a:chOff x="817100" y="238125"/>
            <a:chExt cx="5912375" cy="5495644"/>
          </a:xfrm>
        </p:grpSpPr>
        <p:sp>
          <p:nvSpPr>
            <p:cNvPr id="608" name="Google Shape;608;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09" name="Google Shape;609;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10" name="Google Shape;610;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11" name="Google Shape;611;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12" name="Google Shape;612;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13" name="Google Shape;613;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14" name="Google Shape;614;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15" name="Google Shape;615;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16" name="Google Shape;616;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17" name="Google Shape;617;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18" name="Google Shape;618;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19" name="Google Shape;619;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20" name="Google Shape;620;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21" name="Google Shape;621;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22" name="Google Shape;622;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23" name="Google Shape;623;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24" name="Google Shape;624;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grpSp>
      <p:grpSp>
        <p:nvGrpSpPr>
          <p:cNvPr id="625" name="Google Shape;625;p21"/>
          <p:cNvGrpSpPr/>
          <p:nvPr/>
        </p:nvGrpSpPr>
        <p:grpSpPr>
          <a:xfrm rot="10800000" flipH="1">
            <a:off x="90149" y="4316779"/>
            <a:ext cx="2647696" cy="2466445"/>
            <a:chOff x="817100" y="238125"/>
            <a:chExt cx="5912375" cy="5495644"/>
          </a:xfrm>
        </p:grpSpPr>
        <p:sp>
          <p:nvSpPr>
            <p:cNvPr id="626" name="Google Shape;626;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27" name="Google Shape;627;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28" name="Google Shape;628;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29" name="Google Shape;629;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30" name="Google Shape;630;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31" name="Google Shape;631;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32" name="Google Shape;632;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33" name="Google Shape;633;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34" name="Google Shape;634;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35" name="Google Shape;635;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36" name="Google Shape;636;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37" name="Google Shape;637;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38" name="Google Shape;638;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39" name="Google Shape;639;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40" name="Google Shape;640;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41" name="Google Shape;641;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642" name="Google Shape;642;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grpSp>
    </p:spTree>
    <p:extLst>
      <p:ext uri="{BB962C8B-B14F-4D97-AF65-F5344CB8AC3E}">
        <p14:creationId xmlns:p14="http://schemas.microsoft.com/office/powerpoint/2010/main" val="2932604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337"/>
        <p:cNvGrpSpPr/>
        <p:nvPr/>
      </p:nvGrpSpPr>
      <p:grpSpPr>
        <a:xfrm>
          <a:off x="0" y="0"/>
          <a:ext cx="0" cy="0"/>
          <a:chOff x="0" y="0"/>
          <a:chExt cx="0" cy="0"/>
        </a:xfrm>
      </p:grpSpPr>
      <p:sp>
        <p:nvSpPr>
          <p:cNvPr id="338" name="Google Shape;338;p13"/>
          <p:cNvSpPr txBox="1">
            <a:spLocks noGrp="1"/>
          </p:cNvSpPr>
          <p:nvPr>
            <p:ph type="subTitle" idx="1"/>
          </p:nvPr>
        </p:nvSpPr>
        <p:spPr>
          <a:xfrm>
            <a:off x="2677328" y="2763034"/>
            <a:ext cx="3478174"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39" name="Google Shape;339;p13"/>
          <p:cNvSpPr txBox="1">
            <a:spLocks noGrp="1"/>
          </p:cNvSpPr>
          <p:nvPr>
            <p:ph type="subTitle" idx="2"/>
          </p:nvPr>
        </p:nvSpPr>
        <p:spPr>
          <a:xfrm>
            <a:off x="2677328" y="2229667"/>
            <a:ext cx="3478174"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66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0" name="Google Shape;340;p13"/>
          <p:cNvSpPr txBox="1">
            <a:spLocks noGrp="1"/>
          </p:cNvSpPr>
          <p:nvPr>
            <p:ph type="title"/>
          </p:nvPr>
        </p:nvSpPr>
        <p:spPr>
          <a:xfrm>
            <a:off x="2141157" y="560934"/>
            <a:ext cx="7867289"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394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1" name="Google Shape;341;p13"/>
          <p:cNvSpPr txBox="1">
            <a:spLocks noGrp="1"/>
          </p:cNvSpPr>
          <p:nvPr>
            <p:ph type="title" idx="3" hasCustomPrompt="1"/>
          </p:nvPr>
        </p:nvSpPr>
        <p:spPr>
          <a:xfrm>
            <a:off x="1131063" y="2150100"/>
            <a:ext cx="1410103" cy="1383600"/>
          </a:xfrm>
          <a:prstGeom prst="rect">
            <a:avLst/>
          </a:prstGeom>
        </p:spPr>
        <p:txBody>
          <a:bodyPr spcFirstLastPara="1" wrap="square" lIns="121666" tIns="121666" rIns="121666" bIns="121666" anchor="ctr" anchorCtr="0">
            <a:noAutofit/>
          </a:bodyPr>
          <a:lstStyle>
            <a:lvl1pPr lvl="0" algn="ctr" rtl="0">
              <a:spcBef>
                <a:spcPts val="0"/>
              </a:spcBef>
              <a:spcAft>
                <a:spcPts val="0"/>
              </a:spcAft>
              <a:buSzPts val="12000"/>
              <a:buNone/>
              <a:defRPr sz="6601">
                <a:solidFill>
                  <a:schemeClr val="accent3"/>
                </a:solidFill>
              </a:defRPr>
            </a:lvl1pPr>
            <a:lvl2pPr lvl="1" algn="ctr" rtl="0">
              <a:spcBef>
                <a:spcPts val="0"/>
              </a:spcBef>
              <a:spcAft>
                <a:spcPts val="0"/>
              </a:spcAft>
              <a:buSzPts val="12000"/>
              <a:buNone/>
              <a:defRPr sz="15763"/>
            </a:lvl2pPr>
            <a:lvl3pPr lvl="2" algn="ctr" rtl="0">
              <a:spcBef>
                <a:spcPts val="0"/>
              </a:spcBef>
              <a:spcAft>
                <a:spcPts val="0"/>
              </a:spcAft>
              <a:buSzPts val="12000"/>
              <a:buNone/>
              <a:defRPr sz="15763"/>
            </a:lvl3pPr>
            <a:lvl4pPr lvl="3" algn="ctr" rtl="0">
              <a:spcBef>
                <a:spcPts val="0"/>
              </a:spcBef>
              <a:spcAft>
                <a:spcPts val="0"/>
              </a:spcAft>
              <a:buSzPts val="12000"/>
              <a:buNone/>
              <a:defRPr sz="15763"/>
            </a:lvl4pPr>
            <a:lvl5pPr lvl="4" algn="ctr" rtl="0">
              <a:spcBef>
                <a:spcPts val="0"/>
              </a:spcBef>
              <a:spcAft>
                <a:spcPts val="0"/>
              </a:spcAft>
              <a:buSzPts val="12000"/>
              <a:buNone/>
              <a:defRPr sz="15763"/>
            </a:lvl5pPr>
            <a:lvl6pPr lvl="5" algn="ctr" rtl="0">
              <a:spcBef>
                <a:spcPts val="0"/>
              </a:spcBef>
              <a:spcAft>
                <a:spcPts val="0"/>
              </a:spcAft>
              <a:buSzPts val="12000"/>
              <a:buNone/>
              <a:defRPr sz="15763"/>
            </a:lvl6pPr>
            <a:lvl7pPr lvl="6" algn="ctr" rtl="0">
              <a:spcBef>
                <a:spcPts val="0"/>
              </a:spcBef>
              <a:spcAft>
                <a:spcPts val="0"/>
              </a:spcAft>
              <a:buSzPts val="12000"/>
              <a:buNone/>
              <a:defRPr sz="15763"/>
            </a:lvl7pPr>
            <a:lvl8pPr lvl="7" algn="ctr" rtl="0">
              <a:spcBef>
                <a:spcPts val="0"/>
              </a:spcBef>
              <a:spcAft>
                <a:spcPts val="0"/>
              </a:spcAft>
              <a:buSzPts val="12000"/>
              <a:buNone/>
              <a:defRPr sz="15763"/>
            </a:lvl8pPr>
            <a:lvl9pPr lvl="8" algn="ctr" rtl="0">
              <a:spcBef>
                <a:spcPts val="0"/>
              </a:spcBef>
              <a:spcAft>
                <a:spcPts val="0"/>
              </a:spcAft>
              <a:buSzPts val="12000"/>
              <a:buNone/>
              <a:defRPr sz="15763"/>
            </a:lvl9pPr>
          </a:lstStyle>
          <a:p>
            <a:r>
              <a:t>xx%</a:t>
            </a:r>
          </a:p>
        </p:txBody>
      </p:sp>
      <p:sp>
        <p:nvSpPr>
          <p:cNvPr id="342" name="Google Shape;342;p13"/>
          <p:cNvSpPr txBox="1">
            <a:spLocks noGrp="1"/>
          </p:cNvSpPr>
          <p:nvPr>
            <p:ph type="subTitle" idx="4"/>
          </p:nvPr>
        </p:nvSpPr>
        <p:spPr>
          <a:xfrm>
            <a:off x="2677328" y="4639267"/>
            <a:ext cx="3478174"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3" name="Google Shape;343;p13"/>
          <p:cNvSpPr txBox="1">
            <a:spLocks noGrp="1"/>
          </p:cNvSpPr>
          <p:nvPr>
            <p:ph type="subTitle" idx="5"/>
          </p:nvPr>
        </p:nvSpPr>
        <p:spPr>
          <a:xfrm>
            <a:off x="2677328" y="4105900"/>
            <a:ext cx="3478174"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66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4" name="Google Shape;344;p13"/>
          <p:cNvSpPr txBox="1">
            <a:spLocks noGrp="1"/>
          </p:cNvSpPr>
          <p:nvPr>
            <p:ph type="title" idx="6" hasCustomPrompt="1"/>
          </p:nvPr>
        </p:nvSpPr>
        <p:spPr>
          <a:xfrm>
            <a:off x="1203983" y="3969234"/>
            <a:ext cx="1410103" cy="13836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601">
                <a:solidFill>
                  <a:schemeClr val="accent1"/>
                </a:solidFill>
              </a:defRPr>
            </a:lvl1pPr>
            <a:lvl2pPr lvl="1" algn="ctr" rtl="0">
              <a:spcBef>
                <a:spcPts val="0"/>
              </a:spcBef>
              <a:spcAft>
                <a:spcPts val="0"/>
              </a:spcAft>
              <a:buSzPts val="12000"/>
              <a:buNone/>
              <a:defRPr sz="15763"/>
            </a:lvl2pPr>
            <a:lvl3pPr lvl="2" algn="ctr" rtl="0">
              <a:spcBef>
                <a:spcPts val="0"/>
              </a:spcBef>
              <a:spcAft>
                <a:spcPts val="0"/>
              </a:spcAft>
              <a:buSzPts val="12000"/>
              <a:buNone/>
              <a:defRPr sz="15763"/>
            </a:lvl3pPr>
            <a:lvl4pPr lvl="3" algn="ctr" rtl="0">
              <a:spcBef>
                <a:spcPts val="0"/>
              </a:spcBef>
              <a:spcAft>
                <a:spcPts val="0"/>
              </a:spcAft>
              <a:buSzPts val="12000"/>
              <a:buNone/>
              <a:defRPr sz="15763"/>
            </a:lvl4pPr>
            <a:lvl5pPr lvl="4" algn="ctr" rtl="0">
              <a:spcBef>
                <a:spcPts val="0"/>
              </a:spcBef>
              <a:spcAft>
                <a:spcPts val="0"/>
              </a:spcAft>
              <a:buSzPts val="12000"/>
              <a:buNone/>
              <a:defRPr sz="15763"/>
            </a:lvl5pPr>
            <a:lvl6pPr lvl="5" algn="ctr" rtl="0">
              <a:spcBef>
                <a:spcPts val="0"/>
              </a:spcBef>
              <a:spcAft>
                <a:spcPts val="0"/>
              </a:spcAft>
              <a:buSzPts val="12000"/>
              <a:buNone/>
              <a:defRPr sz="15763"/>
            </a:lvl6pPr>
            <a:lvl7pPr lvl="6" algn="ctr" rtl="0">
              <a:spcBef>
                <a:spcPts val="0"/>
              </a:spcBef>
              <a:spcAft>
                <a:spcPts val="0"/>
              </a:spcAft>
              <a:buSzPts val="12000"/>
              <a:buNone/>
              <a:defRPr sz="15763"/>
            </a:lvl7pPr>
            <a:lvl8pPr lvl="7" algn="ctr" rtl="0">
              <a:spcBef>
                <a:spcPts val="0"/>
              </a:spcBef>
              <a:spcAft>
                <a:spcPts val="0"/>
              </a:spcAft>
              <a:buSzPts val="12000"/>
              <a:buNone/>
              <a:defRPr sz="15763"/>
            </a:lvl8pPr>
            <a:lvl9pPr lvl="8" algn="ctr" rtl="0">
              <a:spcBef>
                <a:spcPts val="0"/>
              </a:spcBef>
              <a:spcAft>
                <a:spcPts val="0"/>
              </a:spcAft>
              <a:buSzPts val="12000"/>
              <a:buNone/>
              <a:defRPr sz="15763"/>
            </a:lvl9pPr>
          </a:lstStyle>
          <a:p>
            <a:r>
              <a:t>xx%</a:t>
            </a:r>
          </a:p>
        </p:txBody>
      </p:sp>
      <p:sp>
        <p:nvSpPr>
          <p:cNvPr id="345" name="Google Shape;345;p13"/>
          <p:cNvSpPr txBox="1">
            <a:spLocks noGrp="1"/>
          </p:cNvSpPr>
          <p:nvPr>
            <p:ph type="subTitle" idx="7"/>
          </p:nvPr>
        </p:nvSpPr>
        <p:spPr>
          <a:xfrm>
            <a:off x="7837929" y="2765851"/>
            <a:ext cx="3478174"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6" name="Google Shape;346;p13"/>
          <p:cNvSpPr txBox="1">
            <a:spLocks noGrp="1"/>
          </p:cNvSpPr>
          <p:nvPr>
            <p:ph type="subTitle" idx="8"/>
          </p:nvPr>
        </p:nvSpPr>
        <p:spPr>
          <a:xfrm>
            <a:off x="7837929" y="2232484"/>
            <a:ext cx="3478174"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66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7" name="Google Shape;347;p13"/>
          <p:cNvSpPr txBox="1">
            <a:spLocks noGrp="1"/>
          </p:cNvSpPr>
          <p:nvPr>
            <p:ph type="title" idx="9" hasCustomPrompt="1"/>
          </p:nvPr>
        </p:nvSpPr>
        <p:spPr>
          <a:xfrm>
            <a:off x="6352379" y="2168085"/>
            <a:ext cx="1410103" cy="13040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601">
                <a:solidFill>
                  <a:schemeClr val="accent1"/>
                </a:solidFill>
              </a:defRPr>
            </a:lvl1pPr>
            <a:lvl2pPr lvl="1" algn="ctr" rtl="0">
              <a:spcBef>
                <a:spcPts val="0"/>
              </a:spcBef>
              <a:spcAft>
                <a:spcPts val="0"/>
              </a:spcAft>
              <a:buSzPts val="12000"/>
              <a:buNone/>
              <a:defRPr sz="15763"/>
            </a:lvl2pPr>
            <a:lvl3pPr lvl="2" algn="ctr" rtl="0">
              <a:spcBef>
                <a:spcPts val="0"/>
              </a:spcBef>
              <a:spcAft>
                <a:spcPts val="0"/>
              </a:spcAft>
              <a:buSzPts val="12000"/>
              <a:buNone/>
              <a:defRPr sz="15763"/>
            </a:lvl3pPr>
            <a:lvl4pPr lvl="3" algn="ctr" rtl="0">
              <a:spcBef>
                <a:spcPts val="0"/>
              </a:spcBef>
              <a:spcAft>
                <a:spcPts val="0"/>
              </a:spcAft>
              <a:buSzPts val="12000"/>
              <a:buNone/>
              <a:defRPr sz="15763"/>
            </a:lvl4pPr>
            <a:lvl5pPr lvl="4" algn="ctr" rtl="0">
              <a:spcBef>
                <a:spcPts val="0"/>
              </a:spcBef>
              <a:spcAft>
                <a:spcPts val="0"/>
              </a:spcAft>
              <a:buSzPts val="12000"/>
              <a:buNone/>
              <a:defRPr sz="15763"/>
            </a:lvl5pPr>
            <a:lvl6pPr lvl="5" algn="ctr" rtl="0">
              <a:spcBef>
                <a:spcPts val="0"/>
              </a:spcBef>
              <a:spcAft>
                <a:spcPts val="0"/>
              </a:spcAft>
              <a:buSzPts val="12000"/>
              <a:buNone/>
              <a:defRPr sz="15763"/>
            </a:lvl6pPr>
            <a:lvl7pPr lvl="6" algn="ctr" rtl="0">
              <a:spcBef>
                <a:spcPts val="0"/>
              </a:spcBef>
              <a:spcAft>
                <a:spcPts val="0"/>
              </a:spcAft>
              <a:buSzPts val="12000"/>
              <a:buNone/>
              <a:defRPr sz="15763"/>
            </a:lvl7pPr>
            <a:lvl8pPr lvl="7" algn="ctr" rtl="0">
              <a:spcBef>
                <a:spcPts val="0"/>
              </a:spcBef>
              <a:spcAft>
                <a:spcPts val="0"/>
              </a:spcAft>
              <a:buSzPts val="12000"/>
              <a:buNone/>
              <a:defRPr sz="15763"/>
            </a:lvl8pPr>
            <a:lvl9pPr lvl="8" algn="ctr" rtl="0">
              <a:spcBef>
                <a:spcPts val="0"/>
              </a:spcBef>
              <a:spcAft>
                <a:spcPts val="0"/>
              </a:spcAft>
              <a:buSzPts val="12000"/>
              <a:buNone/>
              <a:defRPr sz="15763"/>
            </a:lvl9pPr>
          </a:lstStyle>
          <a:p>
            <a:r>
              <a:t>xx%</a:t>
            </a:r>
          </a:p>
        </p:txBody>
      </p:sp>
      <p:sp>
        <p:nvSpPr>
          <p:cNvPr id="348" name="Google Shape;348;p13"/>
          <p:cNvSpPr txBox="1">
            <a:spLocks noGrp="1"/>
          </p:cNvSpPr>
          <p:nvPr>
            <p:ph type="subTitle" idx="13"/>
          </p:nvPr>
        </p:nvSpPr>
        <p:spPr>
          <a:xfrm>
            <a:off x="7856017" y="4644467"/>
            <a:ext cx="3478174"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9" name="Google Shape;349;p13"/>
          <p:cNvSpPr txBox="1">
            <a:spLocks noGrp="1"/>
          </p:cNvSpPr>
          <p:nvPr>
            <p:ph type="subTitle" idx="14"/>
          </p:nvPr>
        </p:nvSpPr>
        <p:spPr>
          <a:xfrm>
            <a:off x="7856017" y="4111085"/>
            <a:ext cx="3478174"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66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p13"/>
          <p:cNvSpPr txBox="1">
            <a:spLocks noGrp="1"/>
          </p:cNvSpPr>
          <p:nvPr>
            <p:ph type="title" idx="15" hasCustomPrompt="1"/>
          </p:nvPr>
        </p:nvSpPr>
        <p:spPr>
          <a:xfrm>
            <a:off x="6387259" y="3998434"/>
            <a:ext cx="1356236" cy="13544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601">
                <a:solidFill>
                  <a:schemeClr val="accent3"/>
                </a:solidFill>
              </a:defRPr>
            </a:lvl1pPr>
            <a:lvl2pPr lvl="1" algn="ctr" rtl="0">
              <a:spcBef>
                <a:spcPts val="0"/>
              </a:spcBef>
              <a:spcAft>
                <a:spcPts val="0"/>
              </a:spcAft>
              <a:buSzPts val="12000"/>
              <a:buNone/>
              <a:defRPr sz="15763"/>
            </a:lvl2pPr>
            <a:lvl3pPr lvl="2" algn="ctr" rtl="0">
              <a:spcBef>
                <a:spcPts val="0"/>
              </a:spcBef>
              <a:spcAft>
                <a:spcPts val="0"/>
              </a:spcAft>
              <a:buSzPts val="12000"/>
              <a:buNone/>
              <a:defRPr sz="15763"/>
            </a:lvl3pPr>
            <a:lvl4pPr lvl="3" algn="ctr" rtl="0">
              <a:spcBef>
                <a:spcPts val="0"/>
              </a:spcBef>
              <a:spcAft>
                <a:spcPts val="0"/>
              </a:spcAft>
              <a:buSzPts val="12000"/>
              <a:buNone/>
              <a:defRPr sz="15763"/>
            </a:lvl4pPr>
            <a:lvl5pPr lvl="4" algn="ctr" rtl="0">
              <a:spcBef>
                <a:spcPts val="0"/>
              </a:spcBef>
              <a:spcAft>
                <a:spcPts val="0"/>
              </a:spcAft>
              <a:buSzPts val="12000"/>
              <a:buNone/>
              <a:defRPr sz="15763"/>
            </a:lvl5pPr>
            <a:lvl6pPr lvl="5" algn="ctr" rtl="0">
              <a:spcBef>
                <a:spcPts val="0"/>
              </a:spcBef>
              <a:spcAft>
                <a:spcPts val="0"/>
              </a:spcAft>
              <a:buSzPts val="12000"/>
              <a:buNone/>
              <a:defRPr sz="15763"/>
            </a:lvl6pPr>
            <a:lvl7pPr lvl="6" algn="ctr" rtl="0">
              <a:spcBef>
                <a:spcPts val="0"/>
              </a:spcBef>
              <a:spcAft>
                <a:spcPts val="0"/>
              </a:spcAft>
              <a:buSzPts val="12000"/>
              <a:buNone/>
              <a:defRPr sz="15763"/>
            </a:lvl7pPr>
            <a:lvl8pPr lvl="7" algn="ctr" rtl="0">
              <a:spcBef>
                <a:spcPts val="0"/>
              </a:spcBef>
              <a:spcAft>
                <a:spcPts val="0"/>
              </a:spcAft>
              <a:buSzPts val="12000"/>
              <a:buNone/>
              <a:defRPr sz="15763"/>
            </a:lvl8pPr>
            <a:lvl9pPr lvl="8" algn="ctr" rtl="0">
              <a:spcBef>
                <a:spcPts val="0"/>
              </a:spcBef>
              <a:spcAft>
                <a:spcPts val="0"/>
              </a:spcAft>
              <a:buSzPts val="12000"/>
              <a:buNone/>
              <a:defRPr sz="15763"/>
            </a:lvl9pPr>
          </a:lstStyle>
          <a:p>
            <a:r>
              <a:t>xx%</a:t>
            </a:r>
          </a:p>
        </p:txBody>
      </p:sp>
      <p:sp>
        <p:nvSpPr>
          <p:cNvPr id="351" name="Google Shape;351;p13"/>
          <p:cNvSpPr/>
          <p:nvPr/>
        </p:nvSpPr>
        <p:spPr>
          <a:xfrm flipH="1">
            <a:off x="10463084" y="5250833"/>
            <a:ext cx="1799878"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352" name="Google Shape;352;p13"/>
          <p:cNvSpPr/>
          <p:nvPr/>
        </p:nvSpPr>
        <p:spPr>
          <a:xfrm rot="10800000" flipH="1">
            <a:off x="-100717" y="-91137"/>
            <a:ext cx="1799878"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353" name="Google Shape;353;p13"/>
          <p:cNvSpPr/>
          <p:nvPr/>
        </p:nvSpPr>
        <p:spPr>
          <a:xfrm rot="10800000">
            <a:off x="11527176" y="3694388"/>
            <a:ext cx="431051"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354" name="Google Shape;354;p13"/>
          <p:cNvSpPr/>
          <p:nvPr/>
        </p:nvSpPr>
        <p:spPr>
          <a:xfrm rot="10800000">
            <a:off x="9898758" y="6277567"/>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355" name="Google Shape;355;p13"/>
          <p:cNvSpPr/>
          <p:nvPr/>
        </p:nvSpPr>
        <p:spPr>
          <a:xfrm rot="10800000">
            <a:off x="1825520" y="107910"/>
            <a:ext cx="398731" cy="41905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356" name="Google Shape;356;p13"/>
          <p:cNvSpPr/>
          <p:nvPr/>
        </p:nvSpPr>
        <p:spPr>
          <a:xfrm rot="10800000">
            <a:off x="160276" y="2940700"/>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357" name="Google Shape;357;p13"/>
          <p:cNvSpPr/>
          <p:nvPr/>
        </p:nvSpPr>
        <p:spPr>
          <a:xfrm rot="-7769342">
            <a:off x="668695" y="4592755"/>
            <a:ext cx="281621" cy="300275"/>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358" name="Google Shape;358;p13"/>
          <p:cNvSpPr/>
          <p:nvPr/>
        </p:nvSpPr>
        <p:spPr>
          <a:xfrm rot="-6939360">
            <a:off x="11391193" y="1814230"/>
            <a:ext cx="303447" cy="32360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359" name="Google Shape;359;p13"/>
          <p:cNvSpPr/>
          <p:nvPr/>
        </p:nvSpPr>
        <p:spPr>
          <a:xfrm>
            <a:off x="127304" y="1687806"/>
            <a:ext cx="342186"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360" name="Google Shape;360;p13"/>
          <p:cNvSpPr/>
          <p:nvPr/>
        </p:nvSpPr>
        <p:spPr>
          <a:xfrm>
            <a:off x="380676" y="5311444"/>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361" name="Google Shape;361;p13"/>
          <p:cNvSpPr/>
          <p:nvPr/>
        </p:nvSpPr>
        <p:spPr>
          <a:xfrm>
            <a:off x="245368" y="5588966"/>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362" name="Google Shape;362;p13"/>
          <p:cNvSpPr/>
          <p:nvPr/>
        </p:nvSpPr>
        <p:spPr>
          <a:xfrm>
            <a:off x="469477" y="5502940"/>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363" name="Google Shape;363;p13"/>
          <p:cNvSpPr/>
          <p:nvPr/>
        </p:nvSpPr>
        <p:spPr>
          <a:xfrm>
            <a:off x="3552391" y="198090"/>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364" name="Google Shape;364;p13"/>
          <p:cNvSpPr/>
          <p:nvPr/>
        </p:nvSpPr>
        <p:spPr>
          <a:xfrm>
            <a:off x="-214857" y="3996392"/>
            <a:ext cx="342186"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365" name="Google Shape;365;p13"/>
          <p:cNvSpPr/>
          <p:nvPr/>
        </p:nvSpPr>
        <p:spPr>
          <a:xfrm>
            <a:off x="139311" y="4244470"/>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366" name="Google Shape;366;p13"/>
          <p:cNvSpPr/>
          <p:nvPr/>
        </p:nvSpPr>
        <p:spPr>
          <a:xfrm>
            <a:off x="3158206" y="-91125"/>
            <a:ext cx="342186"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367" name="Google Shape;367;p13"/>
          <p:cNvSpPr/>
          <p:nvPr/>
        </p:nvSpPr>
        <p:spPr>
          <a:xfrm>
            <a:off x="2365455" y="198090"/>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368" name="Google Shape;368;p13"/>
          <p:cNvSpPr/>
          <p:nvPr/>
        </p:nvSpPr>
        <p:spPr>
          <a:xfrm rot="10800000">
            <a:off x="11658924" y="4622364"/>
            <a:ext cx="342186"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369" name="Google Shape;369;p13"/>
          <p:cNvSpPr/>
          <p:nvPr/>
        </p:nvSpPr>
        <p:spPr>
          <a:xfrm rot="10800000">
            <a:off x="11641691" y="1544748"/>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370" name="Google Shape;370;p13"/>
          <p:cNvSpPr/>
          <p:nvPr/>
        </p:nvSpPr>
        <p:spPr>
          <a:xfrm rot="10800000">
            <a:off x="11776999" y="1267228"/>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371" name="Google Shape;371;p13"/>
          <p:cNvSpPr/>
          <p:nvPr/>
        </p:nvSpPr>
        <p:spPr>
          <a:xfrm rot="10800000">
            <a:off x="11641697" y="654867"/>
            <a:ext cx="10604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372" name="Google Shape;372;p13"/>
          <p:cNvSpPr/>
          <p:nvPr/>
        </p:nvSpPr>
        <p:spPr>
          <a:xfrm rot="10800000">
            <a:off x="11552890" y="1353252"/>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373" name="Google Shape;373;p13"/>
          <p:cNvSpPr/>
          <p:nvPr/>
        </p:nvSpPr>
        <p:spPr>
          <a:xfrm rot="10800000">
            <a:off x="8469976" y="6658103"/>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374" name="Google Shape;374;p13"/>
          <p:cNvSpPr/>
          <p:nvPr/>
        </p:nvSpPr>
        <p:spPr>
          <a:xfrm rot="10800000">
            <a:off x="12001086" y="2688879"/>
            <a:ext cx="342186"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375" name="Google Shape;375;p13"/>
          <p:cNvSpPr/>
          <p:nvPr/>
        </p:nvSpPr>
        <p:spPr>
          <a:xfrm rot="10800000">
            <a:off x="11883056" y="2611723"/>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376" name="Google Shape;376;p13"/>
          <p:cNvSpPr/>
          <p:nvPr/>
        </p:nvSpPr>
        <p:spPr>
          <a:xfrm rot="10800000">
            <a:off x="8628022" y="6776395"/>
            <a:ext cx="342186"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377" name="Google Shape;377;p13"/>
          <p:cNvSpPr/>
          <p:nvPr/>
        </p:nvSpPr>
        <p:spPr>
          <a:xfrm rot="10800000">
            <a:off x="9656912" y="6658103"/>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Tree>
    <p:extLst>
      <p:ext uri="{BB962C8B-B14F-4D97-AF65-F5344CB8AC3E}">
        <p14:creationId xmlns:p14="http://schemas.microsoft.com/office/powerpoint/2010/main" val="302788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257"/>
        <p:cNvGrpSpPr/>
        <p:nvPr/>
      </p:nvGrpSpPr>
      <p:grpSpPr>
        <a:xfrm>
          <a:off x="0" y="0"/>
          <a:ext cx="0" cy="0"/>
          <a:chOff x="0" y="0"/>
          <a:chExt cx="0" cy="0"/>
        </a:xfrm>
      </p:grpSpPr>
      <p:sp>
        <p:nvSpPr>
          <p:cNvPr id="258" name="Google Shape;258;p8"/>
          <p:cNvSpPr/>
          <p:nvPr/>
        </p:nvSpPr>
        <p:spPr>
          <a:xfrm>
            <a:off x="2078512" y="1419602"/>
            <a:ext cx="8015322" cy="4018800"/>
          </a:xfrm>
          <a:prstGeom prst="roundRect">
            <a:avLst>
              <a:gd name="adj" fmla="val 16667"/>
            </a:avLst>
          </a:prstGeom>
          <a:solidFill>
            <a:schemeClr val="lt1"/>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259" name="Google Shape;259;p8"/>
          <p:cNvSpPr txBox="1">
            <a:spLocks noGrp="1"/>
          </p:cNvSpPr>
          <p:nvPr>
            <p:ph type="title"/>
          </p:nvPr>
        </p:nvSpPr>
        <p:spPr>
          <a:xfrm>
            <a:off x="2905063" y="1977401"/>
            <a:ext cx="6362221" cy="2903200"/>
          </a:xfrm>
          <a:prstGeom prst="rect">
            <a:avLst/>
          </a:prstGeom>
        </p:spPr>
        <p:txBody>
          <a:bodyPr spcFirstLastPara="1" wrap="square" lIns="121666" tIns="121666" rIns="121666" bIns="121666" anchor="ctr" anchorCtr="0">
            <a:noAutofit/>
          </a:bodyPr>
          <a:lstStyle>
            <a:lvl1pPr lvl="0">
              <a:spcBef>
                <a:spcPts val="0"/>
              </a:spcBef>
              <a:spcAft>
                <a:spcPts val="0"/>
              </a:spcAft>
              <a:buSzPts val="4800"/>
              <a:buNone/>
              <a:defRPr sz="9162"/>
            </a:lvl1pPr>
            <a:lvl2pPr lvl="1">
              <a:spcBef>
                <a:spcPts val="0"/>
              </a:spcBef>
              <a:spcAft>
                <a:spcPts val="0"/>
              </a:spcAft>
              <a:buSzPts val="4800"/>
              <a:buNone/>
              <a:defRPr sz="6305"/>
            </a:lvl2pPr>
            <a:lvl3pPr lvl="2">
              <a:spcBef>
                <a:spcPts val="0"/>
              </a:spcBef>
              <a:spcAft>
                <a:spcPts val="0"/>
              </a:spcAft>
              <a:buSzPts val="4800"/>
              <a:buNone/>
              <a:defRPr sz="6305"/>
            </a:lvl3pPr>
            <a:lvl4pPr lvl="3">
              <a:spcBef>
                <a:spcPts val="0"/>
              </a:spcBef>
              <a:spcAft>
                <a:spcPts val="0"/>
              </a:spcAft>
              <a:buSzPts val="4800"/>
              <a:buNone/>
              <a:defRPr sz="6305"/>
            </a:lvl4pPr>
            <a:lvl5pPr lvl="4">
              <a:spcBef>
                <a:spcPts val="0"/>
              </a:spcBef>
              <a:spcAft>
                <a:spcPts val="0"/>
              </a:spcAft>
              <a:buSzPts val="4800"/>
              <a:buNone/>
              <a:defRPr sz="6305"/>
            </a:lvl5pPr>
            <a:lvl6pPr lvl="5">
              <a:spcBef>
                <a:spcPts val="0"/>
              </a:spcBef>
              <a:spcAft>
                <a:spcPts val="0"/>
              </a:spcAft>
              <a:buSzPts val="4800"/>
              <a:buNone/>
              <a:defRPr sz="6305"/>
            </a:lvl6pPr>
            <a:lvl7pPr lvl="6">
              <a:spcBef>
                <a:spcPts val="0"/>
              </a:spcBef>
              <a:spcAft>
                <a:spcPts val="0"/>
              </a:spcAft>
              <a:buSzPts val="4800"/>
              <a:buNone/>
              <a:defRPr sz="6305"/>
            </a:lvl7pPr>
            <a:lvl8pPr lvl="7">
              <a:spcBef>
                <a:spcPts val="0"/>
              </a:spcBef>
              <a:spcAft>
                <a:spcPts val="0"/>
              </a:spcAft>
              <a:buSzPts val="4800"/>
              <a:buNone/>
              <a:defRPr sz="6305"/>
            </a:lvl8pPr>
            <a:lvl9pPr lvl="8">
              <a:spcBef>
                <a:spcPts val="0"/>
              </a:spcBef>
              <a:spcAft>
                <a:spcPts val="0"/>
              </a:spcAft>
              <a:buSzPts val="4800"/>
              <a:buNone/>
              <a:defRPr sz="6305"/>
            </a:lvl9pPr>
          </a:lstStyle>
          <a:p>
            <a:endParaRPr/>
          </a:p>
        </p:txBody>
      </p:sp>
      <p:sp>
        <p:nvSpPr>
          <p:cNvPr id="260" name="Google Shape;260;p8"/>
          <p:cNvSpPr/>
          <p:nvPr/>
        </p:nvSpPr>
        <p:spPr>
          <a:xfrm>
            <a:off x="-100717" y="5250833"/>
            <a:ext cx="1799878"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261" name="Google Shape;261;p8"/>
          <p:cNvSpPr/>
          <p:nvPr/>
        </p:nvSpPr>
        <p:spPr>
          <a:xfrm rot="10800000">
            <a:off x="10463084" y="-91137"/>
            <a:ext cx="1799878"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262" name="Google Shape;262;p8"/>
          <p:cNvSpPr/>
          <p:nvPr/>
        </p:nvSpPr>
        <p:spPr>
          <a:xfrm rot="10800000">
            <a:off x="11527176" y="3694388"/>
            <a:ext cx="431051"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263" name="Google Shape;263;p8"/>
          <p:cNvSpPr/>
          <p:nvPr/>
        </p:nvSpPr>
        <p:spPr>
          <a:xfrm rot="10800000">
            <a:off x="9972109" y="6183000"/>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264" name="Google Shape;264;p8"/>
          <p:cNvSpPr/>
          <p:nvPr/>
        </p:nvSpPr>
        <p:spPr>
          <a:xfrm rot="10800000">
            <a:off x="10550441" y="1582700"/>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265" name="Google Shape;265;p8"/>
          <p:cNvSpPr/>
          <p:nvPr/>
        </p:nvSpPr>
        <p:spPr>
          <a:xfrm rot="10800000">
            <a:off x="9222057" y="6640031"/>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266" name="Google Shape;266;p8"/>
          <p:cNvSpPr/>
          <p:nvPr/>
        </p:nvSpPr>
        <p:spPr>
          <a:xfrm rot="10800000">
            <a:off x="10751562" y="2873564"/>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267" name="Google Shape;267;p8"/>
          <p:cNvSpPr/>
          <p:nvPr/>
        </p:nvSpPr>
        <p:spPr>
          <a:xfrm rot="10800000">
            <a:off x="10943321" y="2548231"/>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268" name="Google Shape;268;p8"/>
          <p:cNvSpPr/>
          <p:nvPr/>
        </p:nvSpPr>
        <p:spPr>
          <a:xfrm rot="10800000">
            <a:off x="11527189" y="664231"/>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269" name="Google Shape;269;p8"/>
          <p:cNvSpPr/>
          <p:nvPr/>
        </p:nvSpPr>
        <p:spPr>
          <a:xfrm rot="10800000">
            <a:off x="7937875" y="6507398"/>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270" name="Google Shape;270;p8"/>
          <p:cNvSpPr/>
          <p:nvPr/>
        </p:nvSpPr>
        <p:spPr>
          <a:xfrm rot="10800000">
            <a:off x="10274812" y="5226264"/>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sp>
        <p:nvSpPr>
          <p:cNvPr id="271" name="Google Shape;271;p8"/>
          <p:cNvSpPr/>
          <p:nvPr/>
        </p:nvSpPr>
        <p:spPr>
          <a:xfrm rot="10800000">
            <a:off x="10550429" y="5159132"/>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19867" tIns="119867" rIns="119867" bIns="119867" anchor="ctr" anchorCtr="0">
            <a:noAutofit/>
          </a:bodyPr>
          <a:lstStyle/>
          <a:p>
            <a:pPr marL="0" lvl="0" indent="0" algn="l" rtl="0">
              <a:spcBef>
                <a:spcPts val="0"/>
              </a:spcBef>
              <a:spcAft>
                <a:spcPts val="0"/>
              </a:spcAft>
              <a:buNone/>
            </a:pPr>
            <a:endParaRPr sz="1872"/>
          </a:p>
        </p:txBody>
      </p:sp>
      <p:grpSp>
        <p:nvGrpSpPr>
          <p:cNvPr id="272" name="Google Shape;272;p8"/>
          <p:cNvGrpSpPr/>
          <p:nvPr/>
        </p:nvGrpSpPr>
        <p:grpSpPr>
          <a:xfrm flipH="1">
            <a:off x="218053" y="407534"/>
            <a:ext cx="4020352" cy="6042945"/>
            <a:chOff x="230395" y="498172"/>
            <a:chExt cx="3022742" cy="4532209"/>
          </a:xfrm>
        </p:grpSpPr>
        <p:sp>
          <p:nvSpPr>
            <p:cNvPr id="273" name="Google Shape;273;p8"/>
            <p:cNvSpPr/>
            <p:nvPr/>
          </p:nvSpPr>
          <p:spPr>
            <a:xfrm rot="10800000">
              <a:off x="2929047" y="2770789"/>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274" name="Google Shape;274;p8"/>
            <p:cNvSpPr/>
            <p:nvPr/>
          </p:nvSpPr>
          <p:spPr>
            <a:xfrm rot="10800000">
              <a:off x="1759851" y="4637247"/>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275" name="Google Shape;275;p8"/>
            <p:cNvSpPr/>
            <p:nvPr/>
          </p:nvSpPr>
          <p:spPr>
            <a:xfrm rot="10800000">
              <a:off x="2194676" y="1187022"/>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276" name="Google Shape;276;p8"/>
            <p:cNvSpPr/>
            <p:nvPr/>
          </p:nvSpPr>
          <p:spPr>
            <a:xfrm rot="10800000">
              <a:off x="1195920" y="498002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277" name="Google Shape;277;p8"/>
            <p:cNvSpPr/>
            <p:nvPr/>
          </p:nvSpPr>
          <p:spPr>
            <a:xfrm rot="10800000">
              <a:off x="2345895" y="2155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278" name="Google Shape;278;p8"/>
            <p:cNvSpPr/>
            <p:nvPr/>
          </p:nvSpPr>
          <p:spPr>
            <a:xfrm rot="10800000">
              <a:off x="2490070" y="1911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279" name="Google Shape;279;p8"/>
            <p:cNvSpPr/>
            <p:nvPr/>
          </p:nvSpPr>
          <p:spPr>
            <a:xfrm rot="10800000">
              <a:off x="2929058" y="498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280" name="Google Shape;280;p8"/>
            <p:cNvSpPr/>
            <p:nvPr/>
          </p:nvSpPr>
          <p:spPr>
            <a:xfrm rot="10800000">
              <a:off x="230395" y="48805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281" name="Google Shape;281;p8"/>
            <p:cNvSpPr/>
            <p:nvPr/>
          </p:nvSpPr>
          <p:spPr>
            <a:xfrm rot="10800000">
              <a:off x="1987445" y="391969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sp>
          <p:nvSpPr>
            <p:cNvPr id="282" name="Google Shape;282;p8"/>
            <p:cNvSpPr/>
            <p:nvPr/>
          </p:nvSpPr>
          <p:spPr>
            <a:xfrm rot="10800000">
              <a:off x="2194670" y="38693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72"/>
            </a:p>
          </p:txBody>
        </p:sp>
      </p:grpSp>
    </p:spTree>
    <p:extLst>
      <p:ext uri="{BB962C8B-B14F-4D97-AF65-F5344CB8AC3E}">
        <p14:creationId xmlns:p14="http://schemas.microsoft.com/office/powerpoint/2010/main" val="2369344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5"/>
        </a:solidFill>
        <a:effectLst/>
      </p:bgPr>
    </p:bg>
    <p:spTree>
      <p:nvGrpSpPr>
        <p:cNvPr id="1" name="Shape 194"/>
        <p:cNvGrpSpPr/>
        <p:nvPr/>
      </p:nvGrpSpPr>
      <p:grpSpPr>
        <a:xfrm>
          <a:off x="0" y="0"/>
          <a:ext cx="0" cy="0"/>
          <a:chOff x="0" y="0"/>
          <a:chExt cx="0" cy="0"/>
        </a:xfrm>
      </p:grpSpPr>
      <p:sp>
        <p:nvSpPr>
          <p:cNvPr id="195" name="Google Shape;195;p6"/>
          <p:cNvSpPr/>
          <p:nvPr/>
        </p:nvSpPr>
        <p:spPr>
          <a:xfrm>
            <a:off x="-100717" y="5553939"/>
            <a:ext cx="1471250"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96" name="Google Shape;196;p6"/>
          <p:cNvSpPr/>
          <p:nvPr/>
        </p:nvSpPr>
        <p:spPr>
          <a:xfrm rot="10800000">
            <a:off x="10818207" y="-91480"/>
            <a:ext cx="1444748"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97" name="Google Shape;197;p6"/>
          <p:cNvSpPr txBox="1">
            <a:spLocks noGrp="1"/>
          </p:cNvSpPr>
          <p:nvPr>
            <p:ph type="title"/>
          </p:nvPr>
        </p:nvSpPr>
        <p:spPr>
          <a:xfrm>
            <a:off x="1144894" y="562300"/>
            <a:ext cx="9858750" cy="763600"/>
          </a:xfrm>
          <a:prstGeom prst="rect">
            <a:avLst/>
          </a:prstGeom>
        </p:spPr>
        <p:txBody>
          <a:bodyPr spcFirstLastPara="1" wrap="square" lIns="121666" tIns="121666" rIns="121666" bIns="121666" anchor="t" anchorCtr="0">
            <a:noAutofit/>
          </a:bodyPr>
          <a:lstStyle>
            <a:lvl1pPr lvl="0">
              <a:spcBef>
                <a:spcPts val="0"/>
              </a:spcBef>
              <a:spcAft>
                <a:spcPts val="0"/>
              </a:spcAft>
              <a:buSzPts val="30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98" name="Google Shape;198;p6"/>
          <p:cNvGrpSpPr/>
          <p:nvPr/>
        </p:nvGrpSpPr>
        <p:grpSpPr>
          <a:xfrm rot="-5400000" flipH="1">
            <a:off x="-6815" y="174225"/>
            <a:ext cx="2654262" cy="2460344"/>
            <a:chOff x="817100" y="238125"/>
            <a:chExt cx="5912375" cy="5495644"/>
          </a:xfrm>
        </p:grpSpPr>
        <p:sp>
          <p:nvSpPr>
            <p:cNvPr id="199" name="Google Shape;199;p6"/>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6"/>
          <p:cNvGrpSpPr/>
          <p:nvPr/>
        </p:nvGrpSpPr>
        <p:grpSpPr>
          <a:xfrm rot="10800000">
            <a:off x="9430341" y="4316777"/>
            <a:ext cx="2647696" cy="2466445"/>
            <a:chOff x="817100" y="238125"/>
            <a:chExt cx="5912375" cy="5495644"/>
          </a:xfrm>
        </p:grpSpPr>
        <p:sp>
          <p:nvSpPr>
            <p:cNvPr id="217" name="Google Shape;217;p6"/>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6"/>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6"/>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6"/>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6"/>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6"/>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237552" y="-34901"/>
            <a:ext cx="3327063" cy="305207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36" name="Google Shape;236;p7"/>
          <p:cNvSpPr txBox="1">
            <a:spLocks noGrp="1"/>
          </p:cNvSpPr>
          <p:nvPr>
            <p:ph type="title"/>
          </p:nvPr>
        </p:nvSpPr>
        <p:spPr>
          <a:xfrm>
            <a:off x="6436238" y="410333"/>
            <a:ext cx="4357992" cy="1007600"/>
          </a:xfrm>
          <a:prstGeom prst="rect">
            <a:avLst/>
          </a:prstGeom>
        </p:spPr>
        <p:txBody>
          <a:bodyPr spcFirstLastPara="1" wrap="square" lIns="121666" tIns="121666" rIns="121666" bIns="121666"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715" y="1290835"/>
            <a:ext cx="6171224" cy="568927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38" name="Google Shape;238;p7"/>
          <p:cNvSpPr txBox="1">
            <a:spLocks noGrp="1"/>
          </p:cNvSpPr>
          <p:nvPr>
            <p:ph type="subTitle" idx="1"/>
          </p:nvPr>
        </p:nvSpPr>
        <p:spPr>
          <a:xfrm>
            <a:off x="6436238" y="1523202"/>
            <a:ext cx="4357992" cy="3811600"/>
          </a:xfrm>
          <a:prstGeom prst="rect">
            <a:avLst/>
          </a:prstGeom>
        </p:spPr>
        <p:txBody>
          <a:bodyPr spcFirstLastPara="1" wrap="square" lIns="121666" tIns="121666" rIns="121666" bIns="121666"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36076" y="4257203"/>
            <a:ext cx="2647696"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six columns">
  <p:cSld name="CUSTOM_13">
    <p:bg>
      <p:bgPr>
        <a:solidFill>
          <a:schemeClr val="accent5"/>
        </a:solidFill>
        <a:effectLst/>
      </p:bgPr>
    </p:bg>
    <p:spTree>
      <p:nvGrpSpPr>
        <p:cNvPr id="1" name="Shape 408"/>
        <p:cNvGrpSpPr/>
        <p:nvPr/>
      </p:nvGrpSpPr>
      <p:grpSpPr>
        <a:xfrm>
          <a:off x="0" y="0"/>
          <a:ext cx="0" cy="0"/>
          <a:chOff x="0" y="0"/>
          <a:chExt cx="0" cy="0"/>
        </a:xfrm>
      </p:grpSpPr>
      <p:sp>
        <p:nvSpPr>
          <p:cNvPr id="409" name="Google Shape;409;p15"/>
          <p:cNvSpPr/>
          <p:nvPr/>
        </p:nvSpPr>
        <p:spPr>
          <a:xfrm rot="-5400000">
            <a:off x="10578835" y="5181976"/>
            <a:ext cx="1886323" cy="173041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410" name="Google Shape;410;p15"/>
          <p:cNvSpPr/>
          <p:nvPr/>
        </p:nvSpPr>
        <p:spPr>
          <a:xfrm rot="10800000" flipH="1">
            <a:off x="-183809" y="-129665"/>
            <a:ext cx="1814265" cy="167257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411" name="Google Shape;411;p15"/>
          <p:cNvSpPr txBox="1">
            <a:spLocks noGrp="1"/>
          </p:cNvSpPr>
          <p:nvPr>
            <p:ph type="title"/>
          </p:nvPr>
        </p:nvSpPr>
        <p:spPr>
          <a:xfrm>
            <a:off x="1167139" y="560936"/>
            <a:ext cx="9800893" cy="661599"/>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2" name="Google Shape;412;p15"/>
          <p:cNvSpPr txBox="1">
            <a:spLocks noGrp="1"/>
          </p:cNvSpPr>
          <p:nvPr>
            <p:ph type="subTitle" idx="1"/>
          </p:nvPr>
        </p:nvSpPr>
        <p:spPr>
          <a:xfrm>
            <a:off x="1013087" y="2161733"/>
            <a:ext cx="267337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3" name="Google Shape;413;p15"/>
          <p:cNvSpPr txBox="1">
            <a:spLocks noGrp="1"/>
          </p:cNvSpPr>
          <p:nvPr>
            <p:ph type="subTitle" idx="2"/>
          </p:nvPr>
        </p:nvSpPr>
        <p:spPr>
          <a:xfrm>
            <a:off x="1013087" y="1628367"/>
            <a:ext cx="267337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4" name="Google Shape;414;p15"/>
          <p:cNvSpPr txBox="1">
            <a:spLocks noGrp="1"/>
          </p:cNvSpPr>
          <p:nvPr>
            <p:ph type="subTitle" idx="3"/>
          </p:nvPr>
        </p:nvSpPr>
        <p:spPr>
          <a:xfrm>
            <a:off x="1041791" y="5232001"/>
            <a:ext cx="267337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5" name="Google Shape;415;p15"/>
          <p:cNvSpPr txBox="1">
            <a:spLocks noGrp="1"/>
          </p:cNvSpPr>
          <p:nvPr>
            <p:ph type="subTitle" idx="4"/>
          </p:nvPr>
        </p:nvSpPr>
        <p:spPr>
          <a:xfrm>
            <a:off x="1041800" y="4698634"/>
            <a:ext cx="267337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6" name="Google Shape;416;p15"/>
          <p:cNvSpPr txBox="1">
            <a:spLocks noGrp="1"/>
          </p:cNvSpPr>
          <p:nvPr>
            <p:ph type="subTitle" idx="5"/>
          </p:nvPr>
        </p:nvSpPr>
        <p:spPr>
          <a:xfrm>
            <a:off x="8455630" y="2161733"/>
            <a:ext cx="267337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7" name="Google Shape;417;p15"/>
          <p:cNvSpPr txBox="1">
            <a:spLocks noGrp="1"/>
          </p:cNvSpPr>
          <p:nvPr>
            <p:ph type="subTitle" idx="6"/>
          </p:nvPr>
        </p:nvSpPr>
        <p:spPr>
          <a:xfrm>
            <a:off x="8455630" y="1628367"/>
            <a:ext cx="267337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8" name="Google Shape;418;p15"/>
          <p:cNvSpPr txBox="1">
            <a:spLocks noGrp="1"/>
          </p:cNvSpPr>
          <p:nvPr>
            <p:ph type="subTitle" idx="7"/>
          </p:nvPr>
        </p:nvSpPr>
        <p:spPr>
          <a:xfrm>
            <a:off x="1013087" y="3696868"/>
            <a:ext cx="267337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9" name="Google Shape;419;p15"/>
          <p:cNvSpPr txBox="1">
            <a:spLocks noGrp="1"/>
          </p:cNvSpPr>
          <p:nvPr>
            <p:ph type="subTitle" idx="8"/>
          </p:nvPr>
        </p:nvSpPr>
        <p:spPr>
          <a:xfrm>
            <a:off x="1013087" y="3163501"/>
            <a:ext cx="267337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0" name="Google Shape;420;p15"/>
          <p:cNvSpPr txBox="1">
            <a:spLocks noGrp="1"/>
          </p:cNvSpPr>
          <p:nvPr>
            <p:ph type="subTitle" idx="9"/>
          </p:nvPr>
        </p:nvSpPr>
        <p:spPr>
          <a:xfrm>
            <a:off x="8455630" y="5232001"/>
            <a:ext cx="267337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1" name="Google Shape;421;p15"/>
          <p:cNvSpPr txBox="1">
            <a:spLocks noGrp="1"/>
          </p:cNvSpPr>
          <p:nvPr>
            <p:ph type="subTitle" idx="13"/>
          </p:nvPr>
        </p:nvSpPr>
        <p:spPr>
          <a:xfrm>
            <a:off x="8455630" y="4698634"/>
            <a:ext cx="267337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2" name="Google Shape;422;p15"/>
          <p:cNvSpPr txBox="1">
            <a:spLocks noGrp="1"/>
          </p:cNvSpPr>
          <p:nvPr>
            <p:ph type="subTitle" idx="14"/>
          </p:nvPr>
        </p:nvSpPr>
        <p:spPr>
          <a:xfrm>
            <a:off x="8455630" y="3696868"/>
            <a:ext cx="267337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3" name="Google Shape;423;p15"/>
          <p:cNvSpPr txBox="1">
            <a:spLocks noGrp="1"/>
          </p:cNvSpPr>
          <p:nvPr>
            <p:ph type="subTitle" idx="15"/>
          </p:nvPr>
        </p:nvSpPr>
        <p:spPr>
          <a:xfrm>
            <a:off x="8455630" y="3163501"/>
            <a:ext cx="267337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24" name="Google Shape;424;p15"/>
          <p:cNvGrpSpPr/>
          <p:nvPr/>
        </p:nvGrpSpPr>
        <p:grpSpPr>
          <a:xfrm rot="5400000">
            <a:off x="9520734" y="174225"/>
            <a:ext cx="2654262" cy="2460344"/>
            <a:chOff x="817100" y="238125"/>
            <a:chExt cx="5912375" cy="5495644"/>
          </a:xfrm>
        </p:grpSpPr>
        <p:sp>
          <p:nvSpPr>
            <p:cNvPr id="425" name="Google Shape;425;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5"/>
          <p:cNvGrpSpPr/>
          <p:nvPr/>
        </p:nvGrpSpPr>
        <p:grpSpPr>
          <a:xfrm rot="10800000" flipH="1">
            <a:off x="90149" y="4316777"/>
            <a:ext cx="2647696" cy="2466445"/>
            <a:chOff x="817100" y="238125"/>
            <a:chExt cx="5912375" cy="5495644"/>
          </a:xfrm>
        </p:grpSpPr>
        <p:sp>
          <p:nvSpPr>
            <p:cNvPr id="443" name="Google Shape;443;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4">
  <p:cSld name="CUSTOM_5">
    <p:bg>
      <p:bgPr>
        <a:solidFill>
          <a:schemeClr val="accent5"/>
        </a:solidFill>
        <a:effectLst/>
      </p:bgPr>
    </p:bg>
    <p:spTree>
      <p:nvGrpSpPr>
        <p:cNvPr id="1" name="Shape 683"/>
        <p:cNvGrpSpPr/>
        <p:nvPr/>
      </p:nvGrpSpPr>
      <p:grpSpPr>
        <a:xfrm>
          <a:off x="0" y="0"/>
          <a:ext cx="0" cy="0"/>
          <a:chOff x="0" y="0"/>
          <a:chExt cx="0" cy="0"/>
        </a:xfrm>
      </p:grpSpPr>
      <p:sp>
        <p:nvSpPr>
          <p:cNvPr id="684" name="Google Shape;684;p23"/>
          <p:cNvSpPr/>
          <p:nvPr/>
        </p:nvSpPr>
        <p:spPr>
          <a:xfrm flipH="1">
            <a:off x="10647835" y="5421039"/>
            <a:ext cx="1615120"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85" name="Google Shape;685;p23"/>
          <p:cNvSpPr/>
          <p:nvPr/>
        </p:nvSpPr>
        <p:spPr>
          <a:xfrm rot="10800000" flipH="1">
            <a:off x="-100717" y="-90926"/>
            <a:ext cx="1649951" cy="1521094"/>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86" name="Google Shape;686;p23"/>
          <p:cNvSpPr txBox="1">
            <a:spLocks noGrp="1"/>
          </p:cNvSpPr>
          <p:nvPr>
            <p:ph type="title"/>
          </p:nvPr>
        </p:nvSpPr>
        <p:spPr>
          <a:xfrm>
            <a:off x="1973140" y="559767"/>
            <a:ext cx="8191285"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7" name="Google Shape;687;p23"/>
          <p:cNvGrpSpPr/>
          <p:nvPr/>
        </p:nvGrpSpPr>
        <p:grpSpPr>
          <a:xfrm rot="5400000">
            <a:off x="9520734" y="174225"/>
            <a:ext cx="2654262" cy="2460344"/>
            <a:chOff x="817100" y="238125"/>
            <a:chExt cx="5912375" cy="5495644"/>
          </a:xfrm>
        </p:grpSpPr>
        <p:sp>
          <p:nvSpPr>
            <p:cNvPr id="688" name="Google Shape;688;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23"/>
          <p:cNvGrpSpPr/>
          <p:nvPr/>
        </p:nvGrpSpPr>
        <p:grpSpPr>
          <a:xfrm rot="10800000" flipH="1">
            <a:off x="90149" y="4316777"/>
            <a:ext cx="2647696" cy="2466445"/>
            <a:chOff x="817100" y="238125"/>
            <a:chExt cx="5912375" cy="5495644"/>
          </a:xfrm>
        </p:grpSpPr>
        <p:sp>
          <p:nvSpPr>
            <p:cNvPr id="706" name="Google Shape;706;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17">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7006957" y="-93795"/>
            <a:ext cx="5222445"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48" name="Google Shape;948;p28"/>
          <p:cNvSpPr/>
          <p:nvPr/>
        </p:nvSpPr>
        <p:spPr>
          <a:xfrm>
            <a:off x="-100717" y="2057628"/>
            <a:ext cx="5308767"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49" name="Google Shape;949;p28"/>
          <p:cNvSpPr/>
          <p:nvPr/>
        </p:nvSpPr>
        <p:spPr>
          <a:xfrm rot="-2368478">
            <a:off x="10666558" y="2140321"/>
            <a:ext cx="277336" cy="291558"/>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0" name="Google Shape;950;p28"/>
          <p:cNvSpPr/>
          <p:nvPr/>
        </p:nvSpPr>
        <p:spPr>
          <a:xfrm rot="10800000">
            <a:off x="11527176" y="3694388"/>
            <a:ext cx="431051"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1" name="Google Shape;951;p28"/>
          <p:cNvSpPr/>
          <p:nvPr/>
        </p:nvSpPr>
        <p:spPr>
          <a:xfrm rot="10800000">
            <a:off x="9972108" y="6182998"/>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2" name="Google Shape;952;p28"/>
          <p:cNvSpPr/>
          <p:nvPr/>
        </p:nvSpPr>
        <p:spPr>
          <a:xfrm rot="10800000">
            <a:off x="1647410" y="363854"/>
            <a:ext cx="431051"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3" name="Google Shape;953;p28"/>
          <p:cNvSpPr/>
          <p:nvPr/>
        </p:nvSpPr>
        <p:spPr>
          <a:xfrm rot="10800000">
            <a:off x="160275" y="2940698"/>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4" name="Google Shape;954;p28"/>
          <p:cNvSpPr/>
          <p:nvPr/>
        </p:nvSpPr>
        <p:spPr>
          <a:xfrm rot="10800000">
            <a:off x="1577560" y="4203631"/>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5" name="Google Shape;955;p28"/>
          <p:cNvSpPr/>
          <p:nvPr/>
        </p:nvSpPr>
        <p:spPr>
          <a:xfrm rot="10800000">
            <a:off x="10274824" y="1859931"/>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6" name="Google Shape;956;p28"/>
          <p:cNvSpPr/>
          <p:nvPr/>
        </p:nvSpPr>
        <p:spPr>
          <a:xfrm rot="10800000" flipH="1">
            <a:off x="1323136" y="2616865"/>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7" name="Google Shape;957;p28"/>
          <p:cNvSpPr/>
          <p:nvPr/>
        </p:nvSpPr>
        <p:spPr>
          <a:xfrm rot="10800000" flipH="1">
            <a:off x="1525833" y="2820064"/>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8" name="Google Shape;958;p28"/>
          <p:cNvSpPr/>
          <p:nvPr/>
        </p:nvSpPr>
        <p:spPr>
          <a:xfrm rot="10800000" flipH="1">
            <a:off x="260837" y="1697214"/>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9" name="Google Shape;959;p28"/>
          <p:cNvSpPr/>
          <p:nvPr/>
        </p:nvSpPr>
        <p:spPr>
          <a:xfrm rot="10800000" flipH="1">
            <a:off x="937925" y="556814"/>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0" name="Google Shape;960;p28"/>
          <p:cNvSpPr/>
          <p:nvPr/>
        </p:nvSpPr>
        <p:spPr>
          <a:xfrm rot="10800000" flipH="1">
            <a:off x="423500" y="4933032"/>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1" name="Google Shape;961;p28"/>
          <p:cNvSpPr/>
          <p:nvPr/>
        </p:nvSpPr>
        <p:spPr>
          <a:xfrm rot="10800000" flipH="1">
            <a:off x="641560" y="5154848"/>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2" name="Google Shape;962;p28"/>
          <p:cNvSpPr/>
          <p:nvPr/>
        </p:nvSpPr>
        <p:spPr>
          <a:xfrm rot="10800000" flipH="1">
            <a:off x="362385" y="5579881"/>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3" name="Google Shape;963;p28"/>
          <p:cNvSpPr/>
          <p:nvPr/>
        </p:nvSpPr>
        <p:spPr>
          <a:xfrm rot="10800000" flipH="1">
            <a:off x="11324066" y="6115847"/>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4" name="Google Shape;964;p28"/>
          <p:cNvSpPr/>
          <p:nvPr/>
        </p:nvSpPr>
        <p:spPr>
          <a:xfrm rot="10800000" flipH="1">
            <a:off x="10671418" y="3887347"/>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5" name="Google Shape;965;p28"/>
          <p:cNvSpPr/>
          <p:nvPr/>
        </p:nvSpPr>
        <p:spPr>
          <a:xfrm rot="10800000" flipH="1">
            <a:off x="11801150" y="1493213"/>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6" name="Google Shape;966;p28"/>
          <p:cNvSpPr/>
          <p:nvPr/>
        </p:nvSpPr>
        <p:spPr>
          <a:xfrm rot="10800000" flipH="1">
            <a:off x="11527163" y="1141081"/>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7" name="Google Shape;967;p28"/>
          <p:cNvSpPr/>
          <p:nvPr/>
        </p:nvSpPr>
        <p:spPr>
          <a:xfrm rot="10800000" flipH="1">
            <a:off x="11425615" y="5438414"/>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3">
  <p:cSld name="CUSTOM_18">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9520734" y="174225"/>
            <a:ext cx="2654262" cy="2460344"/>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 name="Google Shape;987;p29"/>
          <p:cNvGrpSpPr/>
          <p:nvPr/>
        </p:nvGrpSpPr>
        <p:grpSpPr>
          <a:xfrm rot="10800000" flipH="1">
            <a:off x="90149" y="4316777"/>
            <a:ext cx="2647696"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5" name="Google Shape;1005;p29"/>
          <p:cNvSpPr/>
          <p:nvPr/>
        </p:nvSpPr>
        <p:spPr>
          <a:xfrm flipH="1">
            <a:off x="7006957" y="2137207"/>
            <a:ext cx="5222445"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06" name="Google Shape;1006;p29"/>
          <p:cNvSpPr/>
          <p:nvPr/>
        </p:nvSpPr>
        <p:spPr>
          <a:xfrm rot="10800000" flipH="1">
            <a:off x="-100717" y="-93793"/>
            <a:ext cx="5308767"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8092" y="6356351"/>
            <a:ext cx="2837762" cy="365125"/>
          </a:xfrm>
          <a:prstGeom prst="rect">
            <a:avLst/>
          </a:prstGeom>
        </p:spPr>
        <p:txBody>
          <a:bodyPr/>
          <a:lstStyle/>
          <a:p>
            <a:fld id="{D59D0918-B3BC-4D15-9AF8-385E8378AD06}" type="datetimeFigureOut">
              <a:rPr lang="en-US" smtClean="0"/>
              <a:t>11/16/2021</a:t>
            </a:fld>
            <a:endParaRPr lang="en-US"/>
          </a:p>
        </p:txBody>
      </p:sp>
      <p:sp>
        <p:nvSpPr>
          <p:cNvPr id="3" name="Footer Placeholder 2"/>
          <p:cNvSpPr>
            <a:spLocks noGrp="1"/>
          </p:cNvSpPr>
          <p:nvPr>
            <p:ph type="ftr" sz="quarter" idx="11"/>
          </p:nvPr>
        </p:nvSpPr>
        <p:spPr>
          <a:xfrm>
            <a:off x="4155295" y="6356351"/>
            <a:ext cx="3851249"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27180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662681-774D-4FB3-B016-87632D413404}"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4269761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6"/>
            <a:ext cx="11332694" cy="763600"/>
          </a:xfrm>
          <a:prstGeom prst="rect">
            <a:avLst/>
          </a:prstGeom>
          <a:noFill/>
          <a:ln>
            <a:noFill/>
          </a:ln>
        </p:spPr>
        <p:txBody>
          <a:bodyPr spcFirstLastPara="1" wrap="square" lIns="121666" tIns="121666" rIns="121666" bIns="121666" anchor="t" anchorCtr="0">
            <a:noAutofit/>
          </a:bodyPr>
          <a:lstStyle>
            <a:lvl1pPr lvl="0" algn="ctr">
              <a:spcBef>
                <a:spcPts val="0"/>
              </a:spcBef>
              <a:spcAft>
                <a:spcPts val="0"/>
              </a:spcAft>
              <a:buClr>
                <a:schemeClr val="dk1"/>
              </a:buClr>
              <a:buSzPts val="2700"/>
              <a:buFont typeface="Luckiest Guy"/>
              <a:buNone/>
              <a:defRPr sz="2700">
                <a:solidFill>
                  <a:schemeClr val="dk1"/>
                </a:solidFill>
                <a:latin typeface="Luckiest Guy"/>
                <a:ea typeface="Luckiest Guy"/>
                <a:cs typeface="Luckiest Guy"/>
                <a:sym typeface="Luckiest Gu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4572" y="2397868"/>
            <a:ext cx="11332694" cy="3298800"/>
          </a:xfrm>
          <a:prstGeom prst="rect">
            <a:avLst/>
          </a:prstGeom>
          <a:noFill/>
          <a:ln>
            <a:noFill/>
          </a:ln>
        </p:spPr>
        <p:txBody>
          <a:bodyPr spcFirstLastPara="1" wrap="square" lIns="121666" tIns="121666" rIns="121666" bIns="121666"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11268664" y="6217624"/>
            <a:ext cx="729790" cy="524799"/>
          </a:xfrm>
          <a:prstGeom prst="rect">
            <a:avLst/>
          </a:prstGeom>
          <a:noFill/>
          <a:ln>
            <a:noFill/>
          </a:ln>
        </p:spPr>
        <p:txBody>
          <a:bodyPr spcFirstLastPara="1" wrap="square" lIns="121666" tIns="121666" rIns="121666" bIns="121666"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61" r:id="rId4"/>
    <p:sldLayoutId id="2147483669" r:id="rId5"/>
    <p:sldLayoutId id="2147483674" r:id="rId6"/>
    <p:sldLayoutId id="2147483675" r:id="rId7"/>
    <p:sldLayoutId id="2147483680" r:id="rId8"/>
    <p:sldLayoutId id="2147483681" r:id="rId9"/>
    <p:sldLayoutId id="2147483682" r:id="rId10"/>
    <p:sldLayoutId id="2147483683"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28.jpeg"/><Relationship Id="rId5" Type="http://schemas.openxmlformats.org/officeDocument/2006/relationships/image" Target="../media/image23.jpeg"/><Relationship Id="rId10" Type="http://schemas.openxmlformats.org/officeDocument/2006/relationships/image" Target="../media/image27.jpeg"/><Relationship Id="rId4" Type="http://schemas.microsoft.com/office/2007/relationships/hdphoto" Target="../media/hdphoto1.wdp"/><Relationship Id="rId9"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audio" Target="../media/audio2.wav"/><Relationship Id="rId7" Type="http://schemas.openxmlformats.org/officeDocument/2006/relationships/image" Target="../media/image8.GIF"/><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GIF"/><Relationship Id="rId4" Type="http://schemas.openxmlformats.org/officeDocument/2006/relationships/image" Target="../media/image5.jp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8.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GIF"/><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8.GIF"/><Relationship Id="rId5"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GIF"/></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GIF"/><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8.GIF"/><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1.GIF"/></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GIF"/><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8.GIF"/><Relationship Id="rId5"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1.GIF"/></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GIF"/><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8.GIF"/><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1.GIF"/></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GIF"/><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8.GIF"/><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1.GIF"/></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Title 3"/>
          <p:cNvSpPr txBox="1">
            <a:spLocks/>
          </p:cNvSpPr>
          <p:nvPr/>
        </p:nvSpPr>
        <p:spPr>
          <a:xfrm>
            <a:off x="0" y="2"/>
            <a:ext cx="12161838" cy="3022600"/>
          </a:xfrm>
          <a:prstGeom prst="rect">
            <a:avLst/>
          </a:prstGeom>
          <a:solidFill>
            <a:srgbClr val="0086EA"/>
          </a:solidFill>
          <a:effectLst>
            <a:glow rad="50800">
              <a:schemeClr val="accent5">
                <a:satMod val="175000"/>
                <a:alpha val="18000"/>
              </a:schemeClr>
            </a:glow>
          </a:effectLst>
        </p:spPr>
        <p:txBody>
          <a:bodyPr vert="horz" lIns="91267" tIns="45634" rIns="91267" bIns="45634"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6"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4" y="1254921"/>
            <a:ext cx="8330789"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5" y="4205200"/>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5"/>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4"/>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1018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2" name="Title 1"/>
          <p:cNvSpPr txBox="1">
            <a:spLocks/>
          </p:cNvSpPr>
          <p:nvPr/>
        </p:nvSpPr>
        <p:spPr>
          <a:xfrm>
            <a:off x="2218069" y="853577"/>
            <a:ext cx="2018038" cy="923343"/>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443">
                <a:solidFill>
                  <a:srgbClr val="FF0000"/>
                </a:solidFill>
                <a:latin typeface="Arial-Rounded" pitchFamily="34" charset="0"/>
                <a:ea typeface="Arial-Rounded" pitchFamily="34" charset="0"/>
                <a:cs typeface="Arial-Rounded" pitchFamily="34" charset="0"/>
              </a:rPr>
              <a:t>au</a:t>
            </a:r>
          </a:p>
        </p:txBody>
      </p:sp>
      <p:sp>
        <p:nvSpPr>
          <p:cNvPr id="3" name="Title 1"/>
          <p:cNvSpPr txBox="1">
            <a:spLocks/>
          </p:cNvSpPr>
          <p:nvPr/>
        </p:nvSpPr>
        <p:spPr>
          <a:xfrm>
            <a:off x="3528042" y="2458450"/>
            <a:ext cx="2441825" cy="1310979"/>
          </a:xfrm>
          <a:prstGeom prst="rect">
            <a:avLst/>
          </a:prstGeom>
          <a:solidFill>
            <a:srgbClr val="FBDDED"/>
          </a:solidFill>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49"/>
              </a:spcBef>
            </a:pPr>
            <a:r>
              <a:rPr lang="en-US" sz="10443">
                <a:latin typeface="Arial-Rounded" pitchFamily="34" charset="0"/>
                <a:ea typeface="Arial-Rounded" pitchFamily="34" charset="0"/>
                <a:cs typeface="Arial-Rounded" pitchFamily="34" charset="0"/>
              </a:rPr>
              <a:t>s</a:t>
            </a:r>
          </a:p>
        </p:txBody>
      </p:sp>
      <p:sp>
        <p:nvSpPr>
          <p:cNvPr id="4" name="Title 1"/>
          <p:cNvSpPr txBox="1">
            <a:spLocks/>
          </p:cNvSpPr>
          <p:nvPr/>
        </p:nvSpPr>
        <p:spPr>
          <a:xfrm>
            <a:off x="6005380" y="2458450"/>
            <a:ext cx="2441825" cy="1310979"/>
          </a:xfrm>
          <a:prstGeom prst="rect">
            <a:avLst/>
          </a:prstGeom>
          <a:solidFill>
            <a:srgbClr val="FBDDED"/>
          </a:solidFill>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49"/>
              </a:spcBef>
            </a:pPr>
            <a:r>
              <a:rPr lang="en-US" sz="10443">
                <a:solidFill>
                  <a:srgbClr val="FF0000"/>
                </a:solidFill>
                <a:latin typeface="Arial-Rounded" pitchFamily="34" charset="0"/>
                <a:ea typeface="Arial-Rounded" pitchFamily="34" charset="0"/>
                <a:cs typeface="Arial-Rounded" pitchFamily="34" charset="0"/>
              </a:rPr>
              <a:t>au</a:t>
            </a:r>
          </a:p>
        </p:txBody>
      </p:sp>
      <p:sp>
        <p:nvSpPr>
          <p:cNvPr id="5" name="Title 1"/>
          <p:cNvSpPr txBox="1">
            <a:spLocks/>
          </p:cNvSpPr>
          <p:nvPr/>
        </p:nvSpPr>
        <p:spPr>
          <a:xfrm>
            <a:off x="3508188" y="4018114"/>
            <a:ext cx="4939019" cy="1310979"/>
          </a:xfrm>
          <a:prstGeom prst="rect">
            <a:avLst/>
          </a:prstGeom>
          <a:solidFill>
            <a:srgbClr val="FBDDED"/>
          </a:solidFill>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49"/>
              </a:spcBef>
            </a:pPr>
            <a:r>
              <a:rPr lang="en-US" sz="10443">
                <a:latin typeface="Arial-Rounded" pitchFamily="34" charset="0"/>
                <a:ea typeface="Arial-Rounded" pitchFamily="34" charset="0"/>
                <a:cs typeface="Arial-Rounded" pitchFamily="34" charset="0"/>
              </a:rPr>
              <a:t>s</a:t>
            </a:r>
            <a:r>
              <a:rPr lang="en-US" sz="10443">
                <a:solidFill>
                  <a:srgbClr val="FF0000"/>
                </a:solidFill>
                <a:latin typeface="Arial-Rounded" pitchFamily="34" charset="0"/>
                <a:ea typeface="Arial-Rounded" pitchFamily="34" charset="0"/>
                <a:cs typeface="Arial-Rounded" pitchFamily="34" charset="0"/>
              </a:rPr>
              <a:t>au</a:t>
            </a:r>
          </a:p>
        </p:txBody>
      </p:sp>
      <p:grpSp>
        <p:nvGrpSpPr>
          <p:cNvPr id="6" name="Group 5"/>
          <p:cNvGrpSpPr/>
          <p:nvPr/>
        </p:nvGrpSpPr>
        <p:grpSpPr>
          <a:xfrm>
            <a:off x="75073" y="241183"/>
            <a:ext cx="2381917" cy="886957"/>
            <a:chOff x="63500" y="1429216"/>
            <a:chExt cx="1970813" cy="705889"/>
          </a:xfrm>
        </p:grpSpPr>
        <p:sp>
          <p:nvSpPr>
            <p:cNvPr id="7" name="Rounded Rectangle 6"/>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20">
                  <a:latin typeface="Arial-Rounded" pitchFamily="34" charset="0"/>
                  <a:ea typeface="Arial-Rounded" pitchFamily="34" charset="0"/>
                  <a:cs typeface="Arial-Rounded" pitchFamily="34" charset="0"/>
                </a:rPr>
                <a:t>Đọc</a:t>
              </a:r>
            </a:p>
          </p:txBody>
        </p:sp>
        <p:sp>
          <p:nvSpPr>
            <p:cNvPr id="8" name="Oval 7"/>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20">
                  <a:solidFill>
                    <a:schemeClr val="tx1"/>
                  </a:solidFill>
                  <a:latin typeface="Arial Rounded MT Bold" pitchFamily="34" charset="0"/>
                  <a:ea typeface="Arial-Rounded" pitchFamily="34" charset="0"/>
                  <a:cs typeface="Arial-Rounded" pitchFamily="34" charset="0"/>
                </a:rPr>
                <a:t>3</a:t>
              </a:r>
            </a:p>
          </p:txBody>
        </p:sp>
      </p:grpSp>
      <p:sp>
        <p:nvSpPr>
          <p:cNvPr id="10" name="Title 1"/>
          <p:cNvSpPr txBox="1">
            <a:spLocks/>
          </p:cNvSpPr>
          <p:nvPr/>
        </p:nvSpPr>
        <p:spPr>
          <a:xfrm>
            <a:off x="4960847" y="853578"/>
            <a:ext cx="2018038" cy="923343"/>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443">
                <a:solidFill>
                  <a:srgbClr val="FF0000"/>
                </a:solidFill>
                <a:latin typeface="Arial-SGK-TV" pitchFamily="2" charset="0"/>
                <a:ea typeface="Arial-Rounded" pitchFamily="34" charset="0"/>
                <a:cs typeface="Arial-SGK-TV" pitchFamily="2" charset="0"/>
              </a:rPr>
              <a:t>â</a:t>
            </a:r>
            <a:r>
              <a:rPr lang="en-US" sz="10443">
                <a:solidFill>
                  <a:srgbClr val="FF0000"/>
                </a:solidFill>
                <a:latin typeface="Arial-Rounded" pitchFamily="34" charset="0"/>
                <a:ea typeface="Arial-Rounded" pitchFamily="34" charset="0"/>
                <a:cs typeface="Arial-Rounded" pitchFamily="34" charset="0"/>
              </a:rPr>
              <a:t>u</a:t>
            </a:r>
          </a:p>
        </p:txBody>
      </p:sp>
      <p:sp>
        <p:nvSpPr>
          <p:cNvPr id="12" name="Title 1"/>
          <p:cNvSpPr txBox="1">
            <a:spLocks/>
          </p:cNvSpPr>
          <p:nvPr/>
        </p:nvSpPr>
        <p:spPr>
          <a:xfrm>
            <a:off x="7657454" y="853576"/>
            <a:ext cx="2018038" cy="923343"/>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443">
                <a:solidFill>
                  <a:srgbClr val="FF0000"/>
                </a:solidFill>
                <a:latin typeface="Arial-Rounded" pitchFamily="34" charset="0"/>
                <a:ea typeface="Arial-Rounded" pitchFamily="34" charset="0"/>
                <a:cs typeface="Arial-Rounded" pitchFamily="34" charset="0"/>
              </a:rPr>
              <a:t>êu</a:t>
            </a:r>
          </a:p>
        </p:txBody>
      </p:sp>
    </p:spTree>
    <p:extLst>
      <p:ext uri="{BB962C8B-B14F-4D97-AF65-F5344CB8AC3E}">
        <p14:creationId xmlns:p14="http://schemas.microsoft.com/office/powerpoint/2010/main" val="408003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90517" y="876516"/>
            <a:ext cx="4724400" cy="923343"/>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443">
                <a:solidFill>
                  <a:srgbClr val="0070C0"/>
                </a:solidFill>
                <a:latin typeface="Arial-Rounded" pitchFamily="34" charset="0"/>
                <a:ea typeface="Arial-Rounded" pitchFamily="34" charset="0"/>
                <a:cs typeface="Arial-Rounded" pitchFamily="34" charset="0"/>
              </a:rPr>
              <a:t>So sánh</a:t>
            </a:r>
          </a:p>
        </p:txBody>
      </p:sp>
      <p:sp>
        <p:nvSpPr>
          <p:cNvPr id="4" name="Title 1"/>
          <p:cNvSpPr txBox="1">
            <a:spLocks/>
          </p:cNvSpPr>
          <p:nvPr/>
        </p:nvSpPr>
        <p:spPr>
          <a:xfrm>
            <a:off x="1581933" y="3181315"/>
            <a:ext cx="2018038" cy="923343"/>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443">
                <a:solidFill>
                  <a:srgbClr val="002060"/>
                </a:solidFill>
                <a:latin typeface="Arial-Rounded" pitchFamily="34" charset="0"/>
                <a:ea typeface="Arial-Rounded" pitchFamily="34" charset="0"/>
                <a:cs typeface="Arial-Rounded" pitchFamily="34" charset="0"/>
              </a:rPr>
              <a:t>au</a:t>
            </a:r>
          </a:p>
        </p:txBody>
      </p:sp>
      <p:sp>
        <p:nvSpPr>
          <p:cNvPr id="5" name="Title 1"/>
          <p:cNvSpPr txBox="1">
            <a:spLocks/>
          </p:cNvSpPr>
          <p:nvPr/>
        </p:nvSpPr>
        <p:spPr>
          <a:xfrm>
            <a:off x="4989097" y="3181315"/>
            <a:ext cx="2018038" cy="923343"/>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443">
                <a:solidFill>
                  <a:srgbClr val="002060"/>
                </a:solidFill>
                <a:latin typeface="Arial-SGK-TV" pitchFamily="2" charset="0"/>
                <a:ea typeface="Arial-Rounded" pitchFamily="34" charset="0"/>
                <a:cs typeface="Arial-SGK-TV" pitchFamily="2" charset="0"/>
              </a:rPr>
              <a:t>â</a:t>
            </a:r>
            <a:r>
              <a:rPr lang="en-US" sz="10443">
                <a:solidFill>
                  <a:srgbClr val="002060"/>
                </a:solidFill>
                <a:latin typeface="Arial-Rounded" pitchFamily="34" charset="0"/>
                <a:ea typeface="Arial-Rounded" pitchFamily="34" charset="0"/>
                <a:cs typeface="Arial-Rounded" pitchFamily="34" charset="0"/>
              </a:rPr>
              <a:t>u</a:t>
            </a:r>
          </a:p>
        </p:txBody>
      </p:sp>
      <p:sp>
        <p:nvSpPr>
          <p:cNvPr id="10" name="Title 1"/>
          <p:cNvSpPr txBox="1">
            <a:spLocks/>
          </p:cNvSpPr>
          <p:nvPr/>
        </p:nvSpPr>
        <p:spPr>
          <a:xfrm>
            <a:off x="4630104" y="3166801"/>
            <a:ext cx="2018038" cy="923343"/>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443">
                <a:solidFill>
                  <a:srgbClr val="00B050"/>
                </a:solidFill>
                <a:latin typeface="Arial-SGK-TV" pitchFamily="2" charset="0"/>
                <a:ea typeface="Arial-Rounded" pitchFamily="34" charset="0"/>
                <a:cs typeface="Arial-SGK-TV" pitchFamily="2" charset="0"/>
              </a:rPr>
              <a:t>â</a:t>
            </a:r>
          </a:p>
        </p:txBody>
      </p:sp>
      <p:sp>
        <p:nvSpPr>
          <p:cNvPr id="7" name="Title 1"/>
          <p:cNvSpPr txBox="1">
            <a:spLocks/>
          </p:cNvSpPr>
          <p:nvPr/>
        </p:nvSpPr>
        <p:spPr>
          <a:xfrm>
            <a:off x="1951901" y="3181315"/>
            <a:ext cx="2018038" cy="923343"/>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443">
                <a:solidFill>
                  <a:srgbClr val="FF0000"/>
                </a:solidFill>
                <a:latin typeface="Arial-Rounded" pitchFamily="34" charset="0"/>
                <a:ea typeface="Arial-Rounded" pitchFamily="34" charset="0"/>
                <a:cs typeface="Arial-Rounded" pitchFamily="34" charset="0"/>
              </a:rPr>
              <a:t>u</a:t>
            </a:r>
          </a:p>
        </p:txBody>
      </p:sp>
      <p:sp>
        <p:nvSpPr>
          <p:cNvPr id="8" name="Title 1"/>
          <p:cNvSpPr txBox="1">
            <a:spLocks/>
          </p:cNvSpPr>
          <p:nvPr/>
        </p:nvSpPr>
        <p:spPr>
          <a:xfrm>
            <a:off x="5325754" y="3123259"/>
            <a:ext cx="2018038" cy="923343"/>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443">
                <a:solidFill>
                  <a:srgbClr val="FF0000"/>
                </a:solidFill>
                <a:latin typeface="Arial-Rounded" pitchFamily="34" charset="0"/>
                <a:ea typeface="Arial-Rounded" pitchFamily="34" charset="0"/>
                <a:cs typeface="Arial-Rounded" pitchFamily="34" charset="0"/>
              </a:rPr>
              <a:t>u</a:t>
            </a:r>
          </a:p>
        </p:txBody>
      </p:sp>
      <p:sp>
        <p:nvSpPr>
          <p:cNvPr id="9" name="Title 1"/>
          <p:cNvSpPr txBox="1">
            <a:spLocks/>
          </p:cNvSpPr>
          <p:nvPr/>
        </p:nvSpPr>
        <p:spPr>
          <a:xfrm>
            <a:off x="1228470" y="3181315"/>
            <a:ext cx="2018038" cy="923343"/>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443">
                <a:solidFill>
                  <a:srgbClr val="00B0F0"/>
                </a:solidFill>
                <a:latin typeface="Arial-Rounded" pitchFamily="34" charset="0"/>
                <a:ea typeface="Arial-Rounded" pitchFamily="34" charset="0"/>
                <a:cs typeface="Arial-Rounded" pitchFamily="34" charset="0"/>
              </a:rPr>
              <a:t>a</a:t>
            </a:r>
          </a:p>
        </p:txBody>
      </p:sp>
      <p:sp>
        <p:nvSpPr>
          <p:cNvPr id="11" name="Title 1"/>
          <p:cNvSpPr txBox="1">
            <a:spLocks/>
          </p:cNvSpPr>
          <p:nvPr/>
        </p:nvSpPr>
        <p:spPr>
          <a:xfrm>
            <a:off x="8414917" y="3181315"/>
            <a:ext cx="2018038" cy="923343"/>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443">
                <a:solidFill>
                  <a:srgbClr val="002060"/>
                </a:solidFill>
                <a:latin typeface="Arial-Rounded" pitchFamily="34" charset="0"/>
                <a:ea typeface="Arial-Rounded" pitchFamily="34" charset="0"/>
                <a:cs typeface="Arial-Rounded" pitchFamily="34" charset="0"/>
              </a:rPr>
              <a:t>êu</a:t>
            </a:r>
          </a:p>
        </p:txBody>
      </p:sp>
      <p:sp>
        <p:nvSpPr>
          <p:cNvPr id="12" name="Title 1"/>
          <p:cNvSpPr txBox="1">
            <a:spLocks/>
          </p:cNvSpPr>
          <p:nvPr/>
        </p:nvSpPr>
        <p:spPr>
          <a:xfrm>
            <a:off x="8749422" y="3181314"/>
            <a:ext cx="2018038" cy="923343"/>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443">
                <a:solidFill>
                  <a:srgbClr val="FF0000"/>
                </a:solidFill>
                <a:latin typeface="Arial-Rounded" pitchFamily="34" charset="0"/>
                <a:ea typeface="Arial-Rounded" pitchFamily="34" charset="0"/>
                <a:cs typeface="Arial-Rounded" pitchFamily="34" charset="0"/>
              </a:rPr>
              <a:t>u</a:t>
            </a:r>
          </a:p>
        </p:txBody>
      </p:sp>
      <p:sp>
        <p:nvSpPr>
          <p:cNvPr id="13" name="Title 1"/>
          <p:cNvSpPr txBox="1">
            <a:spLocks/>
          </p:cNvSpPr>
          <p:nvPr/>
        </p:nvSpPr>
        <p:spPr>
          <a:xfrm>
            <a:off x="8060120" y="3181312"/>
            <a:ext cx="2018038" cy="923343"/>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443">
                <a:solidFill>
                  <a:srgbClr val="7030A0"/>
                </a:solidFill>
                <a:latin typeface="Arial-Rounded" pitchFamily="34" charset="0"/>
                <a:ea typeface="Arial-Rounded" pitchFamily="34" charset="0"/>
                <a:cs typeface="Arial-Rounded" pitchFamily="34" charset="0"/>
              </a:rPr>
              <a:t>ê</a:t>
            </a:r>
          </a:p>
        </p:txBody>
      </p:sp>
    </p:spTree>
    <p:extLst>
      <p:ext uri="{BB962C8B-B14F-4D97-AF65-F5344CB8AC3E}">
        <p14:creationId xmlns:p14="http://schemas.microsoft.com/office/powerpoint/2010/main" val="99372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7" grpId="0"/>
      <p:bldP spid="8" grpId="0"/>
      <p:bldP spid="9"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2" name="Title 1"/>
          <p:cNvSpPr txBox="1">
            <a:spLocks/>
          </p:cNvSpPr>
          <p:nvPr/>
        </p:nvSpPr>
        <p:spPr>
          <a:xfrm>
            <a:off x="-796524" y="5395826"/>
            <a:ext cx="3932584" cy="420483"/>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882">
                <a:latin typeface="Arial-Rounded" pitchFamily="34" charset="0"/>
                <a:ea typeface="Arial-Rounded" pitchFamily="34" charset="0"/>
                <a:cs typeface="Arial-Rounded" pitchFamily="34" charset="0"/>
              </a:rPr>
              <a:t>cau</a:t>
            </a:r>
          </a:p>
        </p:txBody>
      </p:sp>
      <p:sp>
        <p:nvSpPr>
          <p:cNvPr id="3" name="Title 1"/>
          <p:cNvSpPr txBox="1">
            <a:spLocks/>
          </p:cNvSpPr>
          <p:nvPr/>
        </p:nvSpPr>
        <p:spPr>
          <a:xfrm>
            <a:off x="2026973" y="5395826"/>
            <a:ext cx="1834579" cy="420483"/>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882">
                <a:latin typeface="Arial-Rounded" pitchFamily="34" charset="0"/>
                <a:ea typeface="Arial-Rounded" pitchFamily="34" charset="0"/>
                <a:cs typeface="Arial-Rounded" pitchFamily="34" charset="0"/>
              </a:rPr>
              <a:t>tàu</a:t>
            </a:r>
          </a:p>
        </p:txBody>
      </p:sp>
      <p:sp>
        <p:nvSpPr>
          <p:cNvPr id="4" name="Title 1"/>
          <p:cNvSpPr txBox="1">
            <a:spLocks/>
          </p:cNvSpPr>
          <p:nvPr/>
        </p:nvSpPr>
        <p:spPr>
          <a:xfrm>
            <a:off x="3555730" y="5395826"/>
            <a:ext cx="2441825" cy="420483"/>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882">
                <a:latin typeface="Arial-Rounded" pitchFamily="34" charset="0"/>
                <a:ea typeface="Arial-Rounded" pitchFamily="34" charset="0"/>
                <a:cs typeface="Arial-Rounded" pitchFamily="34" charset="0"/>
              </a:rPr>
              <a:t>bậu</a:t>
            </a:r>
          </a:p>
        </p:txBody>
      </p:sp>
      <p:sp>
        <p:nvSpPr>
          <p:cNvPr id="5" name="Title 1"/>
          <p:cNvSpPr txBox="1">
            <a:spLocks/>
          </p:cNvSpPr>
          <p:nvPr/>
        </p:nvSpPr>
        <p:spPr>
          <a:xfrm>
            <a:off x="5569058" y="5395826"/>
            <a:ext cx="2441825" cy="420483"/>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882">
                <a:latin typeface="Arial-Rounded" pitchFamily="34" charset="0"/>
                <a:ea typeface="Arial-Rounded" pitchFamily="34" charset="0"/>
                <a:cs typeface="Arial-Rounded" pitchFamily="34" charset="0"/>
              </a:rPr>
              <a:t>gấu</a:t>
            </a:r>
          </a:p>
        </p:txBody>
      </p:sp>
      <p:sp>
        <p:nvSpPr>
          <p:cNvPr id="6" name="Title 1"/>
          <p:cNvSpPr txBox="1">
            <a:spLocks/>
          </p:cNvSpPr>
          <p:nvPr/>
        </p:nvSpPr>
        <p:spPr>
          <a:xfrm>
            <a:off x="7275261" y="5395826"/>
            <a:ext cx="3575076" cy="420483"/>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882">
                <a:latin typeface="Arial-Rounded" pitchFamily="34" charset="0"/>
                <a:ea typeface="Arial-Rounded" pitchFamily="34" charset="0"/>
                <a:cs typeface="Arial-Rounded" pitchFamily="34" charset="0"/>
              </a:rPr>
              <a:t>khều</a:t>
            </a:r>
          </a:p>
        </p:txBody>
      </p:sp>
      <p:sp>
        <p:nvSpPr>
          <p:cNvPr id="7" name="Title 1"/>
          <p:cNvSpPr txBox="1">
            <a:spLocks/>
          </p:cNvSpPr>
          <p:nvPr/>
        </p:nvSpPr>
        <p:spPr>
          <a:xfrm>
            <a:off x="10058677" y="5395826"/>
            <a:ext cx="2219841" cy="420483"/>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882">
                <a:latin typeface="Arial-Rounded" pitchFamily="34" charset="0"/>
                <a:ea typeface="Arial-Rounded" pitchFamily="34" charset="0"/>
                <a:cs typeface="Arial-Rounded" pitchFamily="34" charset="0"/>
              </a:rPr>
              <a:t>rêu</a:t>
            </a:r>
          </a:p>
        </p:txBody>
      </p:sp>
      <p:sp>
        <p:nvSpPr>
          <p:cNvPr id="8" name="Title 1"/>
          <p:cNvSpPr txBox="1">
            <a:spLocks/>
          </p:cNvSpPr>
          <p:nvPr/>
        </p:nvSpPr>
        <p:spPr>
          <a:xfrm>
            <a:off x="2428240" y="5259204"/>
            <a:ext cx="1253044" cy="693721"/>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882">
                <a:solidFill>
                  <a:srgbClr val="FF0000"/>
                </a:solidFill>
                <a:latin typeface="Arial-Rounded" pitchFamily="34" charset="0"/>
                <a:ea typeface="Arial-Rounded" pitchFamily="34" charset="0"/>
                <a:cs typeface="Arial-Rounded" pitchFamily="34" charset="0"/>
              </a:rPr>
              <a:t>au</a:t>
            </a:r>
          </a:p>
        </p:txBody>
      </p:sp>
      <p:sp>
        <p:nvSpPr>
          <p:cNvPr id="9" name="Title 1"/>
          <p:cNvSpPr txBox="1">
            <a:spLocks/>
          </p:cNvSpPr>
          <p:nvPr/>
        </p:nvSpPr>
        <p:spPr>
          <a:xfrm>
            <a:off x="477734" y="5259204"/>
            <a:ext cx="1834582" cy="693721"/>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882">
                <a:solidFill>
                  <a:srgbClr val="FF0000"/>
                </a:solidFill>
                <a:latin typeface="Arial-Rounded" pitchFamily="34" charset="0"/>
                <a:ea typeface="Arial-Rounded" pitchFamily="34" charset="0"/>
                <a:cs typeface="Arial-Rounded" pitchFamily="34" charset="0"/>
              </a:rPr>
              <a:t>au</a:t>
            </a:r>
          </a:p>
        </p:txBody>
      </p:sp>
      <p:sp>
        <p:nvSpPr>
          <p:cNvPr id="10" name="Title 1"/>
          <p:cNvSpPr txBox="1">
            <a:spLocks/>
          </p:cNvSpPr>
          <p:nvPr/>
        </p:nvSpPr>
        <p:spPr>
          <a:xfrm>
            <a:off x="4231662" y="5259204"/>
            <a:ext cx="1667801" cy="693721"/>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882">
                <a:solidFill>
                  <a:srgbClr val="FF0000"/>
                </a:solidFill>
                <a:latin typeface="Arial-Rounded" pitchFamily="34" charset="0"/>
                <a:ea typeface="Arial-Rounded" pitchFamily="34" charset="0"/>
                <a:cs typeface="Arial-Rounded" pitchFamily="34" charset="0"/>
              </a:rPr>
              <a:t>âu</a:t>
            </a:r>
          </a:p>
        </p:txBody>
      </p:sp>
      <p:sp>
        <p:nvSpPr>
          <p:cNvPr id="11" name="Title 1"/>
          <p:cNvSpPr txBox="1">
            <a:spLocks/>
          </p:cNvSpPr>
          <p:nvPr/>
        </p:nvSpPr>
        <p:spPr>
          <a:xfrm>
            <a:off x="6374432" y="5259204"/>
            <a:ext cx="1378348" cy="693721"/>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882">
                <a:solidFill>
                  <a:srgbClr val="FF0000"/>
                </a:solidFill>
                <a:latin typeface="Arial-Rounded" pitchFamily="34" charset="0"/>
                <a:ea typeface="Arial-Rounded" pitchFamily="34" charset="0"/>
                <a:cs typeface="Arial-Rounded" pitchFamily="34" charset="0"/>
              </a:rPr>
              <a:t>âu</a:t>
            </a:r>
          </a:p>
        </p:txBody>
      </p:sp>
      <p:sp>
        <p:nvSpPr>
          <p:cNvPr id="12" name="Title 1"/>
          <p:cNvSpPr txBox="1">
            <a:spLocks/>
          </p:cNvSpPr>
          <p:nvPr/>
        </p:nvSpPr>
        <p:spPr>
          <a:xfrm>
            <a:off x="8539150" y="5259204"/>
            <a:ext cx="2018040" cy="693721"/>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882">
                <a:solidFill>
                  <a:srgbClr val="FF0000"/>
                </a:solidFill>
                <a:latin typeface="Arial-Rounded" pitchFamily="34" charset="0"/>
                <a:ea typeface="Arial-Rounded" pitchFamily="34" charset="0"/>
                <a:cs typeface="Arial-Rounded" pitchFamily="34" charset="0"/>
              </a:rPr>
              <a:t>êu</a:t>
            </a:r>
          </a:p>
        </p:txBody>
      </p:sp>
      <p:sp>
        <p:nvSpPr>
          <p:cNvPr id="13" name="Title 1"/>
          <p:cNvSpPr txBox="1">
            <a:spLocks/>
          </p:cNvSpPr>
          <p:nvPr/>
        </p:nvSpPr>
        <p:spPr>
          <a:xfrm>
            <a:off x="10562150" y="5259204"/>
            <a:ext cx="1516184" cy="693721"/>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882">
                <a:solidFill>
                  <a:srgbClr val="FF0000"/>
                </a:solidFill>
                <a:latin typeface="Arial-Rounded" pitchFamily="34" charset="0"/>
                <a:ea typeface="Arial-Rounded" pitchFamily="34" charset="0"/>
                <a:cs typeface="Arial-Rounded" pitchFamily="34" charset="0"/>
              </a:rPr>
              <a:t>êu</a:t>
            </a:r>
          </a:p>
        </p:txBody>
      </p:sp>
      <p:pic>
        <p:nvPicPr>
          <p:cNvPr id="14" name="Picture 2" descr="Trái cau non đông lạnh không chỉ dùng để ăn trầu mà còn có tác dụng chữa  bệnh - Công ty TNHH Xuất Nhập Khẩu Green Health | Đậu lăng | Đậu"/>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7955"/>
          <a:stretch/>
        </p:blipFill>
        <p:spPr bwMode="auto">
          <a:xfrm>
            <a:off x="1670745" y="726369"/>
            <a:ext cx="2930630" cy="35966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ông dụng &quot;thần kỳ&quot; của chiếc mo cau - Báo Người lao độ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222515" y="723411"/>
            <a:ext cx="4836162" cy="36271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Đặt vé tàu cao tốc từ TP Hồ Chí Minh đi ra Côn Đả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7734" y="451540"/>
            <a:ext cx="5772098" cy="41445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Tàu hỏa – Wikipedia tiếng Việ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0519" y="467690"/>
            <a:ext cx="5355047" cy="41445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Ngắm những chú gấu béo trước giấc ngủ đông - Báo Nhân Dâ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251" y="603253"/>
            <a:ext cx="5804533" cy="38696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Phát hiện gấu trúc kỷ băng hà 22.000 năm tuổi - Báo Người lao độ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56086" y="573730"/>
            <a:ext cx="5394381" cy="390013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hùm ảnh: Cuối mùa rêu đá Nam Ô | Thời Đại"/>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24284" y="467690"/>
            <a:ext cx="6946540" cy="4200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63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028"/>
                                        </p:tgtEl>
                                      </p:cBhvr>
                                    </p:animEffect>
                                    <p:set>
                                      <p:cBhvr>
                                        <p:cTn id="23" dur="1" fill="hold">
                                          <p:stCondLst>
                                            <p:cond delay="499"/>
                                          </p:stCondLst>
                                        </p:cTn>
                                        <p:tgtEl>
                                          <p:spTgt spid="102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10" presetClass="entr" presetSubtype="0"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19"/>
                                        </p:tgtEl>
                                      </p:cBhvr>
                                    </p:animEffect>
                                    <p:set>
                                      <p:cBhvr>
                                        <p:cTn id="78" dur="1" fill="hold">
                                          <p:stCondLst>
                                            <p:cond delay="499"/>
                                          </p:stCondLst>
                                        </p:cTn>
                                        <p:tgtEl>
                                          <p:spTgt spid="1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500"/>
                                        <p:tgtEl>
                                          <p:spTgt spid="1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fade">
                                      <p:cBhvr>
                                        <p:cTn id="86" dur="500"/>
                                        <p:tgtEl>
                                          <p:spTgt spid="1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6">
                                            <p:txEl>
                                              <p:pRg st="0" end="0"/>
                                            </p:txEl>
                                          </p:spTgt>
                                        </p:tgtEl>
                                        <p:attrNameLst>
                                          <p:attrName>style.visibility</p:attrName>
                                        </p:attrNameLst>
                                      </p:cBhvr>
                                      <p:to>
                                        <p:strVal val="visible"/>
                                      </p:to>
                                    </p:set>
                                    <p:animEffect transition="in" filter="fade">
                                      <p:cBhvr>
                                        <p:cTn id="91" dur="500"/>
                                        <p:tgtEl>
                                          <p:spTgt spid="6">
                                            <p:txEl>
                                              <p:pRg st="0" end="0"/>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fade">
                                      <p:cBhvr>
                                        <p:cTn id="96" dur="500"/>
                                        <p:tgtEl>
                                          <p:spTgt spid="7"/>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1040"/>
                                        </p:tgtEl>
                                        <p:attrNameLst>
                                          <p:attrName>style.visibility</p:attrName>
                                        </p:attrNameLst>
                                      </p:cBhvr>
                                      <p:to>
                                        <p:strVal val="visible"/>
                                      </p:to>
                                    </p:set>
                                    <p:animEffect transition="in" filter="fade">
                                      <p:cBhvr>
                                        <p:cTn id="101" dur="500"/>
                                        <p:tgtEl>
                                          <p:spTgt spid="1040"/>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500"/>
                                        <p:tgtEl>
                                          <p:spTgt spid="1040"/>
                                        </p:tgtEl>
                                      </p:cBhvr>
                                    </p:animEffect>
                                    <p:set>
                                      <p:cBhvr>
                                        <p:cTn id="106" dur="1" fill="hold">
                                          <p:stCondLst>
                                            <p:cond delay="499"/>
                                          </p:stCondLst>
                                        </p:cTn>
                                        <p:tgtEl>
                                          <p:spTgt spid="1040"/>
                                        </p:tgtEl>
                                        <p:attrNameLst>
                                          <p:attrName>style.visibility</p:attrName>
                                        </p:attrNameLst>
                                      </p:cBhvr>
                                      <p:to>
                                        <p:strVal val="hidden"/>
                                      </p:to>
                                    </p:set>
                                  </p:childTnLst>
                                </p:cTn>
                              </p:par>
                              <p:par>
                                <p:cTn id="107" presetID="10" presetClass="entr" presetSubtype="0" fill="hold" grpId="0" nodeType="withEffect">
                                  <p:stCondLst>
                                    <p:cond delay="0"/>
                                  </p:stCondLst>
                                  <p:childTnLst>
                                    <p:set>
                                      <p:cBhvr>
                                        <p:cTn id="108" dur="1" fill="hold">
                                          <p:stCondLst>
                                            <p:cond delay="0"/>
                                          </p:stCondLst>
                                        </p:cTn>
                                        <p:tgtEl>
                                          <p:spTgt spid="12"/>
                                        </p:tgtEl>
                                        <p:attrNameLst>
                                          <p:attrName>style.visibility</p:attrName>
                                        </p:attrNameLst>
                                      </p:cBhvr>
                                      <p:to>
                                        <p:strVal val="visible"/>
                                      </p:to>
                                    </p:set>
                                    <p:animEffect transition="in" filter="fade">
                                      <p:cBhvr>
                                        <p:cTn id="109" dur="500"/>
                                        <p:tgtEl>
                                          <p:spTgt spid="1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3"/>
                                        </p:tgtEl>
                                        <p:attrNameLst>
                                          <p:attrName>style.visibility</p:attrName>
                                        </p:attrNameLst>
                                      </p:cBhvr>
                                      <p:to>
                                        <p:strVal val="visible"/>
                                      </p:to>
                                    </p:set>
                                    <p:animEffect transition="in" filter="fade">
                                      <p:cBhvr>
                                        <p:cTn id="1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682" y="4615869"/>
            <a:ext cx="13256653" cy="2108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2218069" y="426078"/>
            <a:ext cx="2018038" cy="923343"/>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443">
                <a:solidFill>
                  <a:srgbClr val="FF0000"/>
                </a:solidFill>
                <a:latin typeface="Arial-Rounded" pitchFamily="34" charset="0"/>
                <a:ea typeface="Arial-Rounded" pitchFamily="34" charset="0"/>
                <a:cs typeface="Arial-Rounded" pitchFamily="34" charset="0"/>
              </a:rPr>
              <a:t>au</a:t>
            </a:r>
          </a:p>
        </p:txBody>
      </p:sp>
      <p:sp>
        <p:nvSpPr>
          <p:cNvPr id="5" name="Title 1"/>
          <p:cNvSpPr txBox="1">
            <a:spLocks/>
          </p:cNvSpPr>
          <p:nvPr/>
        </p:nvSpPr>
        <p:spPr>
          <a:xfrm>
            <a:off x="3528042" y="2030951"/>
            <a:ext cx="2441825" cy="1310979"/>
          </a:xfrm>
          <a:prstGeom prst="rect">
            <a:avLst/>
          </a:prstGeom>
          <a:solidFill>
            <a:srgbClr val="FBDDED"/>
          </a:solidFill>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49"/>
              </a:spcBef>
            </a:pPr>
            <a:r>
              <a:rPr lang="en-US" sz="10443">
                <a:latin typeface="Arial-Rounded" pitchFamily="34" charset="0"/>
                <a:ea typeface="Arial-Rounded" pitchFamily="34" charset="0"/>
                <a:cs typeface="Arial-Rounded" pitchFamily="34" charset="0"/>
              </a:rPr>
              <a:t>s</a:t>
            </a:r>
          </a:p>
        </p:txBody>
      </p:sp>
      <p:sp>
        <p:nvSpPr>
          <p:cNvPr id="6" name="Title 1"/>
          <p:cNvSpPr txBox="1">
            <a:spLocks/>
          </p:cNvSpPr>
          <p:nvPr/>
        </p:nvSpPr>
        <p:spPr>
          <a:xfrm>
            <a:off x="6005380" y="2030951"/>
            <a:ext cx="2441825" cy="1310979"/>
          </a:xfrm>
          <a:prstGeom prst="rect">
            <a:avLst/>
          </a:prstGeom>
          <a:solidFill>
            <a:srgbClr val="FBDDED"/>
          </a:solidFill>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49"/>
              </a:spcBef>
            </a:pPr>
            <a:r>
              <a:rPr lang="en-US" sz="10443">
                <a:solidFill>
                  <a:srgbClr val="FF0000"/>
                </a:solidFill>
                <a:latin typeface="Arial-Rounded" pitchFamily="34" charset="0"/>
                <a:ea typeface="Arial-Rounded" pitchFamily="34" charset="0"/>
                <a:cs typeface="Arial-Rounded" pitchFamily="34" charset="0"/>
              </a:rPr>
              <a:t>au</a:t>
            </a:r>
          </a:p>
        </p:txBody>
      </p:sp>
      <p:sp>
        <p:nvSpPr>
          <p:cNvPr id="7" name="Title 1"/>
          <p:cNvSpPr txBox="1">
            <a:spLocks/>
          </p:cNvSpPr>
          <p:nvPr/>
        </p:nvSpPr>
        <p:spPr>
          <a:xfrm>
            <a:off x="3508188" y="3590615"/>
            <a:ext cx="4939019" cy="1310979"/>
          </a:xfrm>
          <a:prstGeom prst="rect">
            <a:avLst/>
          </a:prstGeom>
          <a:solidFill>
            <a:srgbClr val="FBDDED"/>
          </a:solidFill>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49"/>
              </a:spcBef>
            </a:pPr>
            <a:r>
              <a:rPr lang="en-US" sz="10443">
                <a:latin typeface="Arial-Rounded" pitchFamily="34" charset="0"/>
                <a:ea typeface="Arial-Rounded" pitchFamily="34" charset="0"/>
                <a:cs typeface="Arial-Rounded" pitchFamily="34" charset="0"/>
              </a:rPr>
              <a:t>s</a:t>
            </a:r>
            <a:r>
              <a:rPr lang="en-US" sz="10443">
                <a:solidFill>
                  <a:srgbClr val="FF0000"/>
                </a:solidFill>
                <a:latin typeface="Arial-Rounded" pitchFamily="34" charset="0"/>
                <a:ea typeface="Arial-Rounded" pitchFamily="34" charset="0"/>
                <a:cs typeface="Arial-Rounded" pitchFamily="34" charset="0"/>
              </a:rPr>
              <a:t>au</a:t>
            </a:r>
          </a:p>
        </p:txBody>
      </p:sp>
      <p:sp>
        <p:nvSpPr>
          <p:cNvPr id="8" name="Title 1"/>
          <p:cNvSpPr txBox="1">
            <a:spLocks/>
          </p:cNvSpPr>
          <p:nvPr/>
        </p:nvSpPr>
        <p:spPr>
          <a:xfrm>
            <a:off x="4960847" y="426079"/>
            <a:ext cx="2018038" cy="923343"/>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443">
                <a:solidFill>
                  <a:srgbClr val="FF0000"/>
                </a:solidFill>
                <a:latin typeface="Arial-SGK-TV" pitchFamily="2" charset="0"/>
                <a:ea typeface="Arial-Rounded" pitchFamily="34" charset="0"/>
                <a:cs typeface="Arial-SGK-TV" pitchFamily="2" charset="0"/>
              </a:rPr>
              <a:t>â</a:t>
            </a:r>
            <a:r>
              <a:rPr lang="en-US" sz="10443">
                <a:solidFill>
                  <a:srgbClr val="FF0000"/>
                </a:solidFill>
                <a:latin typeface="Arial-Rounded" pitchFamily="34" charset="0"/>
                <a:ea typeface="Arial-Rounded" pitchFamily="34" charset="0"/>
                <a:cs typeface="Arial-Rounded" pitchFamily="34" charset="0"/>
              </a:rPr>
              <a:t>u</a:t>
            </a:r>
          </a:p>
        </p:txBody>
      </p:sp>
      <p:sp>
        <p:nvSpPr>
          <p:cNvPr id="9" name="Title 1"/>
          <p:cNvSpPr txBox="1">
            <a:spLocks/>
          </p:cNvSpPr>
          <p:nvPr/>
        </p:nvSpPr>
        <p:spPr>
          <a:xfrm>
            <a:off x="7657454" y="426077"/>
            <a:ext cx="2018038" cy="923343"/>
          </a:xfrm>
          <a:prstGeom prst="rect">
            <a:avLst/>
          </a:prstGeom>
        </p:spPr>
        <p:txBody>
          <a:bodyPr vert="horz" lIns="39888" tIns="19944" rIns="39888" bIns="1994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443">
                <a:solidFill>
                  <a:srgbClr val="FF0000"/>
                </a:solidFill>
                <a:latin typeface="Arial-Rounded" pitchFamily="34" charset="0"/>
                <a:ea typeface="Arial-Rounded" pitchFamily="34" charset="0"/>
                <a:cs typeface="Arial-Rounded" pitchFamily="34" charset="0"/>
              </a:rPr>
              <a:t>êu</a:t>
            </a:r>
          </a:p>
        </p:txBody>
      </p:sp>
    </p:spTree>
    <p:extLst>
      <p:ext uri="{BB962C8B-B14F-4D97-AF65-F5344CB8AC3E}">
        <p14:creationId xmlns:p14="http://schemas.microsoft.com/office/powerpoint/2010/main" val="9471036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100" y="5409773"/>
            <a:ext cx="6979135" cy="646786"/>
          </a:xfrm>
          <a:prstGeom prst="rect">
            <a:avLst/>
          </a:prstGeom>
        </p:spPr>
        <p:txBody>
          <a:bodyPr vert="horz" lIns="89944" tIns="44972" rIns="89944" bIns="4497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330">
                <a:latin typeface="Arial-Rounded" pitchFamily="34" charset="0"/>
                <a:ea typeface="Arial-Rounded" pitchFamily="34" charset="0"/>
                <a:cs typeface="Arial-Rounded" pitchFamily="34" charset="0"/>
              </a:rPr>
              <a:t>rau củ</a:t>
            </a:r>
          </a:p>
        </p:txBody>
      </p:sp>
      <p:sp>
        <p:nvSpPr>
          <p:cNvPr id="4" name="Title 1"/>
          <p:cNvSpPr txBox="1">
            <a:spLocks/>
          </p:cNvSpPr>
          <p:nvPr/>
        </p:nvSpPr>
        <p:spPr>
          <a:xfrm>
            <a:off x="4047124" y="5409773"/>
            <a:ext cx="2517860" cy="646786"/>
          </a:xfrm>
          <a:prstGeom prst="rect">
            <a:avLst/>
          </a:prstGeom>
        </p:spPr>
        <p:txBody>
          <a:bodyPr vert="horz" lIns="89944" tIns="44972" rIns="89944" bIns="4497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330">
                <a:solidFill>
                  <a:srgbClr val="FF0000"/>
                </a:solidFill>
                <a:latin typeface="Arial-Rounded" pitchFamily="34" charset="0"/>
                <a:ea typeface="Arial-Rounded" pitchFamily="34" charset="0"/>
                <a:cs typeface="Arial-Rounded" pitchFamily="34" charset="0"/>
              </a:rPr>
              <a:t>au</a:t>
            </a:r>
          </a:p>
        </p:txBody>
      </p:sp>
      <p:pic>
        <p:nvPicPr>
          <p:cNvPr id="4098" name="Picture 2" descr="BẬT MÍ CHIẾC ÁO MÀU SẮC CỦA RAU CỦ - Soul Bến Thà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961" y="176687"/>
            <a:ext cx="8565410" cy="4562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29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sp>
        <p:nvSpPr>
          <p:cNvPr id="2" name="Title 1"/>
          <p:cNvSpPr txBox="1">
            <a:spLocks/>
          </p:cNvSpPr>
          <p:nvPr/>
        </p:nvSpPr>
        <p:spPr>
          <a:xfrm>
            <a:off x="2617457" y="5465358"/>
            <a:ext cx="6587662" cy="861584"/>
          </a:xfrm>
          <a:prstGeom prst="rect">
            <a:avLst/>
          </a:prstGeom>
        </p:spPr>
        <p:txBody>
          <a:bodyPr vert="horz" lIns="119676" tIns="59838" rIns="119676" bIns="5983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611">
                <a:latin typeface="Arial-Rounded" pitchFamily="34" charset="0"/>
                <a:ea typeface="Arial-Rounded" pitchFamily="34" charset="0"/>
                <a:cs typeface="Arial-Rounded" pitchFamily="34" charset="0"/>
              </a:rPr>
              <a:t>con tr</a:t>
            </a:r>
            <a:r>
              <a:rPr lang="en-US" sz="12611">
                <a:latin typeface="Arial-SGK-TV" pitchFamily="2" charset="0"/>
                <a:ea typeface="Arial-Rounded" pitchFamily="34" charset="0"/>
                <a:cs typeface="Arial-SGK-TV" pitchFamily="2" charset="0"/>
              </a:rPr>
              <a:t>âu</a:t>
            </a:r>
          </a:p>
        </p:txBody>
      </p:sp>
      <p:sp>
        <p:nvSpPr>
          <p:cNvPr id="3" name="Title 1"/>
          <p:cNvSpPr txBox="1">
            <a:spLocks/>
          </p:cNvSpPr>
          <p:nvPr/>
        </p:nvSpPr>
        <p:spPr>
          <a:xfrm>
            <a:off x="6443775" y="5473343"/>
            <a:ext cx="2630048" cy="861584"/>
          </a:xfrm>
          <a:prstGeom prst="rect">
            <a:avLst/>
          </a:prstGeom>
        </p:spPr>
        <p:txBody>
          <a:bodyPr vert="horz" lIns="119676" tIns="59838" rIns="119676" bIns="5983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611">
                <a:solidFill>
                  <a:srgbClr val="FF0000"/>
                </a:solidFill>
                <a:latin typeface="Arial-SGK-TV" pitchFamily="2" charset="0"/>
                <a:ea typeface="Arial-Rounded" pitchFamily="34" charset="0"/>
                <a:cs typeface="Arial-SGK-TV" pitchFamily="2" charset="0"/>
              </a:rPr>
              <a:t>âu</a:t>
            </a:r>
          </a:p>
        </p:txBody>
      </p:sp>
      <p:sp>
        <p:nvSpPr>
          <p:cNvPr id="7" name="AutoShape 2"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155576" y="-91614"/>
            <a:ext cx="304800" cy="3002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088" tIns="45044" rIns="90088" bIns="45044" numCol="1" anchor="t" anchorCtr="0" compatLnSpc="1">
            <a:prstTxWarp prst="textNoShape">
              <a:avLst/>
            </a:prstTxWarp>
          </a:bodyPr>
          <a:lstStyle/>
          <a:p>
            <a:endParaRPr lang="en-US" sz="1872"/>
          </a:p>
        </p:txBody>
      </p:sp>
      <p:sp>
        <p:nvSpPr>
          <p:cNvPr id="8" name="AutoShape 4"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307976" y="58533"/>
            <a:ext cx="304800" cy="3002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088" tIns="45044" rIns="90088" bIns="45044" numCol="1" anchor="t" anchorCtr="0" compatLnSpc="1">
            <a:prstTxWarp prst="textNoShape">
              <a:avLst/>
            </a:prstTxWarp>
          </a:bodyPr>
          <a:lstStyle/>
          <a:p>
            <a:endParaRPr lang="en-US" sz="1872"/>
          </a:p>
        </p:txBody>
      </p:sp>
      <p:pic>
        <p:nvPicPr>
          <p:cNvPr id="5122" name="Picture 2" descr="Con Trâu - Con Bò - Bài Hát Gọi Trâu - Nhạc Thiếu Nhi Vui Nhộn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464" y="351004"/>
            <a:ext cx="8204147" cy="4614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78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17457" y="5325205"/>
            <a:ext cx="6587662" cy="861584"/>
          </a:xfrm>
          <a:prstGeom prst="rect">
            <a:avLst/>
          </a:prstGeom>
        </p:spPr>
        <p:txBody>
          <a:bodyPr vert="horz" lIns="119676" tIns="59838" rIns="119676" bIns="5983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611">
                <a:latin typeface="Arial-Rounded" pitchFamily="34" charset="0"/>
                <a:ea typeface="Arial-Rounded" pitchFamily="34" charset="0"/>
                <a:cs typeface="Arial-Rounded" pitchFamily="34" charset="0"/>
              </a:rPr>
              <a:t>chú t</a:t>
            </a:r>
            <a:r>
              <a:rPr lang="en-US" sz="12611">
                <a:latin typeface="Arial-SGK-TV" pitchFamily="2" charset="0"/>
                <a:ea typeface="Arial-Rounded" pitchFamily="34" charset="0"/>
                <a:cs typeface="Arial-SGK-TV" pitchFamily="2" charset="0"/>
              </a:rPr>
              <a:t>ễ</a:t>
            </a:r>
            <a:r>
              <a:rPr lang="en-US" sz="12611">
                <a:latin typeface="Arial-Rounded" pitchFamily="34" charset="0"/>
                <a:ea typeface="Arial-Rounded" pitchFamily="34" charset="0"/>
                <a:cs typeface="Arial-Rounded" pitchFamily="34" charset="0"/>
              </a:rPr>
              <a:t>u</a:t>
            </a:r>
          </a:p>
        </p:txBody>
      </p:sp>
      <p:sp>
        <p:nvSpPr>
          <p:cNvPr id="4" name="Title 1"/>
          <p:cNvSpPr txBox="1">
            <a:spLocks/>
          </p:cNvSpPr>
          <p:nvPr/>
        </p:nvSpPr>
        <p:spPr>
          <a:xfrm>
            <a:off x="6204291" y="5314319"/>
            <a:ext cx="2630048" cy="861584"/>
          </a:xfrm>
          <a:prstGeom prst="rect">
            <a:avLst/>
          </a:prstGeom>
        </p:spPr>
        <p:txBody>
          <a:bodyPr vert="horz" lIns="119676" tIns="59838" rIns="119676" bIns="5983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611">
                <a:solidFill>
                  <a:srgbClr val="FF0000"/>
                </a:solidFill>
                <a:latin typeface="Arial-Rounded" pitchFamily="34" charset="0"/>
                <a:ea typeface="Arial-Rounded" pitchFamily="34" charset="0"/>
                <a:cs typeface="Arial-Rounded" pitchFamily="34" charset="0"/>
              </a:rPr>
              <a:t>êu</a:t>
            </a:r>
          </a:p>
        </p:txBody>
      </p:sp>
      <p:pic>
        <p:nvPicPr>
          <p:cNvPr id="6146" name="Picture 2" descr="Rối nước chú Tễu hay pha trò (phiên bản rối diễn) | Shopee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3946" y="426077"/>
            <a:ext cx="4068172" cy="4068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46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4" name="Title 1"/>
          <p:cNvSpPr txBox="1">
            <a:spLocks/>
          </p:cNvSpPr>
          <p:nvPr/>
        </p:nvSpPr>
        <p:spPr>
          <a:xfrm>
            <a:off x="675658" y="4404951"/>
            <a:ext cx="3255818" cy="646786"/>
          </a:xfrm>
          <a:prstGeom prst="rect">
            <a:avLst/>
          </a:prstGeom>
        </p:spPr>
        <p:txBody>
          <a:bodyPr vert="horz" lIns="89944" tIns="44972" rIns="89944" bIns="4497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911">
                <a:latin typeface="Arial-Rounded" pitchFamily="34" charset="0"/>
                <a:ea typeface="Arial-Rounded" pitchFamily="34" charset="0"/>
                <a:cs typeface="Arial-Rounded" pitchFamily="34" charset="0"/>
              </a:rPr>
              <a:t>rau củ</a:t>
            </a:r>
          </a:p>
        </p:txBody>
      </p:sp>
      <p:sp>
        <p:nvSpPr>
          <p:cNvPr id="15" name="Title 1"/>
          <p:cNvSpPr txBox="1">
            <a:spLocks/>
          </p:cNvSpPr>
          <p:nvPr/>
        </p:nvSpPr>
        <p:spPr>
          <a:xfrm>
            <a:off x="4429311" y="4297550"/>
            <a:ext cx="3073194" cy="861584"/>
          </a:xfrm>
          <a:prstGeom prst="rect">
            <a:avLst/>
          </a:prstGeom>
        </p:spPr>
        <p:txBody>
          <a:bodyPr vert="horz" lIns="119676" tIns="59838" rIns="119676" bIns="5983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911">
                <a:latin typeface="Arial-Rounded" pitchFamily="34" charset="0"/>
                <a:ea typeface="Arial-Rounded" pitchFamily="34" charset="0"/>
                <a:cs typeface="Arial-Rounded" pitchFamily="34" charset="0"/>
              </a:rPr>
              <a:t>con tr</a:t>
            </a:r>
            <a:r>
              <a:rPr lang="en-US" sz="5911">
                <a:latin typeface="Arial-SGK-TV" pitchFamily="2" charset="0"/>
                <a:ea typeface="Arial-Rounded" pitchFamily="34" charset="0"/>
                <a:cs typeface="Arial-SGK-TV" pitchFamily="2" charset="0"/>
              </a:rPr>
              <a:t>â</a:t>
            </a:r>
            <a:r>
              <a:rPr lang="en-US" sz="5911">
                <a:latin typeface="Arial-Rounded" pitchFamily="34" charset="0"/>
                <a:ea typeface="Arial-Rounded" pitchFamily="34" charset="0"/>
                <a:cs typeface="Arial-Rounded" pitchFamily="34" charset="0"/>
              </a:rPr>
              <a:t>u</a:t>
            </a:r>
          </a:p>
        </p:txBody>
      </p:sp>
      <p:sp>
        <p:nvSpPr>
          <p:cNvPr id="16" name="Title 1"/>
          <p:cNvSpPr txBox="1">
            <a:spLocks/>
          </p:cNvSpPr>
          <p:nvPr/>
        </p:nvSpPr>
        <p:spPr>
          <a:xfrm>
            <a:off x="8483257" y="4297551"/>
            <a:ext cx="2855462" cy="861584"/>
          </a:xfrm>
          <a:prstGeom prst="rect">
            <a:avLst/>
          </a:prstGeom>
        </p:spPr>
        <p:txBody>
          <a:bodyPr vert="horz" lIns="119676" tIns="59838" rIns="119676" bIns="5983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911">
                <a:latin typeface="Arial-Rounded" pitchFamily="34" charset="0"/>
                <a:ea typeface="Arial-Rounded" pitchFamily="34" charset="0"/>
                <a:cs typeface="Arial-Rounded" pitchFamily="34" charset="0"/>
              </a:rPr>
              <a:t>chú t</a:t>
            </a:r>
            <a:r>
              <a:rPr lang="en-US" sz="5911">
                <a:latin typeface="Arial-SGK-TV" pitchFamily="2" charset="0"/>
                <a:ea typeface="Arial-Rounded" pitchFamily="34" charset="0"/>
                <a:cs typeface="Arial-SGK-TV" pitchFamily="2" charset="0"/>
              </a:rPr>
              <a:t>ễ</a:t>
            </a:r>
            <a:r>
              <a:rPr lang="en-US" sz="5911">
                <a:latin typeface="Arial-Rounded" pitchFamily="34" charset="0"/>
                <a:ea typeface="Arial-Rounded" pitchFamily="34" charset="0"/>
                <a:cs typeface="Arial-Rounded" pitchFamily="34" charset="0"/>
              </a:rPr>
              <a:t>u</a:t>
            </a:r>
          </a:p>
        </p:txBody>
      </p:sp>
      <p:pic>
        <p:nvPicPr>
          <p:cNvPr id="3074" name="Picture 2" descr="BẬT MÍ CHIẾC ÁO MÀU SẮC CỦA RAU CỦ - Soul Bến Thà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298" y="2029911"/>
            <a:ext cx="3632570" cy="19349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n Trâu - Con Bò - Bài Hát Gọi Trâu - Nhạc Thiếu Nhi Vui Nhộn - YouTub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2261" y="1920934"/>
            <a:ext cx="3827295" cy="21528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ối nước chú Tễu hay pha trò (phiên bản rối diễn) | Shopee Việt N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04985" y="1920933"/>
            <a:ext cx="2152852" cy="2152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32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8"/>
        <p:cNvGrpSpPr/>
        <p:nvPr/>
      </p:nvGrpSpPr>
      <p:grpSpPr>
        <a:xfrm>
          <a:off x="0" y="0"/>
          <a:ext cx="0" cy="0"/>
          <a:chOff x="0" y="0"/>
          <a:chExt cx="0" cy="0"/>
        </a:xfrm>
      </p:grpSpPr>
      <p:sp>
        <p:nvSpPr>
          <p:cNvPr id="8" name="Title 1"/>
          <p:cNvSpPr txBox="1">
            <a:spLocks/>
          </p:cNvSpPr>
          <p:nvPr/>
        </p:nvSpPr>
        <p:spPr>
          <a:xfrm>
            <a:off x="675658" y="5602666"/>
            <a:ext cx="3255818" cy="646786"/>
          </a:xfrm>
          <a:prstGeom prst="rect">
            <a:avLst/>
          </a:prstGeom>
        </p:spPr>
        <p:txBody>
          <a:bodyPr vert="horz" lIns="89944" tIns="44972" rIns="89944" bIns="4497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911">
                <a:latin typeface="Arial-Rounded" pitchFamily="34" charset="0"/>
                <a:ea typeface="Arial-Rounded" pitchFamily="34" charset="0"/>
                <a:cs typeface="Arial-Rounded" pitchFamily="34" charset="0"/>
              </a:rPr>
              <a:t>rau củ</a:t>
            </a:r>
          </a:p>
        </p:txBody>
      </p:sp>
      <p:sp>
        <p:nvSpPr>
          <p:cNvPr id="9" name="Title 1"/>
          <p:cNvSpPr txBox="1">
            <a:spLocks/>
          </p:cNvSpPr>
          <p:nvPr/>
        </p:nvSpPr>
        <p:spPr>
          <a:xfrm>
            <a:off x="4429311" y="5495265"/>
            <a:ext cx="3073194" cy="861584"/>
          </a:xfrm>
          <a:prstGeom prst="rect">
            <a:avLst/>
          </a:prstGeom>
        </p:spPr>
        <p:txBody>
          <a:bodyPr vert="horz" lIns="119676" tIns="59838" rIns="119676" bIns="5983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911">
                <a:latin typeface="Arial-Rounded" pitchFamily="34" charset="0"/>
                <a:ea typeface="Arial-Rounded" pitchFamily="34" charset="0"/>
                <a:cs typeface="Arial-Rounded" pitchFamily="34" charset="0"/>
              </a:rPr>
              <a:t>con tr</a:t>
            </a:r>
            <a:r>
              <a:rPr lang="en-US" sz="5911">
                <a:latin typeface="Arial-SGK-TV" pitchFamily="2" charset="0"/>
                <a:ea typeface="Arial-Rounded" pitchFamily="34" charset="0"/>
                <a:cs typeface="Arial-SGK-TV" pitchFamily="2" charset="0"/>
              </a:rPr>
              <a:t>â</a:t>
            </a:r>
            <a:r>
              <a:rPr lang="en-US" sz="5911">
                <a:latin typeface="Arial-Rounded" pitchFamily="34" charset="0"/>
                <a:ea typeface="Arial-Rounded" pitchFamily="34" charset="0"/>
                <a:cs typeface="Arial-Rounded" pitchFamily="34" charset="0"/>
              </a:rPr>
              <a:t>u</a:t>
            </a:r>
          </a:p>
        </p:txBody>
      </p:sp>
      <p:sp>
        <p:nvSpPr>
          <p:cNvPr id="10" name="Title 1"/>
          <p:cNvSpPr txBox="1">
            <a:spLocks/>
          </p:cNvSpPr>
          <p:nvPr/>
        </p:nvSpPr>
        <p:spPr>
          <a:xfrm>
            <a:off x="8483257" y="5495266"/>
            <a:ext cx="3007862" cy="861584"/>
          </a:xfrm>
          <a:prstGeom prst="rect">
            <a:avLst/>
          </a:prstGeom>
        </p:spPr>
        <p:txBody>
          <a:bodyPr vert="horz" lIns="119676" tIns="59838" rIns="119676" bIns="5983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911">
                <a:latin typeface="Arial-Rounded" pitchFamily="34" charset="0"/>
                <a:ea typeface="Arial-Rounded" pitchFamily="34" charset="0"/>
                <a:cs typeface="Arial-Rounded" pitchFamily="34" charset="0"/>
              </a:rPr>
              <a:t>chú t</a:t>
            </a:r>
            <a:r>
              <a:rPr lang="en-US" sz="5911">
                <a:latin typeface="Arial-SGK-TV" pitchFamily="2" charset="0"/>
                <a:ea typeface="Arial-Rounded" pitchFamily="34" charset="0"/>
                <a:cs typeface="Arial-SGK-TV" pitchFamily="2" charset="0"/>
              </a:rPr>
              <a:t>ễ</a:t>
            </a:r>
            <a:r>
              <a:rPr lang="en-US" sz="5911">
                <a:latin typeface="Arial-Rounded" pitchFamily="34" charset="0"/>
                <a:ea typeface="Arial-Rounded" pitchFamily="34" charset="0"/>
                <a:cs typeface="Arial-Rounded" pitchFamily="34" charset="0"/>
              </a:rPr>
              <a:t>u</a:t>
            </a: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685" y="3897616"/>
            <a:ext cx="9959920" cy="158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7704" y="-163866"/>
            <a:ext cx="6358321" cy="4643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22668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4" name="Rounded Rectangle 3"/>
          <p:cNvSpPr/>
          <p:nvPr/>
        </p:nvSpPr>
        <p:spPr>
          <a:xfrm>
            <a:off x="3735289" y="1929997"/>
            <a:ext cx="4866872" cy="1138834"/>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latin typeface="Arial-Rounded" pitchFamily="34" charset="0"/>
                <a:ea typeface="Arial-Rounded" pitchFamily="34" charset="0"/>
                <a:cs typeface="Arial-Rounded" pitchFamily="34" charset="0"/>
              </a:rPr>
              <a:t>Viết bảng</a:t>
            </a:r>
            <a:endParaRPr lang="en-US" sz="54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4095641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1014"/>
        <p:cNvGrpSpPr/>
        <p:nvPr/>
      </p:nvGrpSpPr>
      <p:grpSpPr>
        <a:xfrm>
          <a:off x="0" y="0"/>
          <a:ext cx="0" cy="0"/>
          <a:chOff x="0" y="0"/>
          <a:chExt cx="0" cy="0"/>
        </a:xfrm>
      </p:grpSpPr>
      <p:grpSp>
        <p:nvGrpSpPr>
          <p:cNvPr id="3" name="Group 2"/>
          <p:cNvGrpSpPr/>
          <p:nvPr/>
        </p:nvGrpSpPr>
        <p:grpSpPr>
          <a:xfrm>
            <a:off x="3218919" y="1929997"/>
            <a:ext cx="5383242" cy="1138834"/>
            <a:chOff x="143293" y="1429216"/>
            <a:chExt cx="2513144"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latin typeface="Arial-Rounded" pitchFamily="34" charset="0"/>
                  <a:ea typeface="Arial-Rounded" pitchFamily="34" charset="0"/>
                  <a:cs typeface="Arial-Rounded" pitchFamily="34" charset="0"/>
                </a:rPr>
                <a:t>Khởi động</a:t>
              </a:r>
              <a:endParaRPr lang="en-US" sz="5400">
                <a:latin typeface="Arial-Rounded" pitchFamily="34" charset="0"/>
                <a:ea typeface="Arial-Rounded" pitchFamily="34" charset="0"/>
                <a:cs typeface="Arial-Rounded" pitchFamily="34" charset="0"/>
              </a:endParaRPr>
            </a:p>
          </p:txBody>
        </p:sp>
        <p:sp>
          <p:nvSpPr>
            <p:cNvPr id="5" name="Oval 4"/>
            <p:cNvSpPr/>
            <p:nvPr/>
          </p:nvSpPr>
          <p:spPr>
            <a:xfrm>
              <a:off x="143293" y="1458734"/>
              <a:ext cx="482131"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latin typeface="Arial Rounded MT Bold" pitchFamily="34" charset="0"/>
                  <a:ea typeface="Arial-Rounded" pitchFamily="34" charset="0"/>
                  <a:cs typeface="Arial-Rounded" pitchFamily="34" charset="0"/>
                </a:rPr>
                <a:t>1</a:t>
              </a: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15396" y="801442"/>
          <a:ext cx="11704320" cy="5765608"/>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20701">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20701">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20701">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20701">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20701">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20701">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20701">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20701">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84357" y="125786"/>
            <a:ext cx="6756904" cy="927266"/>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729">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729">
                  <a:solidFill>
                    <a:schemeClr val="tx1"/>
                  </a:solidFill>
                  <a:latin typeface="Arial Rounded MT Bold" pitchFamily="34" charset="0"/>
                  <a:ea typeface="Arial-Rounded" pitchFamily="34" charset="0"/>
                  <a:cs typeface="Arial-Rounded" pitchFamily="34" charset="0"/>
                </a:rPr>
                <a:t>4</a:t>
              </a:r>
            </a:p>
          </p:txBody>
        </p:sp>
      </p:grpSp>
      <p:sp>
        <p:nvSpPr>
          <p:cNvPr id="7" name="TextBox 6"/>
          <p:cNvSpPr txBox="1"/>
          <p:nvPr/>
        </p:nvSpPr>
        <p:spPr>
          <a:xfrm>
            <a:off x="1286605" y="1655400"/>
            <a:ext cx="8051865" cy="4457210"/>
          </a:xfrm>
          <a:prstGeom prst="rect">
            <a:avLst/>
          </a:prstGeom>
          <a:noFill/>
        </p:spPr>
        <p:txBody>
          <a:bodyPr wrap="square" lIns="119925" tIns="59962" rIns="119925" bIns="59962" rtlCol="0">
            <a:spAutoFit/>
          </a:bodyPr>
          <a:lstStyle/>
          <a:p>
            <a:r>
              <a:rPr lang="en-US" sz="28177">
                <a:solidFill>
                  <a:srgbClr val="FF0000"/>
                </a:solidFill>
                <a:latin typeface="HP001 4 hàng" pitchFamily="34" charset="0"/>
              </a:rPr>
              <a:t>au</a:t>
            </a:r>
          </a:p>
        </p:txBody>
      </p:sp>
    </p:spTree>
    <p:extLst>
      <p:ext uri="{BB962C8B-B14F-4D97-AF65-F5344CB8AC3E}">
        <p14:creationId xmlns:p14="http://schemas.microsoft.com/office/powerpoint/2010/main" val="16073816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510" y="146040"/>
            <a:ext cx="12039531" cy="4509232"/>
          </a:xfrm>
        </p:spPr>
      </p:pic>
    </p:spTree>
    <p:extLst>
      <p:ext uri="{BB962C8B-B14F-4D97-AF65-F5344CB8AC3E}">
        <p14:creationId xmlns:p14="http://schemas.microsoft.com/office/powerpoint/2010/main" val="235377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15396" y="801442"/>
          <a:ext cx="11704320" cy="5765608"/>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20701">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20701">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20701">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20701">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20701">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20701">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20701">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20701">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1287397" y="1655400"/>
            <a:ext cx="8374921" cy="4457210"/>
          </a:xfrm>
          <a:prstGeom prst="rect">
            <a:avLst/>
          </a:prstGeom>
          <a:noFill/>
        </p:spPr>
        <p:txBody>
          <a:bodyPr wrap="square" lIns="119925" tIns="59962" rIns="119925" bIns="59962" rtlCol="0">
            <a:spAutoFit/>
          </a:bodyPr>
          <a:lstStyle/>
          <a:p>
            <a:r>
              <a:rPr lang="en-US" sz="28177">
                <a:solidFill>
                  <a:srgbClr val="FF0000"/>
                </a:solidFill>
                <a:latin typeface="HP001 4 hàng" pitchFamily="34" charset="0"/>
              </a:rPr>
              <a:t>âu</a:t>
            </a:r>
          </a:p>
        </p:txBody>
      </p:sp>
    </p:spTree>
    <p:extLst>
      <p:ext uri="{BB962C8B-B14F-4D97-AF65-F5344CB8AC3E}">
        <p14:creationId xmlns:p14="http://schemas.microsoft.com/office/powerpoint/2010/main" val="32005055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ÂU.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3811" y="293917"/>
            <a:ext cx="12039531" cy="4559126"/>
          </a:xfrm>
        </p:spPr>
      </p:pic>
    </p:spTree>
    <p:extLst>
      <p:ext uri="{BB962C8B-B14F-4D97-AF65-F5344CB8AC3E}">
        <p14:creationId xmlns:p14="http://schemas.microsoft.com/office/powerpoint/2010/main" val="19080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15396" y="801442"/>
          <a:ext cx="11704320" cy="5765608"/>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20701">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20701">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20701">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20701">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20701">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20701">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20701">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20701">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8292" marB="58292">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1287397" y="1655400"/>
            <a:ext cx="8374921" cy="4457210"/>
          </a:xfrm>
          <a:prstGeom prst="rect">
            <a:avLst/>
          </a:prstGeom>
          <a:noFill/>
        </p:spPr>
        <p:txBody>
          <a:bodyPr wrap="square" lIns="119925" tIns="59962" rIns="119925" bIns="59962" rtlCol="0">
            <a:spAutoFit/>
          </a:bodyPr>
          <a:lstStyle/>
          <a:p>
            <a:r>
              <a:rPr lang="en-US" sz="28177">
                <a:solidFill>
                  <a:srgbClr val="FF0000"/>
                </a:solidFill>
                <a:latin typeface="HP001 4 hàng" pitchFamily="34" charset="0"/>
              </a:rPr>
              <a:t>êu</a:t>
            </a:r>
          </a:p>
        </p:txBody>
      </p:sp>
    </p:spTree>
    <p:extLst>
      <p:ext uri="{BB962C8B-B14F-4D97-AF65-F5344CB8AC3E}">
        <p14:creationId xmlns:p14="http://schemas.microsoft.com/office/powerpoint/2010/main" val="2019776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ÊU.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7503" y="146040"/>
            <a:ext cx="12039531" cy="4509232"/>
          </a:xfrm>
        </p:spPr>
      </p:pic>
    </p:spTree>
    <p:extLst>
      <p:ext uri="{BB962C8B-B14F-4D97-AF65-F5344CB8AC3E}">
        <p14:creationId xmlns:p14="http://schemas.microsoft.com/office/powerpoint/2010/main" val="370712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095" y="152400"/>
            <a:ext cx="9375648" cy="6553200"/>
          </a:xfrm>
          <a:prstGeom prst="rect">
            <a:avLst/>
          </a:prstGeom>
        </p:spPr>
      </p:pic>
      <p:sp>
        <p:nvSpPr>
          <p:cNvPr id="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644435" y="2376487"/>
            <a:ext cx="160496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7000" smtClean="0">
                <a:solidFill>
                  <a:schemeClr val="bg1"/>
                </a:solidFill>
                <a:latin typeface="HP001 4 hàng" panose="020B0603050302020204" pitchFamily="34" charset="0"/>
                <a:cs typeface="Times New Roman" panose="02020603050405020304" pitchFamily="18" charset="0"/>
              </a:rPr>
              <a:t>aĎ</a:t>
            </a:r>
            <a:endParaRPr lang="en-US" altLang="en-US" sz="7000" dirty="0">
              <a:solidFill>
                <a:schemeClr val="bg1"/>
              </a:solidFill>
              <a:latin typeface="HP001 4 hàng" panose="020B0603050302020204" pitchFamily="34" charset="0"/>
              <a:cs typeface="Times New Roman" panose="02020603050405020304" pitchFamily="18" charset="0"/>
            </a:endParaRPr>
          </a:p>
        </p:txBody>
      </p:sp>
      <p:sp>
        <p:nvSpPr>
          <p:cNvPr id="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342833" y="2376486"/>
            <a:ext cx="160496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7000">
                <a:solidFill>
                  <a:schemeClr val="bg1"/>
                </a:solidFill>
                <a:latin typeface="HP001 4 hàng" panose="020B0603050302020204" pitchFamily="34" charset="0"/>
                <a:cs typeface="Times New Roman" panose="02020603050405020304" pitchFamily="18" charset="0"/>
              </a:rPr>
              <a:t>â</a:t>
            </a:r>
            <a:r>
              <a:rPr lang="en-US" altLang="en-US" sz="7000" smtClean="0">
                <a:solidFill>
                  <a:schemeClr val="bg1"/>
                </a:solidFill>
                <a:latin typeface="HP001 4 hàng" panose="020B0603050302020204" pitchFamily="34" charset="0"/>
                <a:cs typeface="Times New Roman" panose="02020603050405020304" pitchFamily="18" charset="0"/>
              </a:rPr>
              <a:t>Ď</a:t>
            </a:r>
            <a:endParaRPr lang="en-US" altLang="en-US" sz="7000" dirty="0">
              <a:solidFill>
                <a:schemeClr val="bg1"/>
              </a:solidFill>
              <a:latin typeface="HP001 4 hàng" panose="020B0603050302020204" pitchFamily="34" charset="0"/>
              <a:cs typeface="Times New Roman" panose="02020603050405020304" pitchFamily="18" charset="0"/>
            </a:endParaRPr>
          </a:p>
        </p:txBody>
      </p:sp>
      <p:sp>
        <p:nvSpPr>
          <p:cNvPr id="9"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327316" y="2376486"/>
            <a:ext cx="138645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7000">
                <a:solidFill>
                  <a:schemeClr val="bg1"/>
                </a:solidFill>
                <a:latin typeface="HP001 4 hàng" panose="020B0603050302020204" pitchFamily="34" charset="0"/>
                <a:cs typeface="Times New Roman" panose="02020603050405020304" pitchFamily="18" charset="0"/>
              </a:rPr>
              <a:t>ê</a:t>
            </a:r>
            <a:r>
              <a:rPr lang="en-US" altLang="en-US" sz="7000" smtClean="0">
                <a:solidFill>
                  <a:schemeClr val="bg1"/>
                </a:solidFill>
                <a:latin typeface="HP001 4 hàng" panose="020B0603050302020204" pitchFamily="34" charset="0"/>
                <a:cs typeface="Times New Roman" panose="02020603050405020304" pitchFamily="18" charset="0"/>
              </a:rPr>
              <a:t>Ď</a:t>
            </a:r>
            <a:endParaRPr lang="en-US" altLang="en-US" sz="7000" dirty="0">
              <a:solidFill>
                <a:schemeClr val="bg1"/>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259922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7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 tra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7518" y="685800"/>
            <a:ext cx="8316913" cy="4953000"/>
          </a:xfrm>
          <a:prstGeom prst="rect">
            <a:avLst/>
          </a:prstGeom>
        </p:spPr>
      </p:pic>
    </p:spTree>
    <p:extLst>
      <p:ext uri="{BB962C8B-B14F-4D97-AF65-F5344CB8AC3E}">
        <p14:creationId xmlns:p14="http://schemas.microsoft.com/office/powerpoint/2010/main" val="42943394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te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7519" y="533399"/>
            <a:ext cx="7848600" cy="5291191"/>
          </a:xfrm>
          <a:prstGeom prst="rect">
            <a:avLst/>
          </a:prstGeom>
        </p:spPr>
      </p:pic>
    </p:spTree>
    <p:extLst>
      <p:ext uri="{BB962C8B-B14F-4D97-AF65-F5344CB8AC3E}">
        <p14:creationId xmlns:p14="http://schemas.microsoft.com/office/powerpoint/2010/main" val="26899408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13719" y="143947"/>
            <a:ext cx="8458200" cy="6166910"/>
            <a:chOff x="1813719" y="143947"/>
            <a:chExt cx="8458200" cy="6166910"/>
          </a:xfrm>
        </p:grpSpPr>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13719" y="143947"/>
              <a:ext cx="8458200" cy="5070310"/>
            </a:xfrm>
            <a:prstGeom prst="rect">
              <a:avLst/>
            </a:prstGeom>
          </p:spPr>
        </p:pic>
        <p:pic>
          <p:nvPicPr>
            <p:cNvPr id="3" name="Picture 2"/>
            <p:cNvPicPr>
              <a:picLocks noChangeAspect="1"/>
            </p:cNvPicPr>
            <p:nvPr/>
          </p:nvPicPr>
          <p:blipFill>
            <a:blip r:embed="rId3">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2557575" y="4967514"/>
              <a:ext cx="7620000" cy="1343343"/>
            </a:xfrm>
            <a:prstGeom prst="rect">
              <a:avLst/>
            </a:prstGeom>
          </p:spPr>
        </p:pic>
      </p:grpSp>
    </p:spTree>
    <p:extLst>
      <p:ext uri="{BB962C8B-B14F-4D97-AF65-F5344CB8AC3E}">
        <p14:creationId xmlns:p14="http://schemas.microsoft.com/office/powerpoint/2010/main" val="6248508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4063" y="2086118"/>
            <a:ext cx="1082497" cy="2450804"/>
          </a:xfrm>
          <a:prstGeom prst="rect">
            <a:avLst/>
          </a:prstGeom>
        </p:spPr>
      </p:pic>
      <p:pic>
        <p:nvPicPr>
          <p:cNvPr id="114" name="Picture 113"/>
          <p:cNvPicPr>
            <a:picLocks noChangeAspect="1"/>
          </p:cNvPicPr>
          <p:nvPr/>
        </p:nvPicPr>
        <p:blipFill>
          <a:blip r:embed="rId6"/>
          <a:stretch>
            <a:fillRect/>
          </a:stretch>
        </p:blipFill>
        <p:spPr>
          <a:xfrm>
            <a:off x="2561489" y="2100264"/>
            <a:ext cx="1097109" cy="2513897"/>
          </a:xfrm>
          <a:prstGeom prst="rect">
            <a:avLst/>
          </a:prstGeom>
        </p:spPr>
      </p:pic>
      <p:pic>
        <p:nvPicPr>
          <p:cNvPr id="7" name="Picture 6" descr="A picture containing drawing&#10;&#10;Description automatically generated"/>
          <p:cNvPicPr>
            <a:picLocks noChangeAspect="1"/>
          </p:cNvPicPr>
          <p:nvPr/>
        </p:nvPicPr>
        <p:blipFill>
          <a:blip r:embed="rId7"/>
          <a:stretch>
            <a:fillRect/>
          </a:stretch>
        </p:blipFill>
        <p:spPr>
          <a:xfrm>
            <a:off x="10900407" y="1914526"/>
            <a:ext cx="1186065" cy="1661113"/>
          </a:xfrm>
          <a:prstGeom prst="rect">
            <a:avLst/>
          </a:prstGeom>
        </p:spPr>
      </p:pic>
      <p:pic>
        <p:nvPicPr>
          <p:cNvPr id="9" name="Picture 8" descr="A insect on the ground&#10;&#10;Description automatically generated"/>
          <p:cNvPicPr>
            <a:picLocks noChangeAspect="1"/>
          </p:cNvPicPr>
          <p:nvPr/>
        </p:nvPicPr>
        <p:blipFill>
          <a:blip r:embed="rId8"/>
          <a:stretch>
            <a:fillRect/>
          </a:stretch>
        </p:blipFill>
        <p:spPr>
          <a:xfrm>
            <a:off x="617034" y="1914526"/>
            <a:ext cx="638928" cy="613611"/>
          </a:xfrm>
          <a:prstGeom prst="rect">
            <a:avLst/>
          </a:prstGeom>
        </p:spPr>
      </p:pic>
      <p:pic>
        <p:nvPicPr>
          <p:cNvPr id="79" name="Picture 78"/>
          <p:cNvPicPr>
            <a:picLocks noChangeAspect="1"/>
          </p:cNvPicPr>
          <p:nvPr/>
        </p:nvPicPr>
        <p:blipFill>
          <a:blip r:embed="rId9"/>
          <a:stretch>
            <a:fillRect/>
          </a:stretch>
        </p:blipFill>
        <p:spPr>
          <a:xfrm>
            <a:off x="2774420" y="1686780"/>
            <a:ext cx="7302624" cy="4624457"/>
          </a:xfrm>
          <a:prstGeom prst="rect">
            <a:avLst/>
          </a:prstGeom>
        </p:spPr>
      </p:pic>
      <p:pic>
        <p:nvPicPr>
          <p:cNvPr id="28" name="Picture 27" descr="A picture containing food&#10;&#10;Description automatically generated"/>
          <p:cNvPicPr>
            <a:picLocks noChangeAspect="1"/>
          </p:cNvPicPr>
          <p:nvPr/>
        </p:nvPicPr>
        <p:blipFill>
          <a:blip r:embed="rId10"/>
          <a:stretch>
            <a:fillRect/>
          </a:stretch>
        </p:blipFill>
        <p:spPr>
          <a:xfrm>
            <a:off x="9645701" y="49337"/>
            <a:ext cx="1516090" cy="1519850"/>
          </a:xfrm>
          <a:prstGeom prst="rect">
            <a:avLst/>
          </a:prstGeom>
        </p:spPr>
      </p:pic>
      <p:sp>
        <p:nvSpPr>
          <p:cNvPr id="5" name="Speech Bubble: Rectangle 4"/>
          <p:cNvSpPr/>
          <p:nvPr/>
        </p:nvSpPr>
        <p:spPr>
          <a:xfrm>
            <a:off x="4143822" y="54544"/>
            <a:ext cx="5501879"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NÀO!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MÌNH CÙNG LÊN XE BUÝT</a:t>
            </a:r>
          </a:p>
        </p:txBody>
      </p:sp>
      <p:sp>
        <p:nvSpPr>
          <p:cNvPr id="26" name="Rectangle 25"/>
          <p:cNvSpPr/>
          <p:nvPr/>
        </p:nvSpPr>
        <p:spPr>
          <a:xfrm>
            <a:off x="4260692" y="3574515"/>
            <a:ext cx="5268140"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normalizeH="0" baseline="0" noProof="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ahoma" panose="020B0604030504040204" pitchFamily="34" charset="0"/>
                <a:ea typeface="Tahoma" panose="020B0604030504040204" pitchFamily="34" charset="0"/>
                <a:cs typeface="Tahoma" panose="020B0604030504040204" pitchFamily="34" charset="0"/>
              </a:rPr>
              <a:t>TRẠM</a:t>
            </a:r>
            <a:r>
              <a:rPr kumimoji="0" lang="en-US" sz="4800" b="1" i="0" u="none" strike="noStrike" kern="1200" normalizeH="0" noProof="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ahoma" panose="020B0604030504040204" pitchFamily="34" charset="0"/>
                <a:ea typeface="Tahoma" panose="020B0604030504040204" pitchFamily="34" charset="0"/>
                <a:cs typeface="Tahoma" panose="020B0604030504040204" pitchFamily="34" charset="0"/>
              </a:rPr>
              <a:t> XE BUÝT</a:t>
            </a:r>
            <a:endParaRPr kumimoji="0" lang="en-US" sz="4800" b="1" i="0" u="none" strike="noStrike" kern="1200" normalizeH="0" baseline="0" noProof="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5397244" y="5555689"/>
            <a:ext cx="2056974"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PLAY</a:t>
            </a:r>
          </a:p>
        </p:txBody>
      </p:sp>
    </p:spTree>
    <p:extLst>
      <p:ext uri="{BB962C8B-B14F-4D97-AF65-F5344CB8AC3E}">
        <p14:creationId xmlns:p14="http://schemas.microsoft.com/office/powerpoint/2010/main" val="380902294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22" presetClass="entr" presetSubtype="8" fill="hold" grpId="0" nodeType="withEffect">
                                  <p:stCondLst>
                                    <p:cond delay="500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4" presetID="42" presetClass="entr" presetSubtype="0" fill="hold" grpId="0" nodeType="withEffect">
                                  <p:stCondLst>
                                    <p:cond delay="5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par>
                                <p:cTn id="19" presetID="10" presetClass="entr" presetSubtype="0" fill="hold" grpId="1" nodeType="withEffect">
                                  <p:stCondLst>
                                    <p:cond delay="50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26" presetClass="emph" presetSubtype="0" repeatCount="indefinite" fill="hold" grpId="0" nodeType="withEffect">
                                  <p:stCondLst>
                                    <p:cond delay="5000"/>
                                  </p:stCondLst>
                                  <p:childTnLst>
                                    <p:animEffect transition="out" filter="fade">
                                      <p:cBhvr>
                                        <p:cTn id="23" dur="500" tmFilter="0, 0; .2, .5; .8, .5; 1, 0"/>
                                        <p:tgtEl>
                                          <p:spTgt spid="13"/>
                                        </p:tgtEl>
                                      </p:cBhvr>
                                    </p:animEffect>
                                    <p:animScale>
                                      <p:cBhvr>
                                        <p:cTn id="24"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6" grpId="0"/>
      <p:bldP spid="13" grpId="0"/>
      <p:bldP spid="13"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13719" y="143947"/>
            <a:ext cx="8458200" cy="6166910"/>
            <a:chOff x="1813719" y="143947"/>
            <a:chExt cx="8458200" cy="6166910"/>
          </a:xfrm>
        </p:grpSpPr>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13719" y="143947"/>
              <a:ext cx="8458200" cy="5070310"/>
            </a:xfrm>
            <a:prstGeom prst="rect">
              <a:avLst/>
            </a:prstGeom>
          </p:spPr>
        </p:pic>
        <p:pic>
          <p:nvPicPr>
            <p:cNvPr id="3" name="Picture 2"/>
            <p:cNvPicPr>
              <a:picLocks noChangeAspect="1"/>
            </p:cNvPicPr>
            <p:nvPr/>
          </p:nvPicPr>
          <p:blipFill>
            <a:blip r:embed="rId3">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2557575" y="4967514"/>
              <a:ext cx="7620000" cy="1343343"/>
            </a:xfrm>
            <a:prstGeom prst="rect">
              <a:avLst/>
            </a:prstGeom>
          </p:spPr>
        </p:pic>
      </p:grpSp>
      <p:sp>
        <p:nvSpPr>
          <p:cNvPr id="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729603" y="515256"/>
            <a:ext cx="116919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5000" smtClean="0">
                <a:solidFill>
                  <a:srgbClr val="FF0000"/>
                </a:solidFill>
                <a:latin typeface="HP001 4 hàng" panose="020B0603050302020204" pitchFamily="34" charset="0"/>
                <a:cs typeface="Times New Roman" panose="02020603050405020304" pitchFamily="18" charset="0"/>
              </a:rPr>
              <a:t>aĎ</a:t>
            </a:r>
            <a:endParaRPr lang="en-US" altLang="en-US" sz="5000" dirty="0">
              <a:solidFill>
                <a:srgbClr val="FF0000"/>
              </a:solidFill>
              <a:latin typeface="HP001 4 hàng" panose="020B0603050302020204" pitchFamily="34" charset="0"/>
              <a:cs typeface="Times New Roman" panose="02020603050405020304" pitchFamily="18" charset="0"/>
            </a:endParaRPr>
          </a:p>
        </p:txBody>
      </p:sp>
      <p:sp>
        <p:nvSpPr>
          <p:cNvPr id="6"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785519" y="529770"/>
            <a:ext cx="116919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5000" smtClean="0">
                <a:solidFill>
                  <a:srgbClr val="FF0000"/>
                </a:solidFill>
                <a:latin typeface="HP001 4 hàng" panose="020B0603050302020204" pitchFamily="34" charset="0"/>
                <a:cs typeface="Times New Roman" panose="02020603050405020304" pitchFamily="18" charset="0"/>
              </a:rPr>
              <a:t>aĎ</a:t>
            </a:r>
            <a:endParaRPr lang="en-US" altLang="en-US" sz="5000" dirty="0">
              <a:solidFill>
                <a:srgbClr val="FF0000"/>
              </a:solidFill>
              <a:latin typeface="HP001 4 hàng" panose="020B0603050302020204" pitchFamily="34" charset="0"/>
              <a:cs typeface="Times New Roman" panose="02020603050405020304" pitchFamily="18" charset="0"/>
            </a:endParaRPr>
          </a:p>
        </p:txBody>
      </p:sp>
      <p:sp>
        <p:nvSpPr>
          <p:cNvPr id="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782977" y="529770"/>
            <a:ext cx="116919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5000" smtClean="0">
                <a:solidFill>
                  <a:srgbClr val="FF0000"/>
                </a:solidFill>
                <a:latin typeface="HP001 4 hàng" panose="020B0603050302020204" pitchFamily="34" charset="0"/>
                <a:cs typeface="Times New Roman" panose="02020603050405020304" pitchFamily="18" charset="0"/>
              </a:rPr>
              <a:t>aĎ</a:t>
            </a:r>
            <a:endParaRPr lang="en-US" altLang="en-US" sz="5000" dirty="0">
              <a:solidFill>
                <a:srgbClr val="FF0000"/>
              </a:solidFill>
              <a:latin typeface="HP001 4 hàng" panose="020B0603050302020204" pitchFamily="34" charset="0"/>
              <a:cs typeface="Times New Roman" panose="02020603050405020304" pitchFamily="18" charset="0"/>
            </a:endParaRPr>
          </a:p>
        </p:txBody>
      </p:sp>
      <p:sp>
        <p:nvSpPr>
          <p:cNvPr id="8"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858252" y="529770"/>
            <a:ext cx="116919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5000" smtClean="0">
                <a:solidFill>
                  <a:srgbClr val="FF0000"/>
                </a:solidFill>
                <a:latin typeface="HP001 4 hàng" panose="020B0603050302020204" pitchFamily="34" charset="0"/>
                <a:cs typeface="Times New Roman" panose="02020603050405020304" pitchFamily="18" charset="0"/>
              </a:rPr>
              <a:t>aĎ</a:t>
            </a:r>
            <a:endParaRPr lang="en-US" altLang="en-US" sz="5000" dirty="0">
              <a:solidFill>
                <a:srgbClr val="FF0000"/>
              </a:solidFill>
              <a:latin typeface="HP001 4 hàng" panose="020B0603050302020204" pitchFamily="34" charset="0"/>
              <a:cs typeface="Times New Roman" panose="02020603050405020304" pitchFamily="18" charset="0"/>
            </a:endParaRPr>
          </a:p>
        </p:txBody>
      </p:sp>
      <p:sp>
        <p:nvSpPr>
          <p:cNvPr id="9"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7870599" y="515256"/>
            <a:ext cx="116919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5000" smtClean="0">
                <a:solidFill>
                  <a:srgbClr val="FF0000"/>
                </a:solidFill>
                <a:latin typeface="HP001 4 hàng" panose="020B0603050302020204" pitchFamily="34" charset="0"/>
                <a:cs typeface="Times New Roman" panose="02020603050405020304" pitchFamily="18" charset="0"/>
              </a:rPr>
              <a:t>aĎ</a:t>
            </a:r>
            <a:endParaRPr lang="en-US" altLang="en-US" sz="5000" dirty="0">
              <a:solidFill>
                <a:srgbClr val="FF0000"/>
              </a:solidFill>
              <a:latin typeface="HP001 4 hàng" panose="020B0603050302020204" pitchFamily="34" charset="0"/>
              <a:cs typeface="Times New Roman" panose="02020603050405020304" pitchFamily="18" charset="0"/>
            </a:endParaRPr>
          </a:p>
        </p:txBody>
      </p:sp>
      <p:sp>
        <p:nvSpPr>
          <p:cNvPr id="1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8926515" y="515256"/>
            <a:ext cx="116919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5000" smtClean="0">
                <a:solidFill>
                  <a:srgbClr val="FF0000"/>
                </a:solidFill>
                <a:latin typeface="HP001 4 hàng" panose="020B0603050302020204" pitchFamily="34" charset="0"/>
                <a:cs typeface="Times New Roman" panose="02020603050405020304" pitchFamily="18" charset="0"/>
              </a:rPr>
              <a:t>aĎ</a:t>
            </a:r>
            <a:endParaRPr lang="en-US" altLang="en-US" sz="5000" dirty="0">
              <a:solidFill>
                <a:srgbClr val="FF0000"/>
              </a:solidFill>
              <a:latin typeface="HP001 4 hàng" panose="020B0603050302020204" pitchFamily="34" charset="0"/>
              <a:cs typeface="Times New Roman" panose="02020603050405020304" pitchFamily="18" charset="0"/>
            </a:endParaRPr>
          </a:p>
        </p:txBody>
      </p:sp>
      <p:sp>
        <p:nvSpPr>
          <p:cNvPr id="11"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729603" y="1537985"/>
            <a:ext cx="116919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5000">
                <a:solidFill>
                  <a:srgbClr val="FF0000"/>
                </a:solidFill>
                <a:latin typeface="HP001 4 hàng" panose="020B0603050302020204" pitchFamily="34" charset="0"/>
                <a:cs typeface="Times New Roman" panose="02020603050405020304" pitchFamily="18" charset="0"/>
              </a:rPr>
              <a:t>â</a:t>
            </a:r>
            <a:r>
              <a:rPr lang="en-US" altLang="en-US" sz="5000" smtClean="0">
                <a:solidFill>
                  <a:srgbClr val="FF0000"/>
                </a:solidFill>
                <a:latin typeface="HP001 4 hàng" panose="020B0603050302020204" pitchFamily="34" charset="0"/>
                <a:cs typeface="Times New Roman" panose="02020603050405020304" pitchFamily="18" charset="0"/>
              </a:rPr>
              <a:t>Ď</a:t>
            </a:r>
            <a:endParaRPr lang="en-US" altLang="en-US" sz="5000" dirty="0">
              <a:solidFill>
                <a:srgbClr val="FF0000"/>
              </a:solidFill>
              <a:latin typeface="HP001 4 hàng" panose="020B0603050302020204" pitchFamily="34" charset="0"/>
              <a:cs typeface="Times New Roman" panose="02020603050405020304" pitchFamily="18" charset="0"/>
            </a:endParaRPr>
          </a:p>
        </p:txBody>
      </p:sp>
      <p:sp>
        <p:nvSpPr>
          <p:cNvPr id="1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785519" y="1552499"/>
            <a:ext cx="116919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5000">
                <a:solidFill>
                  <a:srgbClr val="FF0000"/>
                </a:solidFill>
                <a:latin typeface="HP001 4 hàng" panose="020B0603050302020204" pitchFamily="34" charset="0"/>
                <a:cs typeface="Times New Roman" panose="02020603050405020304" pitchFamily="18" charset="0"/>
              </a:rPr>
              <a:t>â</a:t>
            </a:r>
            <a:r>
              <a:rPr lang="en-US" altLang="en-US" sz="5000" smtClean="0">
                <a:solidFill>
                  <a:srgbClr val="FF0000"/>
                </a:solidFill>
                <a:latin typeface="HP001 4 hàng" panose="020B0603050302020204" pitchFamily="34" charset="0"/>
                <a:cs typeface="Times New Roman" panose="02020603050405020304" pitchFamily="18" charset="0"/>
              </a:rPr>
              <a:t>Ď</a:t>
            </a:r>
            <a:endParaRPr lang="en-US" altLang="en-US" sz="5000" dirty="0">
              <a:solidFill>
                <a:srgbClr val="FF0000"/>
              </a:solidFill>
              <a:latin typeface="HP001 4 hàng" panose="020B0603050302020204" pitchFamily="34" charset="0"/>
              <a:cs typeface="Times New Roman" panose="02020603050405020304" pitchFamily="18" charset="0"/>
            </a:endParaRPr>
          </a:p>
        </p:txBody>
      </p:sp>
      <p:sp>
        <p:nvSpPr>
          <p:cNvPr id="1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782977" y="1552499"/>
            <a:ext cx="116919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5000">
                <a:solidFill>
                  <a:srgbClr val="FF0000"/>
                </a:solidFill>
                <a:latin typeface="HP001 4 hàng" panose="020B0603050302020204" pitchFamily="34" charset="0"/>
                <a:cs typeface="Times New Roman" panose="02020603050405020304" pitchFamily="18" charset="0"/>
              </a:rPr>
              <a:t>â</a:t>
            </a:r>
            <a:r>
              <a:rPr lang="en-US" altLang="en-US" sz="5000" smtClean="0">
                <a:solidFill>
                  <a:srgbClr val="FF0000"/>
                </a:solidFill>
                <a:latin typeface="HP001 4 hàng" panose="020B0603050302020204" pitchFamily="34" charset="0"/>
                <a:cs typeface="Times New Roman" panose="02020603050405020304" pitchFamily="18" charset="0"/>
              </a:rPr>
              <a:t>Ď</a:t>
            </a:r>
            <a:endParaRPr lang="en-US" altLang="en-US" sz="5000" dirty="0">
              <a:solidFill>
                <a:srgbClr val="FF0000"/>
              </a:solidFill>
              <a:latin typeface="HP001 4 hàng" panose="020B0603050302020204" pitchFamily="34" charset="0"/>
              <a:cs typeface="Times New Roman" panose="02020603050405020304" pitchFamily="18" charset="0"/>
            </a:endParaRPr>
          </a:p>
        </p:txBody>
      </p:sp>
      <p:sp>
        <p:nvSpPr>
          <p:cNvPr id="14"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843738" y="1552499"/>
            <a:ext cx="116919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5000">
                <a:solidFill>
                  <a:srgbClr val="FF0000"/>
                </a:solidFill>
                <a:latin typeface="HP001 4 hàng" panose="020B0603050302020204" pitchFamily="34" charset="0"/>
                <a:cs typeface="Times New Roman" panose="02020603050405020304" pitchFamily="18" charset="0"/>
              </a:rPr>
              <a:t>â</a:t>
            </a:r>
            <a:r>
              <a:rPr lang="en-US" altLang="en-US" sz="5000" smtClean="0">
                <a:solidFill>
                  <a:srgbClr val="FF0000"/>
                </a:solidFill>
                <a:latin typeface="HP001 4 hàng" panose="020B0603050302020204" pitchFamily="34" charset="0"/>
                <a:cs typeface="Times New Roman" panose="02020603050405020304" pitchFamily="18" charset="0"/>
              </a:rPr>
              <a:t>Ď</a:t>
            </a:r>
            <a:endParaRPr lang="en-US" altLang="en-US" sz="5000" dirty="0">
              <a:solidFill>
                <a:srgbClr val="FF0000"/>
              </a:solidFill>
              <a:latin typeface="HP001 4 hàng" panose="020B0603050302020204" pitchFamily="34" charset="0"/>
              <a:cs typeface="Times New Roman" panose="02020603050405020304" pitchFamily="18" charset="0"/>
            </a:endParaRPr>
          </a:p>
        </p:txBody>
      </p:sp>
      <p:sp>
        <p:nvSpPr>
          <p:cNvPr id="1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7870599" y="1537985"/>
            <a:ext cx="116919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5000">
                <a:solidFill>
                  <a:srgbClr val="FF0000"/>
                </a:solidFill>
                <a:latin typeface="HP001 4 hàng" panose="020B0603050302020204" pitchFamily="34" charset="0"/>
                <a:cs typeface="Times New Roman" panose="02020603050405020304" pitchFamily="18" charset="0"/>
              </a:rPr>
              <a:t>â</a:t>
            </a:r>
            <a:r>
              <a:rPr lang="en-US" altLang="en-US" sz="5000" smtClean="0">
                <a:solidFill>
                  <a:srgbClr val="FF0000"/>
                </a:solidFill>
                <a:latin typeface="HP001 4 hàng" panose="020B0603050302020204" pitchFamily="34" charset="0"/>
                <a:cs typeface="Times New Roman" panose="02020603050405020304" pitchFamily="18" charset="0"/>
              </a:rPr>
              <a:t>Ď</a:t>
            </a:r>
            <a:endParaRPr lang="en-US" altLang="en-US" sz="5000" dirty="0">
              <a:solidFill>
                <a:srgbClr val="FF0000"/>
              </a:solidFill>
              <a:latin typeface="HP001 4 hàng" panose="020B0603050302020204" pitchFamily="34" charset="0"/>
              <a:cs typeface="Times New Roman" panose="02020603050405020304" pitchFamily="18" charset="0"/>
            </a:endParaRPr>
          </a:p>
        </p:txBody>
      </p:sp>
      <p:sp>
        <p:nvSpPr>
          <p:cNvPr id="16"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8897460" y="1537985"/>
            <a:ext cx="116919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5000">
                <a:solidFill>
                  <a:srgbClr val="FF0000"/>
                </a:solidFill>
                <a:latin typeface="HP001 4 hàng" panose="020B0603050302020204" pitchFamily="34" charset="0"/>
                <a:cs typeface="Times New Roman" panose="02020603050405020304" pitchFamily="18" charset="0"/>
              </a:rPr>
              <a:t>â</a:t>
            </a:r>
            <a:r>
              <a:rPr lang="en-US" altLang="en-US" sz="5000" smtClean="0">
                <a:solidFill>
                  <a:srgbClr val="FF0000"/>
                </a:solidFill>
                <a:latin typeface="HP001 4 hàng" panose="020B0603050302020204" pitchFamily="34" charset="0"/>
                <a:cs typeface="Times New Roman" panose="02020603050405020304" pitchFamily="18" charset="0"/>
              </a:rPr>
              <a:t>Ď</a:t>
            </a:r>
            <a:endParaRPr lang="en-US" altLang="en-US" sz="5000" dirty="0">
              <a:solidFill>
                <a:srgbClr val="FF0000"/>
              </a:solidFill>
              <a:latin typeface="HP001 4 hàng" panose="020B0603050302020204" pitchFamily="34" charset="0"/>
              <a:cs typeface="Times New Roman" panose="02020603050405020304" pitchFamily="18" charset="0"/>
            </a:endParaRPr>
          </a:p>
        </p:txBody>
      </p:sp>
      <p:sp>
        <p:nvSpPr>
          <p:cNvPr id="1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758631" y="2546200"/>
            <a:ext cx="116919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5000">
                <a:solidFill>
                  <a:srgbClr val="FF0000"/>
                </a:solidFill>
                <a:latin typeface="HP001 4 hàng" panose="020B0603050302020204" pitchFamily="34" charset="0"/>
                <a:cs typeface="Times New Roman" panose="02020603050405020304" pitchFamily="18" charset="0"/>
              </a:rPr>
              <a:t>ê</a:t>
            </a:r>
            <a:r>
              <a:rPr lang="en-US" altLang="en-US" sz="5000" smtClean="0">
                <a:solidFill>
                  <a:srgbClr val="FF0000"/>
                </a:solidFill>
                <a:latin typeface="HP001 4 hàng" panose="020B0603050302020204" pitchFamily="34" charset="0"/>
                <a:cs typeface="Times New Roman" panose="02020603050405020304" pitchFamily="18" charset="0"/>
              </a:rPr>
              <a:t>Ď</a:t>
            </a:r>
            <a:endParaRPr lang="en-US" altLang="en-US" sz="5000" dirty="0">
              <a:solidFill>
                <a:srgbClr val="FF0000"/>
              </a:solidFill>
              <a:latin typeface="HP001 4 hàng" panose="020B0603050302020204" pitchFamily="34" charset="0"/>
              <a:cs typeface="Times New Roman" panose="02020603050405020304" pitchFamily="18" charset="0"/>
            </a:endParaRPr>
          </a:p>
        </p:txBody>
      </p:sp>
      <p:sp>
        <p:nvSpPr>
          <p:cNvPr id="18"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785519" y="2549225"/>
            <a:ext cx="116919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5000">
                <a:solidFill>
                  <a:srgbClr val="FF0000"/>
                </a:solidFill>
                <a:latin typeface="HP001 4 hàng" panose="020B0603050302020204" pitchFamily="34" charset="0"/>
                <a:cs typeface="Times New Roman" panose="02020603050405020304" pitchFamily="18" charset="0"/>
              </a:rPr>
              <a:t>ê</a:t>
            </a:r>
            <a:r>
              <a:rPr lang="en-US" altLang="en-US" sz="5000" smtClean="0">
                <a:solidFill>
                  <a:srgbClr val="FF0000"/>
                </a:solidFill>
                <a:latin typeface="HP001 4 hàng" panose="020B0603050302020204" pitchFamily="34" charset="0"/>
                <a:cs typeface="Times New Roman" panose="02020603050405020304" pitchFamily="18" charset="0"/>
              </a:rPr>
              <a:t>Ď</a:t>
            </a:r>
            <a:endParaRPr lang="en-US" altLang="en-US" sz="5000" dirty="0">
              <a:solidFill>
                <a:srgbClr val="FF0000"/>
              </a:solidFill>
              <a:latin typeface="HP001 4 hàng" panose="020B0603050302020204" pitchFamily="34" charset="0"/>
              <a:cs typeface="Times New Roman" panose="02020603050405020304" pitchFamily="18" charset="0"/>
            </a:endParaRPr>
          </a:p>
        </p:txBody>
      </p:sp>
      <p:sp>
        <p:nvSpPr>
          <p:cNvPr id="19"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796923" y="2546200"/>
            <a:ext cx="116919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5000">
                <a:solidFill>
                  <a:srgbClr val="FF0000"/>
                </a:solidFill>
                <a:latin typeface="HP001 4 hàng" panose="020B0603050302020204" pitchFamily="34" charset="0"/>
                <a:cs typeface="Times New Roman" panose="02020603050405020304" pitchFamily="18" charset="0"/>
              </a:rPr>
              <a:t>ê</a:t>
            </a:r>
            <a:r>
              <a:rPr lang="en-US" altLang="en-US" sz="5000" smtClean="0">
                <a:solidFill>
                  <a:srgbClr val="FF0000"/>
                </a:solidFill>
                <a:latin typeface="HP001 4 hàng" panose="020B0603050302020204" pitchFamily="34" charset="0"/>
                <a:cs typeface="Times New Roman" panose="02020603050405020304" pitchFamily="18" charset="0"/>
              </a:rPr>
              <a:t>Ď</a:t>
            </a:r>
            <a:endParaRPr lang="en-US" altLang="en-US" sz="5000" dirty="0">
              <a:solidFill>
                <a:srgbClr val="FF0000"/>
              </a:solidFill>
              <a:latin typeface="HP001 4 hàng" panose="020B0603050302020204" pitchFamily="34" charset="0"/>
              <a:cs typeface="Times New Roman" panose="02020603050405020304" pitchFamily="18" charset="0"/>
            </a:endParaRPr>
          </a:p>
        </p:txBody>
      </p:sp>
      <p:sp>
        <p:nvSpPr>
          <p:cNvPr id="2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823811" y="2531686"/>
            <a:ext cx="116919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5000">
                <a:solidFill>
                  <a:srgbClr val="FF0000"/>
                </a:solidFill>
                <a:latin typeface="HP001 4 hàng" panose="020B0603050302020204" pitchFamily="34" charset="0"/>
                <a:cs typeface="Times New Roman" panose="02020603050405020304" pitchFamily="18" charset="0"/>
              </a:rPr>
              <a:t>ê</a:t>
            </a:r>
            <a:r>
              <a:rPr lang="en-US" altLang="en-US" sz="5000" smtClean="0">
                <a:solidFill>
                  <a:srgbClr val="FF0000"/>
                </a:solidFill>
                <a:latin typeface="HP001 4 hàng" panose="020B0603050302020204" pitchFamily="34" charset="0"/>
                <a:cs typeface="Times New Roman" panose="02020603050405020304" pitchFamily="18" charset="0"/>
              </a:rPr>
              <a:t>Ď</a:t>
            </a:r>
            <a:endParaRPr lang="en-US" altLang="en-US" sz="5000" dirty="0">
              <a:solidFill>
                <a:srgbClr val="FF0000"/>
              </a:solidFill>
              <a:latin typeface="HP001 4 hàng" panose="020B0603050302020204" pitchFamily="34" charset="0"/>
              <a:cs typeface="Times New Roman" panose="02020603050405020304" pitchFamily="18" charset="0"/>
            </a:endParaRPr>
          </a:p>
        </p:txBody>
      </p:sp>
      <p:sp>
        <p:nvSpPr>
          <p:cNvPr id="21"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7899627" y="2560714"/>
            <a:ext cx="116919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5000">
                <a:solidFill>
                  <a:srgbClr val="FF0000"/>
                </a:solidFill>
                <a:latin typeface="HP001 4 hàng" panose="020B0603050302020204" pitchFamily="34" charset="0"/>
                <a:cs typeface="Times New Roman" panose="02020603050405020304" pitchFamily="18" charset="0"/>
              </a:rPr>
              <a:t>ê</a:t>
            </a:r>
            <a:r>
              <a:rPr lang="en-US" altLang="en-US" sz="5000" smtClean="0">
                <a:solidFill>
                  <a:srgbClr val="FF0000"/>
                </a:solidFill>
                <a:latin typeface="HP001 4 hàng" panose="020B0603050302020204" pitchFamily="34" charset="0"/>
                <a:cs typeface="Times New Roman" panose="02020603050405020304" pitchFamily="18" charset="0"/>
              </a:rPr>
              <a:t>Ď</a:t>
            </a:r>
            <a:endParaRPr lang="en-US" altLang="en-US" sz="5000" dirty="0">
              <a:solidFill>
                <a:srgbClr val="FF0000"/>
              </a:solidFill>
              <a:latin typeface="HP001 4 hàng" panose="020B0603050302020204" pitchFamily="34" charset="0"/>
              <a:cs typeface="Times New Roman" panose="02020603050405020304" pitchFamily="18" charset="0"/>
            </a:endParaRPr>
          </a:p>
        </p:txBody>
      </p:sp>
      <p:sp>
        <p:nvSpPr>
          <p:cNvPr id="2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8862103" y="2546200"/>
            <a:ext cx="116919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5000">
                <a:solidFill>
                  <a:srgbClr val="FF0000"/>
                </a:solidFill>
                <a:latin typeface="HP001 4 hàng" panose="020B0603050302020204" pitchFamily="34" charset="0"/>
                <a:cs typeface="Times New Roman" panose="02020603050405020304" pitchFamily="18" charset="0"/>
              </a:rPr>
              <a:t>ê</a:t>
            </a:r>
            <a:r>
              <a:rPr lang="en-US" altLang="en-US" sz="5000" smtClean="0">
                <a:solidFill>
                  <a:srgbClr val="FF0000"/>
                </a:solidFill>
                <a:latin typeface="HP001 4 hàng" panose="020B0603050302020204" pitchFamily="34" charset="0"/>
                <a:cs typeface="Times New Roman" panose="02020603050405020304" pitchFamily="18" charset="0"/>
              </a:rPr>
              <a:t>Ď</a:t>
            </a:r>
            <a:endParaRPr lang="en-US" altLang="en-US" sz="5000" dirty="0">
              <a:solidFill>
                <a:srgbClr val="FF0000"/>
              </a:solidFill>
              <a:latin typeface="HP001 4 hàng" panose="020B0603050302020204" pitchFamily="34" charset="0"/>
              <a:cs typeface="Times New Roman" panose="02020603050405020304" pitchFamily="18" charset="0"/>
            </a:endParaRPr>
          </a:p>
        </p:txBody>
      </p:sp>
      <p:sp>
        <p:nvSpPr>
          <p:cNvPr id="2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327595" y="3542926"/>
            <a:ext cx="1169196"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5300" smtClean="0">
                <a:solidFill>
                  <a:srgbClr val="FF0000"/>
                </a:solidFill>
                <a:latin typeface="HP001 4 hàng" panose="020B0603050302020204" pitchFamily="34" charset="0"/>
                <a:cs typeface="Times New Roman" panose="02020603050405020304" pitchFamily="18" charset="0"/>
              </a:rPr>
              <a:t>c</a:t>
            </a:r>
            <a:r>
              <a:rPr lang="el-GR" altLang="en-US" sz="5300" smtClean="0">
                <a:solidFill>
                  <a:srgbClr val="FF0000"/>
                </a:solidFill>
                <a:latin typeface="HP001 4 hàng" panose="020B0603050302020204" pitchFamily="34" charset="0"/>
                <a:cs typeface="Times New Roman" panose="02020603050405020304" pitchFamily="18" charset="0"/>
              </a:rPr>
              <a:t>Ϊ</a:t>
            </a:r>
            <a:endParaRPr lang="en-US" altLang="en-US" sz="5300" dirty="0">
              <a:solidFill>
                <a:srgbClr val="FF0000"/>
              </a:solidFill>
              <a:latin typeface="HP001 4 hàng" panose="020B0603050302020204" pitchFamily="34" charset="0"/>
              <a:cs typeface="Times New Roman" panose="02020603050405020304" pitchFamily="18" charset="0"/>
            </a:endParaRPr>
          </a:p>
        </p:txBody>
      </p:sp>
      <p:sp>
        <p:nvSpPr>
          <p:cNvPr id="24"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323295" y="3534883"/>
            <a:ext cx="1669712"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5300" smtClean="0">
                <a:solidFill>
                  <a:srgbClr val="FF0000"/>
                </a:solidFill>
                <a:latin typeface="HP001 4 hàng" panose="020B0603050302020204" pitchFamily="34" charset="0"/>
                <a:cs typeface="Times New Roman" panose="02020603050405020304" pitchFamily="18" charset="0"/>
              </a:rPr>
              <a:t>Ǉrâu</a:t>
            </a:r>
            <a:endParaRPr lang="en-US" altLang="en-US" sz="5300" dirty="0">
              <a:solidFill>
                <a:srgbClr val="FF0000"/>
              </a:solidFill>
              <a:latin typeface="HP001 4 hàng" panose="020B0603050302020204" pitchFamily="34" charset="0"/>
              <a:cs typeface="Times New Roman" panose="02020603050405020304" pitchFamily="18" charset="0"/>
            </a:endParaRPr>
          </a:p>
        </p:txBody>
      </p:sp>
      <p:sp>
        <p:nvSpPr>
          <p:cNvPr id="2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762931" y="4555490"/>
            <a:ext cx="1169196"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5300" smtClean="0">
                <a:solidFill>
                  <a:srgbClr val="FF0000"/>
                </a:solidFill>
                <a:latin typeface="HP001 4 hàng" panose="020B0603050302020204" pitchFamily="34" charset="0"/>
                <a:cs typeface="Times New Roman" panose="02020603050405020304" pitchFamily="18" charset="0"/>
              </a:rPr>
              <a:t>c</a:t>
            </a:r>
            <a:r>
              <a:rPr lang="el-GR" altLang="en-US" sz="5300" smtClean="0">
                <a:solidFill>
                  <a:srgbClr val="FF0000"/>
                </a:solidFill>
                <a:latin typeface="HP001 4 hàng" panose="020B0603050302020204" pitchFamily="34" charset="0"/>
                <a:cs typeface="Times New Roman" panose="02020603050405020304" pitchFamily="18" charset="0"/>
              </a:rPr>
              <a:t>Ϊ</a:t>
            </a:r>
            <a:endParaRPr lang="en-US" altLang="en-US" sz="5300" dirty="0">
              <a:solidFill>
                <a:srgbClr val="FF0000"/>
              </a:solidFill>
              <a:latin typeface="HP001 4 hàng" panose="020B0603050302020204" pitchFamily="34" charset="0"/>
              <a:cs typeface="Times New Roman" panose="02020603050405020304" pitchFamily="18" charset="0"/>
            </a:endParaRPr>
          </a:p>
        </p:txBody>
      </p:sp>
      <p:sp>
        <p:nvSpPr>
          <p:cNvPr id="26"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758631" y="4547447"/>
            <a:ext cx="1669712"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5300" smtClean="0">
                <a:solidFill>
                  <a:srgbClr val="FF0000"/>
                </a:solidFill>
                <a:latin typeface="HP001 4 hàng" panose="020B0603050302020204" pitchFamily="34" charset="0"/>
                <a:cs typeface="Times New Roman" panose="02020603050405020304" pitchFamily="18" charset="0"/>
              </a:rPr>
              <a:t>Ǉrâu</a:t>
            </a:r>
            <a:endParaRPr lang="en-US" altLang="en-US" sz="5300" dirty="0">
              <a:solidFill>
                <a:srgbClr val="FF0000"/>
              </a:solidFill>
              <a:latin typeface="HP001 4 hàng" panose="020B0603050302020204" pitchFamily="34" charset="0"/>
              <a:cs typeface="Times New Roman" panose="02020603050405020304" pitchFamily="18" charset="0"/>
            </a:endParaRPr>
          </a:p>
        </p:txBody>
      </p:sp>
      <p:sp>
        <p:nvSpPr>
          <p:cNvPr id="2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327595" y="4551772"/>
            <a:ext cx="1169196"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5300" smtClean="0">
                <a:solidFill>
                  <a:srgbClr val="FF0000"/>
                </a:solidFill>
                <a:latin typeface="HP001 4 hàng" panose="020B0603050302020204" pitchFamily="34" charset="0"/>
                <a:cs typeface="Times New Roman" panose="02020603050405020304" pitchFamily="18" charset="0"/>
              </a:rPr>
              <a:t>c</a:t>
            </a:r>
            <a:r>
              <a:rPr lang="el-GR" altLang="en-US" sz="5300" smtClean="0">
                <a:solidFill>
                  <a:srgbClr val="FF0000"/>
                </a:solidFill>
                <a:latin typeface="HP001 4 hàng" panose="020B0603050302020204" pitchFamily="34" charset="0"/>
                <a:cs typeface="Times New Roman" panose="02020603050405020304" pitchFamily="18" charset="0"/>
              </a:rPr>
              <a:t>Ϊ</a:t>
            </a:r>
            <a:endParaRPr lang="en-US" altLang="en-US" sz="5300" dirty="0">
              <a:solidFill>
                <a:srgbClr val="FF0000"/>
              </a:solidFill>
              <a:latin typeface="HP001 4 hàng" panose="020B0603050302020204" pitchFamily="34" charset="0"/>
              <a:cs typeface="Times New Roman" panose="02020603050405020304" pitchFamily="18" charset="0"/>
            </a:endParaRPr>
          </a:p>
        </p:txBody>
      </p:sp>
      <p:sp>
        <p:nvSpPr>
          <p:cNvPr id="28"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323295" y="4543729"/>
            <a:ext cx="1669712"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5300" smtClean="0">
                <a:solidFill>
                  <a:srgbClr val="FF0000"/>
                </a:solidFill>
                <a:latin typeface="HP001 4 hàng" panose="020B0603050302020204" pitchFamily="34" charset="0"/>
                <a:cs typeface="Times New Roman" panose="02020603050405020304" pitchFamily="18" charset="0"/>
              </a:rPr>
              <a:t>Ǉrâu</a:t>
            </a:r>
            <a:endParaRPr lang="en-US" altLang="en-US" sz="5300" dirty="0">
              <a:solidFill>
                <a:srgbClr val="FF0000"/>
              </a:solidFill>
              <a:latin typeface="HP001 4 hàng" panose="020B0603050302020204" pitchFamily="34" charset="0"/>
              <a:cs typeface="Times New Roman" panose="02020603050405020304" pitchFamily="18" charset="0"/>
            </a:endParaRPr>
          </a:p>
        </p:txBody>
      </p:sp>
      <p:sp>
        <p:nvSpPr>
          <p:cNvPr id="29"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349821" y="5596117"/>
            <a:ext cx="116919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5000" smtClean="0">
                <a:solidFill>
                  <a:srgbClr val="FF0000"/>
                </a:solidFill>
                <a:latin typeface="HP001 4 hàng" panose="020B0603050302020204" pitchFamily="34" charset="0"/>
                <a:cs typeface="Times New Roman" panose="02020603050405020304" pitchFamily="18" charset="0"/>
              </a:rPr>
              <a:t>chú</a:t>
            </a:r>
            <a:endParaRPr lang="en-US" altLang="en-US" sz="5000" dirty="0">
              <a:solidFill>
                <a:srgbClr val="FF0000"/>
              </a:solidFill>
              <a:latin typeface="HP001 4 hàng" panose="020B0603050302020204" pitchFamily="34" charset="0"/>
              <a:cs typeface="Times New Roman" panose="02020603050405020304" pitchFamily="18" charset="0"/>
            </a:endParaRPr>
          </a:p>
        </p:txBody>
      </p:sp>
      <p:sp>
        <p:nvSpPr>
          <p:cNvPr id="3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548717" y="5602588"/>
            <a:ext cx="124931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l-GR" altLang="en-US" sz="5000" smtClean="0">
                <a:solidFill>
                  <a:srgbClr val="FF0000"/>
                </a:solidFill>
                <a:latin typeface="HP001 4 hàng" panose="020B0603050302020204" pitchFamily="34" charset="0"/>
                <a:cs typeface="Times New Roman" panose="02020603050405020304" pitchFamily="18" charset="0"/>
              </a:rPr>
              <a:t>Ι</a:t>
            </a:r>
            <a:r>
              <a:rPr lang="en-US" altLang="en-US" sz="5000" smtClean="0">
                <a:solidFill>
                  <a:srgbClr val="FF0000"/>
                </a:solidFill>
                <a:latin typeface="HP001 4 hàng" panose="020B0603050302020204" pitchFamily="34" charset="0"/>
                <a:cs typeface="Times New Roman" panose="02020603050405020304" pitchFamily="18" charset="0"/>
              </a:rPr>
              <a:t>ğu</a:t>
            </a:r>
            <a:endParaRPr lang="en-US" altLang="en-US" sz="5000" dirty="0">
              <a:solidFill>
                <a:srgbClr val="FF0000"/>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2933111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348" t="4155" b="62020"/>
          <a:stretch/>
        </p:blipFill>
        <p:spPr>
          <a:xfrm>
            <a:off x="1426389" y="50712"/>
            <a:ext cx="9033835" cy="4577419"/>
          </a:xfrm>
          <a:prstGeom prst="rect">
            <a:avLst/>
          </a:prstGeom>
        </p:spPr>
      </p:pic>
      <p:grpSp>
        <p:nvGrpSpPr>
          <p:cNvPr id="7" name="Group 6"/>
          <p:cNvGrpSpPr/>
          <p:nvPr/>
        </p:nvGrpSpPr>
        <p:grpSpPr>
          <a:xfrm>
            <a:off x="215396" y="251127"/>
            <a:ext cx="2621250" cy="927266"/>
            <a:chOff x="63500" y="1429216"/>
            <a:chExt cx="1970813" cy="705889"/>
          </a:xfrm>
        </p:grpSpPr>
        <p:sp>
          <p:nvSpPr>
            <p:cNvPr id="8" name="Rounded Rectangle 7"/>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35">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35">
                  <a:solidFill>
                    <a:schemeClr val="tx1"/>
                  </a:solidFill>
                  <a:latin typeface="Arial Rounded MT Bold" pitchFamily="34" charset="0"/>
                  <a:ea typeface="Arial-Rounded" pitchFamily="34" charset="0"/>
                  <a:cs typeface="Arial-Rounded" pitchFamily="34" charset="0"/>
                </a:rPr>
                <a:t>6</a:t>
              </a:r>
            </a:p>
          </p:txBody>
        </p:sp>
      </p:grpSp>
      <p:sp>
        <p:nvSpPr>
          <p:cNvPr id="25" name="Title 1"/>
          <p:cNvSpPr txBox="1">
            <a:spLocks/>
          </p:cNvSpPr>
          <p:nvPr/>
        </p:nvSpPr>
        <p:spPr>
          <a:xfrm>
            <a:off x="213117" y="4421991"/>
            <a:ext cx="11643518" cy="2137053"/>
          </a:xfrm>
          <a:prstGeom prst="rect">
            <a:avLst/>
          </a:prstGeom>
        </p:spPr>
        <p:txBody>
          <a:bodyPr vert="horz" lIns="89944" tIns="44972" rIns="89944" bIns="4497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335">
                <a:latin typeface="Arial-Rounded" pitchFamily="34" charset="0"/>
                <a:ea typeface="Arial-Rounded" pitchFamily="34" charset="0"/>
                <a:cs typeface="Arial-Rounded" pitchFamily="34" charset="0"/>
              </a:rPr>
              <a:t>	Nhà dì Tư ở quê có c</a:t>
            </a:r>
            <a:r>
              <a:rPr lang="en-US" sz="4335">
                <a:latin typeface="Arial-SGK-TV" pitchFamily="2" charset="0"/>
                <a:ea typeface="Arial-Rounded" pitchFamily="34" charset="0"/>
                <a:cs typeface="Arial-SGK-TV" pitchFamily="2" charset="0"/>
              </a:rPr>
              <a:t>â</a:t>
            </a:r>
            <a:r>
              <a:rPr lang="en-US" sz="4335">
                <a:latin typeface="Arial-Rounded" pitchFamily="34" charset="0"/>
                <a:ea typeface="Arial-Rounded" pitchFamily="34" charset="0"/>
                <a:cs typeface="Arial-Rounded" pitchFamily="34" charset="0"/>
              </a:rPr>
              <a:t>y cau, giàn trầu. Sau nhà có rau cải, rau dền và cả dưa hấu. Gần nhà dì có c</a:t>
            </a:r>
            <a:r>
              <a:rPr lang="en-US" sz="4335">
                <a:latin typeface="Arial-SGK-TV" pitchFamily="2" charset="0"/>
                <a:ea typeface="Arial-Rounded" pitchFamily="34" charset="0"/>
                <a:cs typeface="Arial-SGK-TV" pitchFamily="2" charset="0"/>
              </a:rPr>
              <a:t>â</a:t>
            </a:r>
            <a:r>
              <a:rPr lang="en-US" sz="4335">
                <a:latin typeface="Arial-Rounded" pitchFamily="34" charset="0"/>
                <a:ea typeface="Arial-Rounded" pitchFamily="34" charset="0"/>
                <a:cs typeface="Arial-Rounded" pitchFamily="34" charset="0"/>
              </a:rPr>
              <a:t>y cầu tre nhỏ. </a:t>
            </a:r>
            <a:r>
              <a:rPr lang="en-US" sz="4335" smtClean="0">
                <a:latin typeface="Arial-Rounded" pitchFamily="34" charset="0"/>
                <a:ea typeface="Arial-Rounded" pitchFamily="34" charset="0"/>
                <a:cs typeface="Arial-Rounded" pitchFamily="34" charset="0"/>
              </a:rPr>
              <a:t> Xa </a:t>
            </a:r>
            <a:r>
              <a:rPr lang="en-US" sz="4335">
                <a:latin typeface="Arial-Rounded" pitchFamily="34" charset="0"/>
                <a:ea typeface="Arial-Rounded" pitchFamily="34" charset="0"/>
                <a:cs typeface="Arial-Rounded" pitchFamily="34" charset="0"/>
              </a:rPr>
              <a:t>xa là dãy núi cao.</a:t>
            </a:r>
          </a:p>
        </p:txBody>
      </p:sp>
      <p:cxnSp>
        <p:nvCxnSpPr>
          <p:cNvPr id="32" name="Straight Connector 31"/>
          <p:cNvCxnSpPr/>
          <p:nvPr/>
        </p:nvCxnSpPr>
        <p:spPr>
          <a:xfrm>
            <a:off x="7097392" y="5153148"/>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656097" y="5155681"/>
            <a:ext cx="8041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836806" y="5138283"/>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055315" y="5741507"/>
            <a:ext cx="76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978874" y="5712552"/>
            <a:ext cx="7052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83258" y="5744979"/>
            <a:ext cx="8533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436315" y="6338969"/>
            <a:ext cx="8533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991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44573" y="1473659"/>
            <a:ext cx="2771575" cy="1192044"/>
          </a:xfrm>
          <a:prstGeom prst="rect">
            <a:avLst/>
          </a:prstGeom>
          <a:solidFill>
            <a:srgbClr val="006F96"/>
          </a:solidFill>
        </p:spPr>
        <p:txBody>
          <a:bodyPr vert="horz" lIns="89944" tIns="44972" rIns="89944" bIns="4497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458">
                <a:solidFill>
                  <a:schemeClr val="bg1"/>
                </a:solidFill>
                <a:latin typeface="Arial-Rounded" pitchFamily="34" charset="0"/>
                <a:ea typeface="Arial-Rounded" pitchFamily="34" charset="0"/>
                <a:cs typeface="Arial-Rounded" pitchFamily="34" charset="0"/>
              </a:rPr>
              <a:t>cau</a:t>
            </a:r>
          </a:p>
        </p:txBody>
      </p:sp>
      <p:sp>
        <p:nvSpPr>
          <p:cNvPr id="3" name="Title 1"/>
          <p:cNvSpPr txBox="1">
            <a:spLocks/>
          </p:cNvSpPr>
          <p:nvPr/>
        </p:nvSpPr>
        <p:spPr>
          <a:xfrm>
            <a:off x="4658427" y="3603274"/>
            <a:ext cx="2907801" cy="1192044"/>
          </a:xfrm>
          <a:prstGeom prst="rect">
            <a:avLst/>
          </a:prstGeom>
          <a:solidFill>
            <a:srgbClr val="006F96"/>
          </a:solidFill>
        </p:spPr>
        <p:txBody>
          <a:bodyPr vert="horz" lIns="89944" tIns="44972" rIns="89944" bIns="4497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458">
                <a:solidFill>
                  <a:schemeClr val="bg1"/>
                </a:solidFill>
                <a:latin typeface="Arial-Rounded" pitchFamily="34" charset="0"/>
                <a:ea typeface="Arial-Rounded" pitchFamily="34" charset="0"/>
                <a:cs typeface="Arial-Rounded" pitchFamily="34" charset="0"/>
              </a:rPr>
              <a:t>hấu</a:t>
            </a:r>
          </a:p>
        </p:txBody>
      </p:sp>
      <p:sp>
        <p:nvSpPr>
          <p:cNvPr id="5" name="Title 1"/>
          <p:cNvSpPr txBox="1">
            <a:spLocks/>
          </p:cNvSpPr>
          <p:nvPr/>
        </p:nvSpPr>
        <p:spPr>
          <a:xfrm>
            <a:off x="4658428" y="1552734"/>
            <a:ext cx="2907801" cy="1192044"/>
          </a:xfrm>
          <a:prstGeom prst="rect">
            <a:avLst/>
          </a:prstGeom>
          <a:solidFill>
            <a:srgbClr val="006F96"/>
          </a:solidFill>
        </p:spPr>
        <p:txBody>
          <a:bodyPr vert="horz" lIns="89944" tIns="44972" rIns="89944" bIns="4497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458">
                <a:solidFill>
                  <a:schemeClr val="bg1"/>
                </a:solidFill>
                <a:latin typeface="Arial-Rounded" pitchFamily="34" charset="0"/>
                <a:ea typeface="Arial-Rounded" pitchFamily="34" charset="0"/>
                <a:cs typeface="Arial-Rounded" pitchFamily="34" charset="0"/>
              </a:rPr>
              <a:t>trầu</a:t>
            </a:r>
          </a:p>
        </p:txBody>
      </p:sp>
      <p:sp>
        <p:nvSpPr>
          <p:cNvPr id="6" name="Title 1"/>
          <p:cNvSpPr txBox="1">
            <a:spLocks/>
          </p:cNvSpPr>
          <p:nvPr/>
        </p:nvSpPr>
        <p:spPr>
          <a:xfrm>
            <a:off x="8606317" y="3584506"/>
            <a:ext cx="2705099" cy="1192044"/>
          </a:xfrm>
          <a:prstGeom prst="rect">
            <a:avLst/>
          </a:prstGeom>
          <a:solidFill>
            <a:srgbClr val="006F96"/>
          </a:solidFill>
        </p:spPr>
        <p:txBody>
          <a:bodyPr vert="horz" lIns="89944" tIns="44972" rIns="89944" bIns="4497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458">
                <a:solidFill>
                  <a:schemeClr val="bg1"/>
                </a:solidFill>
                <a:latin typeface="Arial-Rounded" pitchFamily="34" charset="0"/>
                <a:ea typeface="Arial-Rounded" pitchFamily="34" charset="0"/>
                <a:cs typeface="Arial-Rounded" pitchFamily="34" charset="0"/>
              </a:rPr>
              <a:t>cầu</a:t>
            </a:r>
          </a:p>
        </p:txBody>
      </p:sp>
      <p:sp>
        <p:nvSpPr>
          <p:cNvPr id="7" name="Title 1"/>
          <p:cNvSpPr txBox="1">
            <a:spLocks/>
          </p:cNvSpPr>
          <p:nvPr/>
        </p:nvSpPr>
        <p:spPr>
          <a:xfrm>
            <a:off x="8606317" y="1552734"/>
            <a:ext cx="2667563" cy="1192044"/>
          </a:xfrm>
          <a:prstGeom prst="rect">
            <a:avLst/>
          </a:prstGeom>
          <a:solidFill>
            <a:srgbClr val="006F96"/>
          </a:solidFill>
        </p:spPr>
        <p:txBody>
          <a:bodyPr vert="horz" lIns="89944" tIns="44972" rIns="89944" bIns="4497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458">
                <a:solidFill>
                  <a:schemeClr val="bg1"/>
                </a:solidFill>
                <a:latin typeface="Arial-Rounded" pitchFamily="34" charset="0"/>
                <a:ea typeface="Arial-Rounded" pitchFamily="34" charset="0"/>
                <a:cs typeface="Arial-Rounded" pitchFamily="34" charset="0"/>
              </a:rPr>
              <a:t>sau</a:t>
            </a:r>
          </a:p>
        </p:txBody>
      </p:sp>
      <p:sp>
        <p:nvSpPr>
          <p:cNvPr id="8" name="Title 1"/>
          <p:cNvSpPr txBox="1">
            <a:spLocks/>
          </p:cNvSpPr>
          <p:nvPr/>
        </p:nvSpPr>
        <p:spPr>
          <a:xfrm>
            <a:off x="844573" y="3557735"/>
            <a:ext cx="2771575" cy="1192044"/>
          </a:xfrm>
          <a:prstGeom prst="rect">
            <a:avLst/>
          </a:prstGeom>
          <a:solidFill>
            <a:srgbClr val="006F96"/>
          </a:solidFill>
        </p:spPr>
        <p:txBody>
          <a:bodyPr vert="horz" lIns="89944" tIns="44972" rIns="89944" bIns="4497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458">
                <a:solidFill>
                  <a:schemeClr val="bg1"/>
                </a:solidFill>
                <a:latin typeface="Arial-Rounded" pitchFamily="34" charset="0"/>
                <a:ea typeface="Arial-Rounded" pitchFamily="34" charset="0"/>
                <a:cs typeface="Arial-Rounded" pitchFamily="34" charset="0"/>
              </a:rPr>
              <a:t>rau</a:t>
            </a:r>
          </a:p>
        </p:txBody>
      </p:sp>
    </p:spTree>
    <p:extLst>
      <p:ext uri="{BB962C8B-B14F-4D97-AF65-F5344CB8AC3E}">
        <p14:creationId xmlns:p14="http://schemas.microsoft.com/office/powerpoint/2010/main" val="359808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99435" y="5615375"/>
            <a:ext cx="4077913" cy="895601"/>
          </a:xfrm>
          <a:prstGeom prst="rect">
            <a:avLst/>
          </a:prstGeom>
          <a:noFill/>
        </p:spPr>
        <p:txBody>
          <a:bodyPr vert="horz" lIns="89944" tIns="44972" rIns="89944" bIns="4497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941">
                <a:solidFill>
                  <a:srgbClr val="002060"/>
                </a:solidFill>
                <a:latin typeface="Arial-Rounded" pitchFamily="34" charset="0"/>
                <a:ea typeface="Arial-Rounded" pitchFamily="34" charset="0"/>
                <a:cs typeface="Arial-Rounded" pitchFamily="34" charset="0"/>
              </a:rPr>
              <a:t>cau</a:t>
            </a:r>
          </a:p>
        </p:txBody>
      </p:sp>
      <p:sp>
        <p:nvSpPr>
          <p:cNvPr id="8" name="Title 1"/>
          <p:cNvSpPr txBox="1">
            <a:spLocks/>
          </p:cNvSpPr>
          <p:nvPr/>
        </p:nvSpPr>
        <p:spPr>
          <a:xfrm>
            <a:off x="4083924" y="5615375"/>
            <a:ext cx="3063796" cy="895601"/>
          </a:xfrm>
          <a:prstGeom prst="rect">
            <a:avLst/>
          </a:prstGeom>
          <a:noFill/>
        </p:spPr>
        <p:txBody>
          <a:bodyPr vert="horz" lIns="89944" tIns="44972" rIns="89944" bIns="4497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941">
                <a:solidFill>
                  <a:srgbClr val="002060"/>
                </a:solidFill>
                <a:latin typeface="Arial-Rounded" pitchFamily="34" charset="0"/>
                <a:ea typeface="Arial-Rounded" pitchFamily="34" charset="0"/>
                <a:cs typeface="Arial-Rounded" pitchFamily="34" charset="0"/>
              </a:rPr>
              <a:t>trầu</a:t>
            </a:r>
          </a:p>
        </p:txBody>
      </p:sp>
      <p:sp>
        <p:nvSpPr>
          <p:cNvPr id="10" name="Title 1"/>
          <p:cNvSpPr txBox="1">
            <a:spLocks/>
          </p:cNvSpPr>
          <p:nvPr/>
        </p:nvSpPr>
        <p:spPr>
          <a:xfrm>
            <a:off x="8287343" y="5615375"/>
            <a:ext cx="3063796" cy="895601"/>
          </a:xfrm>
          <a:prstGeom prst="rect">
            <a:avLst/>
          </a:prstGeom>
          <a:noFill/>
        </p:spPr>
        <p:txBody>
          <a:bodyPr vert="horz" lIns="89944" tIns="44972" rIns="89944" bIns="4497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941">
                <a:solidFill>
                  <a:srgbClr val="002060"/>
                </a:solidFill>
                <a:latin typeface="Arial-Rounded" pitchFamily="34" charset="0"/>
                <a:ea typeface="Arial-Rounded" pitchFamily="34" charset="0"/>
                <a:cs typeface="Arial-Rounded" pitchFamily="34" charset="0"/>
              </a:rPr>
              <a:t>dưa hấu</a:t>
            </a:r>
          </a:p>
        </p:txBody>
      </p:sp>
      <p:pic>
        <p:nvPicPr>
          <p:cNvPr id="7170" name="Picture 2" descr="Cau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71" y="576224"/>
            <a:ext cx="2390099" cy="458278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Kỹ thuật trồng cây trầu không - VUA DƯỢC LIỆ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142" y="1815651"/>
            <a:ext cx="4482834" cy="336212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ĐẶC TÍNH THỰC VẬT CỦA CÂY DƯA HẤU - AGRIBUSINESS VIETNAME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2673" y="2453050"/>
            <a:ext cx="4062059" cy="2705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17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gười dân dựng cầu tre ngăn 'cát tặc' - VnExp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7704" y="576224"/>
            <a:ext cx="8460526" cy="564035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8768" y="2948598"/>
            <a:ext cx="3153069" cy="895601"/>
          </a:xfrm>
          <a:prstGeom prst="rect">
            <a:avLst/>
          </a:prstGeom>
          <a:noFill/>
        </p:spPr>
        <p:txBody>
          <a:bodyPr vert="horz" lIns="89944" tIns="44972" rIns="89944" bIns="4497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502">
                <a:solidFill>
                  <a:srgbClr val="002060"/>
                </a:solidFill>
                <a:latin typeface="Arial-Rounded" pitchFamily="34" charset="0"/>
                <a:ea typeface="Arial-Rounded" pitchFamily="34" charset="0"/>
                <a:cs typeface="Arial-Rounded" pitchFamily="34" charset="0"/>
              </a:rPr>
              <a:t>cầu</a:t>
            </a:r>
          </a:p>
          <a:p>
            <a:pPr algn="ctr"/>
            <a:r>
              <a:rPr lang="en-US" sz="6502">
                <a:solidFill>
                  <a:srgbClr val="002060"/>
                </a:solidFill>
                <a:latin typeface="Arial-Rounded" pitchFamily="34" charset="0"/>
                <a:ea typeface="Arial-Rounded" pitchFamily="34" charset="0"/>
                <a:cs typeface="Arial-Rounded" pitchFamily="34" charset="0"/>
              </a:rPr>
              <a:t>tre</a:t>
            </a:r>
          </a:p>
        </p:txBody>
      </p:sp>
    </p:spTree>
    <p:extLst>
      <p:ext uri="{BB962C8B-B14F-4D97-AF65-F5344CB8AC3E}">
        <p14:creationId xmlns:p14="http://schemas.microsoft.com/office/powerpoint/2010/main" val="94793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198368" y="1442093"/>
            <a:ext cx="11643518" cy="2137053"/>
          </a:xfrm>
          <a:prstGeom prst="rect">
            <a:avLst/>
          </a:prstGeom>
        </p:spPr>
        <p:txBody>
          <a:bodyPr vert="horz" lIns="89944" tIns="44972" rIns="89944" bIns="4497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320">
                <a:latin typeface="Arial-Rounded" pitchFamily="34" charset="0"/>
                <a:ea typeface="Arial-Rounded" pitchFamily="34" charset="0"/>
                <a:cs typeface="Arial-Rounded" pitchFamily="34" charset="0"/>
              </a:rPr>
              <a:t>	</a:t>
            </a:r>
            <a:r>
              <a:rPr lang="en-US" sz="5320">
                <a:latin typeface="Arial-Rounded" pitchFamily="34" charset="0"/>
                <a:ea typeface="Arial-Rounded" pitchFamily="34" charset="0"/>
                <a:cs typeface="Arial-Rounded" pitchFamily="34" charset="0"/>
              </a:rPr>
              <a:t>Nhà dì Tư ở quê có cây cau, giàn trầu</a:t>
            </a:r>
            <a:r>
              <a:rPr lang="en-US" sz="5320">
                <a:latin typeface="Arial-Rounded" pitchFamily="34" charset="0"/>
                <a:ea typeface="Arial-Rounded" pitchFamily="34" charset="0"/>
                <a:cs typeface="Arial-Rounded" pitchFamily="34" charset="0"/>
              </a:rPr>
              <a:t>. </a:t>
            </a:r>
            <a:r>
              <a:rPr lang="en-US" sz="5320" smtClean="0">
                <a:latin typeface="Arial-Rounded" pitchFamily="34" charset="0"/>
                <a:ea typeface="Arial-Rounded" pitchFamily="34" charset="0"/>
                <a:cs typeface="Arial-Rounded" pitchFamily="34" charset="0"/>
              </a:rPr>
              <a:t> Sau </a:t>
            </a:r>
            <a:r>
              <a:rPr lang="en-US" sz="5320">
                <a:latin typeface="Arial-Rounded" pitchFamily="34" charset="0"/>
                <a:ea typeface="Arial-Rounded" pitchFamily="34" charset="0"/>
                <a:cs typeface="Arial-Rounded" pitchFamily="34" charset="0"/>
              </a:rPr>
              <a:t>nhà có rau cải, rau dền và cả dưa hấu</a:t>
            </a:r>
            <a:r>
              <a:rPr lang="en-US" sz="5320">
                <a:latin typeface="Arial-Rounded" pitchFamily="34" charset="0"/>
                <a:ea typeface="Arial-Rounded" pitchFamily="34" charset="0"/>
                <a:cs typeface="Arial-Rounded" pitchFamily="34" charset="0"/>
              </a:rPr>
              <a:t>. </a:t>
            </a:r>
            <a:r>
              <a:rPr lang="en-US" sz="5320" smtClean="0">
                <a:latin typeface="Arial-Rounded" pitchFamily="34" charset="0"/>
                <a:ea typeface="Arial-Rounded" pitchFamily="34" charset="0"/>
                <a:cs typeface="Arial-Rounded" pitchFamily="34" charset="0"/>
              </a:rPr>
              <a:t> Gần </a:t>
            </a:r>
            <a:r>
              <a:rPr lang="en-US" sz="5320">
                <a:latin typeface="Arial-Rounded" pitchFamily="34" charset="0"/>
                <a:ea typeface="Arial-Rounded" pitchFamily="34" charset="0"/>
                <a:cs typeface="Arial-Rounded" pitchFamily="34" charset="0"/>
              </a:rPr>
              <a:t>nhà dì có cây cầu tre nhỏ. Xa xa là dãy núi cao.</a:t>
            </a:r>
          </a:p>
        </p:txBody>
      </p:sp>
      <p:cxnSp>
        <p:nvCxnSpPr>
          <p:cNvPr id="23" name="Straight Connector 22"/>
          <p:cNvCxnSpPr/>
          <p:nvPr/>
        </p:nvCxnSpPr>
        <p:spPr>
          <a:xfrm flipH="1">
            <a:off x="2804319" y="2510619"/>
            <a:ext cx="96948" cy="5483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746919" y="736471"/>
            <a:ext cx="520456" cy="3729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59" b="1">
                <a:solidFill>
                  <a:schemeClr val="tx1"/>
                </a:solidFill>
                <a:latin typeface="Arial" pitchFamily="34" charset="0"/>
                <a:ea typeface="Arial-Rounded" pitchFamily="34" charset="0"/>
                <a:cs typeface="Arial" pitchFamily="34" charset="0"/>
              </a:rPr>
              <a:t>1</a:t>
            </a:r>
          </a:p>
        </p:txBody>
      </p:sp>
      <p:sp>
        <p:nvSpPr>
          <p:cNvPr id="25" name="Oval 24"/>
          <p:cNvSpPr/>
          <p:nvPr/>
        </p:nvSpPr>
        <p:spPr>
          <a:xfrm>
            <a:off x="1585119" y="1642342"/>
            <a:ext cx="520456" cy="3729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59" b="1">
                <a:solidFill>
                  <a:schemeClr val="tx1"/>
                </a:solidFill>
                <a:latin typeface="Arial" pitchFamily="34" charset="0"/>
                <a:ea typeface="Arial-Rounded" pitchFamily="34" charset="0"/>
                <a:cs typeface="Arial" pitchFamily="34" charset="0"/>
              </a:rPr>
              <a:t>2</a:t>
            </a:r>
          </a:p>
        </p:txBody>
      </p:sp>
      <p:cxnSp>
        <p:nvCxnSpPr>
          <p:cNvPr id="26" name="Straight Connector 25"/>
          <p:cNvCxnSpPr/>
          <p:nvPr/>
        </p:nvCxnSpPr>
        <p:spPr>
          <a:xfrm flipH="1">
            <a:off x="1585119" y="1828800"/>
            <a:ext cx="106643" cy="5483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1753751" y="2546905"/>
            <a:ext cx="88135" cy="60323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2852793" y="2453479"/>
            <a:ext cx="437357" cy="3206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59" b="1">
                <a:solidFill>
                  <a:schemeClr val="tx1"/>
                </a:solidFill>
                <a:latin typeface="Arial" pitchFamily="34" charset="0"/>
                <a:ea typeface="Arial-Rounded" pitchFamily="34" charset="0"/>
                <a:cs typeface="Arial" pitchFamily="34" charset="0"/>
              </a:rPr>
              <a:t>3</a:t>
            </a:r>
          </a:p>
        </p:txBody>
      </p:sp>
      <p:cxnSp>
        <p:nvCxnSpPr>
          <p:cNvPr id="30" name="Straight Connector 29"/>
          <p:cNvCxnSpPr/>
          <p:nvPr/>
        </p:nvCxnSpPr>
        <p:spPr>
          <a:xfrm flipH="1">
            <a:off x="6157119" y="3277528"/>
            <a:ext cx="141942" cy="60323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0" y="3150141"/>
            <a:ext cx="458478" cy="3408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59" b="1">
                <a:solidFill>
                  <a:schemeClr val="tx1"/>
                </a:solidFill>
                <a:latin typeface="Arial" pitchFamily="34" charset="0"/>
                <a:ea typeface="Arial-Rounded" pitchFamily="34" charset="0"/>
                <a:cs typeface="Arial" pitchFamily="34" charset="0"/>
              </a:rPr>
              <a:t>4</a:t>
            </a:r>
          </a:p>
        </p:txBody>
      </p:sp>
    </p:spTree>
    <p:extLst>
      <p:ext uri="{BB962C8B-B14F-4D97-AF65-F5344CB8AC3E}">
        <p14:creationId xmlns:p14="http://schemas.microsoft.com/office/powerpoint/2010/main" val="25512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9" grpId="0" animBg="1"/>
      <p:bldP spid="3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198368" y="1442093"/>
            <a:ext cx="11643518" cy="2137053"/>
          </a:xfrm>
          <a:prstGeom prst="rect">
            <a:avLst/>
          </a:prstGeom>
        </p:spPr>
        <p:txBody>
          <a:bodyPr vert="horz" lIns="89944" tIns="44972" rIns="89944" bIns="4497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320">
                <a:latin typeface="Arial-Rounded" pitchFamily="34" charset="0"/>
                <a:ea typeface="Arial-Rounded" pitchFamily="34" charset="0"/>
                <a:cs typeface="Arial-Rounded" pitchFamily="34" charset="0"/>
              </a:rPr>
              <a:t>	</a:t>
            </a:r>
            <a:r>
              <a:rPr lang="en-US" sz="5320">
                <a:latin typeface="Arial-Rounded" pitchFamily="34" charset="0"/>
                <a:ea typeface="Arial-Rounded" pitchFamily="34" charset="0"/>
                <a:cs typeface="Arial-Rounded" pitchFamily="34" charset="0"/>
              </a:rPr>
              <a:t>Nhà dì Tư ở quê có cây cau, giàn trầu. Sau nhà có rau cải, rau dền và cả dưa hấu. Gần nhà dì có cây cầu tre nhỏ. Xa xa là dãy núi cao.</a:t>
            </a:r>
          </a:p>
        </p:txBody>
      </p:sp>
      <p:sp>
        <p:nvSpPr>
          <p:cNvPr id="46" name="Rounded Rectangle 45"/>
          <p:cNvSpPr/>
          <p:nvPr/>
        </p:nvSpPr>
        <p:spPr>
          <a:xfrm>
            <a:off x="469207" y="5372085"/>
            <a:ext cx="11277600" cy="118447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729">
                <a:latin typeface="Arial-Rounded" pitchFamily="34" charset="0"/>
                <a:ea typeface="Arial-Rounded" pitchFamily="34" charset="0"/>
                <a:cs typeface="Arial-Rounded" pitchFamily="34" charset="0"/>
              </a:rPr>
              <a:t>Nhà dì Tư ở đâu?</a:t>
            </a:r>
            <a:endParaRPr lang="en-US" sz="4729">
              <a:latin typeface="Arial-Rounded" pitchFamily="34" charset="0"/>
              <a:ea typeface="Arial-Rounded" pitchFamily="34" charset="0"/>
              <a:cs typeface="Arial-Rounded" pitchFamily="34" charset="0"/>
            </a:endParaRPr>
          </a:p>
        </p:txBody>
      </p:sp>
      <p:cxnSp>
        <p:nvCxnSpPr>
          <p:cNvPr id="47" name="Straight Connector 46"/>
          <p:cNvCxnSpPr/>
          <p:nvPr/>
        </p:nvCxnSpPr>
        <p:spPr>
          <a:xfrm flipV="1">
            <a:off x="7732526" y="1717334"/>
            <a:ext cx="3963565" cy="187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172348" y="3203781"/>
            <a:ext cx="83889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90447" y="1717334"/>
            <a:ext cx="53658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0293" y="2453267"/>
            <a:ext cx="11922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35825" y="2453267"/>
            <a:ext cx="99854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98368" y="3203781"/>
            <a:ext cx="24291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07797" y="3954511"/>
            <a:ext cx="57123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69207" y="5372085"/>
            <a:ext cx="11277600" cy="118447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729">
                <a:latin typeface="Arial-Rounded" pitchFamily="34" charset="0"/>
                <a:ea typeface="Arial-Rounded" pitchFamily="34" charset="0"/>
                <a:cs typeface="Arial-Rounded" pitchFamily="34" charset="0"/>
              </a:rPr>
              <a:t>Nhà dì Tư có cây gì?</a:t>
            </a:r>
            <a:endParaRPr lang="en-US" sz="4729">
              <a:latin typeface="Arial-Rounded" pitchFamily="34" charset="0"/>
              <a:ea typeface="Arial-Rounded" pitchFamily="34" charset="0"/>
              <a:cs typeface="Arial-Rounded" pitchFamily="34" charset="0"/>
            </a:endParaRPr>
          </a:p>
        </p:txBody>
      </p:sp>
      <p:sp>
        <p:nvSpPr>
          <p:cNvPr id="16" name="Rounded Rectangle 15"/>
          <p:cNvSpPr/>
          <p:nvPr/>
        </p:nvSpPr>
        <p:spPr>
          <a:xfrm>
            <a:off x="469207" y="5372085"/>
            <a:ext cx="11277600" cy="118447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729">
                <a:latin typeface="Arial-Rounded" pitchFamily="34" charset="0"/>
                <a:ea typeface="Arial-Rounded" pitchFamily="34" charset="0"/>
                <a:cs typeface="Arial-Rounded" pitchFamily="34" charset="0"/>
              </a:rPr>
              <a:t>Sau nhà dì có những loài cây nào?</a:t>
            </a:r>
            <a:endParaRPr lang="en-US" sz="4729">
              <a:latin typeface="Arial-Rounded" pitchFamily="34" charset="0"/>
              <a:ea typeface="Arial-Rounded" pitchFamily="34" charset="0"/>
              <a:cs typeface="Arial-Rounded" pitchFamily="34" charset="0"/>
            </a:endParaRPr>
          </a:p>
        </p:txBody>
      </p:sp>
      <p:sp>
        <p:nvSpPr>
          <p:cNvPr id="19" name="Rounded Rectangle 18"/>
          <p:cNvSpPr/>
          <p:nvPr/>
        </p:nvSpPr>
        <p:spPr>
          <a:xfrm>
            <a:off x="469207" y="5372085"/>
            <a:ext cx="11277600" cy="118447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729">
                <a:latin typeface="Arial-Rounded" pitchFamily="34" charset="0"/>
                <a:ea typeface="Arial-Rounded" pitchFamily="34" charset="0"/>
                <a:cs typeface="Arial-Rounded" pitchFamily="34" charset="0"/>
              </a:rPr>
              <a:t>Gần nhà dì có cái gì?</a:t>
            </a:r>
            <a:endParaRPr lang="en-US" sz="4729">
              <a:latin typeface="Arial-Rounded" pitchFamily="34" charset="0"/>
              <a:ea typeface="Arial-Rounded" pitchFamily="34" charset="0"/>
              <a:cs typeface="Arial-Rounded" pitchFamily="34" charset="0"/>
            </a:endParaRPr>
          </a:p>
        </p:txBody>
      </p:sp>
      <p:sp>
        <p:nvSpPr>
          <p:cNvPr id="21" name="Rounded Rectangle 20"/>
          <p:cNvSpPr/>
          <p:nvPr/>
        </p:nvSpPr>
        <p:spPr>
          <a:xfrm>
            <a:off x="469207" y="5372085"/>
            <a:ext cx="11277600" cy="118447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729">
                <a:latin typeface="Arial-Rounded" pitchFamily="34" charset="0"/>
                <a:ea typeface="Arial-Rounded" pitchFamily="34" charset="0"/>
                <a:cs typeface="Arial-Rounded" pitchFamily="34" charset="0"/>
              </a:rPr>
              <a:t>Xa xa có gì?</a:t>
            </a:r>
            <a:endParaRPr lang="en-US" sz="4729">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91707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7"/>
                                        </p:tgtEl>
                                      </p:cBhvr>
                                    </p:animEffect>
                                    <p:set>
                                      <p:cBhvr>
                                        <p:cTn id="35" dur="1" fill="hold">
                                          <p:stCondLst>
                                            <p:cond delay="499"/>
                                          </p:stCondLst>
                                        </p:cTn>
                                        <p:tgtEl>
                                          <p:spTgt spid="4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0"/>
                                        </p:tgtEl>
                                      </p:cBhvr>
                                    </p:animEffect>
                                    <p:set>
                                      <p:cBhvr>
                                        <p:cTn id="56" dur="1" fill="hold">
                                          <p:stCondLst>
                                            <p:cond delay="499"/>
                                          </p:stCondLst>
                                        </p:cTn>
                                        <p:tgtEl>
                                          <p:spTgt spid="20"/>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2"/>
                                        </p:tgtEl>
                                      </p:cBhvr>
                                    </p:animEffect>
                                    <p:set>
                                      <p:cBhvr>
                                        <p:cTn id="59" dur="1" fill="hold">
                                          <p:stCondLst>
                                            <p:cond delay="499"/>
                                          </p:stCondLst>
                                        </p:cTn>
                                        <p:tgtEl>
                                          <p:spTgt spid="2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par>
                                <p:cTn id="70" presetID="10" presetClass="exit" presetSubtype="0" fill="hold" nodeType="withEffect">
                                  <p:stCondLst>
                                    <p:cond delay="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par>
                                <p:cTn id="78" presetID="10" presetClass="entr" presetSubtype="0" fill="hold"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par>
                                <p:cTn id="81" presetID="10" presetClass="exit" presetSubtype="0" fill="hold" nodeType="withEffect">
                                  <p:stCondLst>
                                    <p:cond delay="0"/>
                                  </p:stCondLst>
                                  <p:childTnLst>
                                    <p:animEffect transition="out" filter="fade">
                                      <p:cBhvr>
                                        <p:cTn id="82" dur="500"/>
                                        <p:tgtEl>
                                          <p:spTgt spid="27"/>
                                        </p:tgtEl>
                                      </p:cBhvr>
                                    </p:animEffect>
                                    <p:set>
                                      <p:cBhvr>
                                        <p:cTn id="83"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3" grpId="0" animBg="1"/>
      <p:bldP spid="16" grpId="0" animBg="1"/>
      <p:bldP spid="19"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51127"/>
            <a:ext cx="2621250" cy="927266"/>
            <a:chOff x="63500" y="1429216"/>
            <a:chExt cx="1970813" cy="705889"/>
          </a:xfrm>
        </p:grpSpPr>
        <p:sp>
          <p:nvSpPr>
            <p:cNvPr id="3" name="Rounded Rectangle 2"/>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729">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729">
                  <a:solidFill>
                    <a:schemeClr val="tx1"/>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1448033" y="809476"/>
            <a:ext cx="9220200" cy="646786"/>
          </a:xfrm>
          <a:prstGeom prst="rect">
            <a:avLst/>
          </a:prstGeom>
        </p:spPr>
        <p:txBody>
          <a:bodyPr vert="horz" lIns="89944" tIns="44972" rIns="89944" bIns="4497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911">
                <a:latin typeface="Arial-Rounded" pitchFamily="34" charset="0"/>
                <a:ea typeface="Arial-Rounded" pitchFamily="34" charset="0"/>
                <a:cs typeface="Arial-Rounded" pitchFamily="34" charset="0"/>
              </a:rPr>
              <a:t>Xin phép</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044" t="58548" b="6662"/>
          <a:stretch/>
        </p:blipFill>
        <p:spPr>
          <a:xfrm>
            <a:off x="1876827" y="1589709"/>
            <a:ext cx="8977105" cy="4917287"/>
          </a:xfrm>
          <a:prstGeom prst="rect">
            <a:avLst/>
          </a:prstGeom>
        </p:spPr>
      </p:pic>
    </p:spTree>
    <p:extLst>
      <p:ext uri="{BB962C8B-B14F-4D97-AF65-F5344CB8AC3E}">
        <p14:creationId xmlns:p14="http://schemas.microsoft.com/office/powerpoint/2010/main" val="34066610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13520" y="3941467"/>
            <a:ext cx="11643518" cy="2879524"/>
          </a:xfrm>
          <a:prstGeom prst="rect">
            <a:avLst/>
          </a:prstGeom>
          <a:solidFill>
            <a:schemeClr val="accent5">
              <a:lumMod val="20000"/>
              <a:lumOff val="80000"/>
            </a:schemeClr>
          </a:solidFill>
        </p:spPr>
        <p:txBody>
          <a:bodyPr vert="horz" lIns="89944" tIns="44972" rIns="89944" bIns="4497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547">
                <a:solidFill>
                  <a:srgbClr val="002060"/>
                </a:solidFill>
                <a:latin typeface="Arial-Rounded" pitchFamily="34" charset="0"/>
                <a:ea typeface="Arial-Rounded" pitchFamily="34" charset="0"/>
                <a:cs typeface="Arial-Rounded" pitchFamily="34" charset="0"/>
              </a:rPr>
              <a:t>	</a:t>
            </a:r>
            <a:r>
              <a:rPr lang="en-US" sz="4729">
                <a:latin typeface="Arial-Rounded" pitchFamily="34" charset="0"/>
                <a:ea typeface="Arial-Rounded" pitchFamily="34" charset="0"/>
                <a:cs typeface="Arial-Rounded" pitchFamily="34" charset="0"/>
              </a:rPr>
              <a:t>Nhà dì Tư ở quê có c</a:t>
            </a:r>
            <a:r>
              <a:rPr lang="en-US" sz="4729">
                <a:latin typeface="Arial-SGK-TV" pitchFamily="2" charset="0"/>
                <a:ea typeface="Arial-Rounded" pitchFamily="34" charset="0"/>
                <a:cs typeface="Arial-SGK-TV" pitchFamily="2" charset="0"/>
              </a:rPr>
              <a:t>â</a:t>
            </a:r>
            <a:r>
              <a:rPr lang="en-US" sz="4729">
                <a:latin typeface="Arial-Rounded" pitchFamily="34" charset="0"/>
                <a:ea typeface="Arial-Rounded" pitchFamily="34" charset="0"/>
                <a:cs typeface="Arial-Rounded" pitchFamily="34" charset="0"/>
              </a:rPr>
              <a:t>y cau, giàn trầu. Sau nhà có rau cải, rau dền và cả dưa hấu. Gần nhà dì có c</a:t>
            </a:r>
            <a:r>
              <a:rPr lang="en-US" sz="4729">
                <a:latin typeface="Arial-SGK-TV" pitchFamily="2" charset="0"/>
                <a:ea typeface="Arial-Rounded" pitchFamily="34" charset="0"/>
                <a:cs typeface="Arial-SGK-TV" pitchFamily="2" charset="0"/>
              </a:rPr>
              <a:t>â</a:t>
            </a:r>
            <a:r>
              <a:rPr lang="en-US" sz="4729">
                <a:latin typeface="Arial-Rounded" pitchFamily="34" charset="0"/>
                <a:ea typeface="Arial-Rounded" pitchFamily="34" charset="0"/>
                <a:cs typeface="Arial-Rounded" pitchFamily="34" charset="0"/>
              </a:rPr>
              <a:t>y cầu tre nhỏ. Xa xa là dãy núi cao.</a:t>
            </a:r>
          </a:p>
        </p:txBody>
      </p:sp>
      <p:sp>
        <p:nvSpPr>
          <p:cNvPr id="3" name="Title 1"/>
          <p:cNvSpPr txBox="1">
            <a:spLocks/>
          </p:cNvSpPr>
          <p:nvPr/>
        </p:nvSpPr>
        <p:spPr>
          <a:xfrm>
            <a:off x="3411986" y="2451562"/>
            <a:ext cx="3255818" cy="646786"/>
          </a:xfrm>
          <a:prstGeom prst="rect">
            <a:avLst/>
          </a:prstGeom>
        </p:spPr>
        <p:txBody>
          <a:bodyPr vert="horz" lIns="89944" tIns="44972" rIns="89944" bIns="4497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911">
                <a:latin typeface="Arial-Rounded" pitchFamily="34" charset="0"/>
                <a:ea typeface="Arial-Rounded" pitchFamily="34" charset="0"/>
                <a:cs typeface="Arial-Rounded" pitchFamily="34" charset="0"/>
              </a:rPr>
              <a:t>rau củ</a:t>
            </a:r>
          </a:p>
        </p:txBody>
      </p:sp>
      <p:sp>
        <p:nvSpPr>
          <p:cNvPr id="4" name="Title 1"/>
          <p:cNvSpPr txBox="1">
            <a:spLocks/>
          </p:cNvSpPr>
          <p:nvPr/>
        </p:nvSpPr>
        <p:spPr>
          <a:xfrm>
            <a:off x="6237265" y="2344162"/>
            <a:ext cx="3073194" cy="861584"/>
          </a:xfrm>
          <a:prstGeom prst="rect">
            <a:avLst/>
          </a:prstGeom>
        </p:spPr>
        <p:txBody>
          <a:bodyPr vert="horz" lIns="119676" tIns="59838" rIns="119676" bIns="5983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911">
                <a:latin typeface="Arial-Rounded" pitchFamily="34" charset="0"/>
                <a:ea typeface="Arial-Rounded" pitchFamily="34" charset="0"/>
                <a:cs typeface="Arial-Rounded" pitchFamily="34" charset="0"/>
              </a:rPr>
              <a:t>con tr</a:t>
            </a:r>
            <a:r>
              <a:rPr lang="en-US" sz="5911">
                <a:latin typeface="Arial-SGK-TV" pitchFamily="2" charset="0"/>
                <a:ea typeface="Arial-Rounded" pitchFamily="34" charset="0"/>
                <a:cs typeface="Arial-SGK-TV" pitchFamily="2" charset="0"/>
              </a:rPr>
              <a:t>â</a:t>
            </a:r>
            <a:r>
              <a:rPr lang="en-US" sz="5911">
                <a:latin typeface="Arial-Rounded" pitchFamily="34" charset="0"/>
                <a:ea typeface="Arial-Rounded" pitchFamily="34" charset="0"/>
                <a:cs typeface="Arial-Rounded" pitchFamily="34" charset="0"/>
              </a:rPr>
              <a:t>u</a:t>
            </a:r>
          </a:p>
        </p:txBody>
      </p:sp>
      <p:sp>
        <p:nvSpPr>
          <p:cNvPr id="5" name="Title 1"/>
          <p:cNvSpPr txBox="1">
            <a:spLocks/>
          </p:cNvSpPr>
          <p:nvPr/>
        </p:nvSpPr>
        <p:spPr>
          <a:xfrm>
            <a:off x="9255607" y="2344162"/>
            <a:ext cx="2831207" cy="861584"/>
          </a:xfrm>
          <a:prstGeom prst="rect">
            <a:avLst/>
          </a:prstGeom>
        </p:spPr>
        <p:txBody>
          <a:bodyPr vert="horz" lIns="119676" tIns="59838" rIns="119676" bIns="5983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911">
                <a:latin typeface="Arial-Rounded" pitchFamily="34" charset="0"/>
                <a:ea typeface="Arial-Rounded" pitchFamily="34" charset="0"/>
                <a:cs typeface="Arial-Rounded" pitchFamily="34" charset="0"/>
              </a:rPr>
              <a:t>chú t</a:t>
            </a:r>
            <a:r>
              <a:rPr lang="en-US" sz="5911">
                <a:latin typeface="Arial-SGK-TV" pitchFamily="2" charset="0"/>
                <a:ea typeface="Arial-Rounded" pitchFamily="34" charset="0"/>
                <a:cs typeface="Arial-SGK-TV" pitchFamily="2" charset="0"/>
              </a:rPr>
              <a:t>ễ</a:t>
            </a:r>
            <a:r>
              <a:rPr lang="en-US" sz="5911">
                <a:latin typeface="Arial-Rounded" pitchFamily="34" charset="0"/>
                <a:ea typeface="Arial-Rounded" pitchFamily="34" charset="0"/>
                <a:cs typeface="Arial-Rounded" pitchFamily="34" charset="0"/>
              </a:rPr>
              <a:t>u</a:t>
            </a: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5104969" y="49835"/>
            <a:ext cx="4979959" cy="158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5691251" y="1056735"/>
            <a:ext cx="4979960" cy="158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46" y="275932"/>
            <a:ext cx="4774322" cy="3492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05836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9"/>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951" y="1176808"/>
            <a:ext cx="9567879" cy="306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94429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4"/>
          <a:stretch>
            <a:fillRect/>
          </a:stretch>
        </p:blipFill>
        <p:spPr>
          <a:xfrm>
            <a:off x="2903541" y="2100264"/>
            <a:ext cx="1097109" cy="2513897"/>
          </a:xfrm>
          <a:prstGeom prst="rect">
            <a:avLst/>
          </a:prstGeom>
        </p:spPr>
      </p:pic>
      <p:pic>
        <p:nvPicPr>
          <p:cNvPr id="132" name="Picture 131"/>
          <p:cNvPicPr>
            <a:picLocks noChangeAspect="1"/>
          </p:cNvPicPr>
          <p:nvPr/>
        </p:nvPicPr>
        <p:blipFill>
          <a:blip r:embed="rId5"/>
          <a:stretch>
            <a:fillRect/>
          </a:stretch>
        </p:blipFill>
        <p:spPr>
          <a:xfrm>
            <a:off x="2909621" y="2100264"/>
            <a:ext cx="1090840" cy="2513897"/>
          </a:xfrm>
          <a:prstGeom prst="rect">
            <a:avLst/>
          </a:prstGeom>
        </p:spPr>
      </p:pic>
      <p:pic>
        <p:nvPicPr>
          <p:cNvPr id="7" name="Picture 6" descr="A picture containing drawing&#10;&#10;Description automatically generated"/>
          <p:cNvPicPr>
            <a:picLocks noChangeAspect="1"/>
          </p:cNvPicPr>
          <p:nvPr/>
        </p:nvPicPr>
        <p:blipFill>
          <a:blip r:embed="rId6"/>
          <a:stretch>
            <a:fillRect/>
          </a:stretch>
        </p:blipFill>
        <p:spPr>
          <a:xfrm>
            <a:off x="10900407" y="1914526"/>
            <a:ext cx="1186065" cy="1661113"/>
          </a:xfrm>
          <a:prstGeom prst="rect">
            <a:avLst/>
          </a:prstGeom>
        </p:spPr>
      </p:pic>
      <p:pic>
        <p:nvPicPr>
          <p:cNvPr id="9" name="Picture 8" descr="A insect on the ground&#10;&#10;Description automatically generated"/>
          <p:cNvPicPr>
            <a:picLocks noChangeAspect="1"/>
          </p:cNvPicPr>
          <p:nvPr/>
        </p:nvPicPr>
        <p:blipFill>
          <a:blip r:embed="rId7"/>
          <a:stretch>
            <a:fillRect/>
          </a:stretch>
        </p:blipFill>
        <p:spPr>
          <a:xfrm>
            <a:off x="617034" y="1914526"/>
            <a:ext cx="638928" cy="613611"/>
          </a:xfrm>
          <a:prstGeom prst="rect">
            <a:avLst/>
          </a:prstGeom>
        </p:spPr>
      </p:pic>
      <p:pic>
        <p:nvPicPr>
          <p:cNvPr id="79" name="Picture 78"/>
          <p:cNvPicPr>
            <a:picLocks noChangeAspect="1"/>
          </p:cNvPicPr>
          <p:nvPr/>
        </p:nvPicPr>
        <p:blipFill>
          <a:blip r:embed="rId8"/>
          <a:stretch>
            <a:fillRect/>
          </a:stretch>
        </p:blipFill>
        <p:spPr>
          <a:xfrm>
            <a:off x="2774420" y="1686780"/>
            <a:ext cx="7302624" cy="4624457"/>
          </a:xfrm>
          <a:prstGeom prst="rect">
            <a:avLst/>
          </a:prstGeom>
        </p:spPr>
      </p:pic>
      <p:pic>
        <p:nvPicPr>
          <p:cNvPr id="28" name="Picture 27" descr="A picture containing food&#10;&#10;Description automatically generated"/>
          <p:cNvPicPr>
            <a:picLocks noChangeAspect="1"/>
          </p:cNvPicPr>
          <p:nvPr/>
        </p:nvPicPr>
        <p:blipFill>
          <a:blip r:embed="rId9"/>
          <a:stretch>
            <a:fillRect/>
          </a:stretch>
        </p:blipFill>
        <p:spPr>
          <a:xfrm>
            <a:off x="10490696" y="49337"/>
            <a:ext cx="1516090" cy="1519850"/>
          </a:xfrm>
          <a:prstGeom prst="rect">
            <a:avLst/>
          </a:prstGeom>
        </p:spPr>
      </p:pic>
      <p:sp>
        <p:nvSpPr>
          <p:cNvPr id="5" name="Speech Bubble: Rectangle 4"/>
          <p:cNvSpPr/>
          <p:nvPr/>
        </p:nvSpPr>
        <p:spPr>
          <a:xfrm flipH="1">
            <a:off x="4283247" y="49531"/>
            <a:ext cx="5939031" cy="1038225"/>
          </a:xfrm>
          <a:prstGeom prst="wedgeRectCallout">
            <a:avLst>
              <a:gd name="adj1" fmla="val 35953"/>
              <a:gd name="adj2" fmla="val 151345"/>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solidFill>
                  <a:srgbClr val="002060"/>
                </a:solidFill>
                <a:latin typeface="Arial-Rounded" pitchFamily="34" charset="0"/>
                <a:ea typeface="Arial-Rounded" pitchFamily="34" charset="0"/>
                <a:cs typeface="Arial-Rounded" pitchFamily="34" charset="0"/>
              </a:rPr>
              <a:t>ngôi sao</a:t>
            </a:r>
            <a:endParaRPr lang="en-US" sz="6600" b="1">
              <a:solidFill>
                <a:srgbClr val="002060"/>
              </a:solidFill>
              <a:latin typeface="Arial-Rounded" pitchFamily="34" charset="0"/>
              <a:ea typeface="Arial-Rounded" pitchFamily="34" charset="0"/>
              <a:cs typeface="Arial-Rounded" pitchFamily="34" charset="0"/>
            </a:endParaRPr>
          </a:p>
        </p:txBody>
      </p:sp>
      <p:sp>
        <p:nvSpPr>
          <p:cNvPr id="14" name="Arrow: Pentagon 13"/>
          <p:cNvSpPr/>
          <p:nvPr/>
        </p:nvSpPr>
        <p:spPr>
          <a:xfrm>
            <a:off x="9950912" y="6017355"/>
            <a:ext cx="172964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WRONG</a:t>
            </a:r>
            <a:r>
              <a:rPr lang="en-US" b="1">
                <a:solidFill>
                  <a:srgbClr val="002060"/>
                </a:solidFill>
              </a:rPr>
              <a:t>/SAI</a:t>
            </a:r>
          </a:p>
        </p:txBody>
      </p:sp>
      <p:sp>
        <p:nvSpPr>
          <p:cNvPr id="27" name="Arrow: Pentagon 26"/>
          <p:cNvSpPr/>
          <p:nvPr/>
        </p:nvSpPr>
        <p:spPr>
          <a:xfrm flipH="1">
            <a:off x="8096880" y="6017355"/>
            <a:ext cx="172964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RIGHT</a:t>
            </a:r>
            <a:r>
              <a:rPr lang="en-US" b="1">
                <a:solidFill>
                  <a:srgbClr val="002060"/>
                </a:solidFill>
              </a:rPr>
              <a:t>/ĐÚNG</a:t>
            </a:r>
          </a:p>
        </p:txBody>
      </p:sp>
    </p:spTree>
    <p:extLst>
      <p:ext uri="{BB962C8B-B14F-4D97-AF65-F5344CB8AC3E}">
        <p14:creationId xmlns:p14="http://schemas.microsoft.com/office/powerpoint/2010/main" val="804109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42" presetClass="entr" presetSubtype="0" fill="hold" grpId="0" nodeType="withEffect">
                                  <p:stCondLst>
                                    <p:cond delay="5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7"/>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14"/>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par>
                          <p:cTn id="27" fill="hold">
                            <p:stCondLst>
                              <p:cond delay="500"/>
                            </p:stCondLst>
                            <p:childTnLst>
                              <p:par>
                                <p:cTn id="28" presetID="63" presetClass="path" presetSubtype="0" accel="50000" decel="50000" fill="hold" nodeType="afterEffect">
                                  <p:stCondLst>
                                    <p:cond delay="0"/>
                                  </p:stCondLst>
                                  <p:childTnLst>
                                    <p:animMotion origin="layout" path="M -4.16667E-6 -3.33333E-6 L 0.15651 0.02639 " pathEditMode="relative" rAng="0" ptsTypes="AA">
                                      <p:cBhvr>
                                        <p:cTn id="29" dur="2500" fill="hold"/>
                                        <p:tgtEl>
                                          <p:spTgt spid="114"/>
                                        </p:tgtEl>
                                        <p:attrNameLst>
                                          <p:attrName>ppt_x</p:attrName>
                                          <p:attrName>ppt_y</p:attrName>
                                        </p:attrNameLst>
                                      </p:cBhvr>
                                      <p:rCtr x="7826" y="1319"/>
                                    </p:animMotion>
                                  </p:childTnLst>
                                </p:cTn>
                              </p:par>
                              <p:par>
                                <p:cTn id="30" presetID="6" presetClass="emph" presetSubtype="0" fill="hold" nodeType="withEffect">
                                  <p:stCondLst>
                                    <p:cond delay="0"/>
                                  </p:stCondLst>
                                  <p:childTnLst>
                                    <p:animScale>
                                      <p:cBhvr>
                                        <p:cTn id="31" dur="2500" fill="hold"/>
                                        <p:tgtEl>
                                          <p:spTgt spid="114"/>
                                        </p:tgtEl>
                                      </p:cBhvr>
                                      <p:by x="110000" y="110000"/>
                                    </p:animScale>
                                  </p:childTnLst>
                                </p:cTn>
                              </p:par>
                              <p:par>
                                <p:cTn id="32" presetID="1" presetClass="exit" presetSubtype="0" fill="hold" nodeType="withEffect">
                                  <p:stCondLst>
                                    <p:cond delay="2000"/>
                                  </p:stCondLst>
                                  <p:childTnLst>
                                    <p:set>
                                      <p:cBhvr>
                                        <p:cTn id="33" dur="1" fill="hold">
                                          <p:stCondLst>
                                            <p:cond delay="0"/>
                                          </p:stCondLst>
                                        </p:cTn>
                                        <p:tgtEl>
                                          <p:spTgt spid="114"/>
                                        </p:tgtEl>
                                        <p:attrNameLst>
                                          <p:attrName>style.visibility</p:attrName>
                                        </p:attrNameLst>
                                      </p:cBhvr>
                                      <p:to>
                                        <p:strVal val="hidden"/>
                                      </p:to>
                                    </p:set>
                                  </p:childTnLst>
                                </p:cTn>
                              </p:par>
                            </p:childTnLst>
                          </p:cTn>
                        </p:par>
                        <p:par>
                          <p:cTn id="34" fill="hold">
                            <p:stCondLst>
                              <p:cond delay="3000"/>
                            </p:stCondLst>
                            <p:childTnLst>
                              <p:par>
                                <p:cTn id="35" presetID="2" presetClass="exit" presetSubtype="8" fill="hold" nodeType="afterEffect">
                                  <p:stCondLst>
                                    <p:cond delay="0"/>
                                  </p:stCondLst>
                                  <p:childTnLst>
                                    <p:anim calcmode="lin" valueType="num">
                                      <p:cBhvr additive="base">
                                        <p:cTn id="36" dur="5000"/>
                                        <p:tgtEl>
                                          <p:spTgt spid="79"/>
                                        </p:tgtEl>
                                        <p:attrNameLst>
                                          <p:attrName>ppt_x</p:attrName>
                                        </p:attrNameLst>
                                      </p:cBhvr>
                                      <p:tavLst>
                                        <p:tav tm="0">
                                          <p:val>
                                            <p:strVal val="ppt_x"/>
                                          </p:val>
                                        </p:tav>
                                        <p:tav tm="100000">
                                          <p:val>
                                            <p:strVal val="0-ppt_w/2"/>
                                          </p:val>
                                        </p:tav>
                                      </p:tavLst>
                                    </p:anim>
                                    <p:anim calcmode="lin" valueType="num">
                                      <p:cBhvr additive="base">
                                        <p:cTn id="37" dur="5000"/>
                                        <p:tgtEl>
                                          <p:spTgt spid="79"/>
                                        </p:tgtEl>
                                        <p:attrNameLst>
                                          <p:attrName>ppt_y</p:attrName>
                                        </p:attrNameLst>
                                      </p:cBhvr>
                                      <p:tavLst>
                                        <p:tav tm="0">
                                          <p:val>
                                            <p:strVal val="ppt_y"/>
                                          </p:val>
                                        </p:tav>
                                        <p:tav tm="100000">
                                          <p:val>
                                            <p:strVal val="ppt_y"/>
                                          </p:val>
                                        </p:tav>
                                      </p:tavLst>
                                    </p:anim>
                                    <p:set>
                                      <p:cBhvr>
                                        <p:cTn id="38" dur="1" fill="hold">
                                          <p:stCondLst>
                                            <p:cond delay="4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32"/>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27"/>
                                        </p:tgtEl>
                                        <p:attrNameLst>
                                          <p:attrName>style.visibility</p:attrName>
                                        </p:attrNameLst>
                                      </p:cBhvr>
                                      <p:to>
                                        <p:strVal val="hidden"/>
                                      </p:to>
                                    </p:set>
                                  </p:childTnLst>
                                </p:cTn>
                              </p:par>
                            </p:childTnLst>
                          </p:cTn>
                        </p:par>
                        <p:par>
                          <p:cTn id="49" fill="hold">
                            <p:stCondLst>
                              <p:cond delay="500"/>
                            </p:stCondLst>
                            <p:childTnLst>
                              <p:par>
                                <p:cTn id="50" presetID="10" presetClass="exit" presetSubtype="0" fill="hold" grpId="2" nodeType="after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par>
                          <p:cTn id="53" fill="hold">
                            <p:stCondLst>
                              <p:cond delay="1000"/>
                            </p:stCondLst>
                            <p:childTnLst>
                              <p:par>
                                <p:cTn id="54" presetID="2" presetClass="exit" presetSubtype="8" fill="hold" nodeType="afterEffect">
                                  <p:stCondLst>
                                    <p:cond delay="0"/>
                                  </p:stCondLst>
                                  <p:childTnLst>
                                    <p:anim calcmode="lin" valueType="num">
                                      <p:cBhvr additive="base">
                                        <p:cTn id="55" dur="5000"/>
                                        <p:tgtEl>
                                          <p:spTgt spid="79"/>
                                        </p:tgtEl>
                                        <p:attrNameLst>
                                          <p:attrName>ppt_x</p:attrName>
                                        </p:attrNameLst>
                                      </p:cBhvr>
                                      <p:tavLst>
                                        <p:tav tm="0">
                                          <p:val>
                                            <p:strVal val="ppt_x"/>
                                          </p:val>
                                        </p:tav>
                                        <p:tav tm="100000">
                                          <p:val>
                                            <p:strVal val="0-ppt_w/2"/>
                                          </p:val>
                                        </p:tav>
                                      </p:tavLst>
                                    </p:anim>
                                    <p:anim calcmode="lin" valueType="num">
                                      <p:cBhvr additive="base">
                                        <p:cTn id="56" dur="5000"/>
                                        <p:tgtEl>
                                          <p:spTgt spid="79"/>
                                        </p:tgtEl>
                                        <p:attrNameLst>
                                          <p:attrName>ppt_y</p:attrName>
                                        </p:attrNameLst>
                                      </p:cBhvr>
                                      <p:tavLst>
                                        <p:tav tm="0">
                                          <p:val>
                                            <p:strVal val="ppt_y"/>
                                          </p:val>
                                        </p:tav>
                                        <p:tav tm="100000">
                                          <p:val>
                                            <p:strVal val="ppt_y"/>
                                          </p:val>
                                        </p:tav>
                                      </p:tavLst>
                                    </p:anim>
                                    <p:set>
                                      <p:cBhvr>
                                        <p:cTn id="57" dur="1" fill="hold">
                                          <p:stCondLst>
                                            <p:cond delay="4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bldLvl="0" animBg="1"/>
      <p:bldP spid="5" grpId="1" bldLvl="0" animBg="1"/>
      <p:bldP spid="5" grpId="2" bldLvl="0" animBg="1"/>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896690" y="2092216"/>
            <a:ext cx="1066720" cy="2491138"/>
          </a:xfrm>
          <a:prstGeom prst="rect">
            <a:avLst/>
          </a:prstGeom>
        </p:spPr>
      </p:pic>
      <p:pic>
        <p:nvPicPr>
          <p:cNvPr id="132" name="Picture 13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896690" y="2092216"/>
            <a:ext cx="1060659" cy="2491138"/>
          </a:xfrm>
          <a:prstGeom prst="rect">
            <a:avLst/>
          </a:prstGeom>
        </p:spPr>
      </p:pic>
      <p:pic>
        <p:nvPicPr>
          <p:cNvPr id="7" name="Picture 6" descr="A picture containing drawing&#10;&#10;Description automatically generated"/>
          <p:cNvPicPr>
            <a:picLocks noChangeAspect="1"/>
          </p:cNvPicPr>
          <p:nvPr/>
        </p:nvPicPr>
        <p:blipFill>
          <a:blip r:embed="rId6"/>
          <a:stretch>
            <a:fillRect/>
          </a:stretch>
        </p:blipFill>
        <p:spPr>
          <a:xfrm>
            <a:off x="10900407" y="1914526"/>
            <a:ext cx="1186065" cy="1661113"/>
          </a:xfrm>
          <a:prstGeom prst="rect">
            <a:avLst/>
          </a:prstGeom>
        </p:spPr>
      </p:pic>
      <p:pic>
        <p:nvPicPr>
          <p:cNvPr id="9" name="Picture 8" descr="A insect on the ground&#10;&#10;Description automatically generated"/>
          <p:cNvPicPr>
            <a:picLocks noChangeAspect="1"/>
          </p:cNvPicPr>
          <p:nvPr/>
        </p:nvPicPr>
        <p:blipFill>
          <a:blip r:embed="rId7"/>
          <a:stretch>
            <a:fillRect/>
          </a:stretch>
        </p:blipFill>
        <p:spPr>
          <a:xfrm>
            <a:off x="617034" y="1914526"/>
            <a:ext cx="638928" cy="613611"/>
          </a:xfrm>
          <a:prstGeom prst="rect">
            <a:avLst/>
          </a:prstGeom>
        </p:spPr>
      </p:pic>
      <p:pic>
        <p:nvPicPr>
          <p:cNvPr id="79" name="Picture 78"/>
          <p:cNvPicPr>
            <a:picLocks noChangeAspect="1"/>
          </p:cNvPicPr>
          <p:nvPr/>
        </p:nvPicPr>
        <p:blipFill>
          <a:blip r:embed="rId8"/>
          <a:stretch>
            <a:fillRect/>
          </a:stretch>
        </p:blipFill>
        <p:spPr>
          <a:xfrm>
            <a:off x="2774420" y="1686780"/>
            <a:ext cx="7302624" cy="4624457"/>
          </a:xfrm>
          <a:prstGeom prst="rect">
            <a:avLst/>
          </a:prstGeom>
        </p:spPr>
      </p:pic>
      <p:pic>
        <p:nvPicPr>
          <p:cNvPr id="28" name="Picture 27" descr="A picture containing food&#10;&#10;Description automatically generated"/>
          <p:cNvPicPr>
            <a:picLocks noChangeAspect="1"/>
          </p:cNvPicPr>
          <p:nvPr/>
        </p:nvPicPr>
        <p:blipFill>
          <a:blip r:embed="rId9"/>
          <a:stretch>
            <a:fillRect/>
          </a:stretch>
        </p:blipFill>
        <p:spPr>
          <a:xfrm>
            <a:off x="9645701" y="49337"/>
            <a:ext cx="1516090" cy="1519850"/>
          </a:xfrm>
          <a:prstGeom prst="rect">
            <a:avLst/>
          </a:prstGeom>
        </p:spPr>
      </p:pic>
      <p:sp>
        <p:nvSpPr>
          <p:cNvPr id="5" name="Speech Bubble: Rectangle 4"/>
          <p:cNvSpPr/>
          <p:nvPr/>
        </p:nvSpPr>
        <p:spPr>
          <a:xfrm>
            <a:off x="4143822" y="0"/>
            <a:ext cx="5501879"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mtClean="0">
                <a:solidFill>
                  <a:srgbClr val="002060"/>
                </a:solidFill>
                <a:latin typeface="Arial-Rounded" pitchFamily="34" charset="0"/>
                <a:ea typeface="Arial-Rounded" pitchFamily="34" charset="0"/>
                <a:cs typeface="Arial-Rounded" pitchFamily="34" charset="0"/>
              </a:rPr>
              <a:t>cái kẹo</a:t>
            </a:r>
            <a:endParaRPr lang="en-US" sz="6000" b="1">
              <a:solidFill>
                <a:srgbClr val="002060"/>
              </a:solidFill>
              <a:latin typeface="Arial-Rounded" pitchFamily="34" charset="0"/>
              <a:ea typeface="Arial-Rounded" pitchFamily="34" charset="0"/>
              <a:cs typeface="Arial-Rounded" pitchFamily="34" charset="0"/>
            </a:endParaRPr>
          </a:p>
        </p:txBody>
      </p:sp>
      <p:sp>
        <p:nvSpPr>
          <p:cNvPr id="14" name="Arrow: Pentagon 13"/>
          <p:cNvSpPr/>
          <p:nvPr/>
        </p:nvSpPr>
        <p:spPr>
          <a:xfrm>
            <a:off x="9950912" y="6017355"/>
            <a:ext cx="172964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WRONG</a:t>
            </a:r>
            <a:r>
              <a:rPr lang="en-US" b="1">
                <a:solidFill>
                  <a:srgbClr val="002060"/>
                </a:solidFill>
              </a:rPr>
              <a:t>/SAI</a:t>
            </a:r>
          </a:p>
        </p:txBody>
      </p:sp>
      <p:sp>
        <p:nvSpPr>
          <p:cNvPr id="27" name="Arrow: Pentagon 26"/>
          <p:cNvSpPr/>
          <p:nvPr/>
        </p:nvSpPr>
        <p:spPr>
          <a:xfrm flipH="1">
            <a:off x="8096880" y="6017355"/>
            <a:ext cx="172964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RIGHT</a:t>
            </a:r>
            <a:r>
              <a:rPr lang="en-US" b="1">
                <a:solidFill>
                  <a:srgbClr val="002060"/>
                </a:solidFill>
              </a:rPr>
              <a:t>/ĐÚNG</a:t>
            </a:r>
          </a:p>
        </p:txBody>
      </p:sp>
    </p:spTree>
    <p:extLst>
      <p:ext uri="{BB962C8B-B14F-4D97-AF65-F5344CB8AC3E}">
        <p14:creationId xmlns:p14="http://schemas.microsoft.com/office/powerpoint/2010/main" val="270552552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42" presetClass="entr" presetSubtype="0" fill="hold" grpId="0" nodeType="withEffect">
                                  <p:stCondLst>
                                    <p:cond delay="5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7"/>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14"/>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par>
                          <p:cTn id="27" fill="hold">
                            <p:stCondLst>
                              <p:cond delay="500"/>
                            </p:stCondLst>
                            <p:childTnLst>
                              <p:par>
                                <p:cTn id="28" presetID="63" presetClass="path" presetSubtype="0" accel="50000" decel="50000" fill="hold" nodeType="afterEffect">
                                  <p:stCondLst>
                                    <p:cond delay="0"/>
                                  </p:stCondLst>
                                  <p:childTnLst>
                                    <p:animMotion origin="layout" path="M -1.25E-6 -4.07407E-6 L 0.15651 0.02639 " pathEditMode="relative" rAng="0" ptsTypes="AA">
                                      <p:cBhvr>
                                        <p:cTn id="29" dur="2500" fill="hold"/>
                                        <p:tgtEl>
                                          <p:spTgt spid="114"/>
                                        </p:tgtEl>
                                        <p:attrNameLst>
                                          <p:attrName>ppt_x</p:attrName>
                                          <p:attrName>ppt_y</p:attrName>
                                        </p:attrNameLst>
                                      </p:cBhvr>
                                      <p:rCtr x="7826" y="1319"/>
                                    </p:animMotion>
                                  </p:childTnLst>
                                </p:cTn>
                              </p:par>
                              <p:par>
                                <p:cTn id="30" presetID="6" presetClass="emph" presetSubtype="0" fill="hold" nodeType="withEffect">
                                  <p:stCondLst>
                                    <p:cond delay="0"/>
                                  </p:stCondLst>
                                  <p:childTnLst>
                                    <p:animScale>
                                      <p:cBhvr>
                                        <p:cTn id="31" dur="2500" fill="hold"/>
                                        <p:tgtEl>
                                          <p:spTgt spid="114"/>
                                        </p:tgtEl>
                                      </p:cBhvr>
                                      <p:by x="110000" y="110000"/>
                                    </p:animScale>
                                  </p:childTnLst>
                                </p:cTn>
                              </p:par>
                              <p:par>
                                <p:cTn id="32" presetID="1" presetClass="exit" presetSubtype="0" fill="hold" nodeType="withEffect">
                                  <p:stCondLst>
                                    <p:cond delay="2000"/>
                                  </p:stCondLst>
                                  <p:childTnLst>
                                    <p:set>
                                      <p:cBhvr>
                                        <p:cTn id="33" dur="1" fill="hold">
                                          <p:stCondLst>
                                            <p:cond delay="0"/>
                                          </p:stCondLst>
                                        </p:cTn>
                                        <p:tgtEl>
                                          <p:spTgt spid="114"/>
                                        </p:tgtEl>
                                        <p:attrNameLst>
                                          <p:attrName>style.visibility</p:attrName>
                                        </p:attrNameLst>
                                      </p:cBhvr>
                                      <p:to>
                                        <p:strVal val="hidden"/>
                                      </p:to>
                                    </p:set>
                                  </p:childTnLst>
                                </p:cTn>
                              </p:par>
                            </p:childTnLst>
                          </p:cTn>
                        </p:par>
                        <p:par>
                          <p:cTn id="34" fill="hold">
                            <p:stCondLst>
                              <p:cond delay="3000"/>
                            </p:stCondLst>
                            <p:childTnLst>
                              <p:par>
                                <p:cTn id="35" presetID="2" presetClass="exit" presetSubtype="8" fill="hold" nodeType="afterEffect">
                                  <p:stCondLst>
                                    <p:cond delay="0"/>
                                  </p:stCondLst>
                                  <p:childTnLst>
                                    <p:anim calcmode="lin" valueType="num">
                                      <p:cBhvr additive="base">
                                        <p:cTn id="36" dur="5000"/>
                                        <p:tgtEl>
                                          <p:spTgt spid="79"/>
                                        </p:tgtEl>
                                        <p:attrNameLst>
                                          <p:attrName>ppt_x</p:attrName>
                                        </p:attrNameLst>
                                      </p:cBhvr>
                                      <p:tavLst>
                                        <p:tav tm="0">
                                          <p:val>
                                            <p:strVal val="ppt_x"/>
                                          </p:val>
                                        </p:tav>
                                        <p:tav tm="100000">
                                          <p:val>
                                            <p:strVal val="0-ppt_w/2"/>
                                          </p:val>
                                        </p:tav>
                                      </p:tavLst>
                                    </p:anim>
                                    <p:anim calcmode="lin" valueType="num">
                                      <p:cBhvr additive="base">
                                        <p:cTn id="37" dur="5000"/>
                                        <p:tgtEl>
                                          <p:spTgt spid="79"/>
                                        </p:tgtEl>
                                        <p:attrNameLst>
                                          <p:attrName>ppt_y</p:attrName>
                                        </p:attrNameLst>
                                      </p:cBhvr>
                                      <p:tavLst>
                                        <p:tav tm="0">
                                          <p:val>
                                            <p:strVal val="ppt_y"/>
                                          </p:val>
                                        </p:tav>
                                        <p:tav tm="100000">
                                          <p:val>
                                            <p:strVal val="ppt_y"/>
                                          </p:val>
                                        </p:tav>
                                      </p:tavLst>
                                    </p:anim>
                                    <p:set>
                                      <p:cBhvr>
                                        <p:cTn id="38" dur="1" fill="hold">
                                          <p:stCondLst>
                                            <p:cond delay="4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32"/>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27"/>
                                        </p:tgtEl>
                                        <p:attrNameLst>
                                          <p:attrName>style.visibility</p:attrName>
                                        </p:attrNameLst>
                                      </p:cBhvr>
                                      <p:to>
                                        <p:strVal val="hidden"/>
                                      </p:to>
                                    </p:set>
                                  </p:childTnLst>
                                </p:cTn>
                              </p:par>
                            </p:childTnLst>
                          </p:cTn>
                        </p:par>
                        <p:par>
                          <p:cTn id="49" fill="hold">
                            <p:stCondLst>
                              <p:cond delay="500"/>
                            </p:stCondLst>
                            <p:childTnLst>
                              <p:par>
                                <p:cTn id="50" presetID="10" presetClass="exit" presetSubtype="0" fill="hold" grpId="2" nodeType="after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par>
                          <p:cTn id="53" fill="hold">
                            <p:stCondLst>
                              <p:cond delay="1000"/>
                            </p:stCondLst>
                            <p:childTnLst>
                              <p:par>
                                <p:cTn id="54" presetID="2" presetClass="exit" presetSubtype="8" fill="hold" nodeType="afterEffect">
                                  <p:stCondLst>
                                    <p:cond delay="0"/>
                                  </p:stCondLst>
                                  <p:childTnLst>
                                    <p:anim calcmode="lin" valueType="num">
                                      <p:cBhvr additive="base">
                                        <p:cTn id="55" dur="5000"/>
                                        <p:tgtEl>
                                          <p:spTgt spid="79"/>
                                        </p:tgtEl>
                                        <p:attrNameLst>
                                          <p:attrName>ppt_x</p:attrName>
                                        </p:attrNameLst>
                                      </p:cBhvr>
                                      <p:tavLst>
                                        <p:tav tm="0">
                                          <p:val>
                                            <p:strVal val="ppt_x"/>
                                          </p:val>
                                        </p:tav>
                                        <p:tav tm="100000">
                                          <p:val>
                                            <p:strVal val="0-ppt_w/2"/>
                                          </p:val>
                                        </p:tav>
                                      </p:tavLst>
                                    </p:anim>
                                    <p:anim calcmode="lin" valueType="num">
                                      <p:cBhvr additive="base">
                                        <p:cTn id="56" dur="5000"/>
                                        <p:tgtEl>
                                          <p:spTgt spid="79"/>
                                        </p:tgtEl>
                                        <p:attrNameLst>
                                          <p:attrName>ppt_y</p:attrName>
                                        </p:attrNameLst>
                                      </p:cBhvr>
                                      <p:tavLst>
                                        <p:tav tm="0">
                                          <p:val>
                                            <p:strVal val="ppt_y"/>
                                          </p:val>
                                        </p:tav>
                                        <p:tav tm="100000">
                                          <p:val>
                                            <p:strVal val="ppt_y"/>
                                          </p:val>
                                        </p:tav>
                                      </p:tavLst>
                                    </p:anim>
                                    <p:set>
                                      <p:cBhvr>
                                        <p:cTn id="57" dur="1" fill="hold">
                                          <p:stCondLst>
                                            <p:cond delay="4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bldLvl="0" animBg="1"/>
      <p:bldP spid="5" grpId="1" bldLvl="0" animBg="1"/>
      <p:bldP spid="5" grpId="2" bldLvl="0" animBg="1"/>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918329" y="2158084"/>
            <a:ext cx="1053271" cy="2384633"/>
          </a:xfrm>
          <a:prstGeom prst="rect">
            <a:avLst/>
          </a:prstGeom>
        </p:spPr>
      </p:pic>
      <p:pic>
        <p:nvPicPr>
          <p:cNvPr id="132" name="Picture 13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918330" y="2144550"/>
            <a:ext cx="1050684" cy="2398166"/>
          </a:xfrm>
          <a:prstGeom prst="rect">
            <a:avLst/>
          </a:prstGeom>
        </p:spPr>
      </p:pic>
      <p:pic>
        <p:nvPicPr>
          <p:cNvPr id="7" name="Picture 6" descr="A picture containing drawing&#10;&#10;Description automatically generated"/>
          <p:cNvPicPr>
            <a:picLocks noChangeAspect="1"/>
          </p:cNvPicPr>
          <p:nvPr/>
        </p:nvPicPr>
        <p:blipFill>
          <a:blip r:embed="rId6"/>
          <a:stretch>
            <a:fillRect/>
          </a:stretch>
        </p:blipFill>
        <p:spPr>
          <a:xfrm>
            <a:off x="10900407" y="1914526"/>
            <a:ext cx="1186065" cy="1661113"/>
          </a:xfrm>
          <a:prstGeom prst="rect">
            <a:avLst/>
          </a:prstGeom>
        </p:spPr>
      </p:pic>
      <p:pic>
        <p:nvPicPr>
          <p:cNvPr id="9" name="Picture 8" descr="A insect on the ground&#10;&#10;Description automatically generated"/>
          <p:cNvPicPr>
            <a:picLocks noChangeAspect="1"/>
          </p:cNvPicPr>
          <p:nvPr/>
        </p:nvPicPr>
        <p:blipFill>
          <a:blip r:embed="rId7"/>
          <a:stretch>
            <a:fillRect/>
          </a:stretch>
        </p:blipFill>
        <p:spPr>
          <a:xfrm>
            <a:off x="617034" y="1914526"/>
            <a:ext cx="638928" cy="613611"/>
          </a:xfrm>
          <a:prstGeom prst="rect">
            <a:avLst/>
          </a:prstGeom>
        </p:spPr>
      </p:pic>
      <p:pic>
        <p:nvPicPr>
          <p:cNvPr id="79" name="Picture 78"/>
          <p:cNvPicPr>
            <a:picLocks noChangeAspect="1"/>
          </p:cNvPicPr>
          <p:nvPr/>
        </p:nvPicPr>
        <p:blipFill>
          <a:blip r:embed="rId8"/>
          <a:stretch>
            <a:fillRect/>
          </a:stretch>
        </p:blipFill>
        <p:spPr>
          <a:xfrm>
            <a:off x="2774420" y="1686780"/>
            <a:ext cx="7302624" cy="4624457"/>
          </a:xfrm>
          <a:prstGeom prst="rect">
            <a:avLst/>
          </a:prstGeom>
        </p:spPr>
      </p:pic>
      <p:pic>
        <p:nvPicPr>
          <p:cNvPr id="28" name="Picture 27" descr="A picture containing food&#10;&#10;Description automatically generated"/>
          <p:cNvPicPr>
            <a:picLocks noChangeAspect="1"/>
          </p:cNvPicPr>
          <p:nvPr/>
        </p:nvPicPr>
        <p:blipFill>
          <a:blip r:embed="rId9"/>
          <a:stretch>
            <a:fillRect/>
          </a:stretch>
        </p:blipFill>
        <p:spPr>
          <a:xfrm>
            <a:off x="10383646" y="65847"/>
            <a:ext cx="1516090" cy="1519850"/>
          </a:xfrm>
          <a:prstGeom prst="rect">
            <a:avLst/>
          </a:prstGeom>
        </p:spPr>
      </p:pic>
      <p:sp>
        <p:nvSpPr>
          <p:cNvPr id="5" name="Speech Bubble: Rectangle 4"/>
          <p:cNvSpPr/>
          <p:nvPr/>
        </p:nvSpPr>
        <p:spPr>
          <a:xfrm>
            <a:off x="4161558" y="49464"/>
            <a:ext cx="5501879"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smtClean="0">
                <a:solidFill>
                  <a:srgbClr val="FF0000"/>
                </a:solidFill>
                <a:latin typeface="Arial-Rounded" pitchFamily="34" charset="0"/>
                <a:ea typeface="Arial-Rounded" pitchFamily="34" charset="0"/>
                <a:cs typeface="Arial-Rounded" pitchFamily="34" charset="0"/>
              </a:rPr>
              <a:t>chim sáo</a:t>
            </a:r>
            <a:endParaRPr lang="en-US" sz="8800" b="1">
              <a:solidFill>
                <a:srgbClr val="FF0000"/>
              </a:solidFill>
              <a:latin typeface="Arial-Rounded" pitchFamily="34" charset="0"/>
              <a:ea typeface="Arial-Rounded" pitchFamily="34" charset="0"/>
              <a:cs typeface="Arial-Rounded" pitchFamily="34" charset="0"/>
            </a:endParaRPr>
          </a:p>
        </p:txBody>
      </p:sp>
      <p:sp>
        <p:nvSpPr>
          <p:cNvPr id="14" name="Arrow: Pentagon 13"/>
          <p:cNvSpPr/>
          <p:nvPr/>
        </p:nvSpPr>
        <p:spPr>
          <a:xfrm>
            <a:off x="9950912" y="6017355"/>
            <a:ext cx="172964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WRONG</a:t>
            </a:r>
            <a:r>
              <a:rPr lang="en-US" b="1">
                <a:solidFill>
                  <a:srgbClr val="002060"/>
                </a:solidFill>
              </a:rPr>
              <a:t>/SAI</a:t>
            </a:r>
          </a:p>
        </p:txBody>
      </p:sp>
      <p:sp>
        <p:nvSpPr>
          <p:cNvPr id="27" name="Arrow: Pentagon 26"/>
          <p:cNvSpPr/>
          <p:nvPr/>
        </p:nvSpPr>
        <p:spPr>
          <a:xfrm flipH="1">
            <a:off x="8096880" y="6017355"/>
            <a:ext cx="172964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RIGHT</a:t>
            </a:r>
            <a:r>
              <a:rPr lang="en-US" b="1">
                <a:solidFill>
                  <a:srgbClr val="002060"/>
                </a:solidFill>
              </a:rPr>
              <a:t>/ĐÚNG</a:t>
            </a:r>
          </a:p>
        </p:txBody>
      </p:sp>
    </p:spTree>
    <p:extLst>
      <p:ext uri="{BB962C8B-B14F-4D97-AF65-F5344CB8AC3E}">
        <p14:creationId xmlns:p14="http://schemas.microsoft.com/office/powerpoint/2010/main" val="20639326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42" presetClass="entr" presetSubtype="0" fill="hold" grpId="0" nodeType="withEffect">
                                  <p:stCondLst>
                                    <p:cond delay="5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7"/>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14"/>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par>
                          <p:cTn id="27" fill="hold">
                            <p:stCondLst>
                              <p:cond delay="500"/>
                            </p:stCondLst>
                            <p:childTnLst>
                              <p:par>
                                <p:cTn id="28" presetID="63" presetClass="path" presetSubtype="0" accel="50000" decel="50000" fill="hold" nodeType="afterEffect">
                                  <p:stCondLst>
                                    <p:cond delay="0"/>
                                  </p:stCondLst>
                                  <p:childTnLst>
                                    <p:animMotion origin="layout" path="M -3.125E-6 4.07407E-6 L 0.15651 0.02638 " pathEditMode="relative" rAng="0" ptsTypes="AA">
                                      <p:cBhvr>
                                        <p:cTn id="29" dur="2500" fill="hold"/>
                                        <p:tgtEl>
                                          <p:spTgt spid="114"/>
                                        </p:tgtEl>
                                        <p:attrNameLst>
                                          <p:attrName>ppt_x</p:attrName>
                                          <p:attrName>ppt_y</p:attrName>
                                        </p:attrNameLst>
                                      </p:cBhvr>
                                      <p:rCtr x="7826" y="1319"/>
                                    </p:animMotion>
                                  </p:childTnLst>
                                </p:cTn>
                              </p:par>
                              <p:par>
                                <p:cTn id="30" presetID="6" presetClass="emph" presetSubtype="0" fill="hold" nodeType="withEffect">
                                  <p:stCondLst>
                                    <p:cond delay="0"/>
                                  </p:stCondLst>
                                  <p:childTnLst>
                                    <p:animScale>
                                      <p:cBhvr>
                                        <p:cTn id="31" dur="2500" fill="hold"/>
                                        <p:tgtEl>
                                          <p:spTgt spid="114"/>
                                        </p:tgtEl>
                                      </p:cBhvr>
                                      <p:by x="110000" y="110000"/>
                                    </p:animScale>
                                  </p:childTnLst>
                                </p:cTn>
                              </p:par>
                              <p:par>
                                <p:cTn id="32" presetID="1" presetClass="exit" presetSubtype="0" fill="hold" nodeType="withEffect">
                                  <p:stCondLst>
                                    <p:cond delay="2000"/>
                                  </p:stCondLst>
                                  <p:childTnLst>
                                    <p:set>
                                      <p:cBhvr>
                                        <p:cTn id="33" dur="1" fill="hold">
                                          <p:stCondLst>
                                            <p:cond delay="0"/>
                                          </p:stCondLst>
                                        </p:cTn>
                                        <p:tgtEl>
                                          <p:spTgt spid="114"/>
                                        </p:tgtEl>
                                        <p:attrNameLst>
                                          <p:attrName>style.visibility</p:attrName>
                                        </p:attrNameLst>
                                      </p:cBhvr>
                                      <p:to>
                                        <p:strVal val="hidden"/>
                                      </p:to>
                                    </p:set>
                                  </p:childTnLst>
                                </p:cTn>
                              </p:par>
                            </p:childTnLst>
                          </p:cTn>
                        </p:par>
                        <p:par>
                          <p:cTn id="34" fill="hold">
                            <p:stCondLst>
                              <p:cond delay="3000"/>
                            </p:stCondLst>
                            <p:childTnLst>
                              <p:par>
                                <p:cTn id="35" presetID="2" presetClass="exit" presetSubtype="8" fill="hold" nodeType="afterEffect">
                                  <p:stCondLst>
                                    <p:cond delay="0"/>
                                  </p:stCondLst>
                                  <p:childTnLst>
                                    <p:anim calcmode="lin" valueType="num">
                                      <p:cBhvr additive="base">
                                        <p:cTn id="36" dur="5000"/>
                                        <p:tgtEl>
                                          <p:spTgt spid="79"/>
                                        </p:tgtEl>
                                        <p:attrNameLst>
                                          <p:attrName>ppt_x</p:attrName>
                                        </p:attrNameLst>
                                      </p:cBhvr>
                                      <p:tavLst>
                                        <p:tav tm="0">
                                          <p:val>
                                            <p:strVal val="ppt_x"/>
                                          </p:val>
                                        </p:tav>
                                        <p:tav tm="100000">
                                          <p:val>
                                            <p:strVal val="0-ppt_w/2"/>
                                          </p:val>
                                        </p:tav>
                                      </p:tavLst>
                                    </p:anim>
                                    <p:anim calcmode="lin" valueType="num">
                                      <p:cBhvr additive="base">
                                        <p:cTn id="37" dur="5000"/>
                                        <p:tgtEl>
                                          <p:spTgt spid="79"/>
                                        </p:tgtEl>
                                        <p:attrNameLst>
                                          <p:attrName>ppt_y</p:attrName>
                                        </p:attrNameLst>
                                      </p:cBhvr>
                                      <p:tavLst>
                                        <p:tav tm="0">
                                          <p:val>
                                            <p:strVal val="ppt_y"/>
                                          </p:val>
                                        </p:tav>
                                        <p:tav tm="100000">
                                          <p:val>
                                            <p:strVal val="ppt_y"/>
                                          </p:val>
                                        </p:tav>
                                      </p:tavLst>
                                    </p:anim>
                                    <p:set>
                                      <p:cBhvr>
                                        <p:cTn id="38" dur="1" fill="hold">
                                          <p:stCondLst>
                                            <p:cond delay="4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32"/>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27"/>
                                        </p:tgtEl>
                                        <p:attrNameLst>
                                          <p:attrName>style.visibility</p:attrName>
                                        </p:attrNameLst>
                                      </p:cBhvr>
                                      <p:to>
                                        <p:strVal val="hidden"/>
                                      </p:to>
                                    </p:set>
                                  </p:childTnLst>
                                </p:cTn>
                              </p:par>
                            </p:childTnLst>
                          </p:cTn>
                        </p:par>
                        <p:par>
                          <p:cTn id="49" fill="hold">
                            <p:stCondLst>
                              <p:cond delay="500"/>
                            </p:stCondLst>
                            <p:childTnLst>
                              <p:par>
                                <p:cTn id="50" presetID="10" presetClass="exit" presetSubtype="0" fill="hold" grpId="2" nodeType="after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par>
                          <p:cTn id="53" fill="hold">
                            <p:stCondLst>
                              <p:cond delay="1000"/>
                            </p:stCondLst>
                            <p:childTnLst>
                              <p:par>
                                <p:cTn id="54" presetID="2" presetClass="exit" presetSubtype="8" fill="hold" nodeType="afterEffect">
                                  <p:stCondLst>
                                    <p:cond delay="0"/>
                                  </p:stCondLst>
                                  <p:childTnLst>
                                    <p:anim calcmode="lin" valueType="num">
                                      <p:cBhvr additive="base">
                                        <p:cTn id="55" dur="5000"/>
                                        <p:tgtEl>
                                          <p:spTgt spid="79"/>
                                        </p:tgtEl>
                                        <p:attrNameLst>
                                          <p:attrName>ppt_x</p:attrName>
                                        </p:attrNameLst>
                                      </p:cBhvr>
                                      <p:tavLst>
                                        <p:tav tm="0">
                                          <p:val>
                                            <p:strVal val="ppt_x"/>
                                          </p:val>
                                        </p:tav>
                                        <p:tav tm="100000">
                                          <p:val>
                                            <p:strVal val="0-ppt_w/2"/>
                                          </p:val>
                                        </p:tav>
                                      </p:tavLst>
                                    </p:anim>
                                    <p:anim calcmode="lin" valueType="num">
                                      <p:cBhvr additive="base">
                                        <p:cTn id="56" dur="5000"/>
                                        <p:tgtEl>
                                          <p:spTgt spid="79"/>
                                        </p:tgtEl>
                                        <p:attrNameLst>
                                          <p:attrName>ppt_y</p:attrName>
                                        </p:attrNameLst>
                                      </p:cBhvr>
                                      <p:tavLst>
                                        <p:tav tm="0">
                                          <p:val>
                                            <p:strVal val="ppt_y"/>
                                          </p:val>
                                        </p:tav>
                                        <p:tav tm="100000">
                                          <p:val>
                                            <p:strVal val="ppt_y"/>
                                          </p:val>
                                        </p:tav>
                                      </p:tavLst>
                                    </p:anim>
                                    <p:set>
                                      <p:cBhvr>
                                        <p:cTn id="57" dur="1" fill="hold">
                                          <p:stCondLst>
                                            <p:cond delay="4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bldLvl="0" animBg="1"/>
      <p:bldP spid="5" grpId="1" bldLvl="0" animBg="1"/>
      <p:bldP spid="5" grpId="2" bldLvl="0" animBg="1"/>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839355" y="2067226"/>
            <a:ext cx="1154085" cy="2483499"/>
          </a:xfrm>
          <a:prstGeom prst="rect">
            <a:avLst/>
          </a:prstGeom>
        </p:spPr>
      </p:pic>
      <p:pic>
        <p:nvPicPr>
          <p:cNvPr id="132" name="Picture 13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839356" y="2066752"/>
            <a:ext cx="1151250" cy="2484363"/>
          </a:xfrm>
          <a:prstGeom prst="rect">
            <a:avLst/>
          </a:prstGeom>
        </p:spPr>
      </p:pic>
      <p:pic>
        <p:nvPicPr>
          <p:cNvPr id="7" name="Picture 6" descr="A picture containing drawing&#10;&#10;Description automatically generated"/>
          <p:cNvPicPr>
            <a:picLocks noChangeAspect="1"/>
          </p:cNvPicPr>
          <p:nvPr/>
        </p:nvPicPr>
        <p:blipFill>
          <a:blip r:embed="rId6"/>
          <a:stretch>
            <a:fillRect/>
          </a:stretch>
        </p:blipFill>
        <p:spPr>
          <a:xfrm>
            <a:off x="10900407" y="1914526"/>
            <a:ext cx="1186065" cy="1661113"/>
          </a:xfrm>
          <a:prstGeom prst="rect">
            <a:avLst/>
          </a:prstGeom>
        </p:spPr>
      </p:pic>
      <p:pic>
        <p:nvPicPr>
          <p:cNvPr id="9" name="Picture 8" descr="A insect on the ground&#10;&#10;Description automatically generated"/>
          <p:cNvPicPr>
            <a:picLocks noChangeAspect="1"/>
          </p:cNvPicPr>
          <p:nvPr/>
        </p:nvPicPr>
        <p:blipFill>
          <a:blip r:embed="rId7"/>
          <a:stretch>
            <a:fillRect/>
          </a:stretch>
        </p:blipFill>
        <p:spPr>
          <a:xfrm>
            <a:off x="617034" y="1914526"/>
            <a:ext cx="638928" cy="613611"/>
          </a:xfrm>
          <a:prstGeom prst="rect">
            <a:avLst/>
          </a:prstGeom>
        </p:spPr>
      </p:pic>
      <p:pic>
        <p:nvPicPr>
          <p:cNvPr id="79" name="Picture 78"/>
          <p:cNvPicPr>
            <a:picLocks noChangeAspect="1"/>
          </p:cNvPicPr>
          <p:nvPr/>
        </p:nvPicPr>
        <p:blipFill>
          <a:blip r:embed="rId8"/>
          <a:stretch>
            <a:fillRect/>
          </a:stretch>
        </p:blipFill>
        <p:spPr>
          <a:xfrm>
            <a:off x="2774420" y="1686780"/>
            <a:ext cx="7302624" cy="4624457"/>
          </a:xfrm>
          <a:prstGeom prst="rect">
            <a:avLst/>
          </a:prstGeom>
        </p:spPr>
      </p:pic>
      <p:pic>
        <p:nvPicPr>
          <p:cNvPr id="28" name="Picture 27" descr="A picture containing food&#10;&#10;Description automatically generated"/>
          <p:cNvPicPr>
            <a:picLocks noChangeAspect="1"/>
          </p:cNvPicPr>
          <p:nvPr/>
        </p:nvPicPr>
        <p:blipFill>
          <a:blip r:embed="rId9"/>
          <a:stretch>
            <a:fillRect/>
          </a:stretch>
        </p:blipFill>
        <p:spPr>
          <a:xfrm>
            <a:off x="9645701" y="49337"/>
            <a:ext cx="1516090" cy="1519850"/>
          </a:xfrm>
          <a:prstGeom prst="rect">
            <a:avLst/>
          </a:prstGeom>
        </p:spPr>
      </p:pic>
      <p:sp>
        <p:nvSpPr>
          <p:cNvPr id="5" name="Speech Bubble: Rectangle 4"/>
          <p:cNvSpPr/>
          <p:nvPr/>
        </p:nvSpPr>
        <p:spPr>
          <a:xfrm>
            <a:off x="3566320" y="49464"/>
            <a:ext cx="6510724" cy="139833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rgbClr val="FF0000"/>
                </a:solidFill>
                <a:latin typeface="Arial-Rounded" pitchFamily="34" charset="0"/>
                <a:ea typeface="Arial-Rounded" pitchFamily="34" charset="0"/>
                <a:cs typeface="Arial-Rounded" pitchFamily="34" charset="0"/>
              </a:rPr>
              <a:t>Mấy chú sáo đen vui ca véo von.</a:t>
            </a:r>
            <a:endParaRPr lang="en-US" sz="4800" b="1">
              <a:solidFill>
                <a:srgbClr val="FF0000"/>
              </a:solidFill>
              <a:latin typeface="Arial-Rounded" pitchFamily="34" charset="0"/>
              <a:ea typeface="Arial-Rounded" pitchFamily="34" charset="0"/>
              <a:cs typeface="Arial-Rounded" pitchFamily="34" charset="0"/>
            </a:endParaRPr>
          </a:p>
        </p:txBody>
      </p:sp>
      <p:sp>
        <p:nvSpPr>
          <p:cNvPr id="14" name="Arrow: Pentagon 13"/>
          <p:cNvSpPr/>
          <p:nvPr/>
        </p:nvSpPr>
        <p:spPr>
          <a:xfrm>
            <a:off x="9950912" y="6017355"/>
            <a:ext cx="172964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WRONG</a:t>
            </a:r>
            <a:r>
              <a:rPr lang="en-US" b="1">
                <a:solidFill>
                  <a:srgbClr val="002060"/>
                </a:solidFill>
              </a:rPr>
              <a:t>/SAI</a:t>
            </a:r>
          </a:p>
        </p:txBody>
      </p:sp>
      <p:sp>
        <p:nvSpPr>
          <p:cNvPr id="27" name="Arrow: Pentagon 26"/>
          <p:cNvSpPr/>
          <p:nvPr/>
        </p:nvSpPr>
        <p:spPr>
          <a:xfrm flipH="1">
            <a:off x="8096880" y="6017355"/>
            <a:ext cx="172964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RIGHT</a:t>
            </a:r>
            <a:r>
              <a:rPr lang="en-US" b="1">
                <a:solidFill>
                  <a:srgbClr val="002060"/>
                </a:solidFill>
              </a:rPr>
              <a:t>/ĐÚNG</a:t>
            </a:r>
          </a:p>
        </p:txBody>
      </p:sp>
    </p:spTree>
    <p:extLst>
      <p:ext uri="{BB962C8B-B14F-4D97-AF65-F5344CB8AC3E}">
        <p14:creationId xmlns:p14="http://schemas.microsoft.com/office/powerpoint/2010/main" val="255673770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42" presetClass="entr" presetSubtype="0" fill="hold" grpId="0" nodeType="withEffect">
                                  <p:stCondLst>
                                    <p:cond delay="5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7"/>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14"/>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par>
                          <p:cTn id="27" fill="hold">
                            <p:stCondLst>
                              <p:cond delay="500"/>
                            </p:stCondLst>
                            <p:childTnLst>
                              <p:par>
                                <p:cTn id="28" presetID="63" presetClass="path" presetSubtype="0" accel="50000" decel="50000" fill="hold" nodeType="afterEffect">
                                  <p:stCondLst>
                                    <p:cond delay="0"/>
                                  </p:stCondLst>
                                  <p:childTnLst>
                                    <p:animMotion origin="layout" path="M 6.25E-7 2.59259E-6 L 0.15651 0.02639 " pathEditMode="relative" rAng="0" ptsTypes="AA">
                                      <p:cBhvr>
                                        <p:cTn id="29" dur="2500" fill="hold"/>
                                        <p:tgtEl>
                                          <p:spTgt spid="114"/>
                                        </p:tgtEl>
                                        <p:attrNameLst>
                                          <p:attrName>ppt_x</p:attrName>
                                          <p:attrName>ppt_y</p:attrName>
                                        </p:attrNameLst>
                                      </p:cBhvr>
                                      <p:rCtr x="7826" y="1319"/>
                                    </p:animMotion>
                                  </p:childTnLst>
                                </p:cTn>
                              </p:par>
                              <p:par>
                                <p:cTn id="30" presetID="6" presetClass="emph" presetSubtype="0" fill="hold" nodeType="withEffect">
                                  <p:stCondLst>
                                    <p:cond delay="0"/>
                                  </p:stCondLst>
                                  <p:childTnLst>
                                    <p:animScale>
                                      <p:cBhvr>
                                        <p:cTn id="31" dur="2500" fill="hold"/>
                                        <p:tgtEl>
                                          <p:spTgt spid="114"/>
                                        </p:tgtEl>
                                      </p:cBhvr>
                                      <p:by x="110000" y="110000"/>
                                    </p:animScale>
                                  </p:childTnLst>
                                </p:cTn>
                              </p:par>
                              <p:par>
                                <p:cTn id="32" presetID="1" presetClass="exit" presetSubtype="0" fill="hold" nodeType="withEffect">
                                  <p:stCondLst>
                                    <p:cond delay="2000"/>
                                  </p:stCondLst>
                                  <p:childTnLst>
                                    <p:set>
                                      <p:cBhvr>
                                        <p:cTn id="33" dur="1" fill="hold">
                                          <p:stCondLst>
                                            <p:cond delay="0"/>
                                          </p:stCondLst>
                                        </p:cTn>
                                        <p:tgtEl>
                                          <p:spTgt spid="114"/>
                                        </p:tgtEl>
                                        <p:attrNameLst>
                                          <p:attrName>style.visibility</p:attrName>
                                        </p:attrNameLst>
                                      </p:cBhvr>
                                      <p:to>
                                        <p:strVal val="hidden"/>
                                      </p:to>
                                    </p:set>
                                  </p:childTnLst>
                                </p:cTn>
                              </p:par>
                            </p:childTnLst>
                          </p:cTn>
                        </p:par>
                        <p:par>
                          <p:cTn id="34" fill="hold">
                            <p:stCondLst>
                              <p:cond delay="3000"/>
                            </p:stCondLst>
                            <p:childTnLst>
                              <p:par>
                                <p:cTn id="35" presetID="2" presetClass="exit" presetSubtype="8" fill="hold" nodeType="afterEffect">
                                  <p:stCondLst>
                                    <p:cond delay="0"/>
                                  </p:stCondLst>
                                  <p:childTnLst>
                                    <p:anim calcmode="lin" valueType="num">
                                      <p:cBhvr additive="base">
                                        <p:cTn id="36" dur="5000"/>
                                        <p:tgtEl>
                                          <p:spTgt spid="79"/>
                                        </p:tgtEl>
                                        <p:attrNameLst>
                                          <p:attrName>ppt_x</p:attrName>
                                        </p:attrNameLst>
                                      </p:cBhvr>
                                      <p:tavLst>
                                        <p:tav tm="0">
                                          <p:val>
                                            <p:strVal val="ppt_x"/>
                                          </p:val>
                                        </p:tav>
                                        <p:tav tm="100000">
                                          <p:val>
                                            <p:strVal val="0-ppt_w/2"/>
                                          </p:val>
                                        </p:tav>
                                      </p:tavLst>
                                    </p:anim>
                                    <p:anim calcmode="lin" valueType="num">
                                      <p:cBhvr additive="base">
                                        <p:cTn id="37" dur="5000"/>
                                        <p:tgtEl>
                                          <p:spTgt spid="79"/>
                                        </p:tgtEl>
                                        <p:attrNameLst>
                                          <p:attrName>ppt_y</p:attrName>
                                        </p:attrNameLst>
                                      </p:cBhvr>
                                      <p:tavLst>
                                        <p:tav tm="0">
                                          <p:val>
                                            <p:strVal val="ppt_y"/>
                                          </p:val>
                                        </p:tav>
                                        <p:tav tm="100000">
                                          <p:val>
                                            <p:strVal val="ppt_y"/>
                                          </p:val>
                                        </p:tav>
                                      </p:tavLst>
                                    </p:anim>
                                    <p:set>
                                      <p:cBhvr>
                                        <p:cTn id="38" dur="1" fill="hold">
                                          <p:stCondLst>
                                            <p:cond delay="4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32"/>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27"/>
                                        </p:tgtEl>
                                        <p:attrNameLst>
                                          <p:attrName>style.visibility</p:attrName>
                                        </p:attrNameLst>
                                      </p:cBhvr>
                                      <p:to>
                                        <p:strVal val="hidden"/>
                                      </p:to>
                                    </p:set>
                                  </p:childTnLst>
                                </p:cTn>
                              </p:par>
                            </p:childTnLst>
                          </p:cTn>
                        </p:par>
                        <p:par>
                          <p:cTn id="49" fill="hold">
                            <p:stCondLst>
                              <p:cond delay="500"/>
                            </p:stCondLst>
                            <p:childTnLst>
                              <p:par>
                                <p:cTn id="50" presetID="10" presetClass="exit" presetSubtype="0" fill="hold" grpId="2" nodeType="after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par>
                          <p:cTn id="53" fill="hold">
                            <p:stCondLst>
                              <p:cond delay="1000"/>
                            </p:stCondLst>
                            <p:childTnLst>
                              <p:par>
                                <p:cTn id="54" presetID="2" presetClass="exit" presetSubtype="8" fill="hold" nodeType="afterEffect">
                                  <p:stCondLst>
                                    <p:cond delay="0"/>
                                  </p:stCondLst>
                                  <p:childTnLst>
                                    <p:anim calcmode="lin" valueType="num">
                                      <p:cBhvr additive="base">
                                        <p:cTn id="55" dur="5000"/>
                                        <p:tgtEl>
                                          <p:spTgt spid="79"/>
                                        </p:tgtEl>
                                        <p:attrNameLst>
                                          <p:attrName>ppt_x</p:attrName>
                                        </p:attrNameLst>
                                      </p:cBhvr>
                                      <p:tavLst>
                                        <p:tav tm="0">
                                          <p:val>
                                            <p:strVal val="ppt_x"/>
                                          </p:val>
                                        </p:tav>
                                        <p:tav tm="100000">
                                          <p:val>
                                            <p:strVal val="0-ppt_w/2"/>
                                          </p:val>
                                        </p:tav>
                                      </p:tavLst>
                                    </p:anim>
                                    <p:anim calcmode="lin" valueType="num">
                                      <p:cBhvr additive="base">
                                        <p:cTn id="56" dur="5000"/>
                                        <p:tgtEl>
                                          <p:spTgt spid="79"/>
                                        </p:tgtEl>
                                        <p:attrNameLst>
                                          <p:attrName>ppt_y</p:attrName>
                                        </p:attrNameLst>
                                      </p:cBhvr>
                                      <p:tavLst>
                                        <p:tav tm="0">
                                          <p:val>
                                            <p:strVal val="ppt_y"/>
                                          </p:val>
                                        </p:tav>
                                        <p:tav tm="100000">
                                          <p:val>
                                            <p:strVal val="ppt_y"/>
                                          </p:val>
                                        </p:tav>
                                      </p:tavLst>
                                    </p:anim>
                                    <p:set>
                                      <p:cBhvr>
                                        <p:cTn id="57" dur="1" fill="hold">
                                          <p:stCondLst>
                                            <p:cond delay="4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bldLvl="0" animBg="1"/>
      <p:bldP spid="5" grpId="1" bldLvl="0" animBg="1"/>
      <p:bldP spid="5" grpId="2" bldLvl="0" animBg="1"/>
      <p:bldP spid="14" grpId="0" animBg="1"/>
      <p:bldP spid="14" grpId="1" animBg="1"/>
      <p:bldP spid="27" grpId="0" animBg="1"/>
      <p:bldP spid="2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658724" y="2023746"/>
            <a:ext cx="1524353" cy="2526098"/>
          </a:xfrm>
          <a:prstGeom prst="rect">
            <a:avLst/>
          </a:prstGeom>
        </p:spPr>
      </p:pic>
      <p:pic>
        <p:nvPicPr>
          <p:cNvPr id="132" name="Picture 13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658726" y="2032118"/>
            <a:ext cx="1520609" cy="2517726"/>
          </a:xfrm>
          <a:prstGeom prst="rect">
            <a:avLst/>
          </a:prstGeom>
        </p:spPr>
      </p:pic>
      <p:pic>
        <p:nvPicPr>
          <p:cNvPr id="7" name="Picture 6" descr="A picture containing drawing&#10;&#10;Description automatically generated"/>
          <p:cNvPicPr>
            <a:picLocks noChangeAspect="1"/>
          </p:cNvPicPr>
          <p:nvPr/>
        </p:nvPicPr>
        <p:blipFill>
          <a:blip r:embed="rId6"/>
          <a:stretch>
            <a:fillRect/>
          </a:stretch>
        </p:blipFill>
        <p:spPr>
          <a:xfrm>
            <a:off x="10900407" y="1914526"/>
            <a:ext cx="1186065" cy="1661113"/>
          </a:xfrm>
          <a:prstGeom prst="rect">
            <a:avLst/>
          </a:prstGeom>
        </p:spPr>
      </p:pic>
      <p:pic>
        <p:nvPicPr>
          <p:cNvPr id="9" name="Picture 8" descr="A insect on the ground&#10;&#10;Description automatically generated"/>
          <p:cNvPicPr>
            <a:picLocks noChangeAspect="1"/>
          </p:cNvPicPr>
          <p:nvPr/>
        </p:nvPicPr>
        <p:blipFill>
          <a:blip r:embed="rId7"/>
          <a:stretch>
            <a:fillRect/>
          </a:stretch>
        </p:blipFill>
        <p:spPr>
          <a:xfrm>
            <a:off x="617034" y="1914526"/>
            <a:ext cx="638928" cy="613611"/>
          </a:xfrm>
          <a:prstGeom prst="rect">
            <a:avLst/>
          </a:prstGeom>
        </p:spPr>
      </p:pic>
      <p:pic>
        <p:nvPicPr>
          <p:cNvPr id="79" name="Picture 78"/>
          <p:cNvPicPr>
            <a:picLocks noChangeAspect="1"/>
          </p:cNvPicPr>
          <p:nvPr/>
        </p:nvPicPr>
        <p:blipFill>
          <a:blip r:embed="rId8"/>
          <a:stretch>
            <a:fillRect/>
          </a:stretch>
        </p:blipFill>
        <p:spPr>
          <a:xfrm>
            <a:off x="2774420" y="1686780"/>
            <a:ext cx="7302624" cy="4624457"/>
          </a:xfrm>
          <a:prstGeom prst="rect">
            <a:avLst/>
          </a:prstGeom>
        </p:spPr>
      </p:pic>
      <p:pic>
        <p:nvPicPr>
          <p:cNvPr id="28" name="Picture 27" descr="A picture containing food&#10;&#10;Description automatically generated"/>
          <p:cNvPicPr>
            <a:picLocks noChangeAspect="1"/>
          </p:cNvPicPr>
          <p:nvPr/>
        </p:nvPicPr>
        <p:blipFill>
          <a:blip r:embed="rId9"/>
          <a:stretch>
            <a:fillRect/>
          </a:stretch>
        </p:blipFill>
        <p:spPr>
          <a:xfrm>
            <a:off x="9645701" y="49337"/>
            <a:ext cx="1516090" cy="1519850"/>
          </a:xfrm>
          <a:prstGeom prst="rect">
            <a:avLst/>
          </a:prstGeom>
        </p:spPr>
      </p:pic>
      <p:sp>
        <p:nvSpPr>
          <p:cNvPr id="5" name="Speech Bubble: Rectangle 4"/>
          <p:cNvSpPr/>
          <p:nvPr/>
        </p:nvSpPr>
        <p:spPr>
          <a:xfrm>
            <a:off x="2774420" y="92615"/>
            <a:ext cx="6881757" cy="1637250"/>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mtClean="0">
                <a:solidFill>
                  <a:srgbClr val="FF0000"/>
                </a:solidFill>
                <a:latin typeface="Arial-Rounded" pitchFamily="34" charset="0"/>
                <a:ea typeface="Arial-Rounded" pitchFamily="34" charset="0"/>
                <a:cs typeface="Arial-Rounded" pitchFamily="34" charset="0"/>
              </a:rPr>
              <a:t>Chú tha rơm khô về khéo léo làm tổ.</a:t>
            </a:r>
            <a:endParaRPr lang="en-US" sz="6000" b="1">
              <a:solidFill>
                <a:srgbClr val="FF0000"/>
              </a:solidFill>
              <a:latin typeface="Arial-Rounded" pitchFamily="34" charset="0"/>
              <a:ea typeface="Arial-Rounded" pitchFamily="34" charset="0"/>
              <a:cs typeface="Arial-Rounded" pitchFamily="34" charset="0"/>
            </a:endParaRPr>
          </a:p>
        </p:txBody>
      </p:sp>
      <p:sp>
        <p:nvSpPr>
          <p:cNvPr id="14" name="Arrow: Pentagon 13"/>
          <p:cNvSpPr/>
          <p:nvPr/>
        </p:nvSpPr>
        <p:spPr>
          <a:xfrm>
            <a:off x="9950912" y="6017355"/>
            <a:ext cx="172964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WRONG</a:t>
            </a:r>
            <a:r>
              <a:rPr lang="en-US" b="1">
                <a:solidFill>
                  <a:srgbClr val="002060"/>
                </a:solidFill>
              </a:rPr>
              <a:t>/SAI</a:t>
            </a:r>
          </a:p>
        </p:txBody>
      </p:sp>
      <p:sp>
        <p:nvSpPr>
          <p:cNvPr id="27" name="Arrow: Pentagon 26"/>
          <p:cNvSpPr/>
          <p:nvPr/>
        </p:nvSpPr>
        <p:spPr>
          <a:xfrm flipH="1">
            <a:off x="8096880" y="6017355"/>
            <a:ext cx="172964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RIGHT</a:t>
            </a:r>
            <a:r>
              <a:rPr lang="en-US" b="1">
                <a:solidFill>
                  <a:srgbClr val="002060"/>
                </a:solidFill>
              </a:rPr>
              <a:t>/ĐÚNG</a:t>
            </a:r>
          </a:p>
        </p:txBody>
      </p:sp>
    </p:spTree>
    <p:extLst>
      <p:ext uri="{BB962C8B-B14F-4D97-AF65-F5344CB8AC3E}">
        <p14:creationId xmlns:p14="http://schemas.microsoft.com/office/powerpoint/2010/main" val="105274190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42" presetClass="entr" presetSubtype="0" fill="hold" grpId="0" nodeType="withEffect">
                                  <p:stCondLst>
                                    <p:cond delay="5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7"/>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14"/>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par>
                          <p:cTn id="27" fill="hold">
                            <p:stCondLst>
                              <p:cond delay="500"/>
                            </p:stCondLst>
                            <p:childTnLst>
                              <p:par>
                                <p:cTn id="28" presetID="63" presetClass="path" presetSubtype="0" accel="50000" decel="50000" fill="hold" nodeType="afterEffect">
                                  <p:stCondLst>
                                    <p:cond delay="0"/>
                                  </p:stCondLst>
                                  <p:childTnLst>
                                    <p:animMotion origin="layout" path="M 0 3.33333E-6 L 0.15651 0.02639 " pathEditMode="relative" rAng="0" ptsTypes="AA">
                                      <p:cBhvr>
                                        <p:cTn id="29" dur="2500" fill="hold"/>
                                        <p:tgtEl>
                                          <p:spTgt spid="114"/>
                                        </p:tgtEl>
                                        <p:attrNameLst>
                                          <p:attrName>ppt_x</p:attrName>
                                          <p:attrName>ppt_y</p:attrName>
                                        </p:attrNameLst>
                                      </p:cBhvr>
                                      <p:rCtr x="7826" y="1319"/>
                                    </p:animMotion>
                                  </p:childTnLst>
                                </p:cTn>
                              </p:par>
                              <p:par>
                                <p:cTn id="30" presetID="6" presetClass="emph" presetSubtype="0" fill="hold" nodeType="withEffect">
                                  <p:stCondLst>
                                    <p:cond delay="0"/>
                                  </p:stCondLst>
                                  <p:childTnLst>
                                    <p:animScale>
                                      <p:cBhvr>
                                        <p:cTn id="31" dur="2500" fill="hold"/>
                                        <p:tgtEl>
                                          <p:spTgt spid="114"/>
                                        </p:tgtEl>
                                      </p:cBhvr>
                                      <p:by x="110000" y="110000"/>
                                    </p:animScale>
                                  </p:childTnLst>
                                </p:cTn>
                              </p:par>
                              <p:par>
                                <p:cTn id="32" presetID="1" presetClass="exit" presetSubtype="0" fill="hold" nodeType="withEffect">
                                  <p:stCondLst>
                                    <p:cond delay="2000"/>
                                  </p:stCondLst>
                                  <p:childTnLst>
                                    <p:set>
                                      <p:cBhvr>
                                        <p:cTn id="33" dur="1" fill="hold">
                                          <p:stCondLst>
                                            <p:cond delay="0"/>
                                          </p:stCondLst>
                                        </p:cTn>
                                        <p:tgtEl>
                                          <p:spTgt spid="114"/>
                                        </p:tgtEl>
                                        <p:attrNameLst>
                                          <p:attrName>style.visibility</p:attrName>
                                        </p:attrNameLst>
                                      </p:cBhvr>
                                      <p:to>
                                        <p:strVal val="hidden"/>
                                      </p:to>
                                    </p:set>
                                  </p:childTnLst>
                                </p:cTn>
                              </p:par>
                            </p:childTnLst>
                          </p:cTn>
                        </p:par>
                        <p:par>
                          <p:cTn id="34" fill="hold">
                            <p:stCondLst>
                              <p:cond delay="3000"/>
                            </p:stCondLst>
                            <p:childTnLst>
                              <p:par>
                                <p:cTn id="35" presetID="2" presetClass="exit" presetSubtype="8" fill="hold" nodeType="afterEffect">
                                  <p:stCondLst>
                                    <p:cond delay="0"/>
                                  </p:stCondLst>
                                  <p:childTnLst>
                                    <p:anim calcmode="lin" valueType="num">
                                      <p:cBhvr additive="base">
                                        <p:cTn id="36" dur="5000"/>
                                        <p:tgtEl>
                                          <p:spTgt spid="79"/>
                                        </p:tgtEl>
                                        <p:attrNameLst>
                                          <p:attrName>ppt_x</p:attrName>
                                        </p:attrNameLst>
                                      </p:cBhvr>
                                      <p:tavLst>
                                        <p:tav tm="0">
                                          <p:val>
                                            <p:strVal val="ppt_x"/>
                                          </p:val>
                                        </p:tav>
                                        <p:tav tm="100000">
                                          <p:val>
                                            <p:strVal val="0-ppt_w/2"/>
                                          </p:val>
                                        </p:tav>
                                      </p:tavLst>
                                    </p:anim>
                                    <p:anim calcmode="lin" valueType="num">
                                      <p:cBhvr additive="base">
                                        <p:cTn id="37" dur="5000"/>
                                        <p:tgtEl>
                                          <p:spTgt spid="79"/>
                                        </p:tgtEl>
                                        <p:attrNameLst>
                                          <p:attrName>ppt_y</p:attrName>
                                        </p:attrNameLst>
                                      </p:cBhvr>
                                      <p:tavLst>
                                        <p:tav tm="0">
                                          <p:val>
                                            <p:strVal val="ppt_y"/>
                                          </p:val>
                                        </p:tav>
                                        <p:tav tm="100000">
                                          <p:val>
                                            <p:strVal val="ppt_y"/>
                                          </p:val>
                                        </p:tav>
                                      </p:tavLst>
                                    </p:anim>
                                    <p:set>
                                      <p:cBhvr>
                                        <p:cTn id="38" dur="1" fill="hold">
                                          <p:stCondLst>
                                            <p:cond delay="4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32"/>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27"/>
                                        </p:tgtEl>
                                        <p:attrNameLst>
                                          <p:attrName>style.visibility</p:attrName>
                                        </p:attrNameLst>
                                      </p:cBhvr>
                                      <p:to>
                                        <p:strVal val="hidden"/>
                                      </p:to>
                                    </p:set>
                                  </p:childTnLst>
                                </p:cTn>
                              </p:par>
                            </p:childTnLst>
                          </p:cTn>
                        </p:par>
                        <p:par>
                          <p:cTn id="49" fill="hold">
                            <p:stCondLst>
                              <p:cond delay="500"/>
                            </p:stCondLst>
                            <p:childTnLst>
                              <p:par>
                                <p:cTn id="50" presetID="10" presetClass="exit" presetSubtype="0" fill="hold" grpId="2" nodeType="after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par>
                          <p:cTn id="53" fill="hold">
                            <p:stCondLst>
                              <p:cond delay="1000"/>
                            </p:stCondLst>
                            <p:childTnLst>
                              <p:par>
                                <p:cTn id="54" presetID="2" presetClass="exit" presetSubtype="8" fill="hold" nodeType="afterEffect">
                                  <p:stCondLst>
                                    <p:cond delay="0"/>
                                  </p:stCondLst>
                                  <p:childTnLst>
                                    <p:anim calcmode="lin" valueType="num">
                                      <p:cBhvr additive="base">
                                        <p:cTn id="55" dur="5000"/>
                                        <p:tgtEl>
                                          <p:spTgt spid="79"/>
                                        </p:tgtEl>
                                        <p:attrNameLst>
                                          <p:attrName>ppt_x</p:attrName>
                                        </p:attrNameLst>
                                      </p:cBhvr>
                                      <p:tavLst>
                                        <p:tav tm="0">
                                          <p:val>
                                            <p:strVal val="ppt_x"/>
                                          </p:val>
                                        </p:tav>
                                        <p:tav tm="100000">
                                          <p:val>
                                            <p:strVal val="0-ppt_w/2"/>
                                          </p:val>
                                        </p:tav>
                                      </p:tavLst>
                                    </p:anim>
                                    <p:anim calcmode="lin" valueType="num">
                                      <p:cBhvr additive="base">
                                        <p:cTn id="56" dur="5000"/>
                                        <p:tgtEl>
                                          <p:spTgt spid="79"/>
                                        </p:tgtEl>
                                        <p:attrNameLst>
                                          <p:attrName>ppt_y</p:attrName>
                                        </p:attrNameLst>
                                      </p:cBhvr>
                                      <p:tavLst>
                                        <p:tav tm="0">
                                          <p:val>
                                            <p:strVal val="ppt_y"/>
                                          </p:val>
                                        </p:tav>
                                        <p:tav tm="100000">
                                          <p:val>
                                            <p:strVal val="ppt_y"/>
                                          </p:val>
                                        </p:tav>
                                      </p:tavLst>
                                    </p:anim>
                                    <p:set>
                                      <p:cBhvr>
                                        <p:cTn id="57" dur="1" fill="hold">
                                          <p:stCondLst>
                                            <p:cond delay="4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bldLvl="0" animBg="1"/>
      <p:bldP spid="5" grpId="1" bldLvl="0" animBg="1"/>
      <p:bldP spid="5" grpId="2" bldLvl="0" animBg="1"/>
      <p:bldP spid="14" grpId="0" animBg="1"/>
      <p:bldP spid="14" grpId="1" animBg="1"/>
      <p:bldP spid="27" grpId="0" animBg="1"/>
      <p:bldP spid="2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67768"/>
          <a:stretch/>
        </p:blipFill>
        <p:spPr>
          <a:xfrm>
            <a:off x="27970" y="-324654"/>
            <a:ext cx="12208941" cy="5648553"/>
          </a:xfrm>
          <a:prstGeom prst="rect">
            <a:avLst/>
          </a:prstGeom>
        </p:spPr>
      </p:pic>
      <p:sp>
        <p:nvSpPr>
          <p:cNvPr id="2" name="Rectangle 1"/>
          <p:cNvSpPr/>
          <p:nvPr/>
        </p:nvSpPr>
        <p:spPr>
          <a:xfrm>
            <a:off x="-40912" y="-226729"/>
            <a:ext cx="11696008" cy="2167910"/>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19890" tIns="59945" rIns="119890" bIns="59945" spcCol="0" rtlCol="0" anchor="ctr"/>
          <a:lstStyle/>
          <a:p>
            <a:pPr algn="ctr"/>
            <a:endParaRPr lang="en-US" sz="1872"/>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3" y="34030"/>
            <a:ext cx="2203358" cy="2194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4" y="82255"/>
            <a:ext cx="1127504" cy="687310"/>
          </a:xfrm>
          <a:prstGeom prst="rect">
            <a:avLst/>
          </a:prstGeom>
          <a:noFill/>
        </p:spPr>
        <p:txBody>
          <a:bodyPr wrap="square" lIns="119890" tIns="59945" rIns="119890" bIns="59945" rtlCol="0">
            <a:spAutoFit/>
          </a:bodyPr>
          <a:lstStyle/>
          <a:p>
            <a:pPr algn="ctr"/>
            <a:r>
              <a:rPr lang="en-US" sz="3645"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3" y="525164"/>
            <a:ext cx="1127504" cy="924607"/>
          </a:xfrm>
          <a:prstGeom prst="rect">
            <a:avLst/>
          </a:prstGeom>
          <a:noFill/>
        </p:spPr>
        <p:txBody>
          <a:bodyPr wrap="square" lIns="119890" tIns="59945" rIns="119890" bIns="59945" rtlCol="0">
            <a:spAutoFit/>
          </a:bodyPr>
          <a:lstStyle/>
          <a:p>
            <a:pPr algn="ctr"/>
            <a:r>
              <a:rPr lang="en-US" sz="5222" b="1">
                <a:solidFill>
                  <a:srgbClr val="BD196F"/>
                </a:solidFill>
                <a:latin typeface=".VnCooper" pitchFamily="34" charset="0"/>
                <a:ea typeface="Arial-Rounded" pitchFamily="34" charset="0"/>
                <a:cs typeface="Arial-Rounded" pitchFamily="34" charset="0"/>
              </a:rPr>
              <a:t>43</a:t>
            </a:r>
          </a:p>
        </p:txBody>
      </p:sp>
      <p:grpSp>
        <p:nvGrpSpPr>
          <p:cNvPr id="27" name="Group 26"/>
          <p:cNvGrpSpPr/>
          <p:nvPr/>
        </p:nvGrpSpPr>
        <p:grpSpPr>
          <a:xfrm>
            <a:off x="574823" y="1959335"/>
            <a:ext cx="3448696" cy="927265"/>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45">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36">
                  <a:solidFill>
                    <a:schemeClr val="tx1"/>
                  </a:solidFill>
                  <a:latin typeface="Arial Rounded MT Bold" pitchFamily="34" charset="0"/>
                  <a:ea typeface="Arial-Rounded" pitchFamily="34" charset="0"/>
                  <a:cs typeface="Arial-Rounded" pitchFamily="34" charset="0"/>
                </a:rPr>
                <a:t>2</a:t>
              </a:r>
            </a:p>
          </p:txBody>
        </p:sp>
      </p:grpSp>
      <p:sp>
        <p:nvSpPr>
          <p:cNvPr id="34" name="Title 1"/>
          <p:cNvSpPr txBox="1">
            <a:spLocks/>
          </p:cNvSpPr>
          <p:nvPr/>
        </p:nvSpPr>
        <p:spPr>
          <a:xfrm>
            <a:off x="-65404" y="5237577"/>
            <a:ext cx="12246294" cy="1478887"/>
          </a:xfrm>
          <a:prstGeom prst="rect">
            <a:avLst/>
          </a:prstGeom>
        </p:spPr>
        <p:txBody>
          <a:bodyPr vert="horz" lIns="89944" tIns="44972" rIns="89944" bIns="4497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25" b="1">
                <a:solidFill>
                  <a:srgbClr val="0070C0"/>
                </a:solidFill>
                <a:latin typeface="Arial-SGK-TV" pitchFamily="2" charset="0"/>
                <a:ea typeface="Arial-Rounded" pitchFamily="34" charset="0"/>
                <a:cs typeface="Arial-SGK-TV" pitchFamily="2" charset="0"/>
              </a:rPr>
              <a:t>Đàn sẻ n</a:t>
            </a:r>
            <a:r>
              <a:rPr lang="en-US" sz="5025" b="1">
                <a:solidFill>
                  <a:srgbClr val="FF0000"/>
                </a:solidFill>
                <a:latin typeface="Arial-SGK-TV" pitchFamily="2" charset="0"/>
                <a:ea typeface="Arial-Rounded" pitchFamily="34" charset="0"/>
                <a:cs typeface="Arial-SGK-TV" pitchFamily="2" charset="0"/>
              </a:rPr>
              <a:t>âu</a:t>
            </a:r>
            <a:r>
              <a:rPr lang="en-US" sz="5025" b="1">
                <a:solidFill>
                  <a:srgbClr val="0070C0"/>
                </a:solidFill>
                <a:latin typeface="Arial-SGK-TV" pitchFamily="2" charset="0"/>
                <a:ea typeface="Arial-Rounded" pitchFamily="34" charset="0"/>
                <a:cs typeface="Arial-SGK-TV" pitchFamily="2" charset="0"/>
              </a:rPr>
              <a:t>  k</a:t>
            </a:r>
            <a:r>
              <a:rPr lang="en-US" sz="5025" b="1">
                <a:solidFill>
                  <a:srgbClr val="FF0000"/>
                </a:solidFill>
                <a:latin typeface="Arial-SGK-TV" pitchFamily="2" charset="0"/>
                <a:ea typeface="Arial-Rounded" pitchFamily="34" charset="0"/>
                <a:cs typeface="Arial-SGK-TV" pitchFamily="2" charset="0"/>
              </a:rPr>
              <a:t>êu</a:t>
            </a:r>
            <a:r>
              <a:rPr lang="en-US" sz="5025" b="1">
                <a:solidFill>
                  <a:srgbClr val="0070C0"/>
                </a:solidFill>
                <a:latin typeface="Arial-SGK-TV" pitchFamily="2" charset="0"/>
                <a:ea typeface="Arial-Rounded" pitchFamily="34" charset="0"/>
                <a:cs typeface="Arial-SGK-TV" pitchFamily="2" charset="0"/>
              </a:rPr>
              <a:t> ríu rít ở s</a:t>
            </a:r>
            <a:r>
              <a:rPr lang="en-US" sz="5025" b="1">
                <a:solidFill>
                  <a:srgbClr val="FF0000"/>
                </a:solidFill>
                <a:latin typeface="Arial-SGK-TV" pitchFamily="2" charset="0"/>
                <a:ea typeface="Arial-Rounded" pitchFamily="34" charset="0"/>
                <a:cs typeface="Arial-SGK-TV" pitchFamily="2" charset="0"/>
              </a:rPr>
              <a:t>au</a:t>
            </a:r>
            <a:r>
              <a:rPr lang="en-US" sz="5025" b="1">
                <a:solidFill>
                  <a:srgbClr val="0070C0"/>
                </a:solidFill>
                <a:latin typeface="Arial-SGK-TV" pitchFamily="2" charset="0"/>
                <a:ea typeface="Arial-Rounded" pitchFamily="34" charset="0"/>
                <a:cs typeface="Arial-SGK-TV" pitchFamily="2" charset="0"/>
              </a:rPr>
              <a:t> nhà.</a:t>
            </a:r>
          </a:p>
        </p:txBody>
      </p:sp>
      <p:sp>
        <p:nvSpPr>
          <p:cNvPr id="5" name="Title 1"/>
          <p:cNvSpPr txBox="1">
            <a:spLocks/>
          </p:cNvSpPr>
          <p:nvPr/>
        </p:nvSpPr>
        <p:spPr>
          <a:xfrm>
            <a:off x="823121" y="-1787"/>
            <a:ext cx="10717370" cy="1478887"/>
          </a:xfrm>
          <a:prstGeom prst="rect">
            <a:avLst/>
          </a:prstGeom>
        </p:spPr>
        <p:txBody>
          <a:bodyPr vert="horz" lIns="89917" tIns="44959" rIns="89917" bIns="44959"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670" b="1">
                <a:solidFill>
                  <a:schemeClr val="bg1"/>
                </a:solidFill>
                <a:latin typeface="Arial-Rounded" pitchFamily="34" charset="0"/>
                <a:ea typeface="Arial-Rounded" pitchFamily="34" charset="0"/>
                <a:cs typeface="Arial-Rounded" pitchFamily="34" charset="0"/>
              </a:rPr>
              <a:t>  </a:t>
            </a:r>
            <a:r>
              <a:rPr lang="en-US" sz="8670" b="1">
                <a:solidFill>
                  <a:schemeClr val="bg1"/>
                </a:solidFill>
                <a:latin typeface="Arial-SGK-TV" pitchFamily="2" charset="0"/>
                <a:ea typeface="Arial-Rounded" pitchFamily="34" charset="0"/>
                <a:cs typeface="Arial-SGK-TV" pitchFamily="2" charset="0"/>
              </a:rPr>
              <a:t>au   âu   êu</a:t>
            </a:r>
          </a:p>
        </p:txBody>
      </p:sp>
    </p:spTree>
    <p:extLst>
      <p:ext uri="{BB962C8B-B14F-4D97-AF65-F5344CB8AC3E}">
        <p14:creationId xmlns:p14="http://schemas.microsoft.com/office/powerpoint/2010/main" val="406994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down)">
                                      <p:cBhvr>
                                        <p:cTn id="14" dur="580">
                                          <p:stCondLst>
                                            <p:cond delay="0"/>
                                          </p:stCondLst>
                                        </p:cTn>
                                        <p:tgtEl>
                                          <p:spTgt spid="28"/>
                                        </p:tgtEl>
                                      </p:cBhvr>
                                    </p:animEffect>
                                    <p:anim calcmode="lin" valueType="num">
                                      <p:cBhvr>
                                        <p:cTn id="15"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0" dur="26">
                                          <p:stCondLst>
                                            <p:cond delay="650"/>
                                          </p:stCondLst>
                                        </p:cTn>
                                        <p:tgtEl>
                                          <p:spTgt spid="28"/>
                                        </p:tgtEl>
                                      </p:cBhvr>
                                      <p:to x="100000" y="60000"/>
                                    </p:animScale>
                                    <p:animScale>
                                      <p:cBhvr>
                                        <p:cTn id="21" dur="166" decel="50000">
                                          <p:stCondLst>
                                            <p:cond delay="676"/>
                                          </p:stCondLst>
                                        </p:cTn>
                                        <p:tgtEl>
                                          <p:spTgt spid="28"/>
                                        </p:tgtEl>
                                      </p:cBhvr>
                                      <p:to x="100000" y="100000"/>
                                    </p:animScale>
                                    <p:animScale>
                                      <p:cBhvr>
                                        <p:cTn id="22" dur="26">
                                          <p:stCondLst>
                                            <p:cond delay="1312"/>
                                          </p:stCondLst>
                                        </p:cTn>
                                        <p:tgtEl>
                                          <p:spTgt spid="28"/>
                                        </p:tgtEl>
                                      </p:cBhvr>
                                      <p:to x="100000" y="80000"/>
                                    </p:animScale>
                                    <p:animScale>
                                      <p:cBhvr>
                                        <p:cTn id="23" dur="166" decel="50000">
                                          <p:stCondLst>
                                            <p:cond delay="1338"/>
                                          </p:stCondLst>
                                        </p:cTn>
                                        <p:tgtEl>
                                          <p:spTgt spid="28"/>
                                        </p:tgtEl>
                                      </p:cBhvr>
                                      <p:to x="100000" y="100000"/>
                                    </p:animScale>
                                    <p:animScale>
                                      <p:cBhvr>
                                        <p:cTn id="24" dur="26">
                                          <p:stCondLst>
                                            <p:cond delay="1642"/>
                                          </p:stCondLst>
                                        </p:cTn>
                                        <p:tgtEl>
                                          <p:spTgt spid="28"/>
                                        </p:tgtEl>
                                      </p:cBhvr>
                                      <p:to x="100000" y="90000"/>
                                    </p:animScale>
                                    <p:animScale>
                                      <p:cBhvr>
                                        <p:cTn id="25" dur="166" decel="50000">
                                          <p:stCondLst>
                                            <p:cond delay="1668"/>
                                          </p:stCondLst>
                                        </p:cTn>
                                        <p:tgtEl>
                                          <p:spTgt spid="28"/>
                                        </p:tgtEl>
                                      </p:cBhvr>
                                      <p:to x="100000" y="100000"/>
                                    </p:animScale>
                                    <p:animScale>
                                      <p:cBhvr>
                                        <p:cTn id="26" dur="26">
                                          <p:stCondLst>
                                            <p:cond delay="1808"/>
                                          </p:stCondLst>
                                        </p:cTn>
                                        <p:tgtEl>
                                          <p:spTgt spid="28"/>
                                        </p:tgtEl>
                                      </p:cBhvr>
                                      <p:to x="100000" y="95000"/>
                                    </p:animScale>
                                    <p:animScale>
                                      <p:cBhvr>
                                        <p:cTn id="27" dur="166" decel="50000">
                                          <p:stCondLst>
                                            <p:cond delay="1834"/>
                                          </p:stCondLst>
                                        </p:cTn>
                                        <p:tgtEl>
                                          <p:spTgt spid="28"/>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80">
                                          <p:stCondLst>
                                            <p:cond delay="0"/>
                                          </p:stCondLst>
                                        </p:cTn>
                                        <p:tgtEl>
                                          <p:spTgt spid="32"/>
                                        </p:tgtEl>
                                      </p:cBhvr>
                                    </p:animEffect>
                                    <p:anim calcmode="lin" valueType="num">
                                      <p:cBhvr>
                                        <p:cTn id="31"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6" dur="26">
                                          <p:stCondLst>
                                            <p:cond delay="650"/>
                                          </p:stCondLst>
                                        </p:cTn>
                                        <p:tgtEl>
                                          <p:spTgt spid="32"/>
                                        </p:tgtEl>
                                      </p:cBhvr>
                                      <p:to x="100000" y="60000"/>
                                    </p:animScale>
                                    <p:animScale>
                                      <p:cBhvr>
                                        <p:cTn id="37" dur="166" decel="50000">
                                          <p:stCondLst>
                                            <p:cond delay="676"/>
                                          </p:stCondLst>
                                        </p:cTn>
                                        <p:tgtEl>
                                          <p:spTgt spid="32"/>
                                        </p:tgtEl>
                                      </p:cBhvr>
                                      <p:to x="100000" y="100000"/>
                                    </p:animScale>
                                    <p:animScale>
                                      <p:cBhvr>
                                        <p:cTn id="38" dur="26">
                                          <p:stCondLst>
                                            <p:cond delay="1312"/>
                                          </p:stCondLst>
                                        </p:cTn>
                                        <p:tgtEl>
                                          <p:spTgt spid="32"/>
                                        </p:tgtEl>
                                      </p:cBhvr>
                                      <p:to x="100000" y="80000"/>
                                    </p:animScale>
                                    <p:animScale>
                                      <p:cBhvr>
                                        <p:cTn id="39" dur="166" decel="50000">
                                          <p:stCondLst>
                                            <p:cond delay="1338"/>
                                          </p:stCondLst>
                                        </p:cTn>
                                        <p:tgtEl>
                                          <p:spTgt spid="32"/>
                                        </p:tgtEl>
                                      </p:cBhvr>
                                      <p:to x="100000" y="100000"/>
                                    </p:animScale>
                                    <p:animScale>
                                      <p:cBhvr>
                                        <p:cTn id="40" dur="26">
                                          <p:stCondLst>
                                            <p:cond delay="1642"/>
                                          </p:stCondLst>
                                        </p:cTn>
                                        <p:tgtEl>
                                          <p:spTgt spid="32"/>
                                        </p:tgtEl>
                                      </p:cBhvr>
                                      <p:to x="100000" y="90000"/>
                                    </p:animScale>
                                    <p:animScale>
                                      <p:cBhvr>
                                        <p:cTn id="41" dur="166" decel="50000">
                                          <p:stCondLst>
                                            <p:cond delay="1668"/>
                                          </p:stCondLst>
                                        </p:cTn>
                                        <p:tgtEl>
                                          <p:spTgt spid="32"/>
                                        </p:tgtEl>
                                      </p:cBhvr>
                                      <p:to x="100000" y="100000"/>
                                    </p:animScale>
                                    <p:animScale>
                                      <p:cBhvr>
                                        <p:cTn id="42" dur="26">
                                          <p:stCondLst>
                                            <p:cond delay="1808"/>
                                          </p:stCondLst>
                                        </p:cTn>
                                        <p:tgtEl>
                                          <p:spTgt spid="32"/>
                                        </p:tgtEl>
                                      </p:cBhvr>
                                      <p:to x="100000" y="95000"/>
                                    </p:animScale>
                                    <p:animScale>
                                      <p:cBhvr>
                                        <p:cTn id="43" dur="166" decel="50000">
                                          <p:stCondLst>
                                            <p:cond delay="1834"/>
                                          </p:stCondLst>
                                        </p:cTn>
                                        <p:tgtEl>
                                          <p:spTgt spid="32"/>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34" grpId="0"/>
      <p:bldP spid="5" grpId="0"/>
    </p:bldLst>
  </p:timing>
</p:sld>
</file>

<file path=ppt/theme/theme1.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705</TotalTime>
  <Words>291</Words>
  <Application>Microsoft Office PowerPoint</Application>
  <PresentationFormat>Custom</PresentationFormat>
  <Paragraphs>150</Paragraphs>
  <Slides>39</Slides>
  <Notes>17</Notes>
  <HiddenSlides>0</HiddenSlides>
  <MMClips>5</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39</vt:i4>
      </vt:variant>
    </vt:vector>
  </HeadingPairs>
  <TitlesOfParts>
    <vt:vector size="54" baseType="lpstr">
      <vt:lpstr>Times New Roman</vt:lpstr>
      <vt:lpstr>HP001 4 hàng</vt:lpstr>
      <vt:lpstr>.VnArial</vt:lpstr>
      <vt:lpstr>Luckiest Guy</vt:lpstr>
      <vt:lpstr>AvantGarde</vt:lpstr>
      <vt:lpstr>Arial</vt:lpstr>
      <vt:lpstr>Arial-SGK-TV</vt:lpstr>
      <vt:lpstr>.VnCooper</vt:lpstr>
      <vt:lpstr>Tahoma</vt:lpstr>
      <vt:lpstr>Arial-Rounded</vt:lpstr>
      <vt:lpstr>Karla Regular</vt:lpstr>
      <vt:lpstr>Arial Rounded MT Bold</vt:lpstr>
      <vt:lpstr>Karla</vt:lpstr>
      <vt:lpstr>Arrus-Black</vt:lpstr>
      <vt:lpstr>Building Siblings Relationships by Slidesgo</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Siblings Relationships</dc:title>
  <dc:creator>PC</dc:creator>
  <cp:lastModifiedBy>Ngoc Yen</cp:lastModifiedBy>
  <cp:revision>88</cp:revision>
  <dcterms:modified xsi:type="dcterms:W3CDTF">2021-11-17T00:34:27Z</dcterms:modified>
</cp:coreProperties>
</file>