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309" r:id="rId4"/>
    <p:sldId id="310" r:id="rId5"/>
    <p:sldId id="311" r:id="rId6"/>
    <p:sldId id="312" r:id="rId7"/>
    <p:sldId id="313" r:id="rId8"/>
    <p:sldId id="271" r:id="rId9"/>
    <p:sldId id="272" r:id="rId10"/>
    <p:sldId id="303" r:id="rId11"/>
    <p:sldId id="273" r:id="rId12"/>
    <p:sldId id="274" r:id="rId13"/>
    <p:sldId id="275" r:id="rId14"/>
    <p:sldId id="276" r:id="rId15"/>
    <p:sldId id="277" r:id="rId16"/>
    <p:sldId id="307" r:id="rId17"/>
    <p:sldId id="279" r:id="rId18"/>
    <p:sldId id="280" r:id="rId19"/>
    <p:sldId id="281" r:id="rId20"/>
    <p:sldId id="282" r:id="rId21"/>
    <p:sldId id="283" r:id="rId22"/>
    <p:sldId id="315" r:id="rId23"/>
    <p:sldId id="316" r:id="rId24"/>
    <p:sldId id="317" r:id="rId25"/>
    <p:sldId id="292" r:id="rId26"/>
    <p:sldId id="293" r:id="rId27"/>
    <p:sldId id="294" r:id="rId28"/>
    <p:sldId id="318" r:id="rId29"/>
    <p:sldId id="296" r:id="rId30"/>
    <p:sldId id="298" r:id="rId31"/>
    <p:sldId id="299" r:id="rId32"/>
    <p:sldId id="308" r:id="rId33"/>
    <p:sldId id="301" r:id="rId34"/>
  </p:sldIdLst>
  <p:sldSz cx="12344400" cy="6858000"/>
  <p:notesSz cx="6858000" cy="9144000"/>
  <p:defaultText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168" y="78"/>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FD779-BD36-4363-AD3C-3C512A6E4ACF}" type="datetimeFigureOut">
              <a:rPr lang="en-US" smtClean="0"/>
              <a:t>11/17/2021</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FC1A0-6AE1-4733-8B72-BE9DE4850550}" type="slidenum">
              <a:rPr lang="en-US" smtClean="0"/>
              <a:t>‹#›</a:t>
            </a:fld>
            <a:endParaRPr lang="en-US"/>
          </a:p>
        </p:txBody>
      </p:sp>
    </p:spTree>
    <p:extLst>
      <p:ext uri="{BB962C8B-B14F-4D97-AF65-F5344CB8AC3E}">
        <p14:creationId xmlns:p14="http://schemas.microsoft.com/office/powerpoint/2010/main" val="2458082154"/>
      </p:ext>
    </p:extLst>
  </p:cSld>
  <p:clrMap bg1="lt1" tx1="dk1" bg2="lt2" tx2="dk2" accent1="accent1" accent2="accent2" accent3="accent3" accent4="accent4" accent5="accent5" accent6="accent6" hlink="hlink" folHlink="folHlink"/>
  <p:notesStyle>
    <a:lvl1pPr marL="0" algn="l" defTabSz="1132027" rtl="0" eaLnBrk="1" latinLnBrk="0" hangingPunct="1">
      <a:defRPr sz="1500" kern="1200">
        <a:solidFill>
          <a:schemeClr val="tx1"/>
        </a:solidFill>
        <a:latin typeface="+mn-lt"/>
        <a:ea typeface="+mn-ea"/>
        <a:cs typeface="+mn-cs"/>
      </a:defRPr>
    </a:lvl1pPr>
    <a:lvl2pPr marL="566014" algn="l" defTabSz="1132027" rtl="0" eaLnBrk="1" latinLnBrk="0" hangingPunct="1">
      <a:defRPr sz="1500" kern="1200">
        <a:solidFill>
          <a:schemeClr val="tx1"/>
        </a:solidFill>
        <a:latin typeface="+mn-lt"/>
        <a:ea typeface="+mn-ea"/>
        <a:cs typeface="+mn-cs"/>
      </a:defRPr>
    </a:lvl2pPr>
    <a:lvl3pPr marL="1132027" algn="l" defTabSz="1132027" rtl="0" eaLnBrk="1" latinLnBrk="0" hangingPunct="1">
      <a:defRPr sz="1500" kern="1200">
        <a:solidFill>
          <a:schemeClr val="tx1"/>
        </a:solidFill>
        <a:latin typeface="+mn-lt"/>
        <a:ea typeface="+mn-ea"/>
        <a:cs typeface="+mn-cs"/>
      </a:defRPr>
    </a:lvl3pPr>
    <a:lvl4pPr marL="1698041" algn="l" defTabSz="1132027" rtl="0" eaLnBrk="1" latinLnBrk="0" hangingPunct="1">
      <a:defRPr sz="1500" kern="1200">
        <a:solidFill>
          <a:schemeClr val="tx1"/>
        </a:solidFill>
        <a:latin typeface="+mn-lt"/>
        <a:ea typeface="+mn-ea"/>
        <a:cs typeface="+mn-cs"/>
      </a:defRPr>
    </a:lvl4pPr>
    <a:lvl5pPr marL="2264054" algn="l" defTabSz="1132027" rtl="0" eaLnBrk="1" latinLnBrk="0" hangingPunct="1">
      <a:defRPr sz="1500" kern="1200">
        <a:solidFill>
          <a:schemeClr val="tx1"/>
        </a:solidFill>
        <a:latin typeface="+mn-lt"/>
        <a:ea typeface="+mn-ea"/>
        <a:cs typeface="+mn-cs"/>
      </a:defRPr>
    </a:lvl5pPr>
    <a:lvl6pPr marL="2830068" algn="l" defTabSz="1132027" rtl="0" eaLnBrk="1" latinLnBrk="0" hangingPunct="1">
      <a:defRPr sz="1500" kern="1200">
        <a:solidFill>
          <a:schemeClr val="tx1"/>
        </a:solidFill>
        <a:latin typeface="+mn-lt"/>
        <a:ea typeface="+mn-ea"/>
        <a:cs typeface="+mn-cs"/>
      </a:defRPr>
    </a:lvl6pPr>
    <a:lvl7pPr marL="3396082" algn="l" defTabSz="1132027" rtl="0" eaLnBrk="1" latinLnBrk="0" hangingPunct="1">
      <a:defRPr sz="1500" kern="1200">
        <a:solidFill>
          <a:schemeClr val="tx1"/>
        </a:solidFill>
        <a:latin typeface="+mn-lt"/>
        <a:ea typeface="+mn-ea"/>
        <a:cs typeface="+mn-cs"/>
      </a:defRPr>
    </a:lvl7pPr>
    <a:lvl8pPr marL="3962095" algn="l" defTabSz="1132027" rtl="0" eaLnBrk="1" latinLnBrk="0" hangingPunct="1">
      <a:defRPr sz="1500" kern="1200">
        <a:solidFill>
          <a:schemeClr val="tx1"/>
        </a:solidFill>
        <a:latin typeface="+mn-lt"/>
        <a:ea typeface="+mn-ea"/>
        <a:cs typeface="+mn-cs"/>
      </a:defRPr>
    </a:lvl8pPr>
    <a:lvl9pPr marL="4528109" algn="l" defTabSz="113202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1190535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Xua tan ánh</a:t>
            </a:r>
            <a:r>
              <a:rPr lang="en-US" baseline="0" smtClean="0"/>
              <a:t> nắng Mặt trời bằng cách chọn vào hình các mặt trời nhé </a:t>
            </a:r>
            <a:endParaRPr lang="en-US"/>
          </a:p>
        </p:txBody>
      </p:sp>
      <p:sp>
        <p:nvSpPr>
          <p:cNvPr id="4" name="Slide Number Placeholder 3"/>
          <p:cNvSpPr>
            <a:spLocks noGrp="1"/>
          </p:cNvSpPr>
          <p:nvPr>
            <p:ph type="sldNum" sz="quarter" idx="10"/>
          </p:nvPr>
        </p:nvSpPr>
        <p:spPr/>
        <p:txBody>
          <a:bodyPr/>
          <a:lstStyle/>
          <a:p>
            <a:fld id="{85BFC1A0-6AE1-4733-8B72-BE9DE4850550}" type="slidenum">
              <a:rPr lang="en-US" smtClean="0"/>
              <a:t>3</a:t>
            </a:fld>
            <a:endParaRPr lang="en-US"/>
          </a:p>
        </p:txBody>
      </p:sp>
    </p:spTree>
    <p:extLst>
      <p:ext uri="{BB962C8B-B14F-4D97-AF65-F5344CB8AC3E}">
        <p14:creationId xmlns:p14="http://schemas.microsoft.com/office/powerpoint/2010/main" val="328627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1"/>
            <a:ext cx="8641080" cy="1752600"/>
          </a:xfrm>
        </p:spPr>
        <p:txBody>
          <a:bodyPr/>
          <a:lstStyle>
            <a:lvl1pPr marL="0" indent="0" algn="ctr">
              <a:buNone/>
              <a:defRPr>
                <a:solidFill>
                  <a:schemeClr val="tx1">
                    <a:tint val="75000"/>
                  </a:schemeClr>
                </a:solidFill>
              </a:defRPr>
            </a:lvl1pPr>
            <a:lvl2pPr marL="566014" indent="0" algn="ctr">
              <a:buNone/>
              <a:defRPr>
                <a:solidFill>
                  <a:schemeClr val="tx1">
                    <a:tint val="75000"/>
                  </a:schemeClr>
                </a:solidFill>
              </a:defRPr>
            </a:lvl2pPr>
            <a:lvl3pPr marL="1132027" indent="0" algn="ctr">
              <a:buNone/>
              <a:defRPr>
                <a:solidFill>
                  <a:schemeClr val="tx1">
                    <a:tint val="75000"/>
                  </a:schemeClr>
                </a:solidFill>
              </a:defRPr>
            </a:lvl3pPr>
            <a:lvl4pPr marL="1698041" indent="0" algn="ctr">
              <a:buNone/>
              <a:defRPr>
                <a:solidFill>
                  <a:schemeClr val="tx1">
                    <a:tint val="75000"/>
                  </a:schemeClr>
                </a:solidFill>
              </a:defRPr>
            </a:lvl4pPr>
            <a:lvl5pPr marL="2264054" indent="0" algn="ctr">
              <a:buNone/>
              <a:defRPr>
                <a:solidFill>
                  <a:schemeClr val="tx1">
                    <a:tint val="75000"/>
                  </a:schemeClr>
                </a:solidFill>
              </a:defRPr>
            </a:lvl5pPr>
            <a:lvl6pPr marL="2830068" indent="0" algn="ctr">
              <a:buNone/>
              <a:defRPr>
                <a:solidFill>
                  <a:schemeClr val="tx1">
                    <a:tint val="75000"/>
                  </a:schemeClr>
                </a:solidFill>
              </a:defRPr>
            </a:lvl6pPr>
            <a:lvl7pPr marL="3396082" indent="0" algn="ctr">
              <a:buNone/>
              <a:defRPr>
                <a:solidFill>
                  <a:schemeClr val="tx1">
                    <a:tint val="75000"/>
                  </a:schemeClr>
                </a:solidFill>
              </a:defRPr>
            </a:lvl7pPr>
            <a:lvl8pPr marL="3962095" indent="0" algn="ctr">
              <a:buNone/>
              <a:defRPr>
                <a:solidFill>
                  <a:schemeClr val="tx1">
                    <a:tint val="75000"/>
                  </a:schemeClr>
                </a:solidFill>
              </a:defRPr>
            </a:lvl8pPr>
            <a:lvl9pPr marL="45281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3917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8584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6413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900720" y="1571767"/>
            <a:ext cx="1054296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2229" y="5553940"/>
            <a:ext cx="1493335"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980600" y="-91480"/>
            <a:ext cx="1466435"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6442" y="15433"/>
            <a:ext cx="474578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741057" y="1373909"/>
            <a:ext cx="118011"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749817" y="2346809"/>
            <a:ext cx="4516951"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66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520988" y="15433"/>
            <a:ext cx="474578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6438" y="2346809"/>
            <a:ext cx="4516951"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727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807670" y="5421040"/>
            <a:ext cx="1639365"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2226" y="-90837"/>
            <a:ext cx="1709304"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20795" y="559833"/>
            <a:ext cx="1150281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683572" y="155759"/>
            <a:ext cx="2654262" cy="249727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1502" y="4316778"/>
            <a:ext cx="2687441"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790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717517" y="2763034"/>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717517" y="2229667"/>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48042" y="2150100"/>
            <a:ext cx="143127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717517" y="46392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717517" y="4105900"/>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22056" y="3969234"/>
            <a:ext cx="143127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955584" y="2765851"/>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955584" y="2232484"/>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447735" y="2168085"/>
            <a:ext cx="143127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973944" y="46444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973944" y="4111085"/>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83138" y="3998434"/>
            <a:ext cx="1376595"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620146"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2229"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10047348" y="6277566"/>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52923" y="107910"/>
            <a:ext cx="404716"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2681" y="2940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80846" y="4590501"/>
            <a:ext cx="281621" cy="30478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564464" y="1811801"/>
            <a:ext cx="303447" cy="328458"/>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9214" y="168780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6390" y="5311444"/>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9051" y="5588966"/>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76524" y="550294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605716"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8083" y="3996391"/>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41402" y="424447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205613" y="-9112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400963"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833936" y="4622363"/>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816445" y="154474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953784" y="126722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816451" y="654867"/>
            <a:ext cx="107641"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726311" y="1353252"/>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597119"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181234" y="2688878"/>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2061433" y="261172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757537" y="6776394"/>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801872"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0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109713" y="1419602"/>
            <a:ext cx="813564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48670" y="1977401"/>
            <a:ext cx="6457725"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2229"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620146"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10121800" y="61829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708814" y="1582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360489" y="66400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912954" y="28735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1107591" y="2548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700224" y="664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8057030" y="6507398"/>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429047" y="52262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708801" y="5159132"/>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21326" y="407533"/>
            <a:ext cx="408070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06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052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0"/>
            <a:ext cx="10492740" cy="1362075"/>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4"/>
            <a:ext cx="10492740" cy="1500187"/>
          </a:xfrm>
        </p:spPr>
        <p:txBody>
          <a:bodyPr anchor="b"/>
          <a:lstStyle>
            <a:lvl1pPr marL="0" indent="0">
              <a:buNone/>
              <a:defRPr sz="2500">
                <a:solidFill>
                  <a:schemeClr val="tx1">
                    <a:tint val="75000"/>
                  </a:schemeClr>
                </a:solidFill>
              </a:defRPr>
            </a:lvl1pPr>
            <a:lvl2pPr marL="566014" indent="0">
              <a:buNone/>
              <a:defRPr sz="2200">
                <a:solidFill>
                  <a:schemeClr val="tx1">
                    <a:tint val="75000"/>
                  </a:schemeClr>
                </a:solidFill>
              </a:defRPr>
            </a:lvl2pPr>
            <a:lvl3pPr marL="1132027" indent="0">
              <a:buNone/>
              <a:defRPr sz="2000">
                <a:solidFill>
                  <a:schemeClr val="tx1">
                    <a:tint val="75000"/>
                  </a:schemeClr>
                </a:solidFill>
              </a:defRPr>
            </a:lvl3pPr>
            <a:lvl4pPr marL="1698041" indent="0">
              <a:buNone/>
              <a:defRPr sz="1700">
                <a:solidFill>
                  <a:schemeClr val="tx1">
                    <a:tint val="75000"/>
                  </a:schemeClr>
                </a:solidFill>
              </a:defRPr>
            </a:lvl4pPr>
            <a:lvl5pPr marL="2264054" indent="0">
              <a:buNone/>
              <a:defRPr sz="1700">
                <a:solidFill>
                  <a:schemeClr val="tx1">
                    <a:tint val="75000"/>
                  </a:schemeClr>
                </a:solidFill>
              </a:defRPr>
            </a:lvl5pPr>
            <a:lvl6pPr marL="2830068" indent="0">
              <a:buNone/>
              <a:defRPr sz="1700">
                <a:solidFill>
                  <a:schemeClr val="tx1">
                    <a:tint val="75000"/>
                  </a:schemeClr>
                </a:solidFill>
              </a:defRPr>
            </a:lvl6pPr>
            <a:lvl7pPr marL="3396082" indent="0">
              <a:buNone/>
              <a:defRPr sz="1700">
                <a:solidFill>
                  <a:schemeClr val="tx1">
                    <a:tint val="75000"/>
                  </a:schemeClr>
                </a:solidFill>
              </a:defRPr>
            </a:lvl7pPr>
            <a:lvl8pPr marL="3962095" indent="0">
              <a:buNone/>
              <a:defRPr sz="1700">
                <a:solidFill>
                  <a:schemeClr val="tx1">
                    <a:tint val="75000"/>
                  </a:schemeClr>
                </a:solidFill>
              </a:defRPr>
            </a:lvl8pPr>
            <a:lvl9pPr marL="452810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7372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662681-774D-4FB3-B016-87632D41340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991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62681-774D-4FB3-B016-87632D413404}"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4282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62681-774D-4FB3-B016-87632D413404}"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11034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9920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1" y="273050"/>
            <a:ext cx="4061223" cy="116205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826318" y="273051"/>
            <a:ext cx="6900863"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1" y="1435100"/>
            <a:ext cx="4061223" cy="4691063"/>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98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1"/>
            <a:ext cx="7406640" cy="566738"/>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4000"/>
            </a:lvl1pPr>
            <a:lvl2pPr marL="566014" indent="0">
              <a:buNone/>
              <a:defRPr sz="3500"/>
            </a:lvl2pPr>
            <a:lvl3pPr marL="1132027" indent="0">
              <a:buNone/>
              <a:defRPr sz="3000"/>
            </a:lvl3pPr>
            <a:lvl4pPr marL="1698041" indent="0">
              <a:buNone/>
              <a:defRPr sz="2500"/>
            </a:lvl4pPr>
            <a:lvl5pPr marL="2264054" indent="0">
              <a:buNone/>
              <a:defRPr sz="2500"/>
            </a:lvl5pPr>
            <a:lvl6pPr marL="2830068" indent="0">
              <a:buNone/>
              <a:defRPr sz="2500"/>
            </a:lvl6pPr>
            <a:lvl7pPr marL="3396082" indent="0">
              <a:buNone/>
              <a:defRPr sz="2500"/>
            </a:lvl7pPr>
            <a:lvl8pPr marL="3962095" indent="0">
              <a:buNone/>
              <a:defRPr sz="2500"/>
            </a:lvl8pPr>
            <a:lvl9pPr marL="4528109" indent="0">
              <a:buNone/>
              <a:defRPr sz="2500"/>
            </a:lvl9pPr>
          </a:lstStyle>
          <a:p>
            <a:endParaRPr lang="en-US"/>
          </a:p>
        </p:txBody>
      </p:sp>
      <p:sp>
        <p:nvSpPr>
          <p:cNvPr id="4" name="Text Placeholder 3"/>
          <p:cNvSpPr>
            <a:spLocks noGrp="1"/>
          </p:cNvSpPr>
          <p:nvPr>
            <p:ph type="body" sz="half" idx="2"/>
          </p:nvPr>
        </p:nvSpPr>
        <p:spPr>
          <a:xfrm>
            <a:off x="2419589" y="5367339"/>
            <a:ext cx="7406640" cy="804862"/>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0836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113203" tIns="56601" rIns="113203" bIns="566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1"/>
            <a:ext cx="11109960" cy="4525963"/>
          </a:xfrm>
          <a:prstGeom prst="rect">
            <a:avLst/>
          </a:prstGeom>
        </p:spPr>
        <p:txBody>
          <a:bodyPr vert="horz" lIns="113203" tIns="56601" rIns="113203" bIns="566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1"/>
            <a:ext cx="2880360" cy="365125"/>
          </a:xfrm>
          <a:prstGeom prst="rect">
            <a:avLst/>
          </a:prstGeom>
        </p:spPr>
        <p:txBody>
          <a:bodyPr vert="horz" lIns="113203" tIns="56601" rIns="113203" bIns="56601" rtlCol="0" anchor="ctr"/>
          <a:lstStyle>
            <a:lvl1pPr algn="l">
              <a:defRPr sz="1500">
                <a:solidFill>
                  <a:schemeClr val="tx1">
                    <a:tint val="75000"/>
                  </a:schemeClr>
                </a:solidFill>
              </a:defRPr>
            </a:lvl1pPr>
          </a:lstStyle>
          <a:p>
            <a:fld id="{C9662681-774D-4FB3-B016-87632D413404}" type="datetimeFigureOut">
              <a:rPr lang="en-US" smtClean="0"/>
              <a:t>11/17/2021</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113203" tIns="56601" rIns="113203" bIns="5660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113203" tIns="56601" rIns="113203" bIns="56601" rtlCol="0" anchor="ctr"/>
          <a:lstStyle>
            <a:lvl1pPr algn="r">
              <a:defRPr sz="1500">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22827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1132027" rtl="0" eaLnBrk="1" latinLnBrk="0" hangingPunct="1">
        <a:spcBef>
          <a:spcPct val="0"/>
        </a:spcBef>
        <a:buNone/>
        <a:defRPr sz="5400" kern="1200">
          <a:solidFill>
            <a:schemeClr val="tx1"/>
          </a:solidFill>
          <a:latin typeface="+mj-lt"/>
          <a:ea typeface="+mj-ea"/>
          <a:cs typeface="+mj-cs"/>
        </a:defRPr>
      </a:lvl1pPr>
    </p:titleStyle>
    <p:bodyStyle>
      <a:lvl1pPr marL="424510" indent="-424510" algn="l" defTabSz="1132027"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772" indent="-353759" algn="l" defTabSz="1132027"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034" indent="-283007" algn="l" defTabSz="1132027"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04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061"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075"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08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102"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116"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7.xml"/><Relationship Id="rId3" Type="http://schemas.openxmlformats.org/officeDocument/2006/relationships/image" Target="../media/image5.jpg"/><Relationship Id="rId7" Type="http://schemas.openxmlformats.org/officeDocument/2006/relationships/slide" Target="slide6.xml"/><Relationship Id="rId12"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slide" Target="slide8.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6.png"/><Relationship Id="rId15" Type="http://schemas.microsoft.com/office/2007/relationships/hdphoto" Target="../media/hdphoto4.wdp"/><Relationship Id="rId10"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2.wdp"/><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2"/>
            <a:ext cx="12344400"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4331" y="462491"/>
            <a:ext cx="2070259"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30306" y="1254922"/>
            <a:ext cx="8455843"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575" y="4205201"/>
            <a:ext cx="4579858"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6"/>
            <a:ext cx="3491149"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344400"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739082" y="838200"/>
            <a:ext cx="601451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37112"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iu</a:t>
            </a:r>
            <a:endParaRPr lang="en-US" sz="1060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985655" y="318452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50"/>
                </a:solidFill>
                <a:latin typeface="Arial-Rounded" pitchFamily="34" charset="0"/>
                <a:ea typeface="Arial-Rounded" pitchFamily="34" charset="0"/>
                <a:cs typeface="Arial-Rounded" pitchFamily="34" charset="0"/>
              </a:rPr>
              <a:t>i</a:t>
            </a:r>
            <a:endParaRPr lang="en-US" sz="10600">
              <a:solidFill>
                <a:srgbClr val="00B05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471685"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814357"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ưu</a:t>
            </a:r>
            <a:endParaRPr lang="en-US" sz="10600">
              <a:solidFill>
                <a:srgbClr val="00206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259785" y="317759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458012"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7030A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3952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60746"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dịu</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057400" y="5425350"/>
            <a:ext cx="1862118"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địu</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0910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xíu</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565265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hưu</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959602"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mưu</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209668"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lựu</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629790" y="5286677"/>
            <a:ext cx="127185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iu</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523005" y="5286677"/>
            <a:ext cx="186212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i</a:t>
            </a:r>
            <a:r>
              <a:rPr lang="en-US" sz="8000" smtClean="0">
                <a:solidFill>
                  <a:srgbClr val="FF0000"/>
                </a:solidFill>
                <a:latin typeface="Arial-Rounded" pitchFamily="34" charset="0"/>
                <a:ea typeface="Arial-Rounded" pitchFamily="34" charset="0"/>
                <a:cs typeface="Arial-Rounded" pitchFamily="34" charset="0"/>
              </a:rPr>
              <a:t>u</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456263" y="5286677"/>
            <a:ext cx="139903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ưu</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610181" y="5286677"/>
            <a:ext cx="2048333"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ư</a:t>
            </a:r>
            <a:r>
              <a:rPr lang="en-US" sz="8000" smtClean="0">
                <a:solidFill>
                  <a:srgbClr val="FF0000"/>
                </a:solidFill>
                <a:latin typeface="Arial-Rounded" pitchFamily="34" charset="0"/>
                <a:ea typeface="Arial-Rounded" pitchFamily="34" charset="0"/>
                <a:cs typeface="Arial-Rounded" pitchFamily="34" charset="0"/>
              </a:rPr>
              <a:t>u</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663549" y="5286677"/>
            <a:ext cx="15389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ưu</a:t>
            </a:r>
            <a:endParaRPr lang="en-US" sz="8000">
              <a:solidFill>
                <a:srgbClr val="FF0000"/>
              </a:solidFill>
              <a:latin typeface="Arial-Rounded" pitchFamily="34" charset="0"/>
              <a:ea typeface="Arial-Rounded" pitchFamily="34" charset="0"/>
              <a:cs typeface="Arial-Rounded" pitchFamily="34" charset="0"/>
            </a:endParaRPr>
          </a:p>
        </p:txBody>
      </p:sp>
      <p:pic>
        <p:nvPicPr>
          <p:cNvPr id="1026"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924" y="408161"/>
            <a:ext cx="4550126"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045"/>
          <a:stretch/>
        </p:blipFill>
        <p:spPr bwMode="auto">
          <a:xfrm>
            <a:off x="3988592" y="5330449"/>
            <a:ext cx="2172335" cy="152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ựu Việt Nam trái to"/>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218" y="1271337"/>
            <a:ext cx="5541818" cy="346363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3 món salad nhìn là mê từ trái lựu - Nhịp sống kinh tế Việt Nam &amp;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1114" y="1271337"/>
            <a:ext cx="5195454"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par>
                                <p:cTn id="59" presetID="10" presetClass="entr" presetSubtype="0"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033"/>
                                        </p:tgtEl>
                                      </p:cBhvr>
                                    </p:animEffect>
                                    <p:set>
                                      <p:cBhvr>
                                        <p:cTn id="66" dur="1" fill="hold">
                                          <p:stCondLst>
                                            <p:cond delay="499"/>
                                          </p:stCondLst>
                                        </p:cTn>
                                        <p:tgtEl>
                                          <p:spTgt spid="103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29"/>
                                        </p:tgtEl>
                                      </p:cBhvr>
                                    </p:animEffect>
                                    <p:set>
                                      <p:cBhvr>
                                        <p:cTn id="69" dur="1" fill="hold">
                                          <p:stCondLst>
                                            <p:cond delay="499"/>
                                          </p:stCondLst>
                                        </p:cTn>
                                        <p:tgtEl>
                                          <p:spTgt spid="10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4876800"/>
            <a:ext cx="12680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581001" y="2105022"/>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h</a:t>
            </a:r>
          </a:p>
        </p:txBody>
      </p:sp>
      <p:sp>
        <p:nvSpPr>
          <p:cNvPr id="5" name="Title 1"/>
          <p:cNvSpPr txBox="1">
            <a:spLocks/>
          </p:cNvSpPr>
          <p:nvPr/>
        </p:nvSpPr>
        <p:spPr>
          <a:xfrm>
            <a:off x="6095527" y="2105022"/>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560849" y="3688098"/>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h</a:t>
            </a: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2986983" y="47355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iu</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727452" y="4572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509208" y="5439506"/>
            <a:ext cx="708389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c</a:t>
            </a:r>
            <a:r>
              <a:rPr lang="en-US" sz="11500" smtClean="0">
                <a:latin typeface="Arial-SGK-TV" pitchFamily="2" charset="0"/>
                <a:ea typeface="Arial-Rounded" pitchFamily="34" charset="0"/>
                <a:cs typeface="Arial-SGK-TV" pitchFamily="2" charset="0"/>
              </a:rPr>
              <a:t>á</a:t>
            </a:r>
            <a:r>
              <a:rPr lang="en-US" sz="11500" smtClean="0">
                <a:latin typeface="Arial-Rounded" pitchFamily="34" charset="0"/>
                <a:ea typeface="Arial-Rounded" pitchFamily="34" charset="0"/>
                <a:cs typeface="Arial-Rounded" pitchFamily="34" charset="0"/>
              </a:rPr>
              <a:t>i rìu</a:t>
            </a:r>
            <a:endParaRPr lang="en-US" sz="11500">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554" b="32723"/>
          <a:stretch/>
        </p:blipFill>
        <p:spPr bwMode="auto">
          <a:xfrm>
            <a:off x="6016340" y="5419265"/>
            <a:ext cx="2841625" cy="100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ồng Tuyết: Chiếc rìu của người tiều p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118" y="604999"/>
            <a:ext cx="5875682" cy="37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56748" y="5257800"/>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a:t>
            </a:r>
            <a:r>
              <a:rPr lang="en-US" sz="12800" smtClean="0">
                <a:latin typeface="Arial-SGK-TV" pitchFamily="2" charset="0"/>
                <a:ea typeface="Arial-Rounded" pitchFamily="34" charset="0"/>
                <a:cs typeface="Arial-SGK-TV" pitchFamily="2" charset="0"/>
              </a:rPr>
              <a:t>á</a:t>
            </a:r>
            <a:r>
              <a:rPr lang="en-US" sz="12800" smtClean="0">
                <a:latin typeface="Arial-Rounded" pitchFamily="34" charset="0"/>
                <a:ea typeface="Arial-Rounded" pitchFamily="34" charset="0"/>
                <a:cs typeface="Arial-Rounded" pitchFamily="34" charset="0"/>
              </a:rPr>
              <a:t>i địu</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369630" y="52578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iu</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7911" y="-144463"/>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12598" y="7938"/>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924" y="408161"/>
            <a:ext cx="4550126" cy="455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56748" y="5105401"/>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qu</a:t>
            </a:r>
            <a:r>
              <a:rPr lang="en-US" sz="12800" smtClean="0">
                <a:latin typeface="Arial-SGK-TV" pitchFamily="2" charset="0"/>
                <a:ea typeface="Arial-Rounded" pitchFamily="34" charset="0"/>
                <a:cs typeface="Arial-SGK-TV" pitchFamily="2" charset="0"/>
              </a:rPr>
              <a:t>ả</a:t>
            </a:r>
            <a:r>
              <a:rPr lang="en-US" sz="12800" smtClean="0">
                <a:latin typeface="Arial-Rounded" pitchFamily="34" charset="0"/>
                <a:ea typeface="Arial-Rounded" pitchFamily="34" charset="0"/>
                <a:cs typeface="Arial-Rounded" pitchFamily="34" charset="0"/>
              </a:rPr>
              <a:t> lựu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437165" y="51054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ưu</a:t>
            </a:r>
            <a:endParaRPr lang="en-US" sz="12800">
              <a:solidFill>
                <a:srgbClr val="FF0000"/>
              </a:solidFill>
              <a:latin typeface="Arial-Rounded" pitchFamily="34" charset="0"/>
              <a:ea typeface="Arial-Rounded" pitchFamily="34" charset="0"/>
              <a:cs typeface="Arial-Rounded" pitchFamily="34" charset="0"/>
            </a:endParaRPr>
          </a:p>
        </p:txBody>
      </p:sp>
      <p:pic>
        <p:nvPicPr>
          <p:cNvPr id="5" name="Picture 5" descr="Lựu Việt Nam trái t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218" y="1066800"/>
            <a:ext cx="5541818" cy="3463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3 món salad nhìn là mê từ trái lựu - Nhịp sống kinh tế Việt Nam &amp;amp;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114" y="1066800"/>
            <a:ext cx="5195454"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56748" y="5105401"/>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con cừu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615545" y="51054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ưu</a:t>
            </a:r>
            <a:endParaRPr lang="en-US" sz="12800">
              <a:solidFill>
                <a:srgbClr val="FF0000"/>
              </a:solidFill>
              <a:latin typeface="Arial-Rounded" pitchFamily="34" charset="0"/>
              <a:ea typeface="Arial-Rounded" pitchFamily="34" charset="0"/>
              <a:cs typeface="Arial-Rounded" pitchFamily="34" charset="0"/>
            </a:endParaRPr>
          </a:p>
        </p:txBody>
      </p:sp>
      <p:pic>
        <p:nvPicPr>
          <p:cNvPr id="11266" name="Picture 2" descr="Con c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6752"/>
            <a:ext cx="4399048" cy="43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8" name="Title 1"/>
          <p:cNvSpPr txBox="1">
            <a:spLocks/>
          </p:cNvSpPr>
          <p:nvPr/>
        </p:nvSpPr>
        <p:spPr>
          <a:xfrm>
            <a:off x="8478327"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9" name="Title 1"/>
          <p:cNvSpPr txBox="1">
            <a:spLocks/>
          </p:cNvSpPr>
          <p:nvPr/>
        </p:nvSpPr>
        <p:spPr>
          <a:xfrm>
            <a:off x="5143500"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1972214"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198210" y="5271562"/>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rìu</a:t>
            </a:r>
            <a:endParaRPr lang="en-US" sz="5400">
              <a:latin typeface="Arial-Rounded" pitchFamily="34" charset="0"/>
              <a:ea typeface="Arial-Rounded" pitchFamily="34" charset="0"/>
              <a:cs typeface="Arial-Rounded" pitchFamily="34" charset="0"/>
            </a:endParaRPr>
          </a:p>
        </p:txBody>
      </p:sp>
      <p:pic>
        <p:nvPicPr>
          <p:cNvPr id="17" name="Picture 2" descr="Con cừ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455" y="1371600"/>
            <a:ext cx="3305070" cy="330507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hoáng ngợp lựu Israel siêu mọng nước siêu to Homefarm - Thực Phẩm Nhập  Khẩu Cao Cấ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875" y="1672061"/>
            <a:ext cx="3004609" cy="30046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Địu Em Bé, Địu ngồi 4 Tư Thế Có Túi Để Đồ Tiện Dụng Comfyba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2006898"/>
            <a:ext cx="2334934" cy="23349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ồng Tuyết: Chiếc rìu của người tiều p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6304">
            <a:off x="244732" y="2528665"/>
            <a:ext cx="2265329" cy="144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15" name="Title 1"/>
          <p:cNvSpPr txBox="1">
            <a:spLocks/>
          </p:cNvSpPr>
          <p:nvPr/>
        </p:nvSpPr>
        <p:spPr>
          <a:xfrm>
            <a:off x="8478327"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5143500"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1972214"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8" name="Title 1"/>
          <p:cNvSpPr txBox="1">
            <a:spLocks/>
          </p:cNvSpPr>
          <p:nvPr/>
        </p:nvSpPr>
        <p:spPr>
          <a:xfrm>
            <a:off x="-198210" y="56352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rìu</a:t>
            </a:r>
            <a:endParaRPr lang="en-US" sz="5400">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65" y="3866739"/>
            <a:ext cx="10480124"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027" y="-152400"/>
            <a:ext cx="4942599" cy="472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2565773"/>
              </p:ext>
            </p:extLst>
          </p:nvPr>
        </p:nvGraphicFramePr>
        <p:xfrm>
          <a:off x="218629" y="762000"/>
          <a:ext cx="11880016" cy="5852160"/>
        </p:xfrm>
        <a:graphic>
          <a:graphicData uri="http://schemas.openxmlformats.org/drawingml/2006/table">
            <a:tbl>
              <a:tblPr firstRow="1" bandRow="1">
                <a:tableStyleId>{5C22544A-7EE6-4342-B048-85BDC9FD1C3A}</a:tableStyleId>
              </a:tblPr>
              <a:tblGrid>
                <a:gridCol w="742501">
                  <a:extLst>
                    <a:ext uri="{9D8B030D-6E8A-4147-A177-3AD203B41FA5}">
                      <a16:colId xmlns:a16="http://schemas.microsoft.com/office/drawing/2014/main" val="20000"/>
                    </a:ext>
                  </a:extLst>
                </a:gridCol>
                <a:gridCol w="742501">
                  <a:extLst>
                    <a:ext uri="{9D8B030D-6E8A-4147-A177-3AD203B41FA5}">
                      <a16:colId xmlns:a16="http://schemas.microsoft.com/office/drawing/2014/main" val="20001"/>
                    </a:ext>
                  </a:extLst>
                </a:gridCol>
                <a:gridCol w="742501">
                  <a:extLst>
                    <a:ext uri="{9D8B030D-6E8A-4147-A177-3AD203B41FA5}">
                      <a16:colId xmlns:a16="http://schemas.microsoft.com/office/drawing/2014/main" val="20002"/>
                    </a:ext>
                  </a:extLst>
                </a:gridCol>
                <a:gridCol w="742501">
                  <a:extLst>
                    <a:ext uri="{9D8B030D-6E8A-4147-A177-3AD203B41FA5}">
                      <a16:colId xmlns:a16="http://schemas.microsoft.com/office/drawing/2014/main" val="20003"/>
                    </a:ext>
                  </a:extLst>
                </a:gridCol>
                <a:gridCol w="742501">
                  <a:extLst>
                    <a:ext uri="{9D8B030D-6E8A-4147-A177-3AD203B41FA5}">
                      <a16:colId xmlns:a16="http://schemas.microsoft.com/office/drawing/2014/main" val="20004"/>
                    </a:ext>
                  </a:extLst>
                </a:gridCol>
                <a:gridCol w="742501">
                  <a:extLst>
                    <a:ext uri="{9D8B030D-6E8A-4147-A177-3AD203B41FA5}">
                      <a16:colId xmlns:a16="http://schemas.microsoft.com/office/drawing/2014/main" val="20005"/>
                    </a:ext>
                  </a:extLst>
                </a:gridCol>
                <a:gridCol w="742501">
                  <a:extLst>
                    <a:ext uri="{9D8B030D-6E8A-4147-A177-3AD203B41FA5}">
                      <a16:colId xmlns:a16="http://schemas.microsoft.com/office/drawing/2014/main" val="20006"/>
                    </a:ext>
                  </a:extLst>
                </a:gridCol>
                <a:gridCol w="742501">
                  <a:extLst>
                    <a:ext uri="{9D8B030D-6E8A-4147-A177-3AD203B41FA5}">
                      <a16:colId xmlns:a16="http://schemas.microsoft.com/office/drawing/2014/main" val="20007"/>
                    </a:ext>
                  </a:extLst>
                </a:gridCol>
                <a:gridCol w="742501">
                  <a:extLst>
                    <a:ext uri="{9D8B030D-6E8A-4147-A177-3AD203B41FA5}">
                      <a16:colId xmlns:a16="http://schemas.microsoft.com/office/drawing/2014/main" val="20008"/>
                    </a:ext>
                  </a:extLst>
                </a:gridCol>
                <a:gridCol w="742501">
                  <a:extLst>
                    <a:ext uri="{9D8B030D-6E8A-4147-A177-3AD203B41FA5}">
                      <a16:colId xmlns:a16="http://schemas.microsoft.com/office/drawing/2014/main" val="20009"/>
                    </a:ext>
                  </a:extLst>
                </a:gridCol>
                <a:gridCol w="742501">
                  <a:extLst>
                    <a:ext uri="{9D8B030D-6E8A-4147-A177-3AD203B41FA5}">
                      <a16:colId xmlns:a16="http://schemas.microsoft.com/office/drawing/2014/main" val="20010"/>
                    </a:ext>
                  </a:extLst>
                </a:gridCol>
                <a:gridCol w="742501">
                  <a:extLst>
                    <a:ext uri="{9D8B030D-6E8A-4147-A177-3AD203B41FA5}">
                      <a16:colId xmlns:a16="http://schemas.microsoft.com/office/drawing/2014/main" val="20011"/>
                    </a:ext>
                  </a:extLst>
                </a:gridCol>
                <a:gridCol w="742501">
                  <a:extLst>
                    <a:ext uri="{9D8B030D-6E8A-4147-A177-3AD203B41FA5}">
                      <a16:colId xmlns:a16="http://schemas.microsoft.com/office/drawing/2014/main" val="20012"/>
                    </a:ext>
                  </a:extLst>
                </a:gridCol>
                <a:gridCol w="742501">
                  <a:extLst>
                    <a:ext uri="{9D8B030D-6E8A-4147-A177-3AD203B41FA5}">
                      <a16:colId xmlns:a16="http://schemas.microsoft.com/office/drawing/2014/main" val="20013"/>
                    </a:ext>
                  </a:extLst>
                </a:gridCol>
                <a:gridCol w="742501">
                  <a:extLst>
                    <a:ext uri="{9D8B030D-6E8A-4147-A177-3AD203B41FA5}">
                      <a16:colId xmlns:a16="http://schemas.microsoft.com/office/drawing/2014/main" val="20014"/>
                    </a:ext>
                  </a:extLst>
                </a:gridCol>
                <a:gridCol w="742501">
                  <a:extLst>
                    <a:ext uri="{9D8B030D-6E8A-4147-A177-3AD203B41FA5}">
                      <a16:colId xmlns:a16="http://schemas.microsoft.com/office/drawing/2014/main" val="20015"/>
                    </a:ext>
                  </a:extLst>
                </a:gridCol>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5624" y="76201"/>
            <a:ext cx="6858333" cy="941185"/>
            <a:chOff x="63500" y="1429216"/>
            <a:chExt cx="5080245" cy="705889"/>
          </a:xfrm>
        </p:grpSpPr>
        <p:sp>
          <p:nvSpPr>
            <p:cNvPr id="13" name="Rounded Rectangle 12"/>
            <p:cNvSpPr/>
            <p:nvPr/>
          </p:nvSpPr>
          <p:spPr>
            <a:xfrm>
              <a:off x="384357" y="1429216"/>
              <a:ext cx="4759388"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67818" y="1628776"/>
            <a:ext cx="8172732"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Łu</a:t>
            </a:r>
            <a:endParaRPr lang="en-US" sz="28600">
              <a:solidFill>
                <a:srgbClr val="FF0000"/>
              </a:solidFill>
              <a:latin typeface="HP001 4 hàng" pitchFamily="34" charset="0"/>
            </a:endParaRPr>
          </a:p>
        </p:txBody>
      </p:sp>
      <p:sp>
        <p:nvSpPr>
          <p:cNvPr id="8" name="TextBox 7"/>
          <p:cNvSpPr txBox="1"/>
          <p:nvPr/>
        </p:nvSpPr>
        <p:spPr>
          <a:xfrm>
            <a:off x="6616927" y="3009901"/>
            <a:ext cx="5498873"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Łu</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283495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grpSp>
        <p:nvGrpSpPr>
          <p:cNvPr id="3" name="Group 2"/>
          <p:cNvGrpSpPr/>
          <p:nvPr/>
        </p:nvGrpSpPr>
        <p:grpSpPr>
          <a:xfrm>
            <a:off x="3218919" y="1929997"/>
            <a:ext cx="5383242" cy="1138834"/>
            <a:chOff x="143293" y="1429216"/>
            <a:chExt cx="2513144"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
          <p:nvSpPr>
            <p:cNvPr id="5" name="Oval 4"/>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54704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3786" y="5145658"/>
            <a:ext cx="2750229" cy="1712343"/>
          </a:xfrm>
          <a:prstGeom prst="rect">
            <a:avLst/>
          </a:prstGeom>
        </p:spPr>
      </p:pic>
      <p:pic>
        <p:nvPicPr>
          <p:cNvPr id="4" name="I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9600" y="228600"/>
            <a:ext cx="11109325" cy="4160837"/>
          </a:xfrm>
        </p:spPr>
      </p:pic>
    </p:spTree>
    <p:extLst>
      <p:ext uri="{BB962C8B-B14F-4D97-AF65-F5344CB8AC3E}">
        <p14:creationId xmlns:p14="http://schemas.microsoft.com/office/powerpoint/2010/main" val="198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6219126"/>
              </p:ext>
            </p:extLst>
          </p:nvPr>
        </p:nvGraphicFramePr>
        <p:xfrm>
          <a:off x="218629" y="762000"/>
          <a:ext cx="11880016" cy="5852160"/>
        </p:xfrm>
        <a:graphic>
          <a:graphicData uri="http://schemas.openxmlformats.org/drawingml/2006/table">
            <a:tbl>
              <a:tblPr firstRow="1" bandRow="1">
                <a:tableStyleId>{5C22544A-7EE6-4342-B048-85BDC9FD1C3A}</a:tableStyleId>
              </a:tblPr>
              <a:tblGrid>
                <a:gridCol w="742501">
                  <a:extLst>
                    <a:ext uri="{9D8B030D-6E8A-4147-A177-3AD203B41FA5}">
                      <a16:colId xmlns:a16="http://schemas.microsoft.com/office/drawing/2014/main" val="20000"/>
                    </a:ext>
                  </a:extLst>
                </a:gridCol>
                <a:gridCol w="742501">
                  <a:extLst>
                    <a:ext uri="{9D8B030D-6E8A-4147-A177-3AD203B41FA5}">
                      <a16:colId xmlns:a16="http://schemas.microsoft.com/office/drawing/2014/main" val="20001"/>
                    </a:ext>
                  </a:extLst>
                </a:gridCol>
                <a:gridCol w="742501">
                  <a:extLst>
                    <a:ext uri="{9D8B030D-6E8A-4147-A177-3AD203B41FA5}">
                      <a16:colId xmlns:a16="http://schemas.microsoft.com/office/drawing/2014/main" val="20002"/>
                    </a:ext>
                  </a:extLst>
                </a:gridCol>
                <a:gridCol w="742501">
                  <a:extLst>
                    <a:ext uri="{9D8B030D-6E8A-4147-A177-3AD203B41FA5}">
                      <a16:colId xmlns:a16="http://schemas.microsoft.com/office/drawing/2014/main" val="20003"/>
                    </a:ext>
                  </a:extLst>
                </a:gridCol>
                <a:gridCol w="742501">
                  <a:extLst>
                    <a:ext uri="{9D8B030D-6E8A-4147-A177-3AD203B41FA5}">
                      <a16:colId xmlns:a16="http://schemas.microsoft.com/office/drawing/2014/main" val="20004"/>
                    </a:ext>
                  </a:extLst>
                </a:gridCol>
                <a:gridCol w="742501">
                  <a:extLst>
                    <a:ext uri="{9D8B030D-6E8A-4147-A177-3AD203B41FA5}">
                      <a16:colId xmlns:a16="http://schemas.microsoft.com/office/drawing/2014/main" val="20005"/>
                    </a:ext>
                  </a:extLst>
                </a:gridCol>
                <a:gridCol w="742501">
                  <a:extLst>
                    <a:ext uri="{9D8B030D-6E8A-4147-A177-3AD203B41FA5}">
                      <a16:colId xmlns:a16="http://schemas.microsoft.com/office/drawing/2014/main" val="20006"/>
                    </a:ext>
                  </a:extLst>
                </a:gridCol>
                <a:gridCol w="742501">
                  <a:extLst>
                    <a:ext uri="{9D8B030D-6E8A-4147-A177-3AD203B41FA5}">
                      <a16:colId xmlns:a16="http://schemas.microsoft.com/office/drawing/2014/main" val="20007"/>
                    </a:ext>
                  </a:extLst>
                </a:gridCol>
                <a:gridCol w="742501">
                  <a:extLst>
                    <a:ext uri="{9D8B030D-6E8A-4147-A177-3AD203B41FA5}">
                      <a16:colId xmlns:a16="http://schemas.microsoft.com/office/drawing/2014/main" val="20008"/>
                    </a:ext>
                  </a:extLst>
                </a:gridCol>
                <a:gridCol w="742501">
                  <a:extLst>
                    <a:ext uri="{9D8B030D-6E8A-4147-A177-3AD203B41FA5}">
                      <a16:colId xmlns:a16="http://schemas.microsoft.com/office/drawing/2014/main" val="20009"/>
                    </a:ext>
                  </a:extLst>
                </a:gridCol>
                <a:gridCol w="742501">
                  <a:extLst>
                    <a:ext uri="{9D8B030D-6E8A-4147-A177-3AD203B41FA5}">
                      <a16:colId xmlns:a16="http://schemas.microsoft.com/office/drawing/2014/main" val="20010"/>
                    </a:ext>
                  </a:extLst>
                </a:gridCol>
                <a:gridCol w="742501">
                  <a:extLst>
                    <a:ext uri="{9D8B030D-6E8A-4147-A177-3AD203B41FA5}">
                      <a16:colId xmlns:a16="http://schemas.microsoft.com/office/drawing/2014/main" val="20011"/>
                    </a:ext>
                  </a:extLst>
                </a:gridCol>
                <a:gridCol w="742501">
                  <a:extLst>
                    <a:ext uri="{9D8B030D-6E8A-4147-A177-3AD203B41FA5}">
                      <a16:colId xmlns:a16="http://schemas.microsoft.com/office/drawing/2014/main" val="20012"/>
                    </a:ext>
                  </a:extLst>
                </a:gridCol>
                <a:gridCol w="742501">
                  <a:extLst>
                    <a:ext uri="{9D8B030D-6E8A-4147-A177-3AD203B41FA5}">
                      <a16:colId xmlns:a16="http://schemas.microsoft.com/office/drawing/2014/main" val="20013"/>
                    </a:ext>
                  </a:extLst>
                </a:gridCol>
                <a:gridCol w="742501">
                  <a:extLst>
                    <a:ext uri="{9D8B030D-6E8A-4147-A177-3AD203B41FA5}">
                      <a16:colId xmlns:a16="http://schemas.microsoft.com/office/drawing/2014/main" val="20014"/>
                    </a:ext>
                  </a:extLst>
                </a:gridCol>
                <a:gridCol w="742501">
                  <a:extLst>
                    <a:ext uri="{9D8B030D-6E8A-4147-A177-3AD203B41FA5}">
                      <a16:colId xmlns:a16="http://schemas.microsoft.com/office/drawing/2014/main" val="20015"/>
                    </a:ext>
                  </a:extLst>
                </a:gridCol>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325772" y="1628776"/>
            <a:ext cx="8500638"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ŔĎ  </a:t>
            </a:r>
            <a:endParaRPr lang="en-US" sz="28600">
              <a:solidFill>
                <a:srgbClr val="FF0000"/>
              </a:solidFill>
              <a:latin typeface="HP001 4 hàng" pitchFamily="34" charset="0"/>
            </a:endParaRPr>
          </a:p>
        </p:txBody>
      </p:sp>
      <p:sp>
        <p:nvSpPr>
          <p:cNvPr id="8" name="TextBox 7"/>
          <p:cNvSpPr txBox="1"/>
          <p:nvPr/>
        </p:nvSpPr>
        <p:spPr>
          <a:xfrm>
            <a:off x="6635977" y="3009901"/>
            <a:ext cx="8500638"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ŔĎ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460046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76" y="152400"/>
            <a:ext cx="9375648" cy="6553200"/>
          </a:xfrm>
          <a:prstGeom prst="rect">
            <a:avLst/>
          </a:prstGeom>
        </p:spPr>
      </p:pic>
      <p:sp>
        <p:nvSpPr>
          <p:cNvPr id="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735716" y="2376488"/>
            <a:ext cx="13188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7000" smtClean="0">
                <a:solidFill>
                  <a:schemeClr val="bg1"/>
                </a:solidFill>
                <a:latin typeface="HP001 4 hàng" panose="020B0603050302020204" pitchFamily="34" charset="0"/>
                <a:cs typeface="Times New Roman" panose="02020603050405020304" pitchFamily="18" charset="0"/>
              </a:rPr>
              <a:t>ŁĎ</a:t>
            </a:r>
            <a:endParaRPr lang="en-US" altLang="en-US" sz="7000" dirty="0">
              <a:solidFill>
                <a:schemeClr val="bg1"/>
              </a:solidFill>
              <a:latin typeface="HP001 4 hàng" panose="020B0603050302020204" pitchFamily="34" charset="0"/>
              <a:cs typeface="Times New Roman" panose="02020603050405020304" pitchFamily="18" charset="0"/>
            </a:endParaRPr>
          </a:p>
        </p:txBody>
      </p:sp>
      <p:sp>
        <p:nvSpPr>
          <p:cNvPr id="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447969" y="2376487"/>
            <a:ext cx="160496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7000" smtClean="0">
                <a:solidFill>
                  <a:schemeClr val="bg1"/>
                </a:solidFill>
                <a:latin typeface="HP001 4 hàng" panose="020B0603050302020204" pitchFamily="34" charset="0"/>
                <a:cs typeface="Times New Roman" panose="02020603050405020304" pitchFamily="18" charset="0"/>
              </a:rPr>
              <a:t>ŔĎ</a:t>
            </a:r>
            <a:endParaRPr lang="en-US" altLang="en-US" sz="7000" dirty="0">
              <a:solidFill>
                <a:schemeClr val="bg1"/>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22835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76" y="152400"/>
            <a:ext cx="9375648" cy="6553200"/>
          </a:xfrm>
          <a:prstGeom prst="rect">
            <a:avLst/>
          </a:prstGeom>
        </p:spPr>
      </p:pic>
      <p:sp>
        <p:nvSpPr>
          <p:cNvPr id="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94151" y="2376488"/>
            <a:ext cx="13188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7000" smtClean="0">
                <a:solidFill>
                  <a:schemeClr val="bg1"/>
                </a:solidFill>
                <a:latin typeface="HP001 4 hàng" panose="020B0603050302020204" pitchFamily="34" charset="0"/>
                <a:cs typeface="Times New Roman" panose="02020603050405020304" pitchFamily="18" charset="0"/>
              </a:rPr>
              <a:t>cái</a:t>
            </a:r>
            <a:endParaRPr lang="en-US" altLang="en-US" sz="7000" dirty="0">
              <a:solidFill>
                <a:schemeClr val="bg1"/>
              </a:solidFill>
              <a:latin typeface="HP001 4 hàng" panose="020B0603050302020204" pitchFamily="34" charset="0"/>
              <a:cs typeface="Times New Roman" panose="02020603050405020304" pitchFamily="18" charset="0"/>
            </a:endParaRPr>
          </a:p>
        </p:txBody>
      </p:sp>
      <p:sp>
        <p:nvSpPr>
          <p:cNvPr id="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997031" y="2376487"/>
            <a:ext cx="186192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7000" smtClean="0">
                <a:solidFill>
                  <a:schemeClr val="bg1"/>
                </a:solidFill>
                <a:latin typeface="HP001 4 hàng" panose="020B0603050302020204" pitchFamily="34" charset="0"/>
                <a:cs typeface="Times New Roman" panose="02020603050405020304" pitchFamily="18" charset="0"/>
              </a:rPr>
              <a:t>ǟşu</a:t>
            </a:r>
            <a:endParaRPr lang="en-US" altLang="en-US" sz="7000" dirty="0">
              <a:solidFill>
                <a:schemeClr val="bg1"/>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93423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76" y="152400"/>
            <a:ext cx="9375648" cy="6553200"/>
          </a:xfrm>
          <a:prstGeom prst="rect">
            <a:avLst/>
          </a:prstGeom>
        </p:spPr>
      </p:pic>
      <p:sp>
        <p:nvSpPr>
          <p:cNvPr id="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87784" y="2382980"/>
            <a:ext cx="1752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7000" smtClean="0">
                <a:solidFill>
                  <a:schemeClr val="bg1"/>
                </a:solidFill>
                <a:latin typeface="HP001 4 hàng" panose="020B0603050302020204" pitchFamily="34" charset="0"/>
                <a:cs typeface="Times New Roman" panose="02020603050405020304" pitchFamily="18" charset="0"/>
              </a:rPr>
              <a:t>Ǖ</a:t>
            </a:r>
            <a:r>
              <a:rPr lang="el-GR" altLang="en-US" sz="7000" smtClean="0">
                <a:solidFill>
                  <a:schemeClr val="bg1"/>
                </a:solidFill>
                <a:latin typeface="HP001 4 hàng" panose="020B0603050302020204" pitchFamily="34" charset="0"/>
                <a:cs typeface="Times New Roman" panose="02020603050405020304" pitchFamily="18" charset="0"/>
              </a:rPr>
              <a:t>ί</a:t>
            </a:r>
            <a:r>
              <a:rPr lang="en-US" altLang="en-US" sz="7000">
                <a:solidFill>
                  <a:schemeClr val="bg1"/>
                </a:solidFill>
                <a:latin typeface="HP001 4 hàng" panose="020B0603050302020204" pitchFamily="34" charset="0"/>
                <a:cs typeface="Times New Roman" panose="02020603050405020304" pitchFamily="18" charset="0"/>
              </a:rPr>
              <a:t>ả</a:t>
            </a:r>
            <a:endParaRPr lang="en-US" altLang="en-US" sz="7000" dirty="0">
              <a:solidFill>
                <a:schemeClr val="bg1"/>
              </a:solidFill>
              <a:latin typeface="HP001 4 hàng" panose="020B0603050302020204" pitchFamily="34" charset="0"/>
              <a:cs typeface="Times New Roman" panose="02020603050405020304" pitchFamily="18" charset="0"/>
            </a:endParaRPr>
          </a:p>
        </p:txBody>
      </p:sp>
      <p:sp>
        <p:nvSpPr>
          <p:cNvPr id="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275636" y="2382979"/>
            <a:ext cx="186192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7000" smtClean="0">
                <a:solidFill>
                  <a:schemeClr val="bg1"/>
                </a:solidFill>
                <a:latin typeface="HP001 4 hàng" panose="020B0603050302020204" pitchFamily="34" charset="0"/>
                <a:cs typeface="Times New Roman" panose="02020603050405020304" pitchFamily="18" charset="0"/>
              </a:rPr>
              <a:t>l</a:t>
            </a:r>
            <a:r>
              <a:rPr lang="el-GR" altLang="en-US" sz="7000" smtClean="0">
                <a:solidFill>
                  <a:schemeClr val="bg1"/>
                </a:solidFill>
                <a:latin typeface="HP001 4 hàng" panose="020B0603050302020204" pitchFamily="34" charset="0"/>
                <a:cs typeface="Times New Roman" panose="02020603050405020304" pitchFamily="18" charset="0"/>
              </a:rPr>
              <a:t>ϔ</a:t>
            </a:r>
            <a:r>
              <a:rPr lang="en-US" altLang="en-US" sz="7000" smtClean="0">
                <a:solidFill>
                  <a:schemeClr val="bg1"/>
                </a:solidFill>
                <a:latin typeface="HP001 4 hàng" panose="020B0603050302020204" pitchFamily="34" charset="0"/>
                <a:cs typeface="Times New Roman" panose="02020603050405020304" pitchFamily="18" charset="0"/>
              </a:rPr>
              <a:t>Ď</a:t>
            </a:r>
            <a:endParaRPr lang="en-US" altLang="en-US" sz="7000" dirty="0">
              <a:solidFill>
                <a:schemeClr val="bg1"/>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413441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08" t="28646" r="27379" b="28385"/>
          <a:stretch/>
        </p:blipFill>
        <p:spPr bwMode="auto">
          <a:xfrm>
            <a:off x="508210" y="536352"/>
            <a:ext cx="10827659" cy="563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19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1" t="5858" b="63636"/>
          <a:stretch/>
        </p:blipFill>
        <p:spPr>
          <a:xfrm>
            <a:off x="1534427" y="52384"/>
            <a:ext cx="8851277" cy="4062416"/>
          </a:xfrm>
          <a:prstGeom prst="rect">
            <a:avLst/>
          </a:prstGeom>
        </p:spPr>
      </p:pic>
      <p:grpSp>
        <p:nvGrpSpPr>
          <p:cNvPr id="7" name="Group 6"/>
          <p:cNvGrpSpPr/>
          <p:nvPr/>
        </p:nvGrpSpPr>
        <p:grpSpPr>
          <a:xfrm>
            <a:off x="218629" y="203423"/>
            <a:ext cx="2660598"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6316" y="4436897"/>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Bà đã nghỉ hưu. Ngày ngày, bà đi chợ, nấu ăn và chăm lo cho con cháu. Mỗi lần đưa bé đi dạo, bà hay kể về ngày xưa. Lời bà dịu </a:t>
            </a:r>
            <a:r>
              <a:rPr lang="en-US">
                <a:latin typeface="Arial-Rounded" pitchFamily="34" charset="0"/>
                <a:ea typeface="Arial-Rounded" pitchFamily="34" charset="0"/>
                <a:cs typeface="Arial-Rounded" pitchFamily="34" charset="0"/>
              </a:rPr>
              <a:t>ê</a:t>
            </a:r>
            <a:r>
              <a:rPr lang="en-US" smtClean="0">
                <a:latin typeface="Arial-Rounded" pitchFamily="34" charset="0"/>
                <a:ea typeface="Arial-Rounded" pitchFamily="34" charset="0"/>
                <a:cs typeface="Arial-Rounded" pitchFamily="34" charset="0"/>
              </a:rPr>
              <a:t>m.</a:t>
            </a:r>
          </a:p>
        </p:txBody>
      </p:sp>
      <p:cxnSp>
        <p:nvCxnSpPr>
          <p:cNvPr id="32" name="Straight Connector 31"/>
          <p:cNvCxnSpPr/>
          <p:nvPr/>
        </p:nvCxnSpPr>
        <p:spPr>
          <a:xfrm>
            <a:off x="4038600" y="5181600"/>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220200" y="6400800"/>
            <a:ext cx="816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58090" y="2154895"/>
            <a:ext cx="586740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n</a:t>
            </a:r>
            <a:r>
              <a:rPr lang="en-US" sz="9600" smtClean="0">
                <a:solidFill>
                  <a:schemeClr val="bg1"/>
                </a:solidFill>
                <a:latin typeface="Arial-Rounded" pitchFamily="34" charset="0"/>
                <a:ea typeface="Arial-Rounded" pitchFamily="34" charset="0"/>
                <a:cs typeface="Arial-Rounded" pitchFamily="34" charset="0"/>
              </a:rPr>
              <a:t>ghỉ hưu</a:t>
            </a:r>
          </a:p>
        </p:txBody>
      </p:sp>
      <p:sp>
        <p:nvSpPr>
          <p:cNvPr id="7" name="Title 1"/>
          <p:cNvSpPr txBox="1">
            <a:spLocks/>
          </p:cNvSpPr>
          <p:nvPr/>
        </p:nvSpPr>
        <p:spPr>
          <a:xfrm>
            <a:off x="7211290" y="2154895"/>
            <a:ext cx="4432713"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dịu êm</a:t>
            </a:r>
          </a:p>
        </p:txBody>
      </p:sp>
    </p:spTree>
    <p:extLst>
      <p:ext uri="{BB962C8B-B14F-4D97-AF65-F5344CB8AC3E}">
        <p14:creationId xmlns:p14="http://schemas.microsoft.com/office/powerpoint/2010/main" val="26938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01345" y="1412268"/>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a:t>
            </a:r>
            <a:r>
              <a:rPr lang="en-US" sz="5400" smtClean="0">
                <a:latin typeface="Arial-Rounded" pitchFamily="34" charset="0"/>
                <a:ea typeface="Arial-Rounded" pitchFamily="34" charset="0"/>
                <a:cs typeface="Arial-Rounded" pitchFamily="34" charset="0"/>
              </a:rPr>
              <a:t> Lời </a:t>
            </a:r>
            <a:r>
              <a:rPr lang="en-US" sz="5400">
                <a:latin typeface="Arial-Rounded" pitchFamily="34" charset="0"/>
                <a:ea typeface="Arial-Rounded" pitchFamily="34" charset="0"/>
                <a:cs typeface="Arial-Rounded" pitchFamily="34" charset="0"/>
              </a:rPr>
              <a:t>bà dịu ê</a:t>
            </a:r>
            <a:r>
              <a:rPr lang="en-US" sz="5400" smtClean="0">
                <a:latin typeface="Arial-Rounded" pitchFamily="34" charset="0"/>
                <a:ea typeface="Arial-Rounded" pitchFamily="34" charset="0"/>
                <a:cs typeface="Arial-Rounded" pitchFamily="34" charset="0"/>
              </a:rPr>
              <a:t>m</a:t>
            </a:r>
            <a:r>
              <a:rPr lang="en-US" sz="5400">
                <a:latin typeface="Arial-Rounded" pitchFamily="34" charset="0"/>
                <a:ea typeface="Arial-Rounded" pitchFamily="34" charset="0"/>
                <a:cs typeface="Arial-Rounded" pitchFamily="34" charset="0"/>
              </a:rPr>
              <a:t>.</a:t>
            </a:r>
          </a:p>
        </p:txBody>
      </p:sp>
      <p:cxnSp>
        <p:nvCxnSpPr>
          <p:cNvPr id="16" name="Straight Connector 15"/>
          <p:cNvCxnSpPr/>
          <p:nvPr/>
        </p:nvCxnSpPr>
        <p:spPr>
          <a:xfrm flipH="1">
            <a:off x="11921242" y="1828800"/>
            <a:ext cx="9840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09600" y="1033754"/>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20" name="Oval 19"/>
          <p:cNvSpPr/>
          <p:nvPr/>
        </p:nvSpPr>
        <p:spPr>
          <a:xfrm>
            <a:off x="6107303" y="747925"/>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21" name="Straight Connector 20"/>
          <p:cNvCxnSpPr/>
          <p:nvPr/>
        </p:nvCxnSpPr>
        <p:spPr>
          <a:xfrm flipH="1">
            <a:off x="6283443" y="1044897"/>
            <a:ext cx="108244"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276600" y="3283978"/>
            <a:ext cx="89458"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0" y="230757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30" name="Straight Connector 29"/>
          <p:cNvCxnSpPr/>
          <p:nvPr/>
        </p:nvCxnSpPr>
        <p:spPr>
          <a:xfrm flipH="1">
            <a:off x="8039251" y="3283978"/>
            <a:ext cx="144073"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256225" y="3152990"/>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328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6"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01345" y="1412268"/>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z="5400" smtClean="0">
                <a:latin typeface="Arial-Rounded" pitchFamily="34" charset="0"/>
                <a:ea typeface="Arial-Rounded" pitchFamily="34" charset="0"/>
                <a:cs typeface="Arial-Rounded" pitchFamily="34" charset="0"/>
              </a:rPr>
              <a:t>m</a:t>
            </a:r>
            <a:r>
              <a:rPr lang="en-US" sz="5400">
                <a:latin typeface="Arial-Rounded" pitchFamily="34" charset="0"/>
                <a:ea typeface="Arial-Rounded" pitchFamily="34" charset="0"/>
                <a:cs typeface="Arial-Rounded" pitchFamily="34" charset="0"/>
              </a:rPr>
              <a:t>.</a:t>
            </a:r>
          </a:p>
        </p:txBody>
      </p:sp>
      <p:sp>
        <p:nvSpPr>
          <p:cNvPr id="46" name="Rounded Rectangle 4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Ai xuất hiện trong bài?</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a:off x="6611003" y="1729740"/>
            <a:ext cx="52862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3471" y="4038600"/>
            <a:ext cx="25383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05430" y="1691640"/>
            <a:ext cx="753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476720"/>
            <a:ext cx="1143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1345" y="3200400"/>
            <a:ext cx="11740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81400" y="3990109"/>
            <a:ext cx="419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9530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Ngày ngày, bà làm những gì?</a:t>
            </a:r>
            <a:endParaRPr lang="en-US" sz="4800">
              <a:latin typeface="Arial-Rounded" pitchFamily="34" charset="0"/>
              <a:ea typeface="Arial-Rounded" pitchFamily="34" charset="0"/>
              <a:cs typeface="Arial-Rounded" pitchFamily="34" charset="0"/>
            </a:endParaRPr>
          </a:p>
        </p:txBody>
      </p:sp>
      <p:sp>
        <p:nvSpPr>
          <p:cNvPr id="24" name="Rounded Rectangle 23"/>
          <p:cNvSpPr/>
          <p:nvPr/>
        </p:nvSpPr>
        <p:spPr>
          <a:xfrm>
            <a:off x="49530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Bà thường làm gì khi đưa bé đi dạo?</a:t>
            </a:r>
            <a:endParaRPr lang="en-US" sz="4800">
              <a:latin typeface="Arial-Rounded" pitchFamily="34" charset="0"/>
              <a:ea typeface="Arial-Rounded" pitchFamily="34" charset="0"/>
              <a:cs typeface="Arial-Rounded" pitchFamily="34" charset="0"/>
            </a:endParaRPr>
          </a:p>
        </p:txBody>
      </p:sp>
      <p:sp>
        <p:nvSpPr>
          <p:cNvPr id="28" name="Rounded Rectangle 27"/>
          <p:cNvSpPr/>
          <p:nvPr/>
        </p:nvSpPr>
        <p:spPr>
          <a:xfrm>
            <a:off x="495300" y="5373256"/>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Lời bà như thế nào?</a:t>
            </a:r>
            <a:endParaRPr lang="en-US" sz="4800">
              <a:latin typeface="Arial-Rounded" pitchFamily="34" charset="0"/>
              <a:ea typeface="Arial-Rounded" pitchFamily="34" charset="0"/>
              <a:cs typeface="Arial-Rounded" pitchFamily="34" charset="0"/>
            </a:endParaRPr>
          </a:p>
        </p:txBody>
      </p:sp>
      <p:sp>
        <p:nvSpPr>
          <p:cNvPr id="29" name="Rounded Rectangle 28"/>
          <p:cNvSpPr/>
          <p:nvPr/>
        </p:nvSpPr>
        <p:spPr>
          <a:xfrm>
            <a:off x="457853" y="5373256"/>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Em hãy nhận xét về người bà trong bài.</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47290" l="100" r="54800">
                        <a14:foregroundMark x1="6200" y1="6574" x2="10600" y2="19377"/>
                        <a14:foregroundMark x1="10600" y1="6574" x2="18100" y2="10496"/>
                        <a14:foregroundMark x1="3100" y1="2768" x2="5700" y2="1499"/>
                        <a14:foregroundMark x1="3900" y1="3576" x2="6500" y2="6574"/>
                        <a14:foregroundMark x1="12200" y1="14072" x2="13700" y2="16724"/>
                        <a14:foregroundMark x1="9600" y1="24452" x2="9800" y2="30681"/>
                        <a14:foregroundMark x1="24200" y1="15225" x2="37600" y2="17532"/>
                        <a14:foregroundMark x1="35300" y1="17878" x2="36100" y2="19608"/>
                        <a14:foregroundMark x1="36900" y1="16148" x2="36900" y2="17532"/>
                        <a14:foregroundMark x1="8800" y1="32065" x2="12400" y2="31488"/>
                        <a14:foregroundMark x1="26000" y1="29758" x2="36100" y2="28604"/>
                        <a14:foregroundMark x1="41000" y1="33333" x2="43000" y2="40715"/>
                        <a14:foregroundMark x1="13200" y1="8997" x2="12700" y2="14302"/>
                      </a14:backgroundRemoval>
                    </a14:imgEffect>
                  </a14:imgLayer>
                </a14:imgProps>
              </a:ext>
              <a:ext uri="{28A0092B-C50C-407E-A947-70E740481C1C}">
                <a14:useLocalDpi xmlns:a14="http://schemas.microsoft.com/office/drawing/2010/main" val="0"/>
              </a:ext>
            </a:extLst>
          </a:blip>
          <a:srcRect r="45534" b="54748"/>
          <a:stretch/>
        </p:blipFill>
        <p:spPr>
          <a:xfrm>
            <a:off x="157766" y="1352806"/>
            <a:ext cx="2933112" cy="2112818"/>
          </a:xfrm>
          <a:prstGeom prst="rect">
            <a:avLst/>
          </a:prstGeom>
        </p:spPr>
      </p:pic>
      <p:pic>
        <p:nvPicPr>
          <p:cNvPr id="7" name="Picture 6">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4437" y1="23958" x2="15711" y2="37240"/>
                        <a14:foregroundMark x1="39278" y1="37240" x2="78769" y2="32031"/>
                        <a14:foregroundMark x1="63907" y1="28646" x2="64544" y2="34115"/>
                        <a14:foregroundMark x1="36943" y1="30729" x2="45860" y2="38021"/>
                        <a14:foregroundMark x1="52442" y1="55469" x2="54565" y2="73698"/>
                        <a14:foregroundMark x1="12951" y1="9635" x2="10191" y2="38021"/>
                        <a14:foregroundMark x1="9130" y1="13802" x2="21019" y2="33333"/>
                        <a14:foregroundMark x1="15711" y1="17969" x2="25053" y2="33333"/>
                        <a14:foregroundMark x1="17834" y1="15104" x2="19958" y2="16406"/>
                        <a14:foregroundMark x1="5308" y1="14583" x2="7856" y2="30729"/>
                        <a14:foregroundMark x1="7431" y1="33333" x2="5308" y2="54167"/>
                      </a14:backgroundRemoval>
                    </a14:imgEffect>
                  </a14:imgLayer>
                </a14:imgProps>
              </a:ext>
              <a:ext uri="{28A0092B-C50C-407E-A947-70E740481C1C}">
                <a14:useLocalDpi xmlns:a14="http://schemas.microsoft.com/office/drawing/2010/main" val="0"/>
              </a:ext>
            </a:extLst>
          </a:blip>
          <a:stretch>
            <a:fillRect/>
          </a:stretch>
        </p:blipFill>
        <p:spPr>
          <a:xfrm>
            <a:off x="1828800" y="3962399"/>
            <a:ext cx="2524157" cy="2057911"/>
          </a:xfrm>
          <a:prstGeom prst="rect">
            <a:avLst/>
          </a:prstGeom>
        </p:spPr>
      </p:pic>
      <p:pic>
        <p:nvPicPr>
          <p:cNvPr id="8" name="Picture 7">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6979" y1="28571" x2="64323" y2="28032"/>
                      </a14:backgroundRemoval>
                    </a14:imgEffect>
                  </a14:imgLayer>
                </a14:imgProps>
              </a:ext>
              <a:ext uri="{28A0092B-C50C-407E-A947-70E740481C1C}">
                <a14:useLocalDpi xmlns:a14="http://schemas.microsoft.com/office/drawing/2010/main" val="0"/>
              </a:ext>
            </a:extLst>
          </a:blip>
          <a:stretch>
            <a:fillRect/>
          </a:stretch>
        </p:blipFill>
        <p:spPr>
          <a:xfrm>
            <a:off x="6629400" y="21038"/>
            <a:ext cx="2756867" cy="2663536"/>
          </a:xfrm>
          <a:prstGeom prst="rect">
            <a:avLst/>
          </a:prstGeom>
        </p:spPr>
      </p:pic>
      <p:pic>
        <p:nvPicPr>
          <p:cNvPr id="9" name="Picture 8">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1879" b="79030" l="524" r="90445">
                        <a14:foregroundMark x1="37565" y1="47030" x2="39267" y2="63273"/>
                        <a14:foregroundMark x1="48429" y1="47030" x2="41492" y2="64000"/>
                        <a14:foregroundMark x1="43194" y1="53576" x2="45026" y2="57576"/>
                        <a14:foregroundMark x1="28403" y1="56000" x2="31414" y2="64000"/>
                        <a14:foregroundMark x1="29319" y1="49939" x2="27094" y2="56364"/>
                      </a14:backgroundRemoval>
                    </a14:imgEffect>
                  </a14:imgLayer>
                </a14:imgProps>
              </a:ext>
              <a:ext uri="{28A0092B-C50C-407E-A947-70E740481C1C}">
                <a14:useLocalDpi xmlns:a14="http://schemas.microsoft.com/office/drawing/2010/main" val="0"/>
              </a:ext>
            </a:extLst>
          </a:blip>
          <a:srcRect l="13689" t="17778" r="11476" b="25253"/>
          <a:stretch/>
        </p:blipFill>
        <p:spPr>
          <a:xfrm>
            <a:off x="6050784" y="3037864"/>
            <a:ext cx="2376055" cy="1953491"/>
          </a:xfrm>
          <a:prstGeom prst="rect">
            <a:avLst/>
          </a:prstGeom>
        </p:spPr>
      </p:pic>
      <p:sp>
        <p:nvSpPr>
          <p:cNvPr id="10" name="Right Arrow 9">
            <a:hlinkClick r:id="rId16" action="ppaction://hlinksldjump"/>
          </p:cNvPr>
          <p:cNvSpPr/>
          <p:nvPr/>
        </p:nvSpPr>
        <p:spPr>
          <a:xfrm>
            <a:off x="10363200" y="6477000"/>
            <a:ext cx="1752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Đi đến bài học</a:t>
            </a:r>
            <a:endParaRPr lang="en-US" sz="1600"/>
          </a:p>
        </p:txBody>
      </p:sp>
    </p:spTree>
    <p:extLst>
      <p:ext uri="{BB962C8B-B14F-4D97-AF65-F5344CB8AC3E}">
        <p14:creationId xmlns:p14="http://schemas.microsoft.com/office/powerpoint/2010/main" val="392781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8629" y="203423"/>
            <a:ext cx="2660598"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69769" y="770154"/>
            <a:ext cx="935860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Bà em</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360" t="56970" b="5858"/>
          <a:stretch/>
        </p:blipFill>
        <p:spPr>
          <a:xfrm>
            <a:off x="1911927" y="1475138"/>
            <a:ext cx="9129073" cy="5078061"/>
          </a:xfrm>
          <a:prstGeom prst="rect">
            <a:avLst/>
          </a:prstGeom>
        </p:spPr>
      </p:pic>
    </p:spTree>
    <p:extLst>
      <p:ext uri="{BB962C8B-B14F-4D97-AF65-F5344CB8AC3E}">
        <p14:creationId xmlns:p14="http://schemas.microsoft.com/office/powerpoint/2010/main" val="3277900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352" y="1143000"/>
            <a:ext cx="7511528"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6725" y="4445931"/>
            <a:ext cx="11818300" cy="219590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mtClean="0">
                <a:latin typeface="Arial-Rounded" pitchFamily="34" charset="0"/>
                <a:ea typeface="Arial-Rounded" pitchFamily="34" charset="0"/>
                <a:cs typeface="Arial-Rounded" pitchFamily="34" charset="0"/>
              </a:rPr>
              <a:t>m</a:t>
            </a:r>
            <a:r>
              <a:rPr lang="en-US">
                <a:latin typeface="Arial-Rounded" pitchFamily="34" charset="0"/>
                <a:ea typeface="Arial-Rounded" pitchFamily="34" charset="0"/>
                <a:cs typeface="Arial-Rounded" pitchFamily="34" charset="0"/>
              </a:rPr>
              <a:t>.</a:t>
            </a:r>
          </a:p>
        </p:txBody>
      </p:sp>
      <p:sp>
        <p:nvSpPr>
          <p:cNvPr id="9" name="Title 1"/>
          <p:cNvSpPr txBox="1">
            <a:spLocks/>
          </p:cNvSpPr>
          <p:nvPr/>
        </p:nvSpPr>
        <p:spPr>
          <a:xfrm>
            <a:off x="7734300"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4361373"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2" name="Title 1"/>
          <p:cNvSpPr txBox="1">
            <a:spLocks/>
          </p:cNvSpPr>
          <p:nvPr/>
        </p:nvSpPr>
        <p:spPr>
          <a:xfrm>
            <a:off x="7506777" y="24020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4687239" y="25110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rìu</a:t>
            </a:r>
            <a:endParaRPr lang="en-US" sz="600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444724" y="0"/>
            <a:ext cx="4584470"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444724" y="1067002"/>
            <a:ext cx="5309901"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4493272" cy="42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69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909" y="1143000"/>
            <a:ext cx="9711503"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07554"/>
            <a:ext cx="8589963" cy="627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58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1791313"/>
            <a:ext cx="134556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48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sp>
        <p:nvSpPr>
          <p:cNvPr id="3" name="Title 1"/>
          <p:cNvSpPr txBox="1">
            <a:spLocks/>
          </p:cNvSpPr>
          <p:nvPr/>
        </p:nvSpPr>
        <p:spPr>
          <a:xfrm>
            <a:off x="3483863" y="1224531"/>
            <a:ext cx="483839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rau củ</a:t>
            </a:r>
            <a:endParaRPr lang="en-US" sz="72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19560" y="2481787"/>
            <a:ext cx="456700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con trâu</a:t>
            </a:r>
            <a:endParaRPr lang="en-US" sz="7200">
              <a:latin typeface="Arial-Rounded" pitchFamily="34" charset="0"/>
              <a:ea typeface="Arial-Rounded" pitchFamily="34" charset="0"/>
              <a:cs typeface="Arial-Rounded" pitchFamily="34" charset="0"/>
            </a:endParaRPr>
          </a:p>
        </p:txBody>
      </p:sp>
      <p:sp>
        <p:nvSpPr>
          <p:cNvPr id="5" name="Title 1"/>
          <p:cNvSpPr txBox="1">
            <a:spLocks/>
          </p:cNvSpPr>
          <p:nvPr/>
        </p:nvSpPr>
        <p:spPr>
          <a:xfrm>
            <a:off x="4015870" y="3829941"/>
            <a:ext cx="377438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chú tễu</a:t>
            </a:r>
            <a:endParaRPr lang="en-US" sz="7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183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sp>
        <p:nvSpPr>
          <p:cNvPr id="3" name="Title 1"/>
          <p:cNvSpPr txBox="1">
            <a:spLocks/>
          </p:cNvSpPr>
          <p:nvPr/>
        </p:nvSpPr>
        <p:spPr>
          <a:xfrm>
            <a:off x="216725" y="1981200"/>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Tree>
    <p:extLst>
      <p:ext uri="{BB962C8B-B14F-4D97-AF65-F5344CB8AC3E}">
        <p14:creationId xmlns:p14="http://schemas.microsoft.com/office/powerpoint/2010/main" val="3560690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85" b="67768"/>
          <a:stretch/>
        </p:blipFill>
        <p:spPr>
          <a:xfrm>
            <a:off x="80567" y="-281606"/>
            <a:ext cx="12194274"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3783" y="32016"/>
            <a:ext cx="1144429"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30350" y="481574"/>
            <a:ext cx="1144429"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44</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6386" y="5264725"/>
            <a:ext cx="12430124" cy="1646562"/>
            <a:chOff x="695008" y="5406302"/>
            <a:chExt cx="10717370" cy="1646563"/>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Bà đã nghỉ h</a:t>
              </a:r>
              <a:r>
                <a:rPr lang="en-US" sz="5100" b="1" smtClean="0">
                  <a:solidFill>
                    <a:srgbClr val="FF0000"/>
                  </a:solidFill>
                  <a:latin typeface="Arial-Rounded" pitchFamily="34" charset="0"/>
                  <a:ea typeface="Arial-Rounded" pitchFamily="34" charset="0"/>
                  <a:cs typeface="Arial-Rounded" pitchFamily="34" charset="0"/>
                </a:rPr>
                <a:t>ưu</a:t>
              </a:r>
              <a:r>
                <a:rPr lang="en-US" sz="5100" b="1" smtClean="0">
                  <a:latin typeface="Arial-Rounded" pitchFamily="34" charset="0"/>
                  <a:ea typeface="Arial-Rounded" pitchFamily="34" charset="0"/>
                  <a:cs typeface="Arial-Rounded" pitchFamily="34" charset="0"/>
                </a:rPr>
                <a:t> mà luôn bận b</a:t>
              </a:r>
              <a:r>
                <a:rPr lang="en-US" sz="5100" b="1" smtClean="0">
                  <a:solidFill>
                    <a:srgbClr val="FF0000"/>
                  </a:solidFill>
                  <a:latin typeface="Arial-Rounded" pitchFamily="34" charset="0"/>
                  <a:ea typeface="Arial-Rounded" pitchFamily="34" charset="0"/>
                  <a:cs typeface="Arial-Rounded" pitchFamily="34" charset="0"/>
                </a:rPr>
                <a:t>iu</a:t>
              </a: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sp>
          <p:nvSpPr>
            <p:cNvPr id="16" name="Title 1"/>
            <p:cNvSpPr txBox="1">
              <a:spLocks/>
            </p:cNvSpPr>
            <p:nvPr/>
          </p:nvSpPr>
          <p:spPr>
            <a:xfrm>
              <a:off x="8899091" y="555177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35476" y="-53288"/>
            <a:ext cx="10878249"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t>
            </a:r>
            <a:r>
              <a:rPr lang="en-US" sz="8800" b="1" smtClean="0">
                <a:solidFill>
                  <a:schemeClr val="bg1"/>
                </a:solidFill>
                <a:latin typeface="Arial-Rounded" pitchFamily="34" charset="0"/>
                <a:ea typeface="Arial-Rounded" pitchFamily="34" charset="0"/>
                <a:cs typeface="Arial-Rounded" pitchFamily="34" charset="0"/>
              </a:rPr>
              <a:t>iu   ưu</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3" name="Title 1"/>
          <p:cNvSpPr txBox="1">
            <a:spLocks/>
          </p:cNvSpPr>
          <p:nvPr/>
        </p:nvSpPr>
        <p:spPr>
          <a:xfrm>
            <a:off x="3581001"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h</a:t>
            </a:r>
          </a:p>
        </p:txBody>
      </p:sp>
      <p:sp>
        <p:nvSpPr>
          <p:cNvPr id="4" name="Title 1"/>
          <p:cNvSpPr txBox="1">
            <a:spLocks/>
          </p:cNvSpPr>
          <p:nvPr/>
        </p:nvSpPr>
        <p:spPr>
          <a:xfrm>
            <a:off x="6095527"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60849" y="4026957"/>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h</a:t>
            </a: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103855" y="343567"/>
            <a:ext cx="2325928" cy="824072"/>
            <a:chOff x="63500" y="1429216"/>
            <a:chExt cx="1970813" cy="705889"/>
          </a:xfrm>
        </p:grpSpPr>
        <p:sp>
          <p:nvSpPr>
            <p:cNvPr id="7" name="Rounded Rectangle 6"/>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2986983" y="81241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iu</a:t>
            </a:r>
            <a:endParaRPr lang="en-US" sz="106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727452" y="79605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220</Words>
  <Application>Microsoft Office PowerPoint</Application>
  <PresentationFormat>Custom</PresentationFormat>
  <Paragraphs>104</Paragraphs>
  <Slides>33</Slides>
  <Notes>17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.VnArial</vt:lpstr>
      <vt:lpstr>.VnCooper</vt:lpstr>
      <vt:lpstr>Arial</vt:lpstr>
      <vt:lpstr>Arial Rounded MT Bold</vt:lpstr>
      <vt:lpstr>Arial-Rounded</vt:lpstr>
      <vt:lpstr>Arial-SGK-TV</vt:lpstr>
      <vt:lpstr>Arrus-Black</vt:lpstr>
      <vt:lpstr>AvantGarde</vt:lpstr>
      <vt:lpstr>Calibri</vt:lpstr>
      <vt:lpstr>HP001 4 hàng</vt:lpstr>
      <vt:lpstr>Luckiest Guy</vt:lpstr>
      <vt:lpstr>Times New Roman</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Ngoc Yen</cp:lastModifiedBy>
  <cp:revision>59</cp:revision>
  <dcterms:created xsi:type="dcterms:W3CDTF">2021-06-01T16:00:24Z</dcterms:created>
  <dcterms:modified xsi:type="dcterms:W3CDTF">2021-11-18T07:42:56Z</dcterms:modified>
</cp:coreProperties>
</file>