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83" r:id="rId3"/>
    <p:sldId id="284" r:id="rId4"/>
    <p:sldId id="290" r:id="rId5"/>
    <p:sldId id="295" r:id="rId6"/>
    <p:sldId id="296" r:id="rId7"/>
    <p:sldId id="291" r:id="rId8"/>
    <p:sldId id="285" r:id="rId9"/>
    <p:sldId id="297" r:id="rId10"/>
    <p:sldId id="298" r:id="rId11"/>
    <p:sldId id="299" r:id="rId12"/>
    <p:sldId id="300" r:id="rId13"/>
    <p:sldId id="294" r:id="rId1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0" autoAdjust="0"/>
  </p:normalViewPr>
  <p:slideViewPr>
    <p:cSldViewPr>
      <p:cViewPr varScale="1">
        <p:scale>
          <a:sx n="68" d="100"/>
          <a:sy n="68" d="100"/>
        </p:scale>
        <p:origin x="240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42887" y="343544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2</a:t>
            </a:r>
            <a:endParaRPr lang="vi-VN" sz="5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583563" y="471278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6563" y="483257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214" y="1219201"/>
            <a:ext cx="59721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10" y="4038600"/>
            <a:ext cx="61531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624359" y="3124202"/>
            <a:ext cx="2833025" cy="560673"/>
            <a:chOff x="2881975" y="4343400"/>
            <a:chExt cx="2833025" cy="560673"/>
          </a:xfrm>
        </p:grpSpPr>
        <p:sp>
          <p:nvSpPr>
            <p:cNvPr id="10" name="TextBox 9"/>
            <p:cNvSpPr txBox="1"/>
            <p:nvPr/>
          </p:nvSpPr>
          <p:spPr>
            <a:xfrm>
              <a:off x="3200400" y="4343400"/>
              <a:ext cx="2514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+       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091775" y="4350373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881975" y="4357048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995407" y="4343400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815041" y="3134358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5149" y="3148006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617354" y="6172201"/>
            <a:ext cx="2833025" cy="560673"/>
            <a:chOff x="2881975" y="4343400"/>
            <a:chExt cx="2833025" cy="560673"/>
          </a:xfrm>
        </p:grpSpPr>
        <p:sp>
          <p:nvSpPr>
            <p:cNvPr id="17" name="TextBox 16"/>
            <p:cNvSpPr txBox="1"/>
            <p:nvPr/>
          </p:nvSpPr>
          <p:spPr>
            <a:xfrm>
              <a:off x="3200400" y="4343400"/>
              <a:ext cx="2514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+        = </a:t>
              </a:r>
              <a:endParaRPr lang="vi-VN" sz="3000" b="1" dirty="0">
                <a:solidFill>
                  <a:srgbClr val="002060"/>
                </a:solidFill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091775" y="4350373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881975" y="4357048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995407" y="4343400"/>
              <a:ext cx="547025" cy="5470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808036" y="6182357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8144" y="6196005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18519" y="1447801"/>
            <a:ext cx="7088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a) </a:t>
            </a:r>
            <a:endParaRPr lang="vi-VN" sz="35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21929" y="4038600"/>
            <a:ext cx="73289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b) </a:t>
            </a:r>
            <a:endParaRPr lang="vi-VN" sz="3500" b="1" dirty="0"/>
          </a:p>
        </p:txBody>
      </p:sp>
    </p:spTree>
    <p:extLst>
      <p:ext uri="{BB962C8B-B14F-4D97-AF65-F5344CB8AC3E}">
        <p14:creationId xmlns:p14="http://schemas.microsoft.com/office/powerpoint/2010/main" val="325229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3454" y="416912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3</a:t>
            </a:r>
            <a:endParaRPr lang="vi-VN" sz="5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754130" y="544646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3244" y="1862799"/>
            <a:ext cx="58381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a)</a:t>
            </a:r>
            <a:endParaRPr lang="vi-VN" sz="35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2593487" y="2317530"/>
            <a:ext cx="762000" cy="533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00154" y="2317530"/>
            <a:ext cx="762000" cy="533400"/>
          </a:xfrm>
          <a:prstGeom prst="round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87622" y="1752600"/>
            <a:ext cx="762000" cy="5334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66120" y="2850930"/>
            <a:ext cx="2608567" cy="914400"/>
            <a:chOff x="1066800" y="4816366"/>
            <a:chExt cx="2608567" cy="914400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+ 3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055952" y="3032232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09320" y="1768366"/>
            <a:ext cx="2608567" cy="2012730"/>
            <a:chOff x="3200400" y="1768366"/>
            <a:chExt cx="2608567" cy="2012730"/>
          </a:xfrm>
        </p:grpSpPr>
        <p:sp>
          <p:nvSpPr>
            <p:cNvPr id="14" name="Rounded Rectangle 13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 + 2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7739553" y="1768366"/>
            <a:ext cx="2608567" cy="2012730"/>
            <a:chOff x="3200400" y="1768366"/>
            <a:chExt cx="2608567" cy="2012730"/>
          </a:xfrm>
        </p:grpSpPr>
        <p:sp>
          <p:nvSpPr>
            <p:cNvPr id="23" name="Rounded Rectangle 22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28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2 + 2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1677086" y="4330103"/>
            <a:ext cx="6078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b)</a:t>
            </a:r>
            <a:endParaRPr lang="vi-VN" sz="35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2587328" y="4784834"/>
            <a:ext cx="762000" cy="533400"/>
          </a:xfrm>
          <a:prstGeom prst="round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393995" y="4784834"/>
            <a:ext cx="762000" cy="5334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981463" y="4219904"/>
            <a:ext cx="762000" cy="533400"/>
          </a:xfrm>
          <a:prstGeom prst="roundRect">
            <a:avLst/>
          </a:prstGeom>
          <a:solidFill>
            <a:srgbClr val="99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959961" y="5318234"/>
            <a:ext cx="2608567" cy="914400"/>
            <a:chOff x="1066800" y="4816366"/>
            <a:chExt cx="2608567" cy="914400"/>
          </a:xfrm>
        </p:grpSpPr>
        <p:sp>
          <p:nvSpPr>
            <p:cNvPr id="35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03161" y="4235670"/>
            <a:ext cx="2608567" cy="2012730"/>
            <a:chOff x="3200400" y="1768366"/>
            <a:chExt cx="2608567" cy="2012730"/>
          </a:xfrm>
        </p:grpSpPr>
        <p:sp>
          <p:nvSpPr>
            <p:cNvPr id="39" name="Rounded Rectangle 38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44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3 + 1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7733394" y="4235670"/>
            <a:ext cx="2608567" cy="2012730"/>
            <a:chOff x="3200400" y="1768366"/>
            <a:chExt cx="2608567" cy="2012730"/>
          </a:xfrm>
        </p:grpSpPr>
        <p:sp>
          <p:nvSpPr>
            <p:cNvPr id="47" name="Rounded Rectangle 46"/>
            <p:cNvSpPr/>
            <p:nvPr/>
          </p:nvSpPr>
          <p:spPr>
            <a:xfrm>
              <a:off x="3827768" y="2333296"/>
              <a:ext cx="762000" cy="533400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634435" y="2333296"/>
              <a:ext cx="762000" cy="5334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221903" y="1768366"/>
              <a:ext cx="762000" cy="533400"/>
            </a:xfrm>
            <a:prstGeom prst="roundRect">
              <a:avLst/>
            </a:prstGeom>
            <a:solidFill>
              <a:srgbClr val="99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200400" y="2866696"/>
              <a:ext cx="2608567" cy="914400"/>
              <a:chOff x="1066800" y="4816366"/>
              <a:chExt cx="2608567" cy="914400"/>
            </a:xfrm>
          </p:grpSpPr>
          <p:sp>
            <p:nvSpPr>
              <p:cNvPr id="52" name="Title 1"/>
              <p:cNvSpPr txBox="1">
                <a:spLocks/>
              </p:cNvSpPr>
              <p:nvPr/>
            </p:nvSpPr>
            <p:spPr>
              <a:xfrm>
                <a:off x="1066800" y="4816366"/>
                <a:ext cx="2297523" cy="9144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5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2 + 1 =</a:t>
                </a:r>
                <a:endParaRPr lang="vi-VN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3050872" y="4970214"/>
                <a:ext cx="624495" cy="6067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  <a:endParaRPr lang="vi-VN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6810287" y="305207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830485" y="305207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053951" y="549325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41157" y="4246604"/>
            <a:ext cx="370614" cy="492443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2600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22987" y="4260862"/>
            <a:ext cx="370614" cy="492443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2600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10287" y="551420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956748" y="4235671"/>
            <a:ext cx="370614" cy="492443"/>
          </a:xfrm>
          <a:prstGeom prst="rect">
            <a:avLst/>
          </a:prstGeom>
          <a:solidFill>
            <a:srgbClr val="99CCFF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26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813619" y="5519380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4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30" grpId="0"/>
      <p:bldP spid="31" grpId="0" animBg="1"/>
      <p:bldP spid="32" grpId="0" animBg="1"/>
      <p:bldP spid="3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719" y="228600"/>
            <a:ext cx="11414919" cy="64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7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 - 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42722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42629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56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7" y="1828800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14272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00338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  <a:endParaRPr lang="en-US" sz="28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036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2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544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12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364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3719" y="3617892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quả bóng và 2 quả bóng được 5 quả bóng.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23719" y="3643683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“Gộp lại” nghĩa là ta </a:t>
            </a:r>
          </a:p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  <p:bldP spid="8" grpId="0"/>
      <p:bldP spid="9" grpId="0"/>
      <p:bldP spid="10" grpId="0"/>
      <p:bldP spid="11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89719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916" y="2895600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solidFill>
                  <a:srgbClr val="FF0000"/>
                </a:solidFill>
                <a:latin typeface="HP001 4 hàng" pitchFamily="34" charset="0"/>
              </a:rPr>
              <a:t>+</a:t>
            </a:r>
            <a:endParaRPr lang="en-US" sz="12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679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917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0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14272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00338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  <a:endParaRPr lang="en-US" sz="28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036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2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544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12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364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14" y="5391835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quả bóng và 2 quả bóng được 5 quả bóng.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65062" y="2509516"/>
            <a:ext cx="6477000" cy="3695747"/>
            <a:chOff x="5218509" y="2094131"/>
            <a:chExt cx="6477000" cy="3695747"/>
          </a:xfrm>
        </p:grpSpPr>
        <p:sp>
          <p:nvSpPr>
            <p:cNvPr id="12" name="Rounded Rectangle 11"/>
            <p:cNvSpPr/>
            <p:nvPr/>
          </p:nvSpPr>
          <p:spPr>
            <a:xfrm>
              <a:off x="5218509" y="2094131"/>
              <a:ext cx="6477000" cy="3695747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71009" y="2305652"/>
              <a:ext cx="4572001" cy="913078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260530" y="2352249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036191" y="2352249"/>
              <a:ext cx="707530" cy="819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11852" y="2352249"/>
              <a:ext cx="707530" cy="8198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107164" y="2345254"/>
              <a:ext cx="817563" cy="8338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910500" y="2345254"/>
              <a:ext cx="817563" cy="83387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217562" y="3705231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+ 2 = ?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53717" y="3705230"/>
            <a:ext cx="562773" cy="769441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803" y="4401986"/>
            <a:ext cx="589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cộng hai bằng năm</a:t>
            </a:r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3600" b="1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" y="2438400"/>
            <a:ext cx="11395172" cy="266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85239" y="2942834"/>
            <a:ext cx="4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+ 3 = 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7292" y="3712275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 cộng ba bằng bốn.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85987" y="2949714"/>
            <a:ext cx="5627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19" y="914400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1302" y="577799"/>
            <a:ext cx="977554" cy="91238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1</a:t>
            </a:r>
            <a:endParaRPr lang="vi-VN" sz="54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601978" y="705533"/>
            <a:ext cx="1025856" cy="704418"/>
          </a:xfrm>
          <a:prstGeom prst="round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vi-VN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4978" y="717512"/>
            <a:ext cx="45878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latin typeface="Arial" pitchFamily="34" charset="0"/>
                <a:cs typeface="Arial" pitchFamily="34" charset="0"/>
              </a:rPr>
              <a:t>?</a:t>
            </a:r>
            <a:endParaRPr lang="vi-VN" sz="3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04" y="2023446"/>
            <a:ext cx="1744358" cy="62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204" y="2055301"/>
            <a:ext cx="1744358" cy="60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04" y="3807985"/>
            <a:ext cx="1710156" cy="855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05" y="3819387"/>
            <a:ext cx="1721557" cy="843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2781605" y="1900227"/>
            <a:ext cx="2608567" cy="914400"/>
            <a:chOff x="1066800" y="4816366"/>
            <a:chExt cx="2608567" cy="914400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0506" y="1902984"/>
            <a:ext cx="2608567" cy="914400"/>
            <a:chOff x="1066800" y="4816366"/>
            <a:chExt cx="2608567" cy="914400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81605" y="3792218"/>
            <a:ext cx="2608567" cy="914400"/>
            <a:chOff x="1066800" y="4816366"/>
            <a:chExt cx="2608567" cy="914400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3 + 1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380506" y="3794975"/>
            <a:ext cx="2608567" cy="914400"/>
            <a:chOff x="1066800" y="4816366"/>
            <a:chExt cx="2608567" cy="914400"/>
          </a:xfrm>
        </p:grpSpPr>
        <p:sp>
          <p:nvSpPr>
            <p:cNvPr id="23" name="Title 1"/>
            <p:cNvSpPr txBox="1">
              <a:spLocks/>
            </p:cNvSpPr>
            <p:nvPr/>
          </p:nvSpPr>
          <p:spPr>
            <a:xfrm>
              <a:off x="1066800" y="4816366"/>
              <a:ext cx="2297523" cy="914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35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+ 4 =</a:t>
              </a:r>
              <a:endParaRPr lang="vi-VN" sz="3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050872" y="4970214"/>
              <a:ext cx="624495" cy="6067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vi-VN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50139" y="2056832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a)</a:t>
            </a:r>
            <a:endParaRPr lang="vi-VN" sz="25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038919" y="4010891"/>
            <a:ext cx="4700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c)</a:t>
            </a:r>
            <a:endParaRPr lang="vi-VN" sz="25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709072" y="2055384"/>
            <a:ext cx="4876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b)</a:t>
            </a:r>
            <a:endParaRPr lang="vi-VN" sz="25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697852" y="4009443"/>
            <a:ext cx="4876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Arial" pitchFamily="34" charset="0"/>
                <a:cs typeface="Arial" pitchFamily="34" charset="0"/>
              </a:rPr>
              <a:t>d)</a:t>
            </a:r>
            <a:endParaRPr lang="vi-VN" sz="25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4884817" y="2079454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479095" y="207800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84817" y="396868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3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74554" y="3975176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5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267</Words>
  <Application>Microsoft Office PowerPoint</Application>
  <PresentationFormat>Custom</PresentationFormat>
  <Paragraphs>117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Aachen</vt:lpstr>
      <vt:lpstr>Arial</vt:lpstr>
      <vt:lpstr>Arial-Rounded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75</cp:revision>
  <dcterms:created xsi:type="dcterms:W3CDTF">2021-05-23T10:25:42Z</dcterms:created>
  <dcterms:modified xsi:type="dcterms:W3CDTF">2021-11-08T10:09:11Z</dcterms:modified>
</cp:coreProperties>
</file>