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310" r:id="rId3"/>
    <p:sldId id="289" r:id="rId4"/>
    <p:sldId id="301" r:id="rId5"/>
    <p:sldId id="298" r:id="rId6"/>
    <p:sldId id="299" r:id="rId7"/>
    <p:sldId id="303" r:id="rId8"/>
    <p:sldId id="297" r:id="rId9"/>
    <p:sldId id="307" r:id="rId10"/>
    <p:sldId id="306" r:id="rId11"/>
    <p:sldId id="309" r:id="rId12"/>
    <p:sldId id="262" r:id="rId13"/>
    <p:sldId id="286" r:id="rId14"/>
    <p:sldId id="302" r:id="rId15"/>
    <p:sldId id="268" r:id="rId16"/>
    <p:sldId id="281" r:id="rId17"/>
    <p:sldId id="282" r:id="rId18"/>
    <p:sldId id="284" r:id="rId19"/>
    <p:sldId id="305" r:id="rId20"/>
    <p:sldId id="285" r:id="rId21"/>
    <p:sldId id="308" r:id="rId22"/>
    <p:sldId id="275" r:id="rId23"/>
    <p:sldId id="277" r:id="rId2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F92"/>
    <a:srgbClr val="FADEB4"/>
    <a:srgbClr val="71DAFF"/>
    <a:srgbClr val="640021"/>
    <a:srgbClr val="FAE14C"/>
    <a:srgbClr val="FCC94A"/>
    <a:srgbClr val="FFD85D"/>
    <a:srgbClr val="FFD347"/>
    <a:srgbClr val="F55DB4"/>
    <a:srgbClr val="FFC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5" autoAdjust="0"/>
    <p:restoredTop sz="91103" autoAdjust="0"/>
  </p:normalViewPr>
  <p:slideViewPr>
    <p:cSldViewPr>
      <p:cViewPr varScale="1">
        <p:scale>
          <a:sx n="66" d="100"/>
          <a:sy n="66" d="100"/>
        </p:scale>
        <p:origin x="78" y="9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11/11/2021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Chói</a:t>
            </a:r>
            <a:r>
              <a:rPr lang="en-US" baseline="0" smtClean="0"/>
              <a:t> lọi: sáng và đẹp rực rỡ. VD: Nắng hè chói lọi; “Đồn rằng chúa mở khoa thi/Bảng vàng chói lọi đỗ thì tên anh”.</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phà</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221134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Cổ</a:t>
            </a:r>
            <a:r>
              <a:rPr lang="en-US" baseline="0" smtClean="0"/>
              <a:t> vũ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638462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51795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3375243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11/11/2021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H" pitchFamily="34" charset="0"/>
                <a:ea typeface="AvantGarde" pitchFamily="2" charset="0"/>
                <a:cs typeface="AvantGarde" pitchFamily="2" charset="0"/>
              </a:rPr>
              <a:t>1</a:t>
            </a:r>
            <a:endParaRPr lang="en-US" sz="10600" b="1">
              <a:solidFill>
                <a:schemeClr val="bg1"/>
              </a:solidFill>
              <a:latin typeface=".VnArialH"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smtClean="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endParaRPr lang="en-US" sz="5400">
              <a:solidFill>
                <a:schemeClr val="tx1"/>
              </a:solidFill>
              <a:latin typeface="Arial-Rounded" pitchFamily="34" charset="0"/>
              <a:ea typeface="Arial-Rounded" pitchFamily="34" charset="0"/>
              <a:cs typeface="Arial-Rounded" pitchFamily="34" charset="0"/>
            </a:endParaRPr>
          </a:p>
        </p:txBody>
      </p:sp>
      <p:cxnSp>
        <p:nvCxnSpPr>
          <p:cNvPr id="3" name="Straight Connector 2"/>
          <p:cNvCxnSpPr/>
          <p:nvPr/>
        </p:nvCxnSpPr>
        <p:spPr>
          <a:xfrm>
            <a:off x="1723264" y="1295400"/>
            <a:ext cx="1538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83839" y="3733800"/>
            <a:ext cx="1398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Những loài vật nào xuất hiện trong bài?</a:t>
            </a:r>
            <a:endParaRPr lang="en-US" sz="4800">
              <a:latin typeface="Arial-Rounded" pitchFamily="34" charset="0"/>
              <a:ea typeface="Arial-Rounded" pitchFamily="34" charset="0"/>
              <a:cs typeface="Arial-Rounded" pitchFamily="34" charset="0"/>
            </a:endParaRPr>
          </a:p>
        </p:txBody>
      </p:sp>
      <p:cxnSp>
        <p:nvCxnSpPr>
          <p:cNvPr id="8" name="Straight Connector 7"/>
          <p:cNvCxnSpPr/>
          <p:nvPr/>
        </p:nvCxnSpPr>
        <p:spPr>
          <a:xfrm>
            <a:off x="8214519" y="20574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Nhím nhìn thấy gì ở bãi cỏ?</a:t>
            </a:r>
            <a:endParaRPr lang="en-US" sz="4800">
              <a:latin typeface="Arial-Rounded" pitchFamily="34" charset="0"/>
              <a:ea typeface="Arial-Rounded" pitchFamily="34" charset="0"/>
              <a:cs typeface="Arial-Rounded" pitchFamily="34" charset="0"/>
            </a:endParaRPr>
          </a:p>
        </p:txBody>
      </p:sp>
      <p:cxnSp>
        <p:nvCxnSpPr>
          <p:cNvPr id="10" name="Straight Connector 9"/>
          <p:cNvCxnSpPr/>
          <p:nvPr/>
        </p:nvCxnSpPr>
        <p:spPr>
          <a:xfrm>
            <a:off x="823119" y="2895600"/>
            <a:ext cx="472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Nhím làm gì khi thấy nhiều quả chín thơm ngon?</a:t>
            </a:r>
            <a:endParaRPr lang="en-US" sz="4400">
              <a:latin typeface="Arial-Rounded" pitchFamily="34" charset="0"/>
              <a:ea typeface="Arial-Rounded" pitchFamily="34" charset="0"/>
              <a:cs typeface="Arial-Rounded" pitchFamily="34" charset="0"/>
            </a:endParaRPr>
          </a:p>
        </p:txBody>
      </p:sp>
      <p:cxnSp>
        <p:nvCxnSpPr>
          <p:cNvPr id="13" name="Straight Connector 12"/>
          <p:cNvCxnSpPr/>
          <p:nvPr/>
        </p:nvCxnSpPr>
        <p:spPr>
          <a:xfrm>
            <a:off x="6061869" y="2895600"/>
            <a:ext cx="5124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4544" y="3829050"/>
            <a:ext cx="4182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Em có nhận xét gì về tình cảm của nhím dành cho bạn?</a:t>
            </a:r>
            <a:endParaRPr lang="en-US" sz="4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14">
            <a:extLst>
              <a:ext uri="{FF2B5EF4-FFF2-40B4-BE49-F238E27FC236}">
                <a16:creationId xmlns:a16="http://schemas.microsoft.com/office/drawing/2014/main" id="{FE321B6A-AE05-42F1-BF68-60EA5CECEF77}"/>
              </a:ext>
            </a:extLst>
          </p:cNvPr>
          <p:cNvGrpSpPr/>
          <p:nvPr/>
        </p:nvGrpSpPr>
        <p:grpSpPr>
          <a:xfrm>
            <a:off x="2194719" y="389604"/>
            <a:ext cx="9205993" cy="6524786"/>
            <a:chOff x="2444748" y="555045"/>
            <a:chExt cx="7282048" cy="5727454"/>
          </a:xfrm>
        </p:grpSpPr>
        <p:sp>
          <p:nvSpPr>
            <p:cNvPr id="14" name="Freeform: Shape 10">
              <a:extLst>
                <a:ext uri="{FF2B5EF4-FFF2-40B4-BE49-F238E27FC236}">
                  <a16:creationId xmlns:a16="http://schemas.microsoft.com/office/drawing/2014/main" id="{7500081E-F564-4513-A350-13970AFCAEC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1">
              <a:extLst>
                <a:ext uri="{FF2B5EF4-FFF2-40B4-BE49-F238E27FC236}">
                  <a16:creationId xmlns:a16="http://schemas.microsoft.com/office/drawing/2014/main" id="{61C2E04B-B1F4-4D13-A437-33CC9D134F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2">
              <a:extLst>
                <a:ext uri="{FF2B5EF4-FFF2-40B4-BE49-F238E27FC236}">
                  <a16:creationId xmlns:a16="http://schemas.microsoft.com/office/drawing/2014/main" id="{C5674F7D-7C5D-4FFB-974D-F31C76A651B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3">
              <a:extLst>
                <a:ext uri="{FF2B5EF4-FFF2-40B4-BE49-F238E27FC236}">
                  <a16:creationId xmlns:a16="http://schemas.microsoft.com/office/drawing/2014/main" id="{9CEC8E02-869B-4F10-AE50-0AB2B3880C3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4">
              <a:extLst>
                <a:ext uri="{FF2B5EF4-FFF2-40B4-BE49-F238E27FC236}">
                  <a16:creationId xmlns:a16="http://schemas.microsoft.com/office/drawing/2014/main" id="{E39ED037-185D-4496-8224-1006913919B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5">
              <a:extLst>
                <a:ext uri="{FF2B5EF4-FFF2-40B4-BE49-F238E27FC236}">
                  <a16:creationId xmlns:a16="http://schemas.microsoft.com/office/drawing/2014/main" id="{F3F25A6E-1B55-4E06-BC06-42521BD2727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6">
              <a:extLst>
                <a:ext uri="{FF2B5EF4-FFF2-40B4-BE49-F238E27FC236}">
                  <a16:creationId xmlns:a16="http://schemas.microsoft.com/office/drawing/2014/main" id="{1CB8120A-881D-4445-AE1B-D01327D6FABF}"/>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17">
              <a:extLst>
                <a:ext uri="{FF2B5EF4-FFF2-40B4-BE49-F238E27FC236}">
                  <a16:creationId xmlns:a16="http://schemas.microsoft.com/office/drawing/2014/main" id="{9A11AA7F-BDA3-4021-A1C3-18D8F616184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2" name="kể chuyện lớp 1 hai người bạn và con gấu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3334" y="715510"/>
            <a:ext cx="8510586" cy="4694690"/>
          </a:xfrm>
          <a:prstGeom prst="rect">
            <a:avLst/>
          </a:prstGeom>
        </p:spPr>
      </p:pic>
      <p:grpSp>
        <p:nvGrpSpPr>
          <p:cNvPr id="7" name="Group 6"/>
          <p:cNvGrpSpPr/>
          <p:nvPr/>
        </p:nvGrpSpPr>
        <p:grpSpPr>
          <a:xfrm>
            <a:off x="215396" y="203422"/>
            <a:ext cx="4036722" cy="941185"/>
            <a:chOff x="63500" y="1429216"/>
            <a:chExt cx="3035050" cy="705889"/>
          </a:xfrm>
        </p:grpSpPr>
        <p:sp>
          <p:nvSpPr>
            <p:cNvPr id="8" name="Rounded Rectangle 7"/>
            <p:cNvSpPr/>
            <p:nvPr/>
          </p:nvSpPr>
          <p:spPr>
            <a:xfrm>
              <a:off x="498941" y="1429216"/>
              <a:ext cx="259960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Kể chuyện</a:t>
              </a:r>
              <a:endParaRPr lang="en-US" sz="48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8439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37"/>
          <a:stretch/>
        </p:blipFill>
        <p:spPr bwMode="auto">
          <a:xfrm>
            <a:off x="24590" y="1600200"/>
            <a:ext cx="12137248" cy="36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82181" y="2838450"/>
            <a:ext cx="18135600" cy="2015739"/>
          </a:xfrm>
          <a:prstGeom prst="rect">
            <a:avLst/>
          </a:prstGeom>
          <a:noFill/>
        </p:spPr>
        <p:txBody>
          <a:bodyPr wrap="square" lIns="121725" tIns="60862" rIns="121725" bIns="60862" rtlCol="0">
            <a:spAutoFit/>
          </a:bodyPr>
          <a:lstStyle/>
          <a:p>
            <a:pPr algn="ctr"/>
            <a:r>
              <a:rPr lang="vi-VN" sz="12200">
                <a:solidFill>
                  <a:srgbClr val="FF0000"/>
                </a:solidFill>
                <a:latin typeface="HP001 4 hàng" pitchFamily="34" charset="0"/>
              </a:rPr>
              <a:t> V</a:t>
            </a:r>
            <a:r>
              <a:rPr lang="el-GR" sz="12200">
                <a:solidFill>
                  <a:srgbClr val="FF0000"/>
                </a:solidFill>
                <a:latin typeface="HP001 4 hàng" pitchFamily="34" charset="0"/>
              </a:rPr>
              <a:t>Ρ </a:t>
            </a:r>
            <a:r>
              <a:rPr lang="vi-VN" sz="12200">
                <a:solidFill>
                  <a:srgbClr val="FF0000"/>
                </a:solidFill>
                <a:latin typeface="HP001 4 hàng" pitchFamily="34" charset="0"/>
              </a:rPr>
              <a:t>c</a:t>
            </a:r>
            <a:r>
              <a:rPr lang="el-GR" sz="12200">
                <a:solidFill>
                  <a:srgbClr val="FF0000"/>
                </a:solidFill>
                <a:latin typeface="HP001 4 hàng" pitchFamily="34" charset="0"/>
              </a:rPr>
              <a:t>Ϊ </a:t>
            </a:r>
            <a:r>
              <a:rPr lang="vi-VN" sz="12200">
                <a:solidFill>
                  <a:srgbClr val="FF0000"/>
                </a:solidFill>
                <a:latin typeface="HP001 4 hàng" pitchFamily="34" charset="0"/>
              </a:rPr>
              <a:t>có vā </a:t>
            </a:r>
            <a:r>
              <a:rPr lang="vi-VN" sz="12200" smtClean="0">
                <a:solidFill>
                  <a:srgbClr val="FF0000"/>
                </a:solidFill>
                <a:latin typeface="HP001 4 hàng" pitchFamily="34" charset="0"/>
              </a:rPr>
              <a:t>dài</a:t>
            </a:r>
            <a:r>
              <a:rPr lang="en-US" sz="12200" smtClean="0">
                <a:solidFill>
                  <a:srgbClr val="FF0000"/>
                </a:solidFill>
                <a:latin typeface="HP001 4 hàng" pitchFamily="34" charset="0"/>
              </a:rPr>
              <a:t>.</a:t>
            </a:r>
            <a:endParaRPr lang="en-US" sz="12200">
              <a:solidFill>
                <a:srgbClr val="FF0000"/>
              </a:solidFill>
              <a:latin typeface="HP001 4 hàng" pitchFamily="34" charset="0"/>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a:t>
              </a:r>
              <a:endParaRPr lang="en-US" sz="4800">
                <a:latin typeface="Arial-Rounded" pitchFamily="34" charset="0"/>
                <a:ea typeface="Arial-Rounded" pitchFamily="34" charset="0"/>
                <a:cs typeface="Arial-Rounded" pitchFamily="34" charset="0"/>
              </a:endParaRP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2</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849526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36365" y="-9973"/>
            <a:ext cx="7289109" cy="7289109"/>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50" t="26302" r="29868" b="23438"/>
          <a:stretch/>
        </p:blipFill>
        <p:spPr bwMode="auto">
          <a:xfrm>
            <a:off x="2315025" y="1246416"/>
            <a:ext cx="8092536" cy="538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693" t="38887" r="50000" b="33612"/>
          <a:stretch/>
        </p:blipFill>
        <p:spPr>
          <a:xfrm>
            <a:off x="2880519" y="1277462"/>
            <a:ext cx="5936683" cy="5580538"/>
          </a:xfrm>
          <a:prstGeom prst="rect">
            <a:avLst/>
          </a:prstGeom>
        </p:spPr>
      </p:pic>
      <p:sp>
        <p:nvSpPr>
          <p:cNvPr id="9" name="TextBox 8"/>
          <p:cNvSpPr txBox="1"/>
          <p:nvPr/>
        </p:nvSpPr>
        <p:spPr>
          <a:xfrm>
            <a:off x="1600660" y="327016"/>
            <a:ext cx="9036718"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Hai người bạn và con gấu</a:t>
            </a:r>
          </a:p>
        </p:txBody>
      </p:sp>
    </p:spTree>
    <p:extLst>
      <p:ext uri="{BB962C8B-B14F-4D97-AF65-F5344CB8AC3E}">
        <p14:creationId xmlns:p14="http://schemas.microsoft.com/office/powerpoint/2010/main" val="2476448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2086" t="39638" r="5607" b="32861"/>
          <a:stretch/>
        </p:blipFill>
        <p:spPr>
          <a:xfrm>
            <a:off x="2583685" y="457200"/>
            <a:ext cx="6530351" cy="6138592"/>
          </a:xfrm>
          <a:prstGeom prst="rect">
            <a:avLst/>
          </a:prstGeom>
        </p:spPr>
      </p:pic>
    </p:spTree>
    <p:extLst>
      <p:ext uri="{BB962C8B-B14F-4D97-AF65-F5344CB8AC3E}">
        <p14:creationId xmlns:p14="http://schemas.microsoft.com/office/powerpoint/2010/main" val="1121410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693" t="68057" r="50000" b="4442"/>
          <a:stretch/>
        </p:blipFill>
        <p:spPr>
          <a:xfrm>
            <a:off x="2583685" y="457200"/>
            <a:ext cx="6530351" cy="6138592"/>
          </a:xfrm>
          <a:prstGeom prst="rect">
            <a:avLst/>
          </a:prstGeom>
        </p:spPr>
      </p:pic>
    </p:spTree>
    <p:extLst>
      <p:ext uri="{BB962C8B-B14F-4D97-AF65-F5344CB8AC3E}">
        <p14:creationId xmlns:p14="http://schemas.microsoft.com/office/powerpoint/2010/main" val="234074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1382" t="66521" r="6311" b="5978"/>
          <a:stretch/>
        </p:blipFill>
        <p:spPr>
          <a:xfrm>
            <a:off x="2583685" y="304800"/>
            <a:ext cx="6530351" cy="6138592"/>
          </a:xfrm>
          <a:prstGeom prst="rect">
            <a:avLst/>
          </a:prstGeom>
        </p:spPr>
      </p:pic>
    </p:spTree>
    <p:extLst>
      <p:ext uri="{BB962C8B-B14F-4D97-AF65-F5344CB8AC3E}">
        <p14:creationId xmlns:p14="http://schemas.microsoft.com/office/powerpoint/2010/main" val="2521283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119" y="152400"/>
            <a:ext cx="7244466" cy="6553200"/>
          </a:xfrm>
          <a:prstGeom prst="rect">
            <a:avLst/>
          </a:prstGeom>
        </p:spPr>
      </p:pic>
      <p:sp>
        <p:nvSpPr>
          <p:cNvPr id="4" name="TextBox 3">
            <a:extLst>
              <a:ext uri="{FF2B5EF4-FFF2-40B4-BE49-F238E27FC236}">
                <a16:creationId xmlns:a16="http://schemas.microsoft.com/office/drawing/2014/main" id="{DF6184B3-8351-432D-A764-774EFB8B4647}"/>
              </a:ext>
            </a:extLst>
          </p:cNvPr>
          <p:cNvSpPr txBox="1"/>
          <p:nvPr/>
        </p:nvSpPr>
        <p:spPr>
          <a:xfrm>
            <a:off x="2443416" y="382288"/>
            <a:ext cx="539665" cy="1200329"/>
          </a:xfrm>
          <a:prstGeom prst="rect">
            <a:avLst/>
          </a:prstGeom>
          <a:noFill/>
        </p:spPr>
        <p:txBody>
          <a:bodyPr wrap="square" rtlCol="0">
            <a:spAutoFit/>
          </a:bodyPr>
          <a:lstStyle/>
          <a:p>
            <a:pPr defTabSz="914377"/>
            <a:r>
              <a:rPr lang="en-US" sz="7200" b="1" smtClean="0">
                <a:solidFill>
                  <a:srgbClr val="FF0000"/>
                </a:solidFill>
                <a:latin typeface="HP001 4 hàng" panose="020B0603050302020204" pitchFamily="34" charset="0"/>
              </a:rPr>
              <a:t>-</a:t>
            </a:r>
            <a:endParaRPr lang="en-US" sz="7200" b="1" dirty="0">
              <a:solidFill>
                <a:srgbClr val="FF0000"/>
              </a:solidFill>
              <a:latin typeface="HP001 4 hàng" panose="020B0603050302020204" pitchFamily="34" charset="0"/>
            </a:endParaRPr>
          </a:p>
        </p:txBody>
      </p:sp>
      <p:sp>
        <p:nvSpPr>
          <p:cNvPr id="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006412" y="501522"/>
            <a:ext cx="13438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5400" smtClean="0">
                <a:solidFill>
                  <a:srgbClr val="FF0000"/>
                </a:solidFill>
                <a:latin typeface="HP001 4 hàng" panose="020B0603050302020204" pitchFamily="34" charset="0"/>
                <a:cs typeface="Times New Roman" panose="02020603050405020304" pitchFamily="18" charset="0"/>
              </a:rPr>
              <a:t>Χ</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023519" y="503974"/>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397127" y="501522"/>
            <a:ext cx="14782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êm</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348637" y="487008"/>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700168" y="501522"/>
            <a:ext cx="13465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Ďm</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1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833153" y="473086"/>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1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393500" y="1571147"/>
            <a:ext cx="785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ċ</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1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842769" y="485789"/>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1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153539" y="514889"/>
            <a:ext cx="10067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aŁ</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1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321438" y="1568329"/>
            <a:ext cx="132511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5400" smtClean="0">
                <a:solidFill>
                  <a:srgbClr val="FF0000"/>
                </a:solidFill>
                <a:latin typeface="HP001 4 hàng" panose="020B0603050302020204" pitchFamily="34" charset="0"/>
                <a:cs typeface="Times New Roman" panose="02020603050405020304" pitchFamily="18" charset="0"/>
              </a:rPr>
              <a:t>Π</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1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983262" y="1563715"/>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1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929979" y="1568330"/>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F6184B3-8351-432D-A764-774EFB8B4647}"/>
              </a:ext>
            </a:extLst>
          </p:cNvPr>
          <p:cNvSpPr txBox="1"/>
          <p:nvPr/>
        </p:nvSpPr>
        <p:spPr>
          <a:xfrm>
            <a:off x="2441477" y="2520235"/>
            <a:ext cx="539665" cy="1200329"/>
          </a:xfrm>
          <a:prstGeom prst="rect">
            <a:avLst/>
          </a:prstGeom>
          <a:noFill/>
        </p:spPr>
        <p:txBody>
          <a:bodyPr wrap="square" rtlCol="0">
            <a:spAutoFit/>
          </a:bodyPr>
          <a:lstStyle/>
          <a:p>
            <a:pPr defTabSz="914377"/>
            <a:r>
              <a:rPr lang="en-US" sz="7200" b="1" smtClean="0">
                <a:solidFill>
                  <a:srgbClr val="FF0000"/>
                </a:solidFill>
                <a:latin typeface="HP001 4 hàng" panose="020B0603050302020204" pitchFamily="34" charset="0"/>
              </a:rPr>
              <a:t>-</a:t>
            </a:r>
            <a:endParaRPr lang="en-US" sz="7200" b="1" dirty="0">
              <a:solidFill>
                <a:srgbClr val="FF0000"/>
              </a:solidFill>
              <a:latin typeface="HP001 4 hàng" panose="020B0603050302020204" pitchFamily="34" charset="0"/>
            </a:endParaRPr>
          </a:p>
        </p:txBody>
      </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996320" y="2634243"/>
            <a:ext cx="11988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bãŁ</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071636" y="2638010"/>
            <a:ext cx="1013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bē</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2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983997" y="2615193"/>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330760" y="2647186"/>
            <a:ext cx="19631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ch</a:t>
            </a:r>
            <a:r>
              <a:rPr lang="el-GR" altLang="en-US" sz="5400" smtClean="0">
                <a:solidFill>
                  <a:srgbClr val="FF0000"/>
                </a:solidFill>
                <a:latin typeface="HP001 4 hàng" panose="020B0603050302020204" pitchFamily="34" charset="0"/>
                <a:cs typeface="Times New Roman" panose="02020603050405020304" pitchFamily="18" charset="0"/>
              </a:rPr>
              <a:t>ϒ</a:t>
            </a:r>
            <a:r>
              <a:rPr lang="en-US" altLang="en-US" sz="5400" smtClean="0">
                <a:solidFill>
                  <a:srgbClr val="FF0000"/>
                </a:solidFill>
                <a:latin typeface="HP001 4 hàng" panose="020B0603050302020204" pitchFamily="34" charset="0"/>
                <a:cs typeface="Times New Roman" panose="02020603050405020304" pitchFamily="18" charset="0"/>
              </a:rPr>
              <a:t>m</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2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218177" y="2641421"/>
            <a:ext cx="17553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chŞm</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2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994787" y="3708777"/>
            <a:ext cx="12272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wgõ</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2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091068" y="3716580"/>
            <a:ext cx="16830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Ǘ˞m</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2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720023" y="3697475"/>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3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131799" y="3719924"/>
            <a:ext cx="6070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Ĕ</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DF6184B3-8351-432D-A764-774EFB8B4647}"/>
              </a:ext>
            </a:extLst>
          </p:cNvPr>
          <p:cNvSpPr txBox="1"/>
          <p:nvPr/>
        </p:nvSpPr>
        <p:spPr>
          <a:xfrm>
            <a:off x="2452916" y="4672749"/>
            <a:ext cx="539665" cy="1200329"/>
          </a:xfrm>
          <a:prstGeom prst="rect">
            <a:avLst/>
          </a:prstGeom>
          <a:noFill/>
        </p:spPr>
        <p:txBody>
          <a:bodyPr wrap="square" rtlCol="0">
            <a:spAutoFit/>
          </a:bodyPr>
          <a:lstStyle/>
          <a:p>
            <a:pPr defTabSz="914377"/>
            <a:r>
              <a:rPr lang="en-US" sz="7200" b="1" smtClean="0">
                <a:solidFill>
                  <a:srgbClr val="FF0000"/>
                </a:solidFill>
                <a:latin typeface="HP001 4 hàng" panose="020B0603050302020204" pitchFamily="34" charset="0"/>
              </a:rPr>
              <a:t>-</a:t>
            </a:r>
            <a:endParaRPr lang="en-US" sz="7200" b="1" dirty="0">
              <a:solidFill>
                <a:srgbClr val="FF0000"/>
              </a:solidFill>
              <a:latin typeface="HP001 4 hàng" panose="020B0603050302020204" pitchFamily="34" charset="0"/>
            </a:endParaRPr>
          </a:p>
        </p:txBody>
      </p:sp>
      <p:sp>
        <p:nvSpPr>
          <p:cNvPr id="3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930411" y="4789872"/>
            <a:ext cx="13592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5400" smtClean="0">
                <a:solidFill>
                  <a:srgbClr val="FF0000"/>
                </a:solidFill>
                <a:latin typeface="HP001 4 hàng" panose="020B0603050302020204" pitchFamily="34" charset="0"/>
                <a:cs typeface="Times New Roman" panose="02020603050405020304" pitchFamily="18" charset="0"/>
              </a:rPr>
              <a:t>Ε</a:t>
            </a: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3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031667" y="4797750"/>
            <a:ext cx="9986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gĊ</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3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008841" y="4799288"/>
            <a:ext cx="16070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khċ</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3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016591" y="5865569"/>
            <a:ext cx="10671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sz="5400" smtClean="0">
                <a:solidFill>
                  <a:srgbClr val="FF0000"/>
                </a:solidFill>
                <a:latin typeface="HP001 4 hàng" panose="020B0603050302020204" pitchFamily="34" charset="0"/>
                <a:cs typeface="Times New Roman" panose="02020603050405020304" pitchFamily="18" charset="0"/>
              </a:rPr>
              <a:t>Α</a:t>
            </a: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4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803307" y="4797750"/>
            <a:ext cx="14780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sĥ</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4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791013" y="5858347"/>
            <a:ext cx="91842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đŁ</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4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891371" y="1563715"/>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4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69716" y="3697475"/>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4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721394" y="5844059"/>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4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883455" y="2635907"/>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grpSp>
        <p:nvGrpSpPr>
          <p:cNvPr id="46" name="Group 45"/>
          <p:cNvGrpSpPr/>
          <p:nvPr/>
        </p:nvGrpSpPr>
        <p:grpSpPr>
          <a:xfrm>
            <a:off x="8115910" y="501522"/>
            <a:ext cx="1006788" cy="923330"/>
            <a:chOff x="8115910" y="501522"/>
            <a:chExt cx="1006788" cy="923330"/>
          </a:xfrm>
        </p:grpSpPr>
        <p:sp>
          <p:nvSpPr>
            <p:cNvPr id="1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115910" y="501522"/>
              <a:ext cx="10067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aŕ</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2" name="Rectangle 1"/>
            <p:cNvSpPr/>
            <p:nvPr/>
          </p:nvSpPr>
          <p:spPr>
            <a:xfrm>
              <a:off x="8615379" y="609600"/>
              <a:ext cx="156103"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3010380" y="1582617"/>
            <a:ext cx="1006788" cy="923330"/>
            <a:chOff x="8115910" y="501522"/>
            <a:chExt cx="1006788" cy="923330"/>
          </a:xfrm>
        </p:grpSpPr>
        <p:sp>
          <p:nvSpPr>
            <p:cNvPr id="4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115910" y="501522"/>
              <a:ext cx="10067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a:solidFill>
                    <a:srgbClr val="FF0000"/>
                  </a:solidFill>
                  <a:latin typeface="HP001 4 hàng" panose="020B0603050302020204" pitchFamily="34" charset="0"/>
                  <a:cs typeface="Times New Roman" panose="02020603050405020304" pitchFamily="18" charset="0"/>
                </a:rPr>
                <a:t>â</a:t>
              </a:r>
              <a:r>
                <a:rPr lang="en-US" altLang="en-US" sz="5400" smtClean="0">
                  <a:solidFill>
                    <a:srgbClr val="FF0000"/>
                  </a:solidFill>
                  <a:latin typeface="HP001 4 hàng" panose="020B0603050302020204" pitchFamily="34" charset="0"/>
                  <a:cs typeface="Times New Roman" panose="02020603050405020304" pitchFamily="18" charset="0"/>
                </a:rPr>
                <a:t>ŕ</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50" name="Rectangle 49"/>
            <p:cNvSpPr/>
            <p:nvPr/>
          </p:nvSpPr>
          <p:spPr>
            <a:xfrm>
              <a:off x="8615379" y="609600"/>
              <a:ext cx="156103"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6067819" y="3728861"/>
            <a:ext cx="1792596" cy="923330"/>
            <a:chOff x="6067819" y="3728861"/>
            <a:chExt cx="1792596" cy="923330"/>
          </a:xfrm>
        </p:grpSpPr>
        <p:sp>
          <p:nvSpPr>
            <p:cNvPr id="3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067819" y="3728861"/>
              <a:ext cx="17925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câŕ</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51" name="Rectangle 50"/>
            <p:cNvSpPr/>
            <p:nvPr/>
          </p:nvSpPr>
          <p:spPr>
            <a:xfrm>
              <a:off x="6804863" y="3843438"/>
              <a:ext cx="156103"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6487597" y="4793438"/>
            <a:ext cx="1461160" cy="923330"/>
            <a:chOff x="2983673" y="5851751"/>
            <a:chExt cx="1461160" cy="923330"/>
          </a:xfrm>
        </p:grpSpPr>
        <p:sp>
          <p:nvSpPr>
            <p:cNvPr id="3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983673" y="5851751"/>
              <a:ext cx="14611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dậŕ</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
          <p:nvSpPr>
            <p:cNvPr id="54" name="Rectangle 53"/>
            <p:cNvSpPr/>
            <p:nvPr/>
          </p:nvSpPr>
          <p:spPr>
            <a:xfrm flipV="1">
              <a:off x="3818353" y="6002703"/>
              <a:ext cx="198021" cy="11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521055" y="5865116"/>
            <a:ext cx="13542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5400" smtClean="0">
                <a:solidFill>
                  <a:srgbClr val="FF0000"/>
                </a:solidFill>
                <a:latin typeface="HP001 4 hàng" panose="020B0603050302020204" pitchFamily="34" charset="0"/>
                <a:cs typeface="Times New Roman" panose="02020603050405020304" pitchFamily="18" charset="0"/>
              </a:rPr>
              <a:t>ch</a:t>
            </a:r>
            <a:r>
              <a:rPr lang="el-GR" altLang="en-US" sz="5400" smtClean="0">
                <a:solidFill>
                  <a:srgbClr val="FF0000"/>
                </a:solidFill>
                <a:latin typeface="HP001 4 hàng" panose="020B0603050302020204" pitchFamily="34" charset="0"/>
                <a:cs typeface="Times New Roman" panose="02020603050405020304" pitchFamily="18" charset="0"/>
              </a:rPr>
              <a:t>Π</a:t>
            </a:r>
            <a:endParaRPr lang="en-US" altLang="en-US" sz="5400">
              <a:solidFill>
                <a:srgbClr val="FF0000"/>
              </a:solidFill>
              <a:latin typeface="HP001 4 hàng" panose="020B0603050302020204" pitchFamily="34" charset="0"/>
              <a:cs typeface="Times New Roman" panose="02020603050405020304" pitchFamily="18" charset="0"/>
            </a:endParaRPr>
          </a:p>
        </p:txBody>
      </p:sp>
      <p:sp>
        <p:nvSpPr>
          <p:cNvPr id="5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630325" y="5858347"/>
            <a:ext cx="312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smtClean="0">
                <a:solidFill>
                  <a:srgbClr val="FF0000"/>
                </a:solidFill>
                <a:latin typeface="HP001 4 hàng" panose="020B0603050302020204" pitchFamily="34" charset="0"/>
                <a:cs typeface="Times New Roman" panose="02020603050405020304" pitchFamily="18" charset="0"/>
              </a:rPr>
              <a:t>.</a:t>
            </a:r>
            <a:endParaRPr lang="en-US" altLang="en-US" sz="5400" dirty="0">
              <a:solidFill>
                <a:srgbClr val="FF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38838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edg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edge">
                                      <p:cBhvr>
                                        <p:cTn id="29" dur="7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edg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edge">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edg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edge">
                                      <p:cBhvr>
                                        <p:cTn id="49" dur="1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0" presetClass="entr" presetSubtype="0"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wedge">
                                      <p:cBhvr>
                                        <p:cTn id="54" dur="10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20"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edge">
                                      <p:cBhvr>
                                        <p:cTn id="59" dur="10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20"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edge">
                                      <p:cBhvr>
                                        <p:cTn id="64" dur="10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0"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edge">
                                      <p:cBhvr>
                                        <p:cTn id="69" dur="10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edge">
                                      <p:cBhvr>
                                        <p:cTn id="81" dur="10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500" fill="hold"/>
                                        <p:tgtEl>
                                          <p:spTgt spid="42"/>
                                        </p:tgtEl>
                                        <p:attrNameLst>
                                          <p:attrName>ppt_w</p:attrName>
                                        </p:attrNameLst>
                                      </p:cBhvr>
                                      <p:tavLst>
                                        <p:tav tm="0">
                                          <p:val>
                                            <p:fltVal val="0"/>
                                          </p:val>
                                        </p:tav>
                                        <p:tav tm="100000">
                                          <p:val>
                                            <p:strVal val="#ppt_w"/>
                                          </p:val>
                                        </p:tav>
                                      </p:tavLst>
                                    </p:anim>
                                    <p:anim calcmode="lin" valueType="num">
                                      <p:cBhvr>
                                        <p:cTn id="87" dur="500" fill="hold"/>
                                        <p:tgtEl>
                                          <p:spTgt spid="42"/>
                                        </p:tgtEl>
                                        <p:attrNameLst>
                                          <p:attrName>ppt_h</p:attrName>
                                        </p:attrNameLst>
                                      </p:cBhvr>
                                      <p:tavLst>
                                        <p:tav tm="0">
                                          <p:val>
                                            <p:fltVal val="0"/>
                                          </p:val>
                                        </p:tav>
                                        <p:tav tm="100000">
                                          <p:val>
                                            <p:strVal val="#ppt_h"/>
                                          </p:val>
                                        </p:tav>
                                      </p:tavLst>
                                    </p:anim>
                                    <p:animEffect transition="in" filter="fade">
                                      <p:cBhvr>
                                        <p:cTn id="88" dur="5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500" fill="hold"/>
                                        <p:tgtEl>
                                          <p:spTgt spid="21"/>
                                        </p:tgtEl>
                                        <p:attrNameLst>
                                          <p:attrName>ppt_w</p:attrName>
                                        </p:attrNameLst>
                                      </p:cBhvr>
                                      <p:tavLst>
                                        <p:tav tm="0">
                                          <p:val>
                                            <p:fltVal val="0"/>
                                          </p:val>
                                        </p:tav>
                                        <p:tav tm="100000">
                                          <p:val>
                                            <p:strVal val="#ppt_w"/>
                                          </p:val>
                                        </p:tav>
                                      </p:tavLst>
                                    </p:anim>
                                    <p:anim calcmode="lin" valueType="num">
                                      <p:cBhvr>
                                        <p:cTn id="94" dur="500" fill="hold"/>
                                        <p:tgtEl>
                                          <p:spTgt spid="21"/>
                                        </p:tgtEl>
                                        <p:attrNameLst>
                                          <p:attrName>ppt_h</p:attrName>
                                        </p:attrNameLst>
                                      </p:cBhvr>
                                      <p:tavLst>
                                        <p:tav tm="0">
                                          <p:val>
                                            <p:fltVal val="0"/>
                                          </p:val>
                                        </p:tav>
                                        <p:tav tm="100000">
                                          <p:val>
                                            <p:strVal val="#ppt_h"/>
                                          </p:val>
                                        </p:tav>
                                      </p:tavLst>
                                    </p:anim>
                                    <p:animEffect transition="in" filter="fade">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20" presetClass="entr" presetSubtype="0"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edge">
                                      <p:cBhvr>
                                        <p:cTn id="100" dur="10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20" presetClass="entr" presetSubtype="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wedge">
                                      <p:cBhvr>
                                        <p:cTn id="105" dur="1000"/>
                                        <p:tgtEl>
                                          <p:spTgt spid="23"/>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 calcmode="lin" valueType="num">
                                      <p:cBhvr>
                                        <p:cTn id="110" dur="500" fill="hold"/>
                                        <p:tgtEl>
                                          <p:spTgt spid="24"/>
                                        </p:tgtEl>
                                        <p:attrNameLst>
                                          <p:attrName>ppt_w</p:attrName>
                                        </p:attrNameLst>
                                      </p:cBhvr>
                                      <p:tavLst>
                                        <p:tav tm="0">
                                          <p:val>
                                            <p:fltVal val="0"/>
                                          </p:val>
                                        </p:tav>
                                        <p:tav tm="100000">
                                          <p:val>
                                            <p:strVal val="#ppt_w"/>
                                          </p:val>
                                        </p:tav>
                                      </p:tavLst>
                                    </p:anim>
                                    <p:anim calcmode="lin" valueType="num">
                                      <p:cBhvr>
                                        <p:cTn id="111" dur="500" fill="hold"/>
                                        <p:tgtEl>
                                          <p:spTgt spid="24"/>
                                        </p:tgtEl>
                                        <p:attrNameLst>
                                          <p:attrName>ppt_h</p:attrName>
                                        </p:attrNameLst>
                                      </p:cBhvr>
                                      <p:tavLst>
                                        <p:tav tm="0">
                                          <p:val>
                                            <p:fltVal val="0"/>
                                          </p:val>
                                        </p:tav>
                                        <p:tav tm="100000">
                                          <p:val>
                                            <p:strVal val="#ppt_h"/>
                                          </p:val>
                                        </p:tav>
                                      </p:tavLst>
                                    </p:anim>
                                    <p:animEffect transition="in" filter="fade">
                                      <p:cBhvr>
                                        <p:cTn id="112" dur="500"/>
                                        <p:tgtEl>
                                          <p:spTgt spid="24"/>
                                        </p:tgtEl>
                                      </p:cBhvr>
                                    </p:animEffect>
                                  </p:childTnLst>
                                </p:cTn>
                              </p:par>
                            </p:childTnLst>
                          </p:cTn>
                        </p:par>
                      </p:childTnLst>
                    </p:cTn>
                  </p:par>
                  <p:par>
                    <p:cTn id="113" fill="hold">
                      <p:stCondLst>
                        <p:cond delay="indefinite"/>
                      </p:stCondLst>
                      <p:childTnLst>
                        <p:par>
                          <p:cTn id="114" fill="hold">
                            <p:stCondLst>
                              <p:cond delay="0"/>
                            </p:stCondLst>
                            <p:childTnLst>
                              <p:par>
                                <p:cTn id="115" presetID="20" presetClass="entr" presetSubtype="0"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wedge">
                                      <p:cBhvr>
                                        <p:cTn id="117" dur="1000"/>
                                        <p:tgtEl>
                                          <p:spTgt spid="25"/>
                                        </p:tgtEl>
                                      </p:cBhvr>
                                    </p:animEffect>
                                  </p:childTnLst>
                                </p:cTn>
                              </p:par>
                            </p:childTnLst>
                          </p:cTn>
                        </p:par>
                      </p:childTnLst>
                    </p:cTn>
                  </p:par>
                  <p:par>
                    <p:cTn id="118" fill="hold">
                      <p:stCondLst>
                        <p:cond delay="indefinite"/>
                      </p:stCondLst>
                      <p:childTnLst>
                        <p:par>
                          <p:cTn id="119" fill="hold">
                            <p:stCondLst>
                              <p:cond delay="0"/>
                            </p:stCondLst>
                            <p:childTnLst>
                              <p:par>
                                <p:cTn id="120" presetID="20" presetClass="entr" presetSubtype="0" fill="hold" grpId="0" nodeType="click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wedge">
                                      <p:cBhvr>
                                        <p:cTn id="122" dur="1000"/>
                                        <p:tgtEl>
                                          <p:spTgt spid="26"/>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45"/>
                                        </p:tgtEl>
                                        <p:attrNameLst>
                                          <p:attrName>style.visibility</p:attrName>
                                        </p:attrNameLst>
                                      </p:cBhvr>
                                      <p:to>
                                        <p:strVal val="visible"/>
                                      </p:to>
                                    </p:set>
                                    <p:anim calcmode="lin" valueType="num">
                                      <p:cBhvr>
                                        <p:cTn id="127" dur="500" fill="hold"/>
                                        <p:tgtEl>
                                          <p:spTgt spid="45"/>
                                        </p:tgtEl>
                                        <p:attrNameLst>
                                          <p:attrName>ppt_w</p:attrName>
                                        </p:attrNameLst>
                                      </p:cBhvr>
                                      <p:tavLst>
                                        <p:tav tm="0">
                                          <p:val>
                                            <p:fltVal val="0"/>
                                          </p:val>
                                        </p:tav>
                                        <p:tav tm="100000">
                                          <p:val>
                                            <p:strVal val="#ppt_w"/>
                                          </p:val>
                                        </p:tav>
                                      </p:tavLst>
                                    </p:anim>
                                    <p:anim calcmode="lin" valueType="num">
                                      <p:cBhvr>
                                        <p:cTn id="128" dur="500" fill="hold"/>
                                        <p:tgtEl>
                                          <p:spTgt spid="45"/>
                                        </p:tgtEl>
                                        <p:attrNameLst>
                                          <p:attrName>ppt_h</p:attrName>
                                        </p:attrNameLst>
                                      </p:cBhvr>
                                      <p:tavLst>
                                        <p:tav tm="0">
                                          <p:val>
                                            <p:fltVal val="0"/>
                                          </p:val>
                                        </p:tav>
                                        <p:tav tm="100000">
                                          <p:val>
                                            <p:strVal val="#ppt_h"/>
                                          </p:val>
                                        </p:tav>
                                      </p:tavLst>
                                    </p:anim>
                                    <p:animEffect transition="in" filter="fade">
                                      <p:cBhvr>
                                        <p:cTn id="129" dur="500"/>
                                        <p:tgtEl>
                                          <p:spTgt spid="45"/>
                                        </p:tgtEl>
                                      </p:cBhvr>
                                    </p:animEffect>
                                  </p:childTnLst>
                                </p:cTn>
                              </p:par>
                            </p:childTnLst>
                          </p:cTn>
                        </p:par>
                      </p:childTnLst>
                    </p:cTn>
                  </p:par>
                  <p:par>
                    <p:cTn id="130" fill="hold">
                      <p:stCondLst>
                        <p:cond delay="indefinite"/>
                      </p:stCondLst>
                      <p:childTnLst>
                        <p:par>
                          <p:cTn id="131" fill="hold">
                            <p:stCondLst>
                              <p:cond delay="0"/>
                            </p:stCondLst>
                            <p:childTnLst>
                              <p:par>
                                <p:cTn id="132" presetID="20" presetClass="entr" presetSubtype="0"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wedge">
                                      <p:cBhvr>
                                        <p:cTn id="134" dur="1000"/>
                                        <p:tgtEl>
                                          <p:spTgt spid="27"/>
                                        </p:tgtEl>
                                      </p:cBhvr>
                                    </p:animEffect>
                                  </p:childTnLst>
                                </p:cTn>
                              </p:par>
                            </p:childTnLst>
                          </p:cTn>
                        </p:par>
                      </p:childTnLst>
                    </p:cTn>
                  </p:par>
                  <p:par>
                    <p:cTn id="135" fill="hold">
                      <p:stCondLst>
                        <p:cond delay="indefinite"/>
                      </p:stCondLst>
                      <p:childTnLst>
                        <p:par>
                          <p:cTn id="136" fill="hold">
                            <p:stCondLst>
                              <p:cond delay="0"/>
                            </p:stCondLst>
                            <p:childTnLst>
                              <p:par>
                                <p:cTn id="137" presetID="20" presetClass="entr" presetSubtype="0" fill="hold" grpId="0" nodeType="clickEffect">
                                  <p:stCondLst>
                                    <p:cond delay="0"/>
                                  </p:stCondLst>
                                  <p:childTnLst>
                                    <p:set>
                                      <p:cBhvr>
                                        <p:cTn id="138" dur="1" fill="hold">
                                          <p:stCondLst>
                                            <p:cond delay="0"/>
                                          </p:stCondLst>
                                        </p:cTn>
                                        <p:tgtEl>
                                          <p:spTgt spid="28"/>
                                        </p:tgtEl>
                                        <p:attrNameLst>
                                          <p:attrName>style.visibility</p:attrName>
                                        </p:attrNameLst>
                                      </p:cBhvr>
                                      <p:to>
                                        <p:strVal val="visible"/>
                                      </p:to>
                                    </p:set>
                                    <p:animEffect transition="in" filter="wedge">
                                      <p:cBhvr>
                                        <p:cTn id="139" dur="1000"/>
                                        <p:tgtEl>
                                          <p:spTgt spid="28"/>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 calcmode="lin" valueType="num">
                                      <p:cBhvr>
                                        <p:cTn id="144" dur="500" fill="hold"/>
                                        <p:tgtEl>
                                          <p:spTgt spid="29"/>
                                        </p:tgtEl>
                                        <p:attrNameLst>
                                          <p:attrName>ppt_w</p:attrName>
                                        </p:attrNameLst>
                                      </p:cBhvr>
                                      <p:tavLst>
                                        <p:tav tm="0">
                                          <p:val>
                                            <p:fltVal val="0"/>
                                          </p:val>
                                        </p:tav>
                                        <p:tav tm="100000">
                                          <p:val>
                                            <p:strVal val="#ppt_w"/>
                                          </p:val>
                                        </p:tav>
                                      </p:tavLst>
                                    </p:anim>
                                    <p:anim calcmode="lin" valueType="num">
                                      <p:cBhvr>
                                        <p:cTn id="145" dur="500" fill="hold"/>
                                        <p:tgtEl>
                                          <p:spTgt spid="29"/>
                                        </p:tgtEl>
                                        <p:attrNameLst>
                                          <p:attrName>ppt_h</p:attrName>
                                        </p:attrNameLst>
                                      </p:cBhvr>
                                      <p:tavLst>
                                        <p:tav tm="0">
                                          <p:val>
                                            <p:fltVal val="0"/>
                                          </p:val>
                                        </p:tav>
                                        <p:tav tm="100000">
                                          <p:val>
                                            <p:strVal val="#ppt_h"/>
                                          </p:val>
                                        </p:tav>
                                      </p:tavLst>
                                    </p:anim>
                                    <p:animEffect transition="in" filter="fade">
                                      <p:cBhvr>
                                        <p:cTn id="146" dur="500"/>
                                        <p:tgtEl>
                                          <p:spTgt spid="29"/>
                                        </p:tgtEl>
                                      </p:cBhvr>
                                    </p:animEffect>
                                  </p:childTnLst>
                                </p:cTn>
                              </p:par>
                            </p:childTnLst>
                          </p:cTn>
                        </p:par>
                      </p:childTnLst>
                    </p:cTn>
                  </p:par>
                  <p:par>
                    <p:cTn id="147" fill="hold">
                      <p:stCondLst>
                        <p:cond delay="indefinite"/>
                      </p:stCondLst>
                      <p:childTnLst>
                        <p:par>
                          <p:cTn id="148" fill="hold">
                            <p:stCondLst>
                              <p:cond delay="0"/>
                            </p:stCondLst>
                            <p:childTnLst>
                              <p:par>
                                <p:cTn id="149" presetID="20" presetClass="entr" presetSubtype="0" fill="hold" nodeType="clickEffect">
                                  <p:stCondLst>
                                    <p:cond delay="0"/>
                                  </p:stCondLst>
                                  <p:childTnLst>
                                    <p:set>
                                      <p:cBhvr>
                                        <p:cTn id="150" dur="1" fill="hold">
                                          <p:stCondLst>
                                            <p:cond delay="0"/>
                                          </p:stCondLst>
                                        </p:cTn>
                                        <p:tgtEl>
                                          <p:spTgt spid="56"/>
                                        </p:tgtEl>
                                        <p:attrNameLst>
                                          <p:attrName>style.visibility</p:attrName>
                                        </p:attrNameLst>
                                      </p:cBhvr>
                                      <p:to>
                                        <p:strVal val="visible"/>
                                      </p:to>
                                    </p:set>
                                    <p:animEffect transition="in" filter="wedge">
                                      <p:cBhvr>
                                        <p:cTn id="151" dur="1000"/>
                                        <p:tgtEl>
                                          <p:spTgt spid="56"/>
                                        </p:tgtEl>
                                      </p:cBhvr>
                                    </p:animEffect>
                                  </p:childTnLst>
                                </p:cTn>
                              </p:par>
                            </p:childTnLst>
                          </p:cTn>
                        </p:par>
                      </p:childTnLst>
                    </p:cTn>
                  </p:par>
                  <p:par>
                    <p:cTn id="152" fill="hold">
                      <p:stCondLst>
                        <p:cond delay="indefinite"/>
                      </p:stCondLst>
                      <p:childTnLst>
                        <p:par>
                          <p:cTn id="153" fill="hold">
                            <p:stCondLst>
                              <p:cond delay="0"/>
                            </p:stCondLst>
                            <p:childTnLst>
                              <p:par>
                                <p:cTn id="154" presetID="20" presetClass="entr" presetSubtype="0"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wedge">
                                      <p:cBhvr>
                                        <p:cTn id="156" dur="1000"/>
                                        <p:tgtEl>
                                          <p:spTgt spid="31"/>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43"/>
                                        </p:tgtEl>
                                        <p:attrNameLst>
                                          <p:attrName>style.visibility</p:attrName>
                                        </p:attrNameLst>
                                      </p:cBhvr>
                                      <p:to>
                                        <p:strVal val="visible"/>
                                      </p:to>
                                    </p:set>
                                    <p:anim calcmode="lin" valueType="num">
                                      <p:cBhvr>
                                        <p:cTn id="161" dur="500" fill="hold"/>
                                        <p:tgtEl>
                                          <p:spTgt spid="43"/>
                                        </p:tgtEl>
                                        <p:attrNameLst>
                                          <p:attrName>ppt_w</p:attrName>
                                        </p:attrNameLst>
                                      </p:cBhvr>
                                      <p:tavLst>
                                        <p:tav tm="0">
                                          <p:val>
                                            <p:fltVal val="0"/>
                                          </p:val>
                                        </p:tav>
                                        <p:tav tm="100000">
                                          <p:val>
                                            <p:strVal val="#ppt_w"/>
                                          </p:val>
                                        </p:tav>
                                      </p:tavLst>
                                    </p:anim>
                                    <p:anim calcmode="lin" valueType="num">
                                      <p:cBhvr>
                                        <p:cTn id="162" dur="500" fill="hold"/>
                                        <p:tgtEl>
                                          <p:spTgt spid="43"/>
                                        </p:tgtEl>
                                        <p:attrNameLst>
                                          <p:attrName>ppt_h</p:attrName>
                                        </p:attrNameLst>
                                      </p:cBhvr>
                                      <p:tavLst>
                                        <p:tav tm="0">
                                          <p:val>
                                            <p:fltVal val="0"/>
                                          </p:val>
                                        </p:tav>
                                        <p:tav tm="100000">
                                          <p:val>
                                            <p:strVal val="#ppt_h"/>
                                          </p:val>
                                        </p:tav>
                                      </p:tavLst>
                                    </p:anim>
                                    <p:animEffect transition="in" filter="fade">
                                      <p:cBhvr>
                                        <p:cTn id="163" dur="500"/>
                                        <p:tgtEl>
                                          <p:spTgt spid="43"/>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32"/>
                                        </p:tgtEl>
                                        <p:attrNameLst>
                                          <p:attrName>style.visibility</p:attrName>
                                        </p:attrNameLst>
                                      </p:cBhvr>
                                      <p:to>
                                        <p:strVal val="visible"/>
                                      </p:to>
                                    </p:set>
                                    <p:anim calcmode="lin" valueType="num">
                                      <p:cBhvr>
                                        <p:cTn id="168" dur="500" fill="hold"/>
                                        <p:tgtEl>
                                          <p:spTgt spid="32"/>
                                        </p:tgtEl>
                                        <p:attrNameLst>
                                          <p:attrName>ppt_w</p:attrName>
                                        </p:attrNameLst>
                                      </p:cBhvr>
                                      <p:tavLst>
                                        <p:tav tm="0">
                                          <p:val>
                                            <p:fltVal val="0"/>
                                          </p:val>
                                        </p:tav>
                                        <p:tav tm="100000">
                                          <p:val>
                                            <p:strVal val="#ppt_w"/>
                                          </p:val>
                                        </p:tav>
                                      </p:tavLst>
                                    </p:anim>
                                    <p:anim calcmode="lin" valueType="num">
                                      <p:cBhvr>
                                        <p:cTn id="169" dur="500" fill="hold"/>
                                        <p:tgtEl>
                                          <p:spTgt spid="32"/>
                                        </p:tgtEl>
                                        <p:attrNameLst>
                                          <p:attrName>ppt_h</p:attrName>
                                        </p:attrNameLst>
                                      </p:cBhvr>
                                      <p:tavLst>
                                        <p:tav tm="0">
                                          <p:val>
                                            <p:fltVal val="0"/>
                                          </p:val>
                                        </p:tav>
                                        <p:tav tm="100000">
                                          <p:val>
                                            <p:strVal val="#ppt_h"/>
                                          </p:val>
                                        </p:tav>
                                      </p:tavLst>
                                    </p:anim>
                                    <p:animEffect transition="in" filter="fade">
                                      <p:cBhvr>
                                        <p:cTn id="170" dur="500"/>
                                        <p:tgtEl>
                                          <p:spTgt spid="32"/>
                                        </p:tgtEl>
                                      </p:cBhvr>
                                    </p:animEffect>
                                  </p:childTnLst>
                                </p:cTn>
                              </p:par>
                            </p:childTnLst>
                          </p:cTn>
                        </p:par>
                      </p:childTnLst>
                    </p:cTn>
                  </p:par>
                  <p:par>
                    <p:cTn id="171" fill="hold">
                      <p:stCondLst>
                        <p:cond delay="indefinite"/>
                      </p:stCondLst>
                      <p:childTnLst>
                        <p:par>
                          <p:cTn id="172" fill="hold">
                            <p:stCondLst>
                              <p:cond delay="0"/>
                            </p:stCondLst>
                            <p:childTnLst>
                              <p:par>
                                <p:cTn id="173" presetID="20" presetClass="entr" presetSubtype="0" fill="hold" grpId="0" nodeType="clickEffect">
                                  <p:stCondLst>
                                    <p:cond delay="0"/>
                                  </p:stCondLst>
                                  <p:childTnLst>
                                    <p:set>
                                      <p:cBhvr>
                                        <p:cTn id="174" dur="1" fill="hold">
                                          <p:stCondLst>
                                            <p:cond delay="0"/>
                                          </p:stCondLst>
                                        </p:cTn>
                                        <p:tgtEl>
                                          <p:spTgt spid="35"/>
                                        </p:tgtEl>
                                        <p:attrNameLst>
                                          <p:attrName>style.visibility</p:attrName>
                                        </p:attrNameLst>
                                      </p:cBhvr>
                                      <p:to>
                                        <p:strVal val="visible"/>
                                      </p:to>
                                    </p:set>
                                    <p:animEffect transition="in" filter="wedge">
                                      <p:cBhvr>
                                        <p:cTn id="175" dur="1000"/>
                                        <p:tgtEl>
                                          <p:spTgt spid="35"/>
                                        </p:tgtEl>
                                      </p:cBhvr>
                                    </p:animEffect>
                                  </p:childTnLst>
                                </p:cTn>
                              </p:par>
                            </p:childTnLst>
                          </p:cTn>
                        </p:par>
                      </p:childTnLst>
                    </p:cTn>
                  </p:par>
                  <p:par>
                    <p:cTn id="176" fill="hold">
                      <p:stCondLst>
                        <p:cond delay="indefinite"/>
                      </p:stCondLst>
                      <p:childTnLst>
                        <p:par>
                          <p:cTn id="177" fill="hold">
                            <p:stCondLst>
                              <p:cond delay="0"/>
                            </p:stCondLst>
                            <p:childTnLst>
                              <p:par>
                                <p:cTn id="178" presetID="20" presetClass="entr" presetSubtype="0" fill="hold" grpId="0" nodeType="clickEffect">
                                  <p:stCondLst>
                                    <p:cond delay="0"/>
                                  </p:stCondLst>
                                  <p:childTnLst>
                                    <p:set>
                                      <p:cBhvr>
                                        <p:cTn id="179" dur="1" fill="hold">
                                          <p:stCondLst>
                                            <p:cond delay="0"/>
                                          </p:stCondLst>
                                        </p:cTn>
                                        <p:tgtEl>
                                          <p:spTgt spid="36"/>
                                        </p:tgtEl>
                                        <p:attrNameLst>
                                          <p:attrName>style.visibility</p:attrName>
                                        </p:attrNameLst>
                                      </p:cBhvr>
                                      <p:to>
                                        <p:strVal val="visible"/>
                                      </p:to>
                                    </p:set>
                                    <p:animEffect transition="in" filter="wedge">
                                      <p:cBhvr>
                                        <p:cTn id="180" dur="1000"/>
                                        <p:tgtEl>
                                          <p:spTgt spid="36"/>
                                        </p:tgtEl>
                                      </p:cBhvr>
                                    </p:animEffect>
                                  </p:childTnLst>
                                </p:cTn>
                              </p:par>
                            </p:childTnLst>
                          </p:cTn>
                        </p:par>
                      </p:childTnLst>
                    </p:cTn>
                  </p:par>
                  <p:par>
                    <p:cTn id="181" fill="hold">
                      <p:stCondLst>
                        <p:cond delay="indefinite"/>
                      </p:stCondLst>
                      <p:childTnLst>
                        <p:par>
                          <p:cTn id="182" fill="hold">
                            <p:stCondLst>
                              <p:cond delay="0"/>
                            </p:stCondLst>
                            <p:childTnLst>
                              <p:par>
                                <p:cTn id="183" presetID="20" presetClass="entr" presetSubtype="0" fill="hold" grpId="0" nodeType="clickEffect">
                                  <p:stCondLst>
                                    <p:cond delay="0"/>
                                  </p:stCondLst>
                                  <p:childTnLst>
                                    <p:set>
                                      <p:cBhvr>
                                        <p:cTn id="184" dur="1" fill="hold">
                                          <p:stCondLst>
                                            <p:cond delay="0"/>
                                          </p:stCondLst>
                                        </p:cTn>
                                        <p:tgtEl>
                                          <p:spTgt spid="37"/>
                                        </p:tgtEl>
                                        <p:attrNameLst>
                                          <p:attrName>style.visibility</p:attrName>
                                        </p:attrNameLst>
                                      </p:cBhvr>
                                      <p:to>
                                        <p:strVal val="visible"/>
                                      </p:to>
                                    </p:set>
                                    <p:animEffect transition="in" filter="wedge">
                                      <p:cBhvr>
                                        <p:cTn id="185" dur="1000"/>
                                        <p:tgtEl>
                                          <p:spTgt spid="37"/>
                                        </p:tgtEl>
                                      </p:cBhvr>
                                    </p:animEffect>
                                  </p:childTnLst>
                                </p:cTn>
                              </p:par>
                            </p:childTnLst>
                          </p:cTn>
                        </p:par>
                      </p:childTnLst>
                    </p:cTn>
                  </p:par>
                  <p:par>
                    <p:cTn id="186" fill="hold">
                      <p:stCondLst>
                        <p:cond delay="indefinite"/>
                      </p:stCondLst>
                      <p:childTnLst>
                        <p:par>
                          <p:cTn id="187" fill="hold">
                            <p:stCondLst>
                              <p:cond delay="0"/>
                            </p:stCondLst>
                            <p:childTnLst>
                              <p:par>
                                <p:cTn id="188" presetID="20" presetClass="entr" presetSubtype="0" fill="hold" nodeType="clickEffect">
                                  <p:stCondLst>
                                    <p:cond delay="0"/>
                                  </p:stCondLst>
                                  <p:childTnLst>
                                    <p:set>
                                      <p:cBhvr>
                                        <p:cTn id="189" dur="1" fill="hold">
                                          <p:stCondLst>
                                            <p:cond delay="0"/>
                                          </p:stCondLst>
                                        </p:cTn>
                                        <p:tgtEl>
                                          <p:spTgt spid="55"/>
                                        </p:tgtEl>
                                        <p:attrNameLst>
                                          <p:attrName>style.visibility</p:attrName>
                                        </p:attrNameLst>
                                      </p:cBhvr>
                                      <p:to>
                                        <p:strVal val="visible"/>
                                      </p:to>
                                    </p:set>
                                    <p:animEffect transition="in" filter="wedge">
                                      <p:cBhvr>
                                        <p:cTn id="190" dur="1000"/>
                                        <p:tgtEl>
                                          <p:spTgt spid="55"/>
                                        </p:tgtEl>
                                      </p:cBhvr>
                                    </p:animEffect>
                                  </p:childTnLst>
                                </p:cTn>
                              </p:par>
                            </p:childTnLst>
                          </p:cTn>
                        </p:par>
                      </p:childTnLst>
                    </p:cTn>
                  </p:par>
                  <p:par>
                    <p:cTn id="191" fill="hold">
                      <p:stCondLst>
                        <p:cond delay="indefinite"/>
                      </p:stCondLst>
                      <p:childTnLst>
                        <p:par>
                          <p:cTn id="192" fill="hold">
                            <p:stCondLst>
                              <p:cond delay="0"/>
                            </p:stCondLst>
                            <p:childTnLst>
                              <p:par>
                                <p:cTn id="193" presetID="20" presetClass="entr" presetSubtype="0" fill="hold" grpId="0" nodeType="clickEffect">
                                  <p:stCondLst>
                                    <p:cond delay="0"/>
                                  </p:stCondLst>
                                  <p:childTnLst>
                                    <p:set>
                                      <p:cBhvr>
                                        <p:cTn id="194" dur="1" fill="hold">
                                          <p:stCondLst>
                                            <p:cond delay="0"/>
                                          </p:stCondLst>
                                        </p:cTn>
                                        <p:tgtEl>
                                          <p:spTgt spid="40"/>
                                        </p:tgtEl>
                                        <p:attrNameLst>
                                          <p:attrName>style.visibility</p:attrName>
                                        </p:attrNameLst>
                                      </p:cBhvr>
                                      <p:to>
                                        <p:strVal val="visible"/>
                                      </p:to>
                                    </p:set>
                                    <p:animEffect transition="in" filter="wedge">
                                      <p:cBhvr>
                                        <p:cTn id="195" dur="1000"/>
                                        <p:tgtEl>
                                          <p:spTgt spid="40"/>
                                        </p:tgtEl>
                                      </p:cBhvr>
                                    </p:animEffect>
                                  </p:childTnLst>
                                </p:cTn>
                              </p:par>
                            </p:childTnLst>
                          </p:cTn>
                        </p:par>
                      </p:childTnLst>
                    </p:cTn>
                  </p:par>
                  <p:par>
                    <p:cTn id="196" fill="hold">
                      <p:stCondLst>
                        <p:cond delay="indefinite"/>
                      </p:stCondLst>
                      <p:childTnLst>
                        <p:par>
                          <p:cTn id="197" fill="hold">
                            <p:stCondLst>
                              <p:cond delay="0"/>
                            </p:stCondLst>
                            <p:childTnLst>
                              <p:par>
                                <p:cTn id="198" presetID="20" presetClass="entr" presetSubtype="0" fill="hold" grpId="0" nodeType="clickEffect">
                                  <p:stCondLst>
                                    <p:cond delay="0"/>
                                  </p:stCondLst>
                                  <p:childTnLst>
                                    <p:set>
                                      <p:cBhvr>
                                        <p:cTn id="199" dur="1" fill="hold">
                                          <p:stCondLst>
                                            <p:cond delay="0"/>
                                          </p:stCondLst>
                                        </p:cTn>
                                        <p:tgtEl>
                                          <p:spTgt spid="39"/>
                                        </p:tgtEl>
                                        <p:attrNameLst>
                                          <p:attrName>style.visibility</p:attrName>
                                        </p:attrNameLst>
                                      </p:cBhvr>
                                      <p:to>
                                        <p:strVal val="visible"/>
                                      </p:to>
                                    </p:set>
                                    <p:animEffect transition="in" filter="wedge">
                                      <p:cBhvr>
                                        <p:cTn id="200" dur="1000"/>
                                        <p:tgtEl>
                                          <p:spTgt spid="39"/>
                                        </p:tgtEl>
                                      </p:cBhvr>
                                    </p:animEffect>
                                  </p:childTnLst>
                                </p:cTn>
                              </p:par>
                            </p:childTnLst>
                          </p:cTn>
                        </p:par>
                      </p:childTnLst>
                    </p:cTn>
                  </p:par>
                  <p:par>
                    <p:cTn id="201" fill="hold">
                      <p:stCondLst>
                        <p:cond delay="indefinite"/>
                      </p:stCondLst>
                      <p:childTnLst>
                        <p:par>
                          <p:cTn id="202" fill="hold">
                            <p:stCondLst>
                              <p:cond delay="0"/>
                            </p:stCondLst>
                            <p:childTnLst>
                              <p:par>
                                <p:cTn id="203" presetID="20" presetClass="entr" presetSubtype="0" fill="hold" grpId="0" nodeType="clickEffect">
                                  <p:stCondLst>
                                    <p:cond delay="0"/>
                                  </p:stCondLst>
                                  <p:childTnLst>
                                    <p:set>
                                      <p:cBhvr>
                                        <p:cTn id="204" dur="1" fill="hold">
                                          <p:stCondLst>
                                            <p:cond delay="0"/>
                                          </p:stCondLst>
                                        </p:cTn>
                                        <p:tgtEl>
                                          <p:spTgt spid="41"/>
                                        </p:tgtEl>
                                        <p:attrNameLst>
                                          <p:attrName>style.visibility</p:attrName>
                                        </p:attrNameLst>
                                      </p:cBhvr>
                                      <p:to>
                                        <p:strVal val="visible"/>
                                      </p:to>
                                    </p:set>
                                    <p:animEffect transition="in" filter="wedge">
                                      <p:cBhvr>
                                        <p:cTn id="205" dur="1000"/>
                                        <p:tgtEl>
                                          <p:spTgt spid="41"/>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0" nodeType="clickEffect">
                                  <p:stCondLst>
                                    <p:cond delay="0"/>
                                  </p:stCondLst>
                                  <p:childTnLst>
                                    <p:set>
                                      <p:cBhvr>
                                        <p:cTn id="209" dur="1" fill="hold">
                                          <p:stCondLst>
                                            <p:cond delay="0"/>
                                          </p:stCondLst>
                                        </p:cTn>
                                        <p:tgtEl>
                                          <p:spTgt spid="44"/>
                                        </p:tgtEl>
                                        <p:attrNameLst>
                                          <p:attrName>style.visibility</p:attrName>
                                        </p:attrNameLst>
                                      </p:cBhvr>
                                      <p:to>
                                        <p:strVal val="visible"/>
                                      </p:to>
                                    </p:set>
                                    <p:anim calcmode="lin" valueType="num">
                                      <p:cBhvr>
                                        <p:cTn id="210" dur="500" fill="hold"/>
                                        <p:tgtEl>
                                          <p:spTgt spid="44"/>
                                        </p:tgtEl>
                                        <p:attrNameLst>
                                          <p:attrName>ppt_w</p:attrName>
                                        </p:attrNameLst>
                                      </p:cBhvr>
                                      <p:tavLst>
                                        <p:tav tm="0">
                                          <p:val>
                                            <p:fltVal val="0"/>
                                          </p:val>
                                        </p:tav>
                                        <p:tav tm="100000">
                                          <p:val>
                                            <p:strVal val="#ppt_w"/>
                                          </p:val>
                                        </p:tav>
                                      </p:tavLst>
                                    </p:anim>
                                    <p:anim calcmode="lin" valueType="num">
                                      <p:cBhvr>
                                        <p:cTn id="211" dur="500" fill="hold"/>
                                        <p:tgtEl>
                                          <p:spTgt spid="44"/>
                                        </p:tgtEl>
                                        <p:attrNameLst>
                                          <p:attrName>ppt_h</p:attrName>
                                        </p:attrNameLst>
                                      </p:cBhvr>
                                      <p:tavLst>
                                        <p:tav tm="0">
                                          <p:val>
                                            <p:fltVal val="0"/>
                                          </p:val>
                                        </p:tav>
                                        <p:tav tm="100000">
                                          <p:val>
                                            <p:strVal val="#ppt_h"/>
                                          </p:val>
                                        </p:tav>
                                      </p:tavLst>
                                    </p:anim>
                                    <p:animEffect transition="in" filter="fade">
                                      <p:cBhvr>
                                        <p:cTn id="212" dur="500"/>
                                        <p:tgtEl>
                                          <p:spTgt spid="44"/>
                                        </p:tgtEl>
                                      </p:cBhvr>
                                    </p:animEffect>
                                  </p:childTnLst>
                                </p:cTn>
                              </p:par>
                            </p:childTnLst>
                          </p:cTn>
                        </p:par>
                      </p:childTnLst>
                    </p:cTn>
                  </p:par>
                  <p:par>
                    <p:cTn id="213" fill="hold">
                      <p:stCondLst>
                        <p:cond delay="indefinite"/>
                      </p:stCondLst>
                      <p:childTnLst>
                        <p:par>
                          <p:cTn id="214" fill="hold">
                            <p:stCondLst>
                              <p:cond delay="0"/>
                            </p:stCondLst>
                            <p:childTnLst>
                              <p:par>
                                <p:cTn id="215" presetID="20" presetClass="entr" presetSubtype="0" fill="hold" grpId="0" nodeType="clickEffect">
                                  <p:stCondLst>
                                    <p:cond delay="0"/>
                                  </p:stCondLst>
                                  <p:childTnLst>
                                    <p:set>
                                      <p:cBhvr>
                                        <p:cTn id="216" dur="1" fill="hold">
                                          <p:stCondLst>
                                            <p:cond delay="0"/>
                                          </p:stCondLst>
                                        </p:cTn>
                                        <p:tgtEl>
                                          <p:spTgt spid="57"/>
                                        </p:tgtEl>
                                        <p:attrNameLst>
                                          <p:attrName>style.visibility</p:attrName>
                                        </p:attrNameLst>
                                      </p:cBhvr>
                                      <p:to>
                                        <p:strVal val="visible"/>
                                      </p:to>
                                    </p:set>
                                    <p:animEffect transition="in" filter="wedge">
                                      <p:cBhvr>
                                        <p:cTn id="217" dur="1000"/>
                                        <p:tgtEl>
                                          <p:spTgt spid="57"/>
                                        </p:tgtEl>
                                      </p:cBhvr>
                                    </p:animEffect>
                                  </p:childTnLst>
                                </p:cTn>
                              </p:par>
                            </p:childTnLst>
                          </p:cTn>
                        </p:par>
                      </p:childTnLst>
                    </p:cTn>
                  </p:par>
                  <p:par>
                    <p:cTn id="218" fill="hold">
                      <p:stCondLst>
                        <p:cond delay="indefinite"/>
                      </p:stCondLst>
                      <p:childTnLst>
                        <p:par>
                          <p:cTn id="219" fill="hold">
                            <p:stCondLst>
                              <p:cond delay="0"/>
                            </p:stCondLst>
                            <p:childTnLst>
                              <p:par>
                                <p:cTn id="220" presetID="53" presetClass="entr" presetSubtype="16" fill="hold" grpId="0" nodeType="clickEffect">
                                  <p:stCondLst>
                                    <p:cond delay="0"/>
                                  </p:stCondLst>
                                  <p:childTnLst>
                                    <p:set>
                                      <p:cBhvr>
                                        <p:cTn id="221" dur="1" fill="hold">
                                          <p:stCondLst>
                                            <p:cond delay="0"/>
                                          </p:stCondLst>
                                        </p:cTn>
                                        <p:tgtEl>
                                          <p:spTgt spid="52"/>
                                        </p:tgtEl>
                                        <p:attrNameLst>
                                          <p:attrName>style.visibility</p:attrName>
                                        </p:attrNameLst>
                                      </p:cBhvr>
                                      <p:to>
                                        <p:strVal val="visible"/>
                                      </p:to>
                                    </p:set>
                                    <p:anim calcmode="lin" valueType="num">
                                      <p:cBhvr>
                                        <p:cTn id="222" dur="500" fill="hold"/>
                                        <p:tgtEl>
                                          <p:spTgt spid="52"/>
                                        </p:tgtEl>
                                        <p:attrNameLst>
                                          <p:attrName>ppt_w</p:attrName>
                                        </p:attrNameLst>
                                      </p:cBhvr>
                                      <p:tavLst>
                                        <p:tav tm="0">
                                          <p:val>
                                            <p:fltVal val="0"/>
                                          </p:val>
                                        </p:tav>
                                        <p:tav tm="100000">
                                          <p:val>
                                            <p:strVal val="#ppt_w"/>
                                          </p:val>
                                        </p:tav>
                                      </p:tavLst>
                                    </p:anim>
                                    <p:anim calcmode="lin" valueType="num">
                                      <p:cBhvr>
                                        <p:cTn id="223" dur="500" fill="hold"/>
                                        <p:tgtEl>
                                          <p:spTgt spid="52"/>
                                        </p:tgtEl>
                                        <p:attrNameLst>
                                          <p:attrName>ppt_h</p:attrName>
                                        </p:attrNameLst>
                                      </p:cBhvr>
                                      <p:tavLst>
                                        <p:tav tm="0">
                                          <p:val>
                                            <p:fltVal val="0"/>
                                          </p:val>
                                        </p:tav>
                                        <p:tav tm="100000">
                                          <p:val>
                                            <p:strVal val="#ppt_h"/>
                                          </p:val>
                                        </p:tav>
                                      </p:tavLst>
                                    </p:anim>
                                    <p:animEffect transition="in" filter="fade">
                                      <p:cBhvr>
                                        <p:cTn id="22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P spid="13" grpId="0"/>
      <p:bldP spid="14" grpId="0"/>
      <p:bldP spid="16" grpId="0"/>
      <p:bldP spid="17" grpId="0"/>
      <p:bldP spid="18" grpId="0"/>
      <p:bldP spid="21" grpId="0"/>
      <p:bldP spid="22" grpId="0"/>
      <p:bldP spid="23" grpId="0"/>
      <p:bldP spid="24" grpId="0"/>
      <p:bldP spid="25" grpId="0"/>
      <p:bldP spid="26" grpId="0"/>
      <p:bldP spid="27" grpId="0"/>
      <p:bldP spid="28" grpId="0"/>
      <p:bldP spid="29" grpId="0"/>
      <p:bldP spid="31" grpId="0"/>
      <p:bldP spid="32" grpId="0"/>
      <p:bldP spid="35" grpId="0"/>
      <p:bldP spid="36" grpId="0"/>
      <p:bldP spid="37" grpId="0"/>
      <p:bldP spid="39" grpId="0"/>
      <p:bldP spid="40" grpId="0"/>
      <p:bldP spid="41" grpId="0"/>
      <p:bldP spid="42" grpId="0"/>
      <p:bldP spid="43" grpId="0"/>
      <p:bldP spid="44" grpId="0"/>
      <p:bldP spid="45" grpId="0"/>
      <p:bldP spid="57" grpId="0"/>
      <p:bldP spid="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08919" y="327016"/>
            <a:ext cx="9036718" cy="1938992"/>
          </a:xfrm>
          <a:prstGeom prst="rect">
            <a:avLst/>
          </a:prstGeom>
          <a:noFill/>
        </p:spPr>
        <p:txBody>
          <a:bodyPr wrap="square" rtlCol="0">
            <a:spAutoFit/>
          </a:bodyPr>
          <a:lstStyle/>
          <a:p>
            <a:pPr algn="ctr"/>
            <a:r>
              <a:rPr lang="en-US" sz="6000" b="1" smtClean="0">
                <a:latin typeface="Arial-Rounded" pitchFamily="34" charset="0"/>
                <a:ea typeface="Arial-Rounded" pitchFamily="34" charset="0"/>
                <a:cs typeface="Arial-Rounded" pitchFamily="34" charset="0"/>
              </a:rPr>
              <a:t>Hai người bạn và con gấu</a:t>
            </a:r>
            <a:endParaRPr lang="en-US" sz="6000" b="1">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935" t="38888" b="6112"/>
          <a:stretch/>
        </p:blipFill>
        <p:spPr>
          <a:xfrm>
            <a:off x="2909317" y="1444125"/>
            <a:ext cx="6235921" cy="5272950"/>
          </a:xfrm>
          <a:prstGeom prst="rect">
            <a:avLst/>
          </a:prstGeom>
        </p:spPr>
      </p:pic>
    </p:spTree>
    <p:extLst>
      <p:ext uri="{BB962C8B-B14F-4D97-AF65-F5344CB8AC3E}">
        <p14:creationId xmlns:p14="http://schemas.microsoft.com/office/powerpoint/2010/main" val="3976553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0919" y="609600"/>
            <a:ext cx="8915400" cy="3886200"/>
          </a:xfrm>
        </p:spPr>
        <p:txBody>
          <a:bodyPr>
            <a:noAutofit/>
          </a:bodyPr>
          <a:lstStyle/>
          <a:p>
            <a:pPr algn="l"/>
            <a:r>
              <a:rPr lang="en-US" u="sng" smtClean="0">
                <a:solidFill>
                  <a:srgbClr val="002060"/>
                </a:solidFill>
                <a:latin typeface="Arial-Rounded" pitchFamily="34" charset="0"/>
                <a:ea typeface="Arial-Rounded" pitchFamily="34" charset="0"/>
                <a:cs typeface="Arial-Rounded" pitchFamily="34" charset="0"/>
              </a:rPr>
              <a:t>Bài học: </a:t>
            </a:r>
            <a:r>
              <a:rPr lang="en-US" smtClean="0">
                <a:solidFill>
                  <a:srgbClr val="002060"/>
                </a:solidFill>
                <a:latin typeface="Arial-Rounded" pitchFamily="34" charset="0"/>
                <a:ea typeface="Arial-Rounded" pitchFamily="34" charset="0"/>
                <a:cs typeface="Arial-Rounded" pitchFamily="34" charset="0"/>
              </a:rPr>
              <a:t/>
            </a:r>
            <a:br>
              <a:rPr lang="en-US" smtClean="0">
                <a:solidFill>
                  <a:srgbClr val="002060"/>
                </a:solidFill>
                <a:latin typeface="Arial-Rounded" pitchFamily="34" charset="0"/>
                <a:ea typeface="Arial-Rounded" pitchFamily="34" charset="0"/>
                <a:cs typeface="Arial-Rounded" pitchFamily="34" charset="0"/>
              </a:rPr>
            </a:br>
            <a:r>
              <a:rPr lang="en-US" smtClean="0">
                <a:solidFill>
                  <a:srgbClr val="002060"/>
                </a:solidFill>
                <a:latin typeface="Arial-Rounded" pitchFamily="34" charset="0"/>
                <a:ea typeface="Arial-Rounded" pitchFamily="34" charset="0"/>
                <a:cs typeface="Arial-Rounded" pitchFamily="34" charset="0"/>
              </a:rPr>
              <a:t>* Chúng </a:t>
            </a:r>
            <a:r>
              <a:rPr lang="en-US">
                <a:solidFill>
                  <a:srgbClr val="002060"/>
                </a:solidFill>
                <a:latin typeface="Arial-Rounded" pitchFamily="34" charset="0"/>
                <a:ea typeface="Arial-Rounded" pitchFamily="34" charset="0"/>
                <a:cs typeface="Arial-Rounded" pitchFamily="34" charset="0"/>
              </a:rPr>
              <a:t>ta không nên bỏ rơi bạn khi gặp nguy hiểm. </a:t>
            </a:r>
            <a:r>
              <a:rPr lang="en-US" smtClean="0">
                <a:solidFill>
                  <a:srgbClr val="002060"/>
                </a:solidFill>
                <a:latin typeface="Arial-Rounded" pitchFamily="34" charset="0"/>
                <a:ea typeface="Arial-Rounded" pitchFamily="34" charset="0"/>
                <a:cs typeface="Arial-Rounded" pitchFamily="34" charset="0"/>
              </a:rPr>
              <a:t/>
            </a:r>
            <a:br>
              <a:rPr lang="en-US" smtClean="0">
                <a:solidFill>
                  <a:srgbClr val="002060"/>
                </a:solidFill>
                <a:latin typeface="Arial-Rounded" pitchFamily="34" charset="0"/>
                <a:ea typeface="Arial-Rounded" pitchFamily="34" charset="0"/>
                <a:cs typeface="Arial-Rounded" pitchFamily="34" charset="0"/>
              </a:rPr>
            </a:br>
            <a:r>
              <a:rPr lang="en-US" smtClean="0">
                <a:solidFill>
                  <a:srgbClr val="002060"/>
                </a:solidFill>
                <a:latin typeface="Arial-Rounded" pitchFamily="34" charset="0"/>
                <a:ea typeface="Arial-Rounded" pitchFamily="34" charset="0"/>
                <a:cs typeface="Arial-Rounded" pitchFamily="34" charset="0"/>
              </a:rPr>
              <a:t>* Khi gặp tình huống nguy hiểm, chúng ta cần bình tĩnh để tìm cách thoát khỏi nguy hiểm.</a:t>
            </a:r>
            <a:br>
              <a:rPr lang="en-US" smtClean="0">
                <a:solidFill>
                  <a:srgbClr val="002060"/>
                </a:solidFill>
                <a:latin typeface="Arial-Rounded" pitchFamily="34" charset="0"/>
                <a:ea typeface="Arial-Rounded" pitchFamily="34" charset="0"/>
                <a:cs typeface="Arial-Rounded" pitchFamily="34" charset="0"/>
              </a:rPr>
            </a:br>
            <a:r>
              <a:rPr lang="en-US" smtClean="0">
                <a:solidFill>
                  <a:srgbClr val="002060"/>
                </a:solidFill>
                <a:latin typeface="Arial-Rounded" pitchFamily="34" charset="0"/>
                <a:ea typeface="Arial-Rounded" pitchFamily="34" charset="0"/>
                <a:cs typeface="Arial-Rounded" pitchFamily="34" charset="0"/>
              </a:rPr>
              <a:t> </a:t>
            </a:r>
            <a:endParaRPr lang="en-US">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54861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smtClean="0">
                <a:latin typeface="Bandit" pitchFamily="18" charset="0"/>
                <a:ea typeface="Bandit" pitchFamily="18" charset="0"/>
                <a:cs typeface="Bandit" pitchFamily="18" charset="0"/>
              </a:rPr>
              <a:t>Dặn dò</a:t>
            </a:r>
            <a:endParaRPr lang="en-US" sz="80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18319" y="-160315"/>
            <a:ext cx="10904041" cy="6973173"/>
            <a:chOff x="535824" y="-129989"/>
            <a:chExt cx="10904041" cy="6973173"/>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53" t="50000"/>
            <a:stretch/>
          </p:blipFill>
          <p:spPr>
            <a:xfrm>
              <a:off x="1314450" y="0"/>
              <a:ext cx="9459935" cy="6843184"/>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993389" y="122156"/>
              <a:ext cx="2967685" cy="2859769"/>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080992" y="150196"/>
              <a:ext cx="2967685" cy="2859769"/>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168595" y="-129989"/>
              <a:ext cx="2967685" cy="2859769"/>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8472180" y="327211"/>
              <a:ext cx="2967685" cy="2859769"/>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6708024" y="1150856"/>
              <a:ext cx="2967685" cy="2859769"/>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7941595" y="2927001"/>
              <a:ext cx="2967685" cy="2859769"/>
            </a:xfrm>
            <a:prstGeom prst="rect">
              <a:avLst/>
            </a:prstGeom>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858325" y="3233383"/>
              <a:ext cx="2967685" cy="2859769"/>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975998" y="1991708"/>
              <a:ext cx="2967685" cy="2859769"/>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35824" y="1933488"/>
              <a:ext cx="2967685" cy="2859769"/>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884771" y="3300035"/>
              <a:ext cx="2967685" cy="2859769"/>
            </a:xfrm>
            <a:prstGeom prst="rect">
              <a:avLst/>
            </a:prstGeom>
          </p:spPr>
        </p:pic>
        <p:pic>
          <p:nvPicPr>
            <p:cNvPr id="30" name="Picture 2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286957" y="3319962"/>
              <a:ext cx="2159312" cy="1962681"/>
            </a:xfrm>
            <a:prstGeom prst="rect">
              <a:avLst/>
            </a:prstGeom>
          </p:spPr>
        </p:pic>
        <p:pic>
          <p:nvPicPr>
            <p:cNvPr id="31" name="Picture 30"/>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26010" y="753568"/>
              <a:ext cx="2159312" cy="1962681"/>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7056624" y="1515220"/>
              <a:ext cx="2159312" cy="1962681"/>
            </a:xfrm>
            <a:prstGeom prst="rect">
              <a:avLst/>
            </a:prstGeom>
          </p:spPr>
        </p:pic>
        <p:pic>
          <p:nvPicPr>
            <p:cNvPr id="33" name="Picture 32"/>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4362459" y="2455763"/>
              <a:ext cx="2159312" cy="1962681"/>
            </a:xfrm>
            <a:prstGeom prst="rect">
              <a:avLst/>
            </a:prstGeom>
          </p:spPr>
        </p:pic>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2203147" y="3748578"/>
              <a:ext cx="2159312" cy="1962681"/>
            </a:xfrm>
            <a:prstGeom prst="rect">
              <a:avLst/>
            </a:prstGeom>
          </p:spPr>
        </p:pic>
        <p:pic>
          <p:nvPicPr>
            <p:cNvPr id="35" name="Picture 3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6178836" y="3600707"/>
              <a:ext cx="2159312" cy="1962681"/>
            </a:xfrm>
            <a:prstGeom prst="rect">
              <a:avLst/>
            </a:prstGeom>
          </p:spPr>
        </p:pic>
        <p:pic>
          <p:nvPicPr>
            <p:cNvPr id="36" name="Picture 35"/>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5517758" y="282816"/>
              <a:ext cx="2159312" cy="1962681"/>
            </a:xfrm>
            <a:prstGeom prst="rect">
              <a:avLst/>
            </a:prstGeom>
          </p:spPr>
        </p:pic>
        <p:pic>
          <p:nvPicPr>
            <p:cNvPr id="37" name="Picture 3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3368613" y="608167"/>
              <a:ext cx="2159312" cy="1962681"/>
            </a:xfrm>
            <a:prstGeom prst="rect">
              <a:avLst/>
            </a:prstGeom>
          </p:spPr>
        </p:pic>
        <p:pic>
          <p:nvPicPr>
            <p:cNvPr id="38" name="Picture 37"/>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1345973" y="514857"/>
              <a:ext cx="2159312" cy="1962681"/>
            </a:xfrm>
            <a:prstGeom prst="rect">
              <a:avLst/>
            </a:prstGeom>
          </p:spPr>
        </p:pic>
        <p:pic>
          <p:nvPicPr>
            <p:cNvPr id="39" name="Picture 38"/>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1625" y="2318694"/>
              <a:ext cx="2159312" cy="1962681"/>
            </a:xfrm>
            <a:prstGeom prst="rect">
              <a:avLst/>
            </a:prstGeom>
          </p:spPr>
        </p:pic>
      </p:grpSp>
      <p:sp>
        <p:nvSpPr>
          <p:cNvPr id="14" name="Title 1"/>
          <p:cNvSpPr txBox="1">
            <a:spLocks/>
          </p:cNvSpPr>
          <p:nvPr/>
        </p:nvSpPr>
        <p:spPr>
          <a:xfrm>
            <a:off x="1684115" y="1150458"/>
            <a:ext cx="150565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chói</a:t>
            </a:r>
          </a:p>
          <a:p>
            <a:pPr algn="ctr"/>
            <a:r>
              <a:rPr lang="en-US" smtClean="0">
                <a:solidFill>
                  <a:schemeClr val="bg1"/>
                </a:solidFill>
                <a:latin typeface="Arial-Rounded" pitchFamily="34" charset="0"/>
                <a:ea typeface="Arial-Rounded" pitchFamily="34" charset="0"/>
                <a:cs typeface="Arial-Rounded" pitchFamily="34" charset="0"/>
              </a:rPr>
              <a:t>lọi</a:t>
            </a:r>
            <a:endParaRPr lang="en-US">
              <a:solidFill>
                <a:schemeClr val="bg1"/>
              </a:solidFill>
              <a:latin typeface="Arial-Rounded" pitchFamily="34" charset="0"/>
              <a:ea typeface="Arial-Rounded" pitchFamily="34" charset="0"/>
              <a:cs typeface="Arial-Rounded" pitchFamily="34" charset="0"/>
            </a:endParaRPr>
          </a:p>
        </p:txBody>
      </p:sp>
      <p:sp>
        <p:nvSpPr>
          <p:cNvPr id="16" name="Oval 15"/>
          <p:cNvSpPr/>
          <p:nvPr/>
        </p:nvSpPr>
        <p:spPr>
          <a:xfrm>
            <a:off x="3550582" y="3578665"/>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8</a:t>
            </a:r>
            <a:endParaRPr lang="en-US" sz="2000" b="1">
              <a:solidFill>
                <a:schemeClr val="tx1"/>
              </a:solidFill>
              <a:latin typeface=".VnArial" pitchFamily="34" charset="0"/>
            </a:endParaRPr>
          </a:p>
        </p:txBody>
      </p:sp>
      <p:sp>
        <p:nvSpPr>
          <p:cNvPr id="17" name="Oval 16"/>
          <p:cNvSpPr/>
          <p:nvPr/>
        </p:nvSpPr>
        <p:spPr>
          <a:xfrm>
            <a:off x="6899406" y="344888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6</a:t>
            </a:r>
            <a:endParaRPr lang="en-US" sz="2000" b="1">
              <a:solidFill>
                <a:schemeClr val="tx1"/>
              </a:solidFill>
              <a:latin typeface=".VnArial" pitchFamily="34" charset="0"/>
            </a:endParaRPr>
          </a:p>
        </p:txBody>
      </p:sp>
      <p:sp>
        <p:nvSpPr>
          <p:cNvPr id="18" name="Oval 17"/>
          <p:cNvSpPr/>
          <p:nvPr/>
        </p:nvSpPr>
        <p:spPr>
          <a:xfrm>
            <a:off x="8109479" y="129582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5</a:t>
            </a:r>
            <a:endParaRPr lang="en-US" sz="2000" b="1">
              <a:solidFill>
                <a:schemeClr val="tx1"/>
              </a:solidFill>
              <a:latin typeface=".VnArial" pitchFamily="34" charset="0"/>
            </a:endParaRPr>
          </a:p>
        </p:txBody>
      </p:sp>
      <p:sp>
        <p:nvSpPr>
          <p:cNvPr id="19" name="Oval 18"/>
          <p:cNvSpPr/>
          <p:nvPr/>
        </p:nvSpPr>
        <p:spPr>
          <a:xfrm>
            <a:off x="4378251" y="3177973"/>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7</a:t>
            </a:r>
            <a:endParaRPr lang="en-US" sz="2000" b="1">
              <a:solidFill>
                <a:schemeClr val="tx1"/>
              </a:solidFill>
              <a:latin typeface=".VnArial" pitchFamily="34" charset="0"/>
            </a:endParaRPr>
          </a:p>
        </p:txBody>
      </p:sp>
      <p:sp>
        <p:nvSpPr>
          <p:cNvPr id="20" name="Oval 19"/>
          <p:cNvSpPr/>
          <p:nvPr/>
        </p:nvSpPr>
        <p:spPr>
          <a:xfrm>
            <a:off x="6178836" y="191269"/>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4</a:t>
            </a:r>
            <a:endParaRPr lang="en-US" sz="2000" b="1">
              <a:solidFill>
                <a:schemeClr val="tx1"/>
              </a:solidFill>
              <a:latin typeface=".VnArial" pitchFamily="34" charset="0"/>
            </a:endParaRPr>
          </a:p>
        </p:txBody>
      </p:sp>
      <p:sp>
        <p:nvSpPr>
          <p:cNvPr id="21" name="Oval 20"/>
          <p:cNvSpPr/>
          <p:nvPr/>
        </p:nvSpPr>
        <p:spPr>
          <a:xfrm>
            <a:off x="1012805" y="2734092"/>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2</a:t>
            </a:r>
            <a:endParaRPr lang="en-US" sz="2000" b="1">
              <a:solidFill>
                <a:schemeClr val="tx1"/>
              </a:solidFill>
              <a:latin typeface=".VnArial" pitchFamily="34" charset="0"/>
            </a:endParaRPr>
          </a:p>
        </p:txBody>
      </p:sp>
      <p:sp>
        <p:nvSpPr>
          <p:cNvPr id="22" name="Oval 21"/>
          <p:cNvSpPr/>
          <p:nvPr/>
        </p:nvSpPr>
        <p:spPr>
          <a:xfrm>
            <a:off x="134597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1</a:t>
            </a:r>
            <a:endParaRPr lang="en-US" sz="2000" b="1">
              <a:solidFill>
                <a:schemeClr val="tx1"/>
              </a:solidFill>
              <a:latin typeface=".VnArial" pitchFamily="34" charset="0"/>
            </a:endParaRPr>
          </a:p>
        </p:txBody>
      </p:sp>
      <p:sp>
        <p:nvSpPr>
          <p:cNvPr id="23" name="Oval 22"/>
          <p:cNvSpPr/>
          <p:nvPr/>
        </p:nvSpPr>
        <p:spPr>
          <a:xfrm>
            <a:off x="3664109" y="702350"/>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3</a:t>
            </a:r>
            <a:endParaRPr lang="en-US" sz="2000" b="1">
              <a:solidFill>
                <a:schemeClr val="tx1"/>
              </a:solidFill>
              <a:latin typeface=".VnArial" pitchFamily="34" charset="0"/>
            </a:endParaRPr>
          </a:p>
        </p:txBody>
      </p:sp>
      <p:sp>
        <p:nvSpPr>
          <p:cNvPr id="24" name="Title 1"/>
          <p:cNvSpPr txBox="1">
            <a:spLocks/>
          </p:cNvSpPr>
          <p:nvPr/>
        </p:nvSpPr>
        <p:spPr>
          <a:xfrm>
            <a:off x="3928862" y="11819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cày</a:t>
            </a:r>
          </a:p>
          <a:p>
            <a:pPr algn="ctr"/>
            <a:r>
              <a:rPr lang="en-US" smtClean="0">
                <a:solidFill>
                  <a:schemeClr val="bg1"/>
                </a:solidFill>
                <a:latin typeface="Arial-Rounded" pitchFamily="34" charset="0"/>
                <a:ea typeface="Arial-Rounded" pitchFamily="34" charset="0"/>
                <a:cs typeface="Arial-Rounded" pitchFamily="34" charset="0"/>
              </a:rPr>
              <a:t>cấy</a:t>
            </a:r>
            <a:endParaRPr lang="en-US">
              <a:solidFill>
                <a:schemeClr val="bg1"/>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1318578" y="2962030"/>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gió nồm</a:t>
            </a:r>
            <a:endParaRPr lang="en-US">
              <a:solidFill>
                <a:schemeClr val="bg1"/>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2661471" y="4393396"/>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bơi </a:t>
            </a:r>
          </a:p>
          <a:p>
            <a:pPr algn="ctr"/>
            <a:r>
              <a:rPr lang="en-US" smtClean="0">
                <a:solidFill>
                  <a:schemeClr val="bg1"/>
                </a:solidFill>
                <a:latin typeface="Arial-Rounded" pitchFamily="34" charset="0"/>
                <a:ea typeface="Arial-Rounded" pitchFamily="34" charset="0"/>
                <a:cs typeface="Arial-Rounded" pitchFamily="34" charset="0"/>
              </a:rPr>
              <a:t>lội</a:t>
            </a:r>
            <a:endParaRPr lang="en-US">
              <a:solidFill>
                <a:schemeClr val="bg1"/>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4644419" y="299399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l</a:t>
            </a:r>
            <a:r>
              <a:rPr lang="en-US" smtClean="0">
                <a:solidFill>
                  <a:schemeClr val="bg1"/>
                </a:solidFill>
                <a:latin typeface="Arial-Rounded" pitchFamily="34" charset="0"/>
                <a:ea typeface="Arial-Rounded" pitchFamily="34" charset="0"/>
                <a:cs typeface="Arial-Rounded" pitchFamily="34" charset="0"/>
              </a:rPr>
              <a:t>om</a:t>
            </a:r>
          </a:p>
          <a:p>
            <a:pPr algn="ctr"/>
            <a:r>
              <a:rPr lang="en-US" smtClean="0">
                <a:solidFill>
                  <a:schemeClr val="bg1"/>
                </a:solidFill>
                <a:latin typeface="Arial-Rounded" pitchFamily="34" charset="0"/>
                <a:ea typeface="Arial-Rounded" pitchFamily="34" charset="0"/>
                <a:cs typeface="Arial-Rounded" pitchFamily="34" charset="0"/>
              </a:rPr>
              <a:t>khom</a:t>
            </a:r>
            <a:endParaRPr lang="en-US">
              <a:solidFill>
                <a:schemeClr val="bg1"/>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6540887" y="429338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êm </a:t>
            </a:r>
          </a:p>
          <a:p>
            <a:pPr algn="ctr"/>
            <a:r>
              <a:rPr lang="en-US" smtClean="0">
                <a:solidFill>
                  <a:schemeClr val="bg1"/>
                </a:solidFill>
                <a:latin typeface="Arial-Rounded" pitchFamily="34" charset="0"/>
                <a:ea typeface="Arial-Rounded" pitchFamily="34" charset="0"/>
                <a:cs typeface="Arial-Rounded" pitchFamily="34" charset="0"/>
              </a:rPr>
              <a:t>đềm</a:t>
            </a:r>
            <a:endParaRPr lang="en-US">
              <a:solidFill>
                <a:schemeClr val="bg1"/>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5854740" y="89427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chúm </a:t>
            </a:r>
          </a:p>
          <a:p>
            <a:pPr algn="ctr"/>
            <a:r>
              <a:rPr lang="en-US" smtClean="0">
                <a:solidFill>
                  <a:schemeClr val="bg1"/>
                </a:solidFill>
                <a:latin typeface="Arial-Rounded" pitchFamily="34" charset="0"/>
                <a:ea typeface="Arial-Rounded" pitchFamily="34" charset="0"/>
                <a:cs typeface="Arial-Rounded" pitchFamily="34" charset="0"/>
              </a:rPr>
              <a:t>chím</a:t>
            </a:r>
            <a:endParaRPr lang="en-US">
              <a:solidFill>
                <a:schemeClr val="bg1"/>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7342167" y="208883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chemeClr val="bg1"/>
                </a:solidFill>
                <a:latin typeface="Arial-Rounded" pitchFamily="34" charset="0"/>
                <a:ea typeface="Arial-Rounded" pitchFamily="34" charset="0"/>
                <a:cs typeface="Arial-Rounded" pitchFamily="34" charset="0"/>
              </a:rPr>
              <a:t>ngõ </a:t>
            </a:r>
          </a:p>
          <a:p>
            <a:pPr algn="ctr"/>
            <a:r>
              <a:rPr lang="en-US" smtClean="0">
                <a:solidFill>
                  <a:schemeClr val="bg1"/>
                </a:solidFill>
                <a:latin typeface="Arial-Rounded" pitchFamily="34" charset="0"/>
                <a:ea typeface="Arial-Rounded" pitchFamily="34" charset="0"/>
                <a:cs typeface="Arial-Rounded" pitchFamily="34" charset="0"/>
              </a:rPr>
              <a:t>hẻm</a:t>
            </a:r>
            <a:endParaRPr lang="en-US">
              <a:solidFill>
                <a:schemeClr val="bg1"/>
              </a:solidFill>
              <a:latin typeface="Arial-Rounded" pitchFamily="34" charset="0"/>
              <a:ea typeface="Arial-Rounded" pitchFamily="34" charset="0"/>
              <a:cs typeface="Arial-Rounded" pitchFamily="34" charset="0"/>
            </a:endParaRPr>
          </a:p>
        </p:txBody>
      </p:sp>
      <p:sp>
        <p:nvSpPr>
          <p:cNvPr id="41" name="Title 1"/>
          <p:cNvSpPr txBox="1">
            <a:spLocks/>
          </p:cNvSpPr>
          <p:nvPr/>
        </p:nvSpPr>
        <p:spPr>
          <a:xfrm>
            <a:off x="8611780" y="394142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chemeClr val="bg1"/>
                </a:solidFill>
                <a:latin typeface="Arial-Rounded" pitchFamily="34" charset="0"/>
                <a:ea typeface="Arial-Rounded" pitchFamily="34" charset="0"/>
                <a:cs typeface="Arial-Rounded" pitchFamily="34" charset="0"/>
              </a:rPr>
              <a:t>bãi </a:t>
            </a:r>
          </a:p>
          <a:p>
            <a:pPr algn="ctr"/>
            <a:r>
              <a:rPr lang="en-US" sz="4800" smtClean="0">
                <a:solidFill>
                  <a:schemeClr val="bg1"/>
                </a:solidFill>
                <a:latin typeface="Arial-Rounded" pitchFamily="34" charset="0"/>
                <a:ea typeface="Arial-Rounded" pitchFamily="34" charset="0"/>
                <a:cs typeface="Arial-Rounded" pitchFamily="34" charset="0"/>
              </a:rPr>
              <a:t>bồi</a:t>
            </a:r>
            <a:endParaRPr lang="en-US" sz="4800">
              <a:solidFill>
                <a:schemeClr val="bg1"/>
              </a:solidFill>
              <a:latin typeface="Arial-Rounded" pitchFamily="34" charset="0"/>
              <a:ea typeface="Arial-Rounded" pitchFamily="34" charset="0"/>
              <a:cs typeface="Arial-Rounded" pitchFamily="34" charset="0"/>
            </a:endParaRPr>
          </a:p>
        </p:txBody>
      </p:sp>
      <p:sp>
        <p:nvSpPr>
          <p:cNvPr id="42" name="Title 1"/>
          <p:cNvSpPr txBox="1">
            <a:spLocks/>
          </p:cNvSpPr>
          <p:nvPr/>
        </p:nvSpPr>
        <p:spPr>
          <a:xfrm>
            <a:off x="9158325" y="1371121"/>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solidFill>
                  <a:schemeClr val="bg1"/>
                </a:solidFill>
                <a:latin typeface="Arial-Rounded" pitchFamily="34" charset="0"/>
                <a:ea typeface="Arial-Rounded" pitchFamily="34" charset="0"/>
                <a:cs typeface="Arial-Rounded" pitchFamily="34" charset="0"/>
              </a:rPr>
              <a:t>sớm </a:t>
            </a:r>
          </a:p>
          <a:p>
            <a:pPr algn="ctr"/>
            <a:r>
              <a:rPr lang="en-US" sz="4800" smtClean="0">
                <a:solidFill>
                  <a:schemeClr val="bg1"/>
                </a:solidFill>
                <a:latin typeface="Arial-Rounded" pitchFamily="34" charset="0"/>
                <a:ea typeface="Arial-Rounded" pitchFamily="34" charset="0"/>
                <a:cs typeface="Arial-Rounded" pitchFamily="34" charset="0"/>
              </a:rPr>
              <a:t>tối</a:t>
            </a:r>
            <a:endParaRPr lang="en-US" sz="4800">
              <a:solidFill>
                <a:schemeClr val="bg1"/>
              </a:solidFill>
              <a:latin typeface="Arial-Rounded" pitchFamily="34" charset="0"/>
              <a:ea typeface="Arial-Rounded" pitchFamily="34" charset="0"/>
              <a:cs typeface="Arial-Rounded" pitchFamily="34" charset="0"/>
            </a:endParaRPr>
          </a:p>
        </p:txBody>
      </p:sp>
      <p:sp>
        <p:nvSpPr>
          <p:cNvPr id="43" name="Oval 42"/>
          <p:cNvSpPr/>
          <p:nvPr/>
        </p:nvSpPr>
        <p:spPr>
          <a:xfrm>
            <a:off x="947533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9</a:t>
            </a:r>
            <a:endParaRPr lang="en-US" sz="2000" b="1">
              <a:solidFill>
                <a:schemeClr val="tx1"/>
              </a:solidFill>
              <a:latin typeface=".VnArial" pitchFamily="34" charset="0"/>
            </a:endParaRPr>
          </a:p>
        </p:txBody>
      </p:sp>
      <p:sp>
        <p:nvSpPr>
          <p:cNvPr id="44" name="Oval 43"/>
          <p:cNvSpPr/>
          <p:nvPr/>
        </p:nvSpPr>
        <p:spPr>
          <a:xfrm>
            <a:off x="9183838" y="3149454"/>
            <a:ext cx="709955"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smtClean="0">
                <a:solidFill>
                  <a:schemeClr val="tx1"/>
                </a:solidFill>
                <a:latin typeface=".VnArial" pitchFamily="34" charset="0"/>
              </a:rPr>
              <a:t>10</a:t>
            </a:r>
            <a:endParaRPr lang="en-US" sz="2000" b="1">
              <a:solidFill>
                <a:schemeClr val="tx1"/>
              </a:solidFill>
              <a:latin typeface=".VnArial" pitchFamily="34" charset="0"/>
            </a:endParaRP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yện gì xảy ra nếu như ta nhìn liên tục vào Mặt Trờ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519" y="304800"/>
            <a:ext cx="7769493" cy="4855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328319" y="5562600"/>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chói lọi</a:t>
            </a:r>
            <a:endParaRPr lang="en-US" sz="660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78973" y="4572000"/>
            <a:ext cx="32004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cày cấy</a:t>
            </a:r>
            <a:endParaRPr lang="en-US" sz="6600">
              <a:solidFill>
                <a:srgbClr val="002060"/>
              </a:solidFill>
              <a:latin typeface="Arial-Rounded" pitchFamily="34" charset="0"/>
              <a:ea typeface="Arial-Rounded" pitchFamily="34" charset="0"/>
              <a:cs typeface="Arial-Rounded" pitchFamily="34" charset="0"/>
            </a:endParaRPr>
          </a:p>
        </p:txBody>
      </p:sp>
      <p:pic>
        <p:nvPicPr>
          <p:cNvPr id="2050" name="Picture 2" descr="Mùa cày cấy - Báo Tây Ni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919" y="1981200"/>
            <a:ext cx="5297382" cy="3183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ày Ruộng - Cuộc Sống Của Người Nông Dân | Tây Bắc Quê Hương Tôi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23" y="382093"/>
            <a:ext cx="5687658" cy="319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2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l</a:t>
            </a:r>
            <a:r>
              <a:rPr lang="en-US" sz="6600" smtClean="0">
                <a:solidFill>
                  <a:srgbClr val="002060"/>
                </a:solidFill>
                <a:latin typeface="Arial-Rounded" pitchFamily="34" charset="0"/>
                <a:ea typeface="Arial-Rounded" pitchFamily="34" charset="0"/>
                <a:cs typeface="Arial-Rounded" pitchFamily="34" charset="0"/>
              </a:rPr>
              <a:t>om khom</a:t>
            </a:r>
            <a:endParaRPr lang="en-US" sz="6600">
              <a:solidFill>
                <a:srgbClr val="002060"/>
              </a:solidFill>
              <a:latin typeface="Arial-Rounded" pitchFamily="34" charset="0"/>
              <a:ea typeface="Arial-Rounded" pitchFamily="34" charset="0"/>
              <a:cs typeface="Arial-Rounded" pitchFamily="34" charset="0"/>
            </a:endParaRPr>
          </a:p>
        </p:txBody>
      </p:sp>
      <p:pic>
        <p:nvPicPr>
          <p:cNvPr id="3074" name="Picture 2" descr="Bạn muốn làm nghề gì: Làm farm - AUSTRALIA I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21" y="1219200"/>
            <a:ext cx="643395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m khom | Đời thường - Streetlife | kaze1710 | Hội ảnh | XÓM NHIẾP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680" y="1219201"/>
            <a:ext cx="535038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2060"/>
                </a:solidFill>
                <a:latin typeface="Arial-Rounded" pitchFamily="34" charset="0"/>
                <a:ea typeface="Arial-Rounded" pitchFamily="34" charset="0"/>
                <a:cs typeface="Arial-Rounded" pitchFamily="34" charset="0"/>
              </a:rPr>
              <a:t>bãi bồi</a:t>
            </a:r>
            <a:endParaRPr lang="en-US" sz="6600">
              <a:solidFill>
                <a:srgbClr val="002060"/>
              </a:solidFill>
              <a:latin typeface="Arial-Rounded" pitchFamily="34" charset="0"/>
              <a:ea typeface="Arial-Rounded" pitchFamily="34" charset="0"/>
              <a:cs typeface="Arial-Rounded" pitchFamily="34" charset="0"/>
            </a:endParaRPr>
          </a:p>
        </p:txBody>
      </p:sp>
      <p:pic>
        <p:nvPicPr>
          <p:cNvPr id="4100" name="Picture 4" descr="Nhà nước quản lý đất bãi bồi ven sông ven biển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938" y="1063015"/>
            <a:ext cx="6212110" cy="37526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ùng khám phá địa điểm Bãi Bồi Mũi Cà Mau ( Ca Mau Mudflats) tại Cà Mau -  GODY.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13" y="958214"/>
            <a:ext cx="11778806" cy="391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09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smtClean="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endParaRPr lang="en-US" sz="5400">
              <a:solidFill>
                <a:schemeClr val="tx1"/>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flipH="1">
            <a:off x="111863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1</a:t>
            </a:r>
            <a:endParaRPr lang="en-US" sz="3600" b="1">
              <a:solidFill>
                <a:schemeClr val="tx1"/>
              </a:solidFill>
              <a:latin typeface="Arial" pitchFamily="34" charset="0"/>
              <a:ea typeface="Arial-Rounded" pitchFamily="34" charset="0"/>
              <a:cs typeface="Arial" pitchFamily="34" charset="0"/>
            </a:endParaRPr>
          </a:p>
        </p:txBody>
      </p:sp>
      <p:sp>
        <p:nvSpPr>
          <p:cNvPr id="6" name="Oval 5"/>
          <p:cNvSpPr/>
          <p:nvPr/>
        </p:nvSpPr>
        <p:spPr>
          <a:xfrm>
            <a:off x="575469" y="180555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2</a:t>
            </a:r>
            <a:endParaRPr lang="en-US" sz="3600" b="1">
              <a:solidFill>
                <a:schemeClr val="tx1"/>
              </a:solidFill>
              <a:latin typeface="Arial" pitchFamily="34" charset="0"/>
              <a:ea typeface="Arial-Rounded" pitchFamily="34" charset="0"/>
              <a:cs typeface="Arial" pitchFamily="34" charset="0"/>
            </a:endParaRPr>
          </a:p>
        </p:txBody>
      </p:sp>
      <p:cxnSp>
        <p:nvCxnSpPr>
          <p:cNvPr id="7" name="Straight Connector 6"/>
          <p:cNvCxnSpPr/>
          <p:nvPr/>
        </p:nvCxnSpPr>
        <p:spPr>
          <a:xfrm flipH="1">
            <a:off x="6146007" y="2855244"/>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046788" y="3976078"/>
            <a:ext cx="198438" cy="5530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260307" y="2796159"/>
            <a:ext cx="47625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3</a:t>
            </a:r>
            <a:endParaRPr lang="en-US" sz="3600" b="1">
              <a:solidFill>
                <a:schemeClr val="tx1"/>
              </a:solidFill>
              <a:latin typeface="Arial" pitchFamily="34" charset="0"/>
              <a:ea typeface="Arial-Rounded" pitchFamily="34" charset="0"/>
              <a:cs typeface="Arial" pitchFamily="34" charset="0"/>
            </a:endParaRPr>
          </a:p>
        </p:txBody>
      </p:sp>
      <p:cxnSp>
        <p:nvCxnSpPr>
          <p:cNvPr id="11" name="Straight Connector 10"/>
          <p:cNvCxnSpPr/>
          <p:nvPr/>
        </p:nvCxnSpPr>
        <p:spPr>
          <a:xfrm flipH="1">
            <a:off x="5090319" y="4601715"/>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061869" y="3592215"/>
            <a:ext cx="538958" cy="584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rial" pitchFamily="34" charset="0"/>
                <a:ea typeface="Arial-Rounded" pitchFamily="34" charset="0"/>
                <a:cs typeface="Arial" pitchFamily="34" charset="0"/>
              </a:rPr>
              <a:t>4</a:t>
            </a:r>
            <a:endParaRPr lang="en-US" sz="36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u ứng con nhím và nghệ thuật giữ khoảng cách trong các mối quan hệ -"/>
          <p:cNvPicPr>
            <a:picLocks noChangeAspect="1" noChangeArrowheads="1"/>
          </p:cNvPicPr>
          <p:nvPr/>
        </p:nvPicPr>
        <p:blipFill rotWithShape="1">
          <a:blip r:embed="rId2">
            <a:extLst>
              <a:ext uri="{28A0092B-C50C-407E-A947-70E740481C1C}">
                <a14:useLocalDpi xmlns:a14="http://schemas.microsoft.com/office/drawing/2010/main" val="0"/>
              </a:ext>
            </a:extLst>
          </a:blip>
          <a:srcRect l="7904" r="14316"/>
          <a:stretch/>
        </p:blipFill>
        <p:spPr bwMode="auto">
          <a:xfrm>
            <a:off x="936597" y="1828800"/>
            <a:ext cx="505758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ồn - Chi cục Tiêu chuẩn - Đo lường - Chất lượng tỉnh An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919" y="18288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89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nhím</a:t>
            </a:r>
            <a:endParaRPr lang="en-US" sz="6600">
              <a:latin typeface="Arial-Rounded" pitchFamily="34" charset="0"/>
              <a:ea typeface="Arial-Rounded" pitchFamily="34" charset="0"/>
              <a:cs typeface="Arial-Rounded" pitchFamily="34" charset="0"/>
            </a:endParaRPr>
          </a:p>
        </p:txBody>
      </p:sp>
      <p:sp>
        <p:nvSpPr>
          <p:cNvPr id="5" name="Title 1"/>
          <p:cNvSpPr txBox="1">
            <a:spLocks/>
          </p:cNvSpPr>
          <p:nvPr/>
        </p:nvSpPr>
        <p:spPr>
          <a:xfrm>
            <a:off x="71858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chồn</a:t>
            </a:r>
            <a:endParaRPr lang="en-US" sz="66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1981</TotalTime>
  <Words>225</Words>
  <Application>Microsoft Office PowerPoint</Application>
  <PresentationFormat>Custom</PresentationFormat>
  <Paragraphs>110</Paragraphs>
  <Slides>23</Slides>
  <Notes>8</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.VnArial</vt:lpstr>
      <vt:lpstr>.VnArialH</vt:lpstr>
      <vt:lpstr>Arial</vt:lpstr>
      <vt:lpstr>Arial Rounded MT Bold</vt:lpstr>
      <vt:lpstr>Arial-Rounded</vt:lpstr>
      <vt:lpstr>AvantGarde</vt:lpstr>
      <vt:lpstr>Bandit</vt:lpstr>
      <vt:lpstr>Calibri</vt:lpstr>
      <vt:lpstr>DomCasual</vt:lpstr>
      <vt:lpstr>HP001 4 hàng</vt:lpstr>
      <vt:lpstr>Times New Roman</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 Chúng ta không nên bỏ rơi bạn khi gặp nguy hiểm.  * Khi gặp tình huống nguy hiểm, chúng ta cần bình tĩnh để tìm cách thoát khỏi nguy hiểm.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Ngoc Yen</cp:lastModifiedBy>
  <cp:revision>212</cp:revision>
  <dcterms:created xsi:type="dcterms:W3CDTF">2021-05-08T14:00:55Z</dcterms:created>
  <dcterms:modified xsi:type="dcterms:W3CDTF">2021-11-11T14:57:32Z</dcterms:modified>
</cp:coreProperties>
</file>