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8" r:id="rId2"/>
    <p:sldId id="269" r:id="rId3"/>
    <p:sldId id="304" r:id="rId4"/>
    <p:sldId id="256" r:id="rId5"/>
    <p:sldId id="275" r:id="rId6"/>
    <p:sldId id="271" r:id="rId7"/>
    <p:sldId id="288" r:id="rId8"/>
    <p:sldId id="307" r:id="rId9"/>
    <p:sldId id="308" r:id="rId10"/>
    <p:sldId id="309" r:id="rId11"/>
    <p:sldId id="273" r:id="rId12"/>
    <p:sldId id="305" r:id="rId13"/>
    <p:sldId id="306" r:id="rId14"/>
  </p:sldIdLst>
  <p:sldSz cx="12161838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3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ABBEF"/>
    <a:srgbClr val="9A57CD"/>
    <a:srgbClr val="FF6600"/>
    <a:srgbClr val="F8F856"/>
    <a:srgbClr val="EFF87C"/>
    <a:srgbClr val="C368CA"/>
    <a:srgbClr val="4EE4DD"/>
    <a:srgbClr val="ECBC9E"/>
    <a:srgbClr val="FFFFA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370" autoAdjust="0"/>
    <p:restoredTop sz="93060" autoAdjust="0"/>
  </p:normalViewPr>
  <p:slideViewPr>
    <p:cSldViewPr>
      <p:cViewPr varScale="1">
        <p:scale>
          <a:sx n="66" d="100"/>
          <a:sy n="66" d="100"/>
        </p:scale>
        <p:origin x="324" y="72"/>
      </p:cViewPr>
      <p:guideLst>
        <p:guide orient="horz" pos="2160"/>
        <p:guide pos="383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6EC521-8BB2-447E-A210-7269D75CCBE4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44AB91-A8C2-45A2-A8DC-9C24C78B8D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05615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49462B-6CA1-48CF-A14A-7A4DFCCD989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2083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F0B64C-F99D-4875-B5C8-ED5FC3D3013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6483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HS khởi</a:t>
            </a:r>
            <a:r>
              <a:rPr lang="en-US" baseline="0" smtClean="0"/>
              <a:t> động theo nhịp điệu bài hát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4AB91-A8C2-45A2-A8DC-9C24C78B8DE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873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Gv</a:t>
            </a:r>
            <a:r>
              <a:rPr lang="en-US" baseline="0" smtClean="0"/>
              <a:t> chia nhỏ câu hỏi để khai thác nd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4AB91-A8C2-45A2-A8DC-9C24C78B8DE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0728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Sách</a:t>
            </a:r>
            <a:r>
              <a:rPr lang="en-US" baseline="0" smtClean="0"/>
              <a:t> tham khảo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4AB91-A8C2-45A2-A8DC-9C24C78B8DE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3769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2138" y="2130426"/>
            <a:ext cx="10337562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4276" y="3886200"/>
            <a:ext cx="8513287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6764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9494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28995" y="274639"/>
            <a:ext cx="3637994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8678" y="274639"/>
            <a:ext cx="1071762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86884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4850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702" y="4406901"/>
            <a:ext cx="10337562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0702" y="2906713"/>
            <a:ext cx="10337562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2691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08678" y="1600201"/>
            <a:ext cx="717675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88126" y="1600201"/>
            <a:ext cx="717886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2763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535113"/>
            <a:ext cx="537359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8092" y="2174875"/>
            <a:ext cx="537359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8046" y="1535113"/>
            <a:ext cx="537570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8046" y="2174875"/>
            <a:ext cx="537570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76240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3078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6253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3" y="273050"/>
            <a:ext cx="4001161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54941" y="273051"/>
            <a:ext cx="679880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093" y="1435101"/>
            <a:ext cx="4001161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82506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3805" y="4800600"/>
            <a:ext cx="7297103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3805" y="612775"/>
            <a:ext cx="7297103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3805" y="5367338"/>
            <a:ext cx="7297103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9585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600201"/>
            <a:ext cx="10945654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8092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B78667-E865-4580-9C06-63F58C228D54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55295" y="6356351"/>
            <a:ext cx="38512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15984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18447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6"/>
          <p:cNvSpPr/>
          <p:nvPr/>
        </p:nvSpPr>
        <p:spPr>
          <a:xfrm>
            <a:off x="-304046" y="219365"/>
            <a:ext cx="12567233" cy="3487337"/>
          </a:xfrm>
          <a:custGeom>
            <a:avLst/>
            <a:gdLst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0 w 9144000"/>
              <a:gd name="connsiteY3" fmla="*/ 2343150 h 2343150"/>
              <a:gd name="connsiteX4" fmla="*/ 0 w 9144000"/>
              <a:gd name="connsiteY4" fmla="*/ 0 h 2343150"/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1340427 w 9144000"/>
              <a:gd name="connsiteY3" fmla="*/ 2192482 h 2343150"/>
              <a:gd name="connsiteX4" fmla="*/ 0 w 9144000"/>
              <a:gd name="connsiteY4" fmla="*/ 2343150 h 2343150"/>
              <a:gd name="connsiteX5" fmla="*/ 0 w 9144000"/>
              <a:gd name="connsiteY5" fmla="*/ 0 h 2343150"/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1340427 w 9144000"/>
              <a:gd name="connsiteY3" fmla="*/ 2192482 h 2343150"/>
              <a:gd name="connsiteX4" fmla="*/ 0 w 9144000"/>
              <a:gd name="connsiteY4" fmla="*/ 2343150 h 2343150"/>
              <a:gd name="connsiteX5" fmla="*/ 0 w 9144000"/>
              <a:gd name="connsiteY5" fmla="*/ 0 h 2343150"/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1340427 w 9144000"/>
              <a:gd name="connsiteY3" fmla="*/ 2192482 h 2343150"/>
              <a:gd name="connsiteX4" fmla="*/ 0 w 9144000"/>
              <a:gd name="connsiteY4" fmla="*/ 2343150 h 2343150"/>
              <a:gd name="connsiteX5" fmla="*/ 0 w 9144000"/>
              <a:gd name="connsiteY5" fmla="*/ 0 h 2343150"/>
              <a:gd name="connsiteX0" fmla="*/ 0 w 9144000"/>
              <a:gd name="connsiteY0" fmla="*/ 0 h 2548496"/>
              <a:gd name="connsiteX1" fmla="*/ 9144000 w 9144000"/>
              <a:gd name="connsiteY1" fmla="*/ 0 h 2548496"/>
              <a:gd name="connsiteX2" fmla="*/ 9144000 w 9144000"/>
              <a:gd name="connsiteY2" fmla="*/ 2343150 h 2548496"/>
              <a:gd name="connsiteX3" fmla="*/ 5340927 w 9144000"/>
              <a:gd name="connsiteY3" fmla="*/ 2441864 h 2548496"/>
              <a:gd name="connsiteX4" fmla="*/ 1340427 w 9144000"/>
              <a:gd name="connsiteY4" fmla="*/ 2192482 h 2548496"/>
              <a:gd name="connsiteX5" fmla="*/ 0 w 9144000"/>
              <a:gd name="connsiteY5" fmla="*/ 2343150 h 2548496"/>
              <a:gd name="connsiteX6" fmla="*/ 0 w 9144000"/>
              <a:gd name="connsiteY6" fmla="*/ 0 h 2548496"/>
              <a:gd name="connsiteX0" fmla="*/ 0 w 9144000"/>
              <a:gd name="connsiteY0" fmla="*/ 0 h 2579888"/>
              <a:gd name="connsiteX1" fmla="*/ 9144000 w 9144000"/>
              <a:gd name="connsiteY1" fmla="*/ 0 h 2579888"/>
              <a:gd name="connsiteX2" fmla="*/ 9144000 w 9144000"/>
              <a:gd name="connsiteY2" fmla="*/ 2343150 h 2579888"/>
              <a:gd name="connsiteX3" fmla="*/ 5340927 w 9144000"/>
              <a:gd name="connsiteY3" fmla="*/ 2514600 h 2579888"/>
              <a:gd name="connsiteX4" fmla="*/ 1340427 w 9144000"/>
              <a:gd name="connsiteY4" fmla="*/ 2192482 h 2579888"/>
              <a:gd name="connsiteX5" fmla="*/ 0 w 9144000"/>
              <a:gd name="connsiteY5" fmla="*/ 2343150 h 2579888"/>
              <a:gd name="connsiteX6" fmla="*/ 0 w 9144000"/>
              <a:gd name="connsiteY6" fmla="*/ 0 h 2579888"/>
              <a:gd name="connsiteX0" fmla="*/ 0 w 9144000"/>
              <a:gd name="connsiteY0" fmla="*/ 0 h 2591660"/>
              <a:gd name="connsiteX1" fmla="*/ 9144000 w 9144000"/>
              <a:gd name="connsiteY1" fmla="*/ 0 h 2591660"/>
              <a:gd name="connsiteX2" fmla="*/ 9144000 w 9144000"/>
              <a:gd name="connsiteY2" fmla="*/ 2343150 h 2591660"/>
              <a:gd name="connsiteX3" fmla="*/ 5340927 w 9144000"/>
              <a:gd name="connsiteY3" fmla="*/ 2514600 h 2591660"/>
              <a:gd name="connsiteX4" fmla="*/ 1340427 w 9144000"/>
              <a:gd name="connsiteY4" fmla="*/ 2192482 h 2591660"/>
              <a:gd name="connsiteX5" fmla="*/ 0 w 9144000"/>
              <a:gd name="connsiteY5" fmla="*/ 2343150 h 2591660"/>
              <a:gd name="connsiteX6" fmla="*/ 0 w 9144000"/>
              <a:gd name="connsiteY6" fmla="*/ 0 h 2591660"/>
              <a:gd name="connsiteX0" fmla="*/ 0 w 9144000"/>
              <a:gd name="connsiteY0" fmla="*/ 0 h 2602842"/>
              <a:gd name="connsiteX1" fmla="*/ 9144000 w 9144000"/>
              <a:gd name="connsiteY1" fmla="*/ 0 h 2602842"/>
              <a:gd name="connsiteX2" fmla="*/ 9144000 w 9144000"/>
              <a:gd name="connsiteY2" fmla="*/ 2343150 h 2602842"/>
              <a:gd name="connsiteX3" fmla="*/ 5401261 w 9144000"/>
              <a:gd name="connsiteY3" fmla="*/ 2535382 h 2602842"/>
              <a:gd name="connsiteX4" fmla="*/ 1340427 w 9144000"/>
              <a:gd name="connsiteY4" fmla="*/ 2192482 h 2602842"/>
              <a:gd name="connsiteX5" fmla="*/ 0 w 9144000"/>
              <a:gd name="connsiteY5" fmla="*/ 2343150 h 2602842"/>
              <a:gd name="connsiteX6" fmla="*/ 0 w 9144000"/>
              <a:gd name="connsiteY6" fmla="*/ 0 h 2602842"/>
              <a:gd name="connsiteX0" fmla="*/ 0 w 9144000"/>
              <a:gd name="connsiteY0" fmla="*/ 0 h 2602842"/>
              <a:gd name="connsiteX1" fmla="*/ 9144000 w 9144000"/>
              <a:gd name="connsiteY1" fmla="*/ 0 h 2602842"/>
              <a:gd name="connsiteX2" fmla="*/ 9144000 w 9144000"/>
              <a:gd name="connsiteY2" fmla="*/ 2343150 h 2602842"/>
              <a:gd name="connsiteX3" fmla="*/ 5401261 w 9144000"/>
              <a:gd name="connsiteY3" fmla="*/ 2535382 h 2602842"/>
              <a:gd name="connsiteX4" fmla="*/ 1340427 w 9144000"/>
              <a:gd name="connsiteY4" fmla="*/ 2192482 h 2602842"/>
              <a:gd name="connsiteX5" fmla="*/ 0 w 9144000"/>
              <a:gd name="connsiteY5" fmla="*/ 2343150 h 2602842"/>
              <a:gd name="connsiteX6" fmla="*/ 0 w 9144000"/>
              <a:gd name="connsiteY6" fmla="*/ 0 h 2602842"/>
              <a:gd name="connsiteX0" fmla="*/ 0 w 9144000"/>
              <a:gd name="connsiteY0" fmla="*/ 0 h 2602842"/>
              <a:gd name="connsiteX1" fmla="*/ 9144000 w 9144000"/>
              <a:gd name="connsiteY1" fmla="*/ 0 h 2602842"/>
              <a:gd name="connsiteX2" fmla="*/ 9144000 w 9144000"/>
              <a:gd name="connsiteY2" fmla="*/ 2343150 h 2602842"/>
              <a:gd name="connsiteX3" fmla="*/ 5401261 w 9144000"/>
              <a:gd name="connsiteY3" fmla="*/ 2535382 h 2602842"/>
              <a:gd name="connsiteX4" fmla="*/ 1340427 w 9144000"/>
              <a:gd name="connsiteY4" fmla="*/ 2192482 h 2602842"/>
              <a:gd name="connsiteX5" fmla="*/ 0 w 9144000"/>
              <a:gd name="connsiteY5" fmla="*/ 2343150 h 2602842"/>
              <a:gd name="connsiteX6" fmla="*/ 0 w 9144000"/>
              <a:gd name="connsiteY6" fmla="*/ 0 h 2602842"/>
              <a:gd name="connsiteX0" fmla="*/ 0 w 9144000"/>
              <a:gd name="connsiteY0" fmla="*/ 0 h 2615503"/>
              <a:gd name="connsiteX1" fmla="*/ 9144000 w 9144000"/>
              <a:gd name="connsiteY1" fmla="*/ 0 h 2615503"/>
              <a:gd name="connsiteX2" fmla="*/ 9144000 w 9144000"/>
              <a:gd name="connsiteY2" fmla="*/ 2343150 h 2615503"/>
              <a:gd name="connsiteX3" fmla="*/ 5401261 w 9144000"/>
              <a:gd name="connsiteY3" fmla="*/ 2535382 h 2615503"/>
              <a:gd name="connsiteX4" fmla="*/ 1340427 w 9144000"/>
              <a:gd name="connsiteY4" fmla="*/ 2192482 h 2615503"/>
              <a:gd name="connsiteX5" fmla="*/ 0 w 9144000"/>
              <a:gd name="connsiteY5" fmla="*/ 2343150 h 2615503"/>
              <a:gd name="connsiteX6" fmla="*/ 0 w 9144000"/>
              <a:gd name="connsiteY6" fmla="*/ 0 h 26155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44000" h="2615503">
                <a:moveTo>
                  <a:pt x="0" y="0"/>
                </a:moveTo>
                <a:lnTo>
                  <a:pt x="9144000" y="0"/>
                </a:lnTo>
                <a:lnTo>
                  <a:pt x="9144000" y="2343150"/>
                </a:lnTo>
                <a:cubicBezTo>
                  <a:pt x="8504959" y="2720686"/>
                  <a:pt x="6712247" y="2622839"/>
                  <a:pt x="5401261" y="2535382"/>
                </a:cubicBezTo>
                <a:cubicBezTo>
                  <a:pt x="4090610" y="2468708"/>
                  <a:pt x="2225386" y="2179493"/>
                  <a:pt x="1340427" y="2192482"/>
                </a:cubicBezTo>
                <a:cubicBezTo>
                  <a:pt x="852055" y="2221923"/>
                  <a:pt x="446809" y="2292927"/>
                  <a:pt x="0" y="2343150"/>
                </a:cubicBezTo>
                <a:lnTo>
                  <a:pt x="0" y="0"/>
                </a:lnTo>
                <a:close/>
              </a:path>
            </a:pathLst>
          </a:custGeom>
          <a:solidFill>
            <a:srgbClr val="FFE4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25" tIns="60862" rIns="121725" bIns="60862" rtlCol="0" anchor="ctr"/>
          <a:lstStyle/>
          <a:p>
            <a:pPr algn="ctr"/>
            <a:endParaRPr lang="en-US" sz="2700"/>
          </a:p>
        </p:txBody>
      </p:sp>
      <p:sp>
        <p:nvSpPr>
          <p:cNvPr id="7" name="Rectangle 6"/>
          <p:cNvSpPr/>
          <p:nvPr/>
        </p:nvSpPr>
        <p:spPr>
          <a:xfrm>
            <a:off x="-304046" y="0"/>
            <a:ext cx="12567233" cy="3397995"/>
          </a:xfrm>
          <a:custGeom>
            <a:avLst/>
            <a:gdLst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0 w 9144000"/>
              <a:gd name="connsiteY3" fmla="*/ 2343150 h 2343150"/>
              <a:gd name="connsiteX4" fmla="*/ 0 w 9144000"/>
              <a:gd name="connsiteY4" fmla="*/ 0 h 2343150"/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1340427 w 9144000"/>
              <a:gd name="connsiteY3" fmla="*/ 2192482 h 2343150"/>
              <a:gd name="connsiteX4" fmla="*/ 0 w 9144000"/>
              <a:gd name="connsiteY4" fmla="*/ 2343150 h 2343150"/>
              <a:gd name="connsiteX5" fmla="*/ 0 w 9144000"/>
              <a:gd name="connsiteY5" fmla="*/ 0 h 2343150"/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1340427 w 9144000"/>
              <a:gd name="connsiteY3" fmla="*/ 2192482 h 2343150"/>
              <a:gd name="connsiteX4" fmla="*/ 0 w 9144000"/>
              <a:gd name="connsiteY4" fmla="*/ 2343150 h 2343150"/>
              <a:gd name="connsiteX5" fmla="*/ 0 w 9144000"/>
              <a:gd name="connsiteY5" fmla="*/ 0 h 2343150"/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1340427 w 9144000"/>
              <a:gd name="connsiteY3" fmla="*/ 2192482 h 2343150"/>
              <a:gd name="connsiteX4" fmla="*/ 0 w 9144000"/>
              <a:gd name="connsiteY4" fmla="*/ 2343150 h 2343150"/>
              <a:gd name="connsiteX5" fmla="*/ 0 w 9144000"/>
              <a:gd name="connsiteY5" fmla="*/ 0 h 2343150"/>
              <a:gd name="connsiteX0" fmla="*/ 0 w 9144000"/>
              <a:gd name="connsiteY0" fmla="*/ 0 h 2548496"/>
              <a:gd name="connsiteX1" fmla="*/ 9144000 w 9144000"/>
              <a:gd name="connsiteY1" fmla="*/ 0 h 2548496"/>
              <a:gd name="connsiteX2" fmla="*/ 9144000 w 9144000"/>
              <a:gd name="connsiteY2" fmla="*/ 2343150 h 2548496"/>
              <a:gd name="connsiteX3" fmla="*/ 5340927 w 9144000"/>
              <a:gd name="connsiteY3" fmla="*/ 2441864 h 2548496"/>
              <a:gd name="connsiteX4" fmla="*/ 1340427 w 9144000"/>
              <a:gd name="connsiteY4" fmla="*/ 2192482 h 2548496"/>
              <a:gd name="connsiteX5" fmla="*/ 0 w 9144000"/>
              <a:gd name="connsiteY5" fmla="*/ 2343150 h 2548496"/>
              <a:gd name="connsiteX6" fmla="*/ 0 w 9144000"/>
              <a:gd name="connsiteY6" fmla="*/ 0 h 25484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44000" h="2548496">
                <a:moveTo>
                  <a:pt x="0" y="0"/>
                </a:moveTo>
                <a:lnTo>
                  <a:pt x="9144000" y="0"/>
                </a:lnTo>
                <a:lnTo>
                  <a:pt x="9144000" y="2343150"/>
                </a:lnTo>
                <a:cubicBezTo>
                  <a:pt x="8504959" y="2720686"/>
                  <a:pt x="6641522" y="2466975"/>
                  <a:pt x="5340927" y="2441864"/>
                </a:cubicBezTo>
                <a:cubicBezTo>
                  <a:pt x="4040332" y="2416753"/>
                  <a:pt x="2225386" y="2179493"/>
                  <a:pt x="1340427" y="2192482"/>
                </a:cubicBezTo>
                <a:cubicBezTo>
                  <a:pt x="852055" y="2221923"/>
                  <a:pt x="446809" y="2292927"/>
                  <a:pt x="0" y="2343150"/>
                </a:cubicBezTo>
                <a:lnTo>
                  <a:pt x="0" y="0"/>
                </a:lnTo>
                <a:close/>
              </a:path>
            </a:pathLst>
          </a:custGeom>
          <a:solidFill>
            <a:srgbClr val="FFCF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25" tIns="60862" rIns="121725" bIns="60862" rtlCol="0" anchor="ctr"/>
          <a:lstStyle/>
          <a:p>
            <a:pPr algn="ctr"/>
            <a:r>
              <a:rPr lang="en-US" sz="1530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TOÁN 1</a:t>
            </a:r>
            <a:endParaRPr lang="en-US" sz="270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7717" y="4147090"/>
            <a:ext cx="7051802" cy="24823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83941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4322" y="-2425505"/>
            <a:ext cx="9300651" cy="685800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327819" y="304800"/>
            <a:ext cx="11468100" cy="860286"/>
            <a:chOff x="223100" y="304800"/>
            <a:chExt cx="11107692" cy="860286"/>
          </a:xfrm>
        </p:grpSpPr>
        <p:sp>
          <p:nvSpPr>
            <p:cNvPr id="2" name="Oval 1"/>
            <p:cNvSpPr/>
            <p:nvPr/>
          </p:nvSpPr>
          <p:spPr>
            <a:xfrm>
              <a:off x="223100" y="304800"/>
              <a:ext cx="797097" cy="822960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smtClean="0">
                  <a:ln w="57150" cmpd="sng">
                    <a:solidFill>
                      <a:schemeClr val="bg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1</a:t>
              </a:r>
              <a:endParaRPr lang="en-US" sz="5400">
                <a:ln w="57150" cmpd="sng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174402" y="457200"/>
              <a:ext cx="1015639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 smtClean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Số?</a:t>
              </a:r>
              <a:endParaRPr lang="en-US" sz="4000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2" name="Rounded Rectangle 11"/>
          <p:cNvSpPr/>
          <p:nvPr/>
        </p:nvSpPr>
        <p:spPr>
          <a:xfrm>
            <a:off x="3056804" y="470988"/>
            <a:ext cx="548640" cy="54864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36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4552668" y="1629228"/>
            <a:ext cx="548640" cy="54864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36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6436345" y="1629228"/>
            <a:ext cx="548640" cy="54864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36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8672156" y="1629228"/>
            <a:ext cx="548640" cy="54864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36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2880519" y="2507426"/>
            <a:ext cx="548640" cy="54864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36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4476184" y="3767889"/>
            <a:ext cx="548640" cy="54864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36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6300515" y="3767889"/>
            <a:ext cx="548640" cy="54864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36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8519319" y="3767889"/>
            <a:ext cx="548640" cy="54864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36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2856498" y="2511863"/>
            <a:ext cx="548640" cy="54864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36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4484987" y="3767889"/>
            <a:ext cx="548640" cy="54864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36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6300515" y="3767889"/>
            <a:ext cx="548640" cy="54864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36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8531180" y="3767889"/>
            <a:ext cx="548640" cy="54864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36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10329800" y="470988"/>
            <a:ext cx="548640" cy="54864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36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10329800" y="2544353"/>
            <a:ext cx="548640" cy="54864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36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10329800" y="2538938"/>
            <a:ext cx="548640" cy="54864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36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9" name="Rounded Rectangle 48"/>
          <p:cNvSpPr/>
          <p:nvPr/>
        </p:nvSpPr>
        <p:spPr>
          <a:xfrm>
            <a:off x="2920444" y="2544353"/>
            <a:ext cx="548640" cy="54864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5</a:t>
            </a:r>
            <a:endParaRPr lang="en-US" sz="360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0" name="Rounded Rectangle 49"/>
          <p:cNvSpPr/>
          <p:nvPr/>
        </p:nvSpPr>
        <p:spPr>
          <a:xfrm>
            <a:off x="10329800" y="2533523"/>
            <a:ext cx="548640" cy="54864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3</a:t>
            </a:r>
            <a:endParaRPr lang="en-US" sz="360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4407538" y="3723062"/>
            <a:ext cx="548640" cy="54864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5</a:t>
            </a:r>
            <a:endParaRPr lang="en-US" sz="360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2" name="Rounded Rectangle 51"/>
          <p:cNvSpPr/>
          <p:nvPr/>
        </p:nvSpPr>
        <p:spPr>
          <a:xfrm>
            <a:off x="6300515" y="3792134"/>
            <a:ext cx="548640" cy="54864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3</a:t>
            </a:r>
            <a:endParaRPr lang="en-US" sz="360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3" name="Rounded Rectangle 52"/>
          <p:cNvSpPr/>
          <p:nvPr/>
        </p:nvSpPr>
        <p:spPr>
          <a:xfrm>
            <a:off x="8531180" y="3770234"/>
            <a:ext cx="548640" cy="54864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8</a:t>
            </a:r>
            <a:endParaRPr lang="en-US" sz="360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2297521" y="-2425505"/>
            <a:ext cx="9605451" cy="4648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697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  <p:bldP spid="50" grpId="0" animBg="1"/>
      <p:bldP spid="51" grpId="0" animBg="1"/>
      <p:bldP spid="52" grpId="0" animBg="1"/>
      <p:bldP spid="5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518319" y="304800"/>
            <a:ext cx="5867090" cy="914400"/>
            <a:chOff x="518319" y="304800"/>
            <a:chExt cx="5867090" cy="914400"/>
          </a:xfrm>
        </p:grpSpPr>
        <p:sp>
          <p:nvSpPr>
            <p:cNvPr id="6" name="Oval 5"/>
            <p:cNvSpPr/>
            <p:nvPr/>
          </p:nvSpPr>
          <p:spPr>
            <a:xfrm>
              <a:off x="518319" y="304800"/>
              <a:ext cx="822960" cy="822960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smtClean="0">
                  <a:ln w="57150" cmpd="sng">
                    <a:solidFill>
                      <a:schemeClr val="bg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2</a:t>
              </a:r>
              <a:endParaRPr lang="en-US" sz="5400">
                <a:ln w="57150" cmpd="sng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585119" y="449759"/>
              <a:ext cx="4800290" cy="76944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400" smtClean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Số?</a:t>
              </a:r>
              <a:endParaRPr lang="en-US" sz="4400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3017" y="-59089"/>
            <a:ext cx="5765422" cy="6888061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4708092" y="1375230"/>
            <a:ext cx="1039091" cy="5334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7</a:t>
            </a:r>
            <a:endParaRPr lang="en-US" sz="3600" b="1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7753831" y="1353460"/>
            <a:ext cx="1039091" cy="5334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36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4708092" y="3780972"/>
            <a:ext cx="1039091" cy="5334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36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7742805" y="3751944"/>
            <a:ext cx="1039091" cy="5334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36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4759646" y="6262915"/>
            <a:ext cx="1039091" cy="5334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36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7794359" y="6233887"/>
            <a:ext cx="1039091" cy="5334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36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7753831" y="1353460"/>
            <a:ext cx="1039091" cy="5334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5</a:t>
            </a:r>
            <a:endParaRPr lang="en-US" sz="3600" b="1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4708091" y="3788232"/>
            <a:ext cx="1039091" cy="5334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6</a:t>
            </a:r>
            <a:endParaRPr lang="en-US" sz="3600" b="1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7742804" y="3744687"/>
            <a:ext cx="1039091" cy="5334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4</a:t>
            </a:r>
            <a:endParaRPr lang="en-US" sz="3600" b="1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4759645" y="6262915"/>
            <a:ext cx="1039091" cy="5334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8</a:t>
            </a:r>
            <a:endParaRPr lang="en-US" sz="3600" b="1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7794359" y="6237516"/>
            <a:ext cx="1039091" cy="5334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9</a:t>
            </a:r>
            <a:endParaRPr lang="en-US" sz="3600" b="1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9524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4" grpId="0" animBg="1"/>
      <p:bldP spid="26" grpId="0" animBg="1"/>
      <p:bldP spid="2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9941" descr="1-4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10992" y="-102668"/>
            <a:ext cx="12616511" cy="696066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图片 39940" descr="1-4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519" y="4328522"/>
            <a:ext cx="3843384" cy="224025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图片 39942" descr="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90519" y="1090398"/>
            <a:ext cx="4457393" cy="581274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Oval 4"/>
          <p:cNvSpPr/>
          <p:nvPr/>
        </p:nvSpPr>
        <p:spPr>
          <a:xfrm>
            <a:off x="7585869" y="1948916"/>
            <a:ext cx="2819400" cy="227112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7643019" y="2324100"/>
            <a:ext cx="267847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CỦNG CỐ</a:t>
            </a:r>
            <a:endParaRPr lang="en-US" sz="540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2859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0964" descr="1-4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6519" y="4495800"/>
            <a:ext cx="3417663" cy="251445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图片 40965" descr="1-3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081" y="-186013"/>
            <a:ext cx="2814801" cy="696110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图片 40966" descr="1-3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7519" y="1853451"/>
            <a:ext cx="10045890" cy="284407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2600382" y="2716878"/>
            <a:ext cx="223667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Xem lại bài đã học</a:t>
            </a:r>
            <a:endParaRPr lang="en-US" sz="32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658930" y="2743200"/>
            <a:ext cx="246033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Hoàn thành</a:t>
            </a:r>
          </a:p>
          <a:p>
            <a:pPr algn="ctr"/>
            <a:r>
              <a:rPr lang="en-US" sz="32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bài …</a:t>
            </a:r>
            <a:endParaRPr lang="en-US" sz="32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900319" y="2743200"/>
            <a:ext cx="246033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Xem bài mới</a:t>
            </a:r>
            <a:r>
              <a:rPr lang="en-US" sz="32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48164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8000"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extBox 36"/>
          <p:cNvSpPr txBox="1"/>
          <p:nvPr/>
        </p:nvSpPr>
        <p:spPr>
          <a:xfrm>
            <a:off x="670719" y="863575"/>
            <a:ext cx="11032800" cy="1569660"/>
          </a:xfrm>
          <a:prstGeom prst="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sz="9600" smtClean="0">
                <a:solidFill>
                  <a:srgbClr val="FF0066"/>
                </a:solidFill>
                <a:latin typeface="Kids" pitchFamily="2" charset="0"/>
                <a:ea typeface="Kids" pitchFamily="2" charset="0"/>
                <a:cs typeface="Kids" pitchFamily="2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1141139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114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9" decel="50000" autoRev="1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4" fill="hold">
                                          <p:stCondLst>
                                            <p:cond delay="21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Tập Đếm - Nhạc Thiếu Nhi Bảo Ngọc - Skids Nhạc Thiếu Nhi Vui Nhộn Hay Nhất 2017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0929" cy="6858000"/>
          </a:xfrm>
        </p:spPr>
      </p:pic>
    </p:spTree>
    <p:extLst>
      <p:ext uri="{BB962C8B-B14F-4D97-AF65-F5344CB8AC3E}">
        <p14:creationId xmlns:p14="http://schemas.microsoft.com/office/powerpoint/2010/main" val="3440568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825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-43032" y="0"/>
            <a:ext cx="12204870" cy="1581150"/>
          </a:xfrm>
          <a:prstGeom prst="rect">
            <a:avLst/>
          </a:prstGeom>
          <a:solidFill>
            <a:srgbClr val="90D0EC"/>
          </a:solidFill>
          <a:ln>
            <a:noFill/>
          </a:ln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708819" y="937038"/>
            <a:ext cx="10744200" cy="2972953"/>
            <a:chOff x="708819" y="937038"/>
            <a:chExt cx="10744200" cy="2972953"/>
          </a:xfrm>
        </p:grpSpPr>
        <p:grpSp>
          <p:nvGrpSpPr>
            <p:cNvPr id="11" name="Group 10"/>
            <p:cNvGrpSpPr/>
            <p:nvPr/>
          </p:nvGrpSpPr>
          <p:grpSpPr>
            <a:xfrm>
              <a:off x="708819" y="1219200"/>
              <a:ext cx="10744200" cy="2690791"/>
              <a:chOff x="708819" y="438150"/>
              <a:chExt cx="10744200" cy="1676400"/>
            </a:xfrm>
          </p:grpSpPr>
          <p:sp>
            <p:nvSpPr>
              <p:cNvPr id="4" name="Rounded Rectangle 3"/>
              <p:cNvSpPr/>
              <p:nvPr/>
            </p:nvSpPr>
            <p:spPr>
              <a:xfrm>
                <a:off x="708819" y="438150"/>
                <a:ext cx="10744200" cy="1676400"/>
              </a:xfrm>
              <a:prstGeom prst="round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" name="Rounded Rectangle 4"/>
              <p:cNvSpPr/>
              <p:nvPr/>
            </p:nvSpPr>
            <p:spPr>
              <a:xfrm>
                <a:off x="861219" y="514350"/>
                <a:ext cx="10439400" cy="13716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3" name="Oval 12"/>
            <p:cNvSpPr/>
            <p:nvPr/>
          </p:nvSpPr>
          <p:spPr>
            <a:xfrm>
              <a:off x="9768683" y="942536"/>
              <a:ext cx="228600" cy="228600"/>
            </a:xfrm>
            <a:prstGeom prst="ellipse">
              <a:avLst/>
            </a:prstGeom>
            <a:noFill/>
            <a:ln>
              <a:solidFill>
                <a:srgbClr val="0070C0"/>
              </a:solidFill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>
              <a:off x="9767547" y="1428750"/>
              <a:ext cx="228600" cy="228600"/>
            </a:xfrm>
            <a:prstGeom prst="ellipse">
              <a:avLst/>
            </a:prstGeom>
            <a:noFill/>
            <a:ln>
              <a:solidFill>
                <a:srgbClr val="0070C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5"/>
            <p:cNvSpPr/>
            <p:nvPr/>
          </p:nvSpPr>
          <p:spPr>
            <a:xfrm>
              <a:off x="9830938" y="1072298"/>
              <a:ext cx="104091" cy="453254"/>
            </a:xfrm>
            <a:custGeom>
              <a:avLst/>
              <a:gdLst>
                <a:gd name="connsiteX0" fmla="*/ 0 w 104091"/>
                <a:gd name="connsiteY0" fmla="*/ 0 h 320492"/>
                <a:gd name="connsiteX1" fmla="*/ 104091 w 104091"/>
                <a:gd name="connsiteY1" fmla="*/ 0 h 320492"/>
                <a:gd name="connsiteX2" fmla="*/ 104091 w 104091"/>
                <a:gd name="connsiteY2" fmla="*/ 320492 h 320492"/>
                <a:gd name="connsiteX3" fmla="*/ 0 w 104091"/>
                <a:gd name="connsiteY3" fmla="*/ 320492 h 320492"/>
                <a:gd name="connsiteX4" fmla="*/ 0 w 104091"/>
                <a:gd name="connsiteY4" fmla="*/ 0 h 320492"/>
                <a:gd name="connsiteX0" fmla="*/ 0 w 104091"/>
                <a:gd name="connsiteY0" fmla="*/ 9708 h 330200"/>
                <a:gd name="connsiteX1" fmla="*/ 53181 w 104091"/>
                <a:gd name="connsiteY1" fmla="*/ 0 h 330200"/>
                <a:gd name="connsiteX2" fmla="*/ 104091 w 104091"/>
                <a:gd name="connsiteY2" fmla="*/ 9708 h 330200"/>
                <a:gd name="connsiteX3" fmla="*/ 104091 w 104091"/>
                <a:gd name="connsiteY3" fmla="*/ 330200 h 330200"/>
                <a:gd name="connsiteX4" fmla="*/ 0 w 104091"/>
                <a:gd name="connsiteY4" fmla="*/ 330200 h 330200"/>
                <a:gd name="connsiteX5" fmla="*/ 0 w 104091"/>
                <a:gd name="connsiteY5" fmla="*/ 9708 h 330200"/>
                <a:gd name="connsiteX0" fmla="*/ 0 w 104091"/>
                <a:gd name="connsiteY0" fmla="*/ 9708 h 340536"/>
                <a:gd name="connsiteX1" fmla="*/ 53181 w 104091"/>
                <a:gd name="connsiteY1" fmla="*/ 0 h 340536"/>
                <a:gd name="connsiteX2" fmla="*/ 104091 w 104091"/>
                <a:gd name="connsiteY2" fmla="*/ 9708 h 340536"/>
                <a:gd name="connsiteX3" fmla="*/ 104091 w 104091"/>
                <a:gd name="connsiteY3" fmla="*/ 330200 h 340536"/>
                <a:gd name="connsiteX4" fmla="*/ 46037 w 104091"/>
                <a:gd name="connsiteY4" fmla="*/ 340519 h 340536"/>
                <a:gd name="connsiteX5" fmla="*/ 0 w 104091"/>
                <a:gd name="connsiteY5" fmla="*/ 330200 h 340536"/>
                <a:gd name="connsiteX6" fmla="*/ 0 w 104091"/>
                <a:gd name="connsiteY6" fmla="*/ 9708 h 3405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4091" h="340536">
                  <a:moveTo>
                    <a:pt x="0" y="9708"/>
                  </a:moveTo>
                  <a:cubicBezTo>
                    <a:pt x="16933" y="9647"/>
                    <a:pt x="36248" y="61"/>
                    <a:pt x="53181" y="0"/>
                  </a:cubicBezTo>
                  <a:lnTo>
                    <a:pt x="104091" y="9708"/>
                  </a:lnTo>
                  <a:lnTo>
                    <a:pt x="104091" y="330200"/>
                  </a:lnTo>
                  <a:cubicBezTo>
                    <a:pt x="84740" y="329671"/>
                    <a:pt x="65388" y="341048"/>
                    <a:pt x="46037" y="340519"/>
                  </a:cubicBezTo>
                  <a:lnTo>
                    <a:pt x="0" y="330200"/>
                  </a:lnTo>
                  <a:lnTo>
                    <a:pt x="0" y="9708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/>
            <p:cNvSpPr/>
            <p:nvPr/>
          </p:nvSpPr>
          <p:spPr>
            <a:xfrm>
              <a:off x="2177165" y="937038"/>
              <a:ext cx="228600" cy="228600"/>
            </a:xfrm>
            <a:prstGeom prst="ellipse">
              <a:avLst/>
            </a:prstGeom>
            <a:noFill/>
            <a:ln>
              <a:solidFill>
                <a:srgbClr val="0070C0"/>
              </a:solidFill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/>
            <p:cNvSpPr/>
            <p:nvPr/>
          </p:nvSpPr>
          <p:spPr>
            <a:xfrm>
              <a:off x="2176029" y="1423252"/>
              <a:ext cx="228600" cy="228600"/>
            </a:xfrm>
            <a:prstGeom prst="ellipse">
              <a:avLst/>
            </a:prstGeom>
            <a:noFill/>
            <a:ln>
              <a:solidFill>
                <a:srgbClr val="0070C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5"/>
            <p:cNvSpPr/>
            <p:nvPr/>
          </p:nvSpPr>
          <p:spPr>
            <a:xfrm>
              <a:off x="2239420" y="1066800"/>
              <a:ext cx="104091" cy="453254"/>
            </a:xfrm>
            <a:custGeom>
              <a:avLst/>
              <a:gdLst>
                <a:gd name="connsiteX0" fmla="*/ 0 w 104091"/>
                <a:gd name="connsiteY0" fmla="*/ 0 h 320492"/>
                <a:gd name="connsiteX1" fmla="*/ 104091 w 104091"/>
                <a:gd name="connsiteY1" fmla="*/ 0 h 320492"/>
                <a:gd name="connsiteX2" fmla="*/ 104091 w 104091"/>
                <a:gd name="connsiteY2" fmla="*/ 320492 h 320492"/>
                <a:gd name="connsiteX3" fmla="*/ 0 w 104091"/>
                <a:gd name="connsiteY3" fmla="*/ 320492 h 320492"/>
                <a:gd name="connsiteX4" fmla="*/ 0 w 104091"/>
                <a:gd name="connsiteY4" fmla="*/ 0 h 320492"/>
                <a:gd name="connsiteX0" fmla="*/ 0 w 104091"/>
                <a:gd name="connsiteY0" fmla="*/ 9708 h 330200"/>
                <a:gd name="connsiteX1" fmla="*/ 53181 w 104091"/>
                <a:gd name="connsiteY1" fmla="*/ 0 h 330200"/>
                <a:gd name="connsiteX2" fmla="*/ 104091 w 104091"/>
                <a:gd name="connsiteY2" fmla="*/ 9708 h 330200"/>
                <a:gd name="connsiteX3" fmla="*/ 104091 w 104091"/>
                <a:gd name="connsiteY3" fmla="*/ 330200 h 330200"/>
                <a:gd name="connsiteX4" fmla="*/ 0 w 104091"/>
                <a:gd name="connsiteY4" fmla="*/ 330200 h 330200"/>
                <a:gd name="connsiteX5" fmla="*/ 0 w 104091"/>
                <a:gd name="connsiteY5" fmla="*/ 9708 h 330200"/>
                <a:gd name="connsiteX0" fmla="*/ 0 w 104091"/>
                <a:gd name="connsiteY0" fmla="*/ 9708 h 340536"/>
                <a:gd name="connsiteX1" fmla="*/ 53181 w 104091"/>
                <a:gd name="connsiteY1" fmla="*/ 0 h 340536"/>
                <a:gd name="connsiteX2" fmla="*/ 104091 w 104091"/>
                <a:gd name="connsiteY2" fmla="*/ 9708 h 340536"/>
                <a:gd name="connsiteX3" fmla="*/ 104091 w 104091"/>
                <a:gd name="connsiteY3" fmla="*/ 330200 h 340536"/>
                <a:gd name="connsiteX4" fmla="*/ 46037 w 104091"/>
                <a:gd name="connsiteY4" fmla="*/ 340519 h 340536"/>
                <a:gd name="connsiteX5" fmla="*/ 0 w 104091"/>
                <a:gd name="connsiteY5" fmla="*/ 330200 h 340536"/>
                <a:gd name="connsiteX6" fmla="*/ 0 w 104091"/>
                <a:gd name="connsiteY6" fmla="*/ 9708 h 3405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4091" h="340536">
                  <a:moveTo>
                    <a:pt x="0" y="9708"/>
                  </a:moveTo>
                  <a:cubicBezTo>
                    <a:pt x="16933" y="9647"/>
                    <a:pt x="36248" y="61"/>
                    <a:pt x="53181" y="0"/>
                  </a:cubicBezTo>
                  <a:lnTo>
                    <a:pt x="104091" y="9708"/>
                  </a:lnTo>
                  <a:lnTo>
                    <a:pt x="104091" y="330200"/>
                  </a:lnTo>
                  <a:cubicBezTo>
                    <a:pt x="84740" y="329671"/>
                    <a:pt x="65388" y="341048"/>
                    <a:pt x="46037" y="340519"/>
                  </a:cubicBezTo>
                  <a:lnTo>
                    <a:pt x="0" y="330200"/>
                  </a:lnTo>
                  <a:lnTo>
                    <a:pt x="0" y="9708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7717" y="4334852"/>
            <a:ext cx="6518402" cy="2294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608980" y="2442287"/>
            <a:ext cx="109438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MẤY VÀ MẤY</a:t>
            </a:r>
            <a:endParaRPr lang="en-US" sz="48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528219" y="1460817"/>
            <a:ext cx="5105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smtClean="0">
                <a:latin typeface="Arial" pitchFamily="34" charset="0"/>
                <a:cs typeface="Arial" pitchFamily="34" charset="0"/>
              </a:rPr>
              <a:t>Bài 5</a:t>
            </a:r>
            <a:endParaRPr lang="en-US" sz="4800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671719" y="6324600"/>
            <a:ext cx="3393226" cy="52322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2800" smtClean="0">
                <a:latin typeface="Arial" pitchFamily="34" charset="0"/>
                <a:cs typeface="Arial" pitchFamily="34" charset="0"/>
              </a:rPr>
              <a:t>Sách Toán_trang 32</a:t>
            </a:r>
            <a:endParaRPr lang="en-US" sz="280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7229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1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8CA5C8B-5BEC-124D-B5CA-958822B59015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718719" y="1676400"/>
            <a:ext cx="4676640" cy="2338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493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449" y="968232"/>
            <a:ext cx="11502090" cy="276492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71626" y="609600"/>
            <a:ext cx="118258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Đếm số cá ở mỗi bể và ở cả hai bể.</a:t>
            </a:r>
            <a:endParaRPr lang="en-US" sz="40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81000" y="4202281"/>
            <a:ext cx="34901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Mai có:</a:t>
            </a:r>
            <a:endParaRPr lang="en-US" sz="40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3215799" y="4281904"/>
            <a:ext cx="548640" cy="548640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36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6970" b="39636" l="37831" r="4550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714" t="36812" r="55476" b="60364"/>
          <a:stretch/>
        </p:blipFill>
        <p:spPr>
          <a:xfrm>
            <a:off x="3973891" y="4221923"/>
            <a:ext cx="782320" cy="668603"/>
          </a:xfrm>
          <a:prstGeom prst="rect">
            <a:avLst/>
          </a:prstGeom>
        </p:spPr>
      </p:pic>
      <p:sp>
        <p:nvSpPr>
          <p:cNvPr id="25" name="Rounded Rectangle 24"/>
          <p:cNvSpPr/>
          <p:nvPr/>
        </p:nvSpPr>
        <p:spPr>
          <a:xfrm>
            <a:off x="3220806" y="4281904"/>
            <a:ext cx="548640" cy="548640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3</a:t>
            </a:r>
            <a:endParaRPr lang="en-US" sz="360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506308" y="4205068"/>
            <a:ext cx="34901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Nam có:</a:t>
            </a:r>
            <a:endParaRPr lang="en-US" sz="40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9341107" y="4284691"/>
            <a:ext cx="548640" cy="548640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36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6970" b="39636" l="37831" r="4550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714" t="36812" r="55476" b="60364"/>
          <a:stretch/>
        </p:blipFill>
        <p:spPr>
          <a:xfrm>
            <a:off x="10099199" y="4224710"/>
            <a:ext cx="782320" cy="668603"/>
          </a:xfrm>
          <a:prstGeom prst="rect">
            <a:avLst/>
          </a:prstGeom>
        </p:spPr>
      </p:pic>
      <p:sp>
        <p:nvSpPr>
          <p:cNvPr id="29" name="Rounded Rectangle 28"/>
          <p:cNvSpPr/>
          <p:nvPr/>
        </p:nvSpPr>
        <p:spPr>
          <a:xfrm>
            <a:off x="9346114" y="4284691"/>
            <a:ext cx="548640" cy="548640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</a:t>
            </a:r>
            <a:endParaRPr lang="en-US" sz="360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6970" b="39636" l="37831" r="4550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714" t="36812" r="55476" b="60364"/>
          <a:stretch/>
        </p:blipFill>
        <p:spPr>
          <a:xfrm>
            <a:off x="3973891" y="5407413"/>
            <a:ext cx="782320" cy="668603"/>
          </a:xfrm>
          <a:prstGeom prst="rect">
            <a:avLst/>
          </a:prstGeom>
        </p:spPr>
      </p:pic>
      <p:sp>
        <p:nvSpPr>
          <p:cNvPr id="31" name="Rounded Rectangle 30"/>
          <p:cNvSpPr/>
          <p:nvPr/>
        </p:nvSpPr>
        <p:spPr>
          <a:xfrm>
            <a:off x="3220806" y="5467394"/>
            <a:ext cx="548640" cy="548640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3</a:t>
            </a:r>
            <a:endParaRPr lang="en-US" sz="360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6970" b="39636" l="37831" r="4550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714" t="36812" r="55476" b="60364"/>
          <a:stretch/>
        </p:blipFill>
        <p:spPr>
          <a:xfrm>
            <a:off x="6884804" y="5410200"/>
            <a:ext cx="782320" cy="668603"/>
          </a:xfrm>
          <a:prstGeom prst="rect">
            <a:avLst/>
          </a:prstGeom>
        </p:spPr>
      </p:pic>
      <p:sp>
        <p:nvSpPr>
          <p:cNvPr id="33" name="Rounded Rectangle 32"/>
          <p:cNvSpPr/>
          <p:nvPr/>
        </p:nvSpPr>
        <p:spPr>
          <a:xfrm>
            <a:off x="5979319" y="5470181"/>
            <a:ext cx="548640" cy="548640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</a:t>
            </a:r>
            <a:endParaRPr lang="en-US" sz="360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4871328" y="5382198"/>
            <a:ext cx="8993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và</a:t>
            </a:r>
            <a:endParaRPr lang="en-US" sz="40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7528719" y="5382198"/>
            <a:ext cx="18123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đ</a:t>
            </a:r>
            <a:r>
              <a:rPr lang="en-US" sz="40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ược</a:t>
            </a:r>
            <a:endParaRPr lang="en-US" sz="40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9337823" y="5470181"/>
            <a:ext cx="548640" cy="548640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36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7" name="Rounded Rectangle 36"/>
          <p:cNvSpPr/>
          <p:nvPr/>
        </p:nvSpPr>
        <p:spPr>
          <a:xfrm>
            <a:off x="9342830" y="5470181"/>
            <a:ext cx="548640" cy="548640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5</a:t>
            </a:r>
            <a:endParaRPr lang="en-US" sz="360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6970" b="39636" l="37831" r="4550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714" t="36812" r="55476" b="60364"/>
          <a:stretch/>
        </p:blipFill>
        <p:spPr>
          <a:xfrm>
            <a:off x="10079271" y="5472813"/>
            <a:ext cx="782320" cy="668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081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2" grpId="0" animBg="1"/>
      <p:bldP spid="25" grpId="0" animBg="1"/>
      <p:bldP spid="26" grpId="0"/>
      <p:bldP spid="27" grpId="0" animBg="1"/>
      <p:bldP spid="29" grpId="0" animBg="1"/>
      <p:bldP spid="31" grpId="0" animBg="1"/>
      <p:bldP spid="33" grpId="0" animBg="1"/>
      <p:bldP spid="34" grpId="0"/>
      <p:bldP spid="35" grpId="0"/>
      <p:bldP spid="36" grpId="0" animBg="1"/>
      <p:bldP spid="3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FEEBAEF-A82C-5443-AC12-129C9A6D352F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718719" y="1905000"/>
            <a:ext cx="4805001" cy="2402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616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9068" y="5582"/>
            <a:ext cx="9300651" cy="685800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327819" y="304800"/>
            <a:ext cx="11468100" cy="860286"/>
            <a:chOff x="223100" y="304800"/>
            <a:chExt cx="11107692" cy="860286"/>
          </a:xfrm>
        </p:grpSpPr>
        <p:sp>
          <p:nvSpPr>
            <p:cNvPr id="2" name="Oval 1"/>
            <p:cNvSpPr/>
            <p:nvPr/>
          </p:nvSpPr>
          <p:spPr>
            <a:xfrm>
              <a:off x="223100" y="304800"/>
              <a:ext cx="797097" cy="822960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smtClean="0">
                  <a:ln w="57150" cmpd="sng">
                    <a:solidFill>
                      <a:schemeClr val="bg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1</a:t>
              </a:r>
              <a:endParaRPr lang="en-US" sz="5400">
                <a:ln w="57150" cmpd="sng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174402" y="457200"/>
              <a:ext cx="1015639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 smtClean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Số?</a:t>
              </a:r>
              <a:endParaRPr lang="en-US" sz="4000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2" name="Rounded Rectangle 11"/>
          <p:cNvSpPr/>
          <p:nvPr/>
        </p:nvSpPr>
        <p:spPr>
          <a:xfrm>
            <a:off x="3056804" y="470988"/>
            <a:ext cx="548640" cy="54864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36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4552668" y="1629228"/>
            <a:ext cx="548640" cy="54864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36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6436345" y="1629228"/>
            <a:ext cx="548640" cy="54864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36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8672156" y="1629228"/>
            <a:ext cx="548640" cy="54864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36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3058134" y="2742920"/>
            <a:ext cx="548640" cy="54864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36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4553998" y="3901160"/>
            <a:ext cx="548640" cy="54864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36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6437675" y="3901160"/>
            <a:ext cx="548640" cy="54864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36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8673486" y="3901160"/>
            <a:ext cx="548640" cy="54864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36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3059464" y="5014852"/>
            <a:ext cx="548640" cy="54864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36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4555328" y="6173092"/>
            <a:ext cx="548640" cy="54864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36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6439005" y="6173092"/>
            <a:ext cx="548640" cy="54864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36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8674816" y="6173092"/>
            <a:ext cx="548640" cy="54864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36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10329800" y="470988"/>
            <a:ext cx="548640" cy="54864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36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10496268" y="2728852"/>
            <a:ext cx="548640" cy="54864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36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10496268" y="4986716"/>
            <a:ext cx="548640" cy="54864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36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3070872" y="485056"/>
            <a:ext cx="548640" cy="54864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</a:t>
            </a:r>
            <a:endParaRPr lang="en-US" sz="360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10345638" y="486228"/>
            <a:ext cx="548640" cy="54864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4</a:t>
            </a:r>
            <a:endParaRPr lang="en-US" sz="360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4543031" y="1629228"/>
            <a:ext cx="548640" cy="54864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</a:t>
            </a:r>
            <a:endParaRPr lang="en-US" sz="360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6436345" y="1636262"/>
            <a:ext cx="548640" cy="54864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4</a:t>
            </a:r>
            <a:endParaRPr lang="en-US" sz="360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8672156" y="1636262"/>
            <a:ext cx="548640" cy="54864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2989224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3" grpId="0" animBg="1"/>
      <p:bldP spid="34" grpId="0" animBg="1"/>
      <p:bldP spid="3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9068" y="5582"/>
            <a:ext cx="9300651" cy="685800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327819" y="304800"/>
            <a:ext cx="11468100" cy="860286"/>
            <a:chOff x="223100" y="304800"/>
            <a:chExt cx="11107692" cy="860286"/>
          </a:xfrm>
        </p:grpSpPr>
        <p:sp>
          <p:nvSpPr>
            <p:cNvPr id="2" name="Oval 1"/>
            <p:cNvSpPr/>
            <p:nvPr/>
          </p:nvSpPr>
          <p:spPr>
            <a:xfrm>
              <a:off x="223100" y="304800"/>
              <a:ext cx="797097" cy="822960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smtClean="0">
                  <a:ln w="57150" cmpd="sng">
                    <a:solidFill>
                      <a:schemeClr val="bg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1</a:t>
              </a:r>
              <a:endParaRPr lang="en-US" sz="5400">
                <a:ln w="57150" cmpd="sng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174402" y="457200"/>
              <a:ext cx="1015639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 smtClean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Số?</a:t>
              </a:r>
              <a:endParaRPr lang="en-US" sz="4000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2" name="Rounded Rectangle 11"/>
          <p:cNvSpPr/>
          <p:nvPr/>
        </p:nvSpPr>
        <p:spPr>
          <a:xfrm>
            <a:off x="3056804" y="470988"/>
            <a:ext cx="548640" cy="54864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36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4552668" y="1629228"/>
            <a:ext cx="548640" cy="54864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36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6436345" y="1629228"/>
            <a:ext cx="548640" cy="54864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36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8672156" y="1629228"/>
            <a:ext cx="548640" cy="54864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36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3058134" y="2742920"/>
            <a:ext cx="548640" cy="54864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36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4553998" y="3901160"/>
            <a:ext cx="548640" cy="54864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36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6437675" y="3901160"/>
            <a:ext cx="548640" cy="54864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36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8673486" y="3901160"/>
            <a:ext cx="548640" cy="54864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36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3059464" y="5014852"/>
            <a:ext cx="548640" cy="54864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36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4555328" y="6173092"/>
            <a:ext cx="548640" cy="54864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36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6439005" y="6173092"/>
            <a:ext cx="548640" cy="54864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36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8674816" y="6173092"/>
            <a:ext cx="548640" cy="54864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36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10329800" y="470988"/>
            <a:ext cx="548640" cy="54864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36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10496268" y="2728852"/>
            <a:ext cx="548640" cy="54864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36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10496268" y="4986716"/>
            <a:ext cx="548640" cy="54864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36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3073532" y="2736166"/>
            <a:ext cx="548640" cy="54864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3</a:t>
            </a:r>
            <a:endParaRPr lang="en-US" sz="360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5" name="Rounded Rectangle 44"/>
          <p:cNvSpPr/>
          <p:nvPr/>
        </p:nvSpPr>
        <p:spPr>
          <a:xfrm>
            <a:off x="10496163" y="2737338"/>
            <a:ext cx="548640" cy="54864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4</a:t>
            </a:r>
            <a:endParaRPr lang="en-US" sz="360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4545691" y="3909366"/>
            <a:ext cx="548640" cy="54864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3</a:t>
            </a:r>
            <a:endParaRPr lang="en-US" sz="360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6439005" y="3916400"/>
            <a:ext cx="548640" cy="54864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4</a:t>
            </a:r>
            <a:endParaRPr lang="en-US" sz="360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8" name="Rounded Rectangle 47"/>
          <p:cNvSpPr/>
          <p:nvPr/>
        </p:nvSpPr>
        <p:spPr>
          <a:xfrm>
            <a:off x="8674816" y="3916400"/>
            <a:ext cx="548640" cy="54864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7</a:t>
            </a:r>
            <a:endParaRPr lang="en-US" sz="360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419068" y="0"/>
            <a:ext cx="9605451" cy="2362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2217590" y="4574111"/>
            <a:ext cx="9605451" cy="228388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3437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45" grpId="0" animBg="1"/>
      <p:bldP spid="46" grpId="0" animBg="1"/>
      <p:bldP spid="47" grpId="0" animBg="1"/>
      <p:bldP spid="4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1271</TotalTime>
  <Words>163</Words>
  <Application>Microsoft Office PowerPoint</Application>
  <PresentationFormat>Custom</PresentationFormat>
  <Paragraphs>110</Paragraphs>
  <Slides>13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Calibri</vt:lpstr>
      <vt:lpstr>Kids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Ngoc Yen</cp:lastModifiedBy>
  <cp:revision>126</cp:revision>
  <dcterms:created xsi:type="dcterms:W3CDTF">2021-05-23T10:25:42Z</dcterms:created>
  <dcterms:modified xsi:type="dcterms:W3CDTF">2021-10-11T08:06:39Z</dcterms:modified>
</cp:coreProperties>
</file>