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288" r:id="rId4"/>
    <p:sldId id="290" r:id="rId5"/>
    <p:sldId id="289" r:id="rId6"/>
    <p:sldId id="268" r:id="rId7"/>
    <p:sldId id="272" r:id="rId8"/>
    <p:sldId id="281" r:id="rId9"/>
    <p:sldId id="283" r:id="rId10"/>
    <p:sldId id="282" r:id="rId11"/>
    <p:sldId id="284" r:id="rId12"/>
    <p:sldId id="285" r:id="rId13"/>
    <p:sldId id="275" r:id="rId14"/>
    <p:sldId id="277" r:id="rId1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5" autoAdjust="0"/>
    <p:restoredTop sz="91637" autoAdjust="0"/>
  </p:normalViewPr>
  <p:slideViewPr>
    <p:cSldViewPr>
      <p:cViewPr varScale="1">
        <p:scale>
          <a:sx n="66" d="100"/>
          <a:sy n="66" d="100"/>
        </p:scale>
        <p:origin x="108" y="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A35D-9EFF-4301-94E7-9872A10D775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4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10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61449" r="50000" b="4425"/>
          <a:stretch/>
        </p:blipFill>
        <p:spPr>
          <a:xfrm>
            <a:off x="3337719" y="457200"/>
            <a:ext cx="5286731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92" r="7918" b="5382"/>
          <a:stretch/>
        </p:blipFill>
        <p:spPr>
          <a:xfrm>
            <a:off x="3337719" y="457200"/>
            <a:ext cx="5286731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238" y="191869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chủ không biết quý tình bạn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3419873" y="1060395"/>
            <a:ext cx="4910929" cy="57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117302"/>
              </p:ext>
            </p:extLst>
          </p:nvPr>
        </p:nvGraphicFramePr>
        <p:xfrm>
          <a:off x="4099719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77783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77783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77783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77783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3854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60714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84816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47616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09719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702414"/>
              </p:ext>
            </p:extLst>
          </p:nvPr>
        </p:nvGraphicFramePr>
        <p:xfrm>
          <a:off x="4099719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67450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77783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28743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179039" y="5858248"/>
            <a:ext cx="1769079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77783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77783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023519" y="5867400"/>
            <a:ext cx="208721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38547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5487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38547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5487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5487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38547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23468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60651" y="3295673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75287" y="4989043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27437" y="5826449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69731" y="579263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58731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67450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785620">
            <a:off x="475973" y="2979042"/>
            <a:ext cx="1723672" cy="2913056"/>
          </a:xfrm>
          <a:prstGeom prst="rect">
            <a:avLst/>
          </a:prstGeom>
        </p:spPr>
      </p:pic>
      <p:pic>
        <p:nvPicPr>
          <p:cNvPr id="14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" y="4692212"/>
            <a:ext cx="3109116" cy="21657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50689" y="353728"/>
            <a:ext cx="4142524" cy="1280975"/>
            <a:chOff x="642995" y="1857589"/>
            <a:chExt cx="4142524" cy="1280975"/>
          </a:xfrm>
        </p:grpSpPr>
        <p:grpSp>
          <p:nvGrpSpPr>
            <p:cNvPr id="3" name="组合 295">
              <a:extLst>
                <a:ext uri="{FF2B5EF4-FFF2-40B4-BE49-F238E27FC236}">
                  <a16:creationId xmlns:a16="http://schemas.microsoft.com/office/drawing/2014/main" id="{7207312D-5860-4D95-8922-8D8BDF5B3E30}"/>
                </a:ext>
              </a:extLst>
            </p:cNvPr>
            <p:cNvGrpSpPr/>
            <p:nvPr/>
          </p:nvGrpSpPr>
          <p:grpSpPr>
            <a:xfrm>
              <a:off x="642995" y="1857589"/>
              <a:ext cx="3761524" cy="1280975"/>
              <a:chOff x="3976504" y="1939290"/>
              <a:chExt cx="4096068" cy="1363816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5" name="矩形: 圆角 296">
                <a:extLst>
                  <a:ext uri="{FF2B5EF4-FFF2-40B4-BE49-F238E27FC236}">
                    <a16:creationId xmlns:a16="http://schemas.microsoft.com/office/drawing/2014/main" id="{96ABC346-514A-4CF2-8C0D-589C8DE9A629}"/>
                  </a:ext>
                </a:extLst>
              </p:cNvPr>
              <p:cNvSpPr/>
              <p:nvPr/>
            </p:nvSpPr>
            <p:spPr>
              <a:xfrm>
                <a:off x="3976504" y="1939290"/>
                <a:ext cx="4096068" cy="1363816"/>
              </a:xfrm>
              <a:prstGeom prst="roundRect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  <p:sp>
            <p:nvSpPr>
              <p:cNvPr id="6" name="矩形: 圆角 297">
                <a:extLst>
                  <a:ext uri="{FF2B5EF4-FFF2-40B4-BE49-F238E27FC236}">
                    <a16:creationId xmlns:a16="http://schemas.microsoft.com/office/drawing/2014/main" id="{AD252AE2-EBEF-41FB-82B9-5AFA08798164}"/>
                  </a:ext>
                </a:extLst>
              </p:cNvPr>
              <p:cNvSpPr/>
              <p:nvPr/>
            </p:nvSpPr>
            <p:spPr>
              <a:xfrm>
                <a:off x="4045448" y="1988339"/>
                <a:ext cx="3958181" cy="1260510"/>
              </a:xfrm>
              <a:prstGeom prst="round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148637" y="1981200"/>
              <a:ext cx="3636882" cy="92332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defTabSz="914377"/>
              <a:r>
                <a:rPr lang="en-US" sz="5400" b="1" dirty="0" err="1">
                  <a:solidFill>
                    <a:prstClr val="black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r>
                <a:rPr lang="en-US" sz="5400" b="1" dirty="0" err="1" smtClean="0">
                  <a:solidFill>
                    <a:prstClr val="black"/>
                  </a:solidFill>
                  <a:latin typeface="Arial-SGK-TV" pitchFamily="2" charset="0"/>
                  <a:cs typeface="Arial-SGK-TV" pitchFamily="2" charset="0"/>
                </a:rPr>
                <a:t>h</a:t>
              </a:r>
              <a:r>
                <a:rPr lang="en-US" sz="5400" b="1" dirty="0" smtClean="0">
                  <a:solidFill>
                    <a:prstClr val="black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5400" b="1" dirty="0" err="1" smtClean="0">
                  <a:solidFill>
                    <a:prstClr val="black"/>
                  </a:solidFill>
                  <a:latin typeface="Arial-SGK-TV" pitchFamily="2" charset="0"/>
                  <a:cs typeface="Arial-SGK-TV" pitchFamily="2" charset="0"/>
                </a:rPr>
                <a:t>ngh</a:t>
              </a:r>
              <a:endParaRPr lang="en-US" sz="5400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51719" y="2753343"/>
            <a:ext cx="2955574" cy="1731103"/>
            <a:chOff x="1051719" y="2753343"/>
            <a:chExt cx="2955574" cy="1731103"/>
          </a:xfrm>
        </p:grpSpPr>
        <p:sp>
          <p:nvSpPr>
            <p:cNvPr id="15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1051719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3780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i</a:t>
              </a:r>
              <a:endParaRPr lang="en-US" sz="8000" b="1" dirty="0">
                <a:solidFill>
                  <a:prstClr val="black"/>
                </a:solidFill>
                <a:latin typeface="UTM Avo" pitchFamily="18" charset="0"/>
                <a:cs typeface="Arial-SGK-TV" pitchFamily="2" charset="0"/>
              </a:endParaRPr>
            </a:p>
          </p:txBody>
        </p:sp>
      </p:grpSp>
      <p:cxnSp>
        <p:nvCxnSpPr>
          <p:cNvPr id="7" name="Straight Arrow Connector 6"/>
          <p:cNvCxnSpPr>
            <a:stCxn id="5" idx="2"/>
            <a:endCxn id="15" idx="0"/>
          </p:cNvCxnSpPr>
          <p:nvPr/>
        </p:nvCxnSpPr>
        <p:spPr>
          <a:xfrm flipH="1">
            <a:off x="2529524" y="1634701"/>
            <a:ext cx="3601945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2"/>
            <a:endCxn id="16" idx="0"/>
          </p:cNvCxnSpPr>
          <p:nvPr/>
        </p:nvCxnSpPr>
        <p:spPr>
          <a:xfrm>
            <a:off x="6131451" y="1634701"/>
            <a:ext cx="0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2"/>
            <a:endCxn id="8" idx="0"/>
          </p:cNvCxnSpPr>
          <p:nvPr/>
        </p:nvCxnSpPr>
        <p:spPr>
          <a:xfrm>
            <a:off x="6131469" y="1634701"/>
            <a:ext cx="3739549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653664" y="2753343"/>
            <a:ext cx="2955574" cy="1731103"/>
            <a:chOff x="4653664" y="2753343"/>
            <a:chExt cx="2955574" cy="1731103"/>
          </a:xfrm>
        </p:grpSpPr>
        <p:sp>
          <p:nvSpPr>
            <p:cNvPr id="16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653664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1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93213" y="2753343"/>
            <a:ext cx="2955574" cy="1731103"/>
            <a:chOff x="8393213" y="2753343"/>
            <a:chExt cx="2955574" cy="1731103"/>
          </a:xfrm>
        </p:grpSpPr>
        <p:sp>
          <p:nvSpPr>
            <p:cNvPr id="8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8393213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2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4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58995" y="5869858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22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66719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118" y="5486400"/>
            <a:ext cx="4897215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10692124" cy="5791200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947377" y="3124200"/>
            <a:ext cx="1399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0" smtClean="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wƑõ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575719" y="3124199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whỏ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4175919" y="3124198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smtClean="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whà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  <p:sp>
        <p:nvSpPr>
          <p:cNvPr id="16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6004719" y="3097649"/>
            <a:ext cx="137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smtClean="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bà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  <p:sp>
        <p:nvSpPr>
          <p:cNvPr id="17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947377" y="4545449"/>
            <a:ext cx="1399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0" smtClean="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wƑõ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  <p:sp>
        <p:nvSpPr>
          <p:cNvPr id="18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561525" y="4545449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whỏ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  <p:sp>
        <p:nvSpPr>
          <p:cNvPr id="19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4175919" y="4516993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smtClean="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whà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5940581" y="4525862"/>
            <a:ext cx="137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smtClean="0">
                <a:ln w="0">
                  <a:noFill/>
                </a:ln>
                <a:solidFill>
                  <a:srgbClr val="FF0000"/>
                </a:solidFill>
                <a:latin typeface="HP001 4 hàng" panose="020B0603050302020204" pitchFamily="34" charset="0"/>
                <a:cs typeface="+mn-ea"/>
                <a:sym typeface="+mn-lt"/>
              </a:rPr>
              <a:t>bà</a:t>
            </a:r>
            <a:endParaRPr lang="zh-CN" altLang="en-US" sz="7000" dirty="0">
              <a:ln w="0">
                <a:noFill/>
              </a:ln>
              <a:solidFill>
                <a:srgbClr val="FF0000"/>
              </a:solidFill>
              <a:latin typeface="HP001 4 hàng" panose="020B06030503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Cô chủ không biết quý tình bạn sách tiếng việt 1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7729" y="795074"/>
            <a:ext cx="8439971" cy="4548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2919" y="3270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chủ không biết quý tình bạn</a:t>
            </a:r>
            <a:endParaRPr lang="en-US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6389" r="50000" b="39485"/>
          <a:stretch/>
        </p:blipFill>
        <p:spPr>
          <a:xfrm>
            <a:off x="3697684" y="1219199"/>
            <a:ext cx="4364436" cy="5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60" r="7918" b="39614"/>
          <a:stretch/>
        </p:blipFill>
        <p:spPr>
          <a:xfrm>
            <a:off x="3337719" y="457200"/>
            <a:ext cx="5286731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122</Words>
  <Application>Microsoft Office PowerPoint</Application>
  <PresentationFormat>Custom</PresentationFormat>
  <Paragraphs>89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宋体</vt:lpstr>
      <vt:lpstr>.VnArialH</vt:lpstr>
      <vt:lpstr>.VnCooper</vt:lpstr>
      <vt:lpstr>Arial</vt:lpstr>
      <vt:lpstr>Arial Rounded MT Bold</vt:lpstr>
      <vt:lpstr>Arial-Rounded</vt:lpstr>
      <vt:lpstr>Arial-SGK-TV</vt:lpstr>
      <vt:lpstr>Arrus-Black</vt:lpstr>
      <vt:lpstr>AvantGarde</vt:lpstr>
      <vt:lpstr>Bandit</vt:lpstr>
      <vt:lpstr>Calibri</vt:lpstr>
      <vt:lpstr>HP001 4 hàng</vt:lpstr>
      <vt:lpstr>UTM Avo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133</cp:revision>
  <dcterms:created xsi:type="dcterms:W3CDTF">2021-05-08T14:00:55Z</dcterms:created>
  <dcterms:modified xsi:type="dcterms:W3CDTF">2021-10-14T14:35:36Z</dcterms:modified>
</cp:coreProperties>
</file>