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9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256" r:id="rId12"/>
    <p:sldId id="275" r:id="rId13"/>
    <p:sldId id="271" r:id="rId14"/>
    <p:sldId id="303" r:id="rId15"/>
    <p:sldId id="304" r:id="rId16"/>
    <p:sldId id="288" r:id="rId17"/>
    <p:sldId id="305" r:id="rId18"/>
    <p:sldId id="319" r:id="rId19"/>
    <p:sldId id="320" r:id="rId20"/>
    <p:sldId id="321" r:id="rId21"/>
    <p:sldId id="322" r:id="rId22"/>
    <p:sldId id="302" r:id="rId23"/>
    <p:sldId id="316" r:id="rId24"/>
    <p:sldId id="318" r:id="rId25"/>
    <p:sldId id="306" r:id="rId2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4" autoAdjust="0"/>
    <p:restoredTop sz="93060" autoAdjust="0"/>
  </p:normalViewPr>
  <p:slideViewPr>
    <p:cSldViewPr>
      <p:cViewPr varScale="1">
        <p:scale>
          <a:sx n="68" d="100"/>
          <a:sy n="68" d="100"/>
        </p:scale>
        <p:origin x="726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nhớ click vào chú khỉ để nó thả trai cây xuống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7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Dựa</a:t>
            </a:r>
            <a:r>
              <a:rPr lang="en-US" baseline="0" smtClean="0"/>
              <a:t> vào câu hỏi này để dẫn vào bài học.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25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HDHS</a:t>
            </a:r>
            <a:r>
              <a:rPr lang="en-US" baseline="0" smtClean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1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1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4220" y="0"/>
            <a:ext cx="10007618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3086" y="1316766"/>
            <a:ext cx="9194222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46844" y="2218994"/>
            <a:ext cx="9194222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07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9.wdp"/><Relationship Id="rId18" Type="http://schemas.openxmlformats.org/officeDocument/2006/relationships/image" Target="../media/image28.png"/><Relationship Id="rId26" Type="http://schemas.microsoft.com/office/2007/relationships/hdphoto" Target="../media/hdphoto20.wdp"/><Relationship Id="rId39" Type="http://schemas.openxmlformats.org/officeDocument/2006/relationships/image" Target="../media/image35.png"/><Relationship Id="rId3" Type="http://schemas.openxmlformats.org/officeDocument/2006/relationships/image" Target="../media/image19.jpeg"/><Relationship Id="rId21" Type="http://schemas.openxmlformats.org/officeDocument/2006/relationships/slide" Target="slide7.xml"/><Relationship Id="rId34" Type="http://schemas.openxmlformats.org/officeDocument/2006/relationships/image" Target="../media/image33.png"/><Relationship Id="rId42" Type="http://schemas.microsoft.com/office/2007/relationships/hdphoto" Target="../media/hdphoto25.wdp"/><Relationship Id="rId47" Type="http://schemas.openxmlformats.org/officeDocument/2006/relationships/image" Target="../media/image39.png"/><Relationship Id="rId7" Type="http://schemas.microsoft.com/office/2007/relationships/hdphoto" Target="../media/hdphoto16.wdp"/><Relationship Id="rId12" Type="http://schemas.openxmlformats.org/officeDocument/2006/relationships/image" Target="../media/image26.png"/><Relationship Id="rId17" Type="http://schemas.microsoft.com/office/2007/relationships/hdphoto" Target="../media/hdphoto9.wdp"/><Relationship Id="rId25" Type="http://schemas.openxmlformats.org/officeDocument/2006/relationships/image" Target="../media/image30.png"/><Relationship Id="rId33" Type="http://schemas.microsoft.com/office/2007/relationships/hdphoto" Target="../media/hdphoto22.wdp"/><Relationship Id="rId38" Type="http://schemas.openxmlformats.org/officeDocument/2006/relationships/image" Target="../media/image34.png"/><Relationship Id="rId46" Type="http://schemas.microsoft.com/office/2007/relationships/hdphoto" Target="../media/hdphoto2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image" Target="../media/image29.png"/><Relationship Id="rId29" Type="http://schemas.microsoft.com/office/2007/relationships/hdphoto" Target="../media/hdphoto21.wdp"/><Relationship Id="rId41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18.wdp"/><Relationship Id="rId24" Type="http://schemas.openxmlformats.org/officeDocument/2006/relationships/slide" Target="slide9.xml"/><Relationship Id="rId32" Type="http://schemas.openxmlformats.org/officeDocument/2006/relationships/image" Target="../media/image32.png"/><Relationship Id="rId37" Type="http://schemas.microsoft.com/office/2007/relationships/hdphoto" Target="../media/hdphoto12.wdp"/><Relationship Id="rId40" Type="http://schemas.microsoft.com/office/2007/relationships/hdphoto" Target="../media/hdphoto24.wdp"/><Relationship Id="rId45" Type="http://schemas.openxmlformats.org/officeDocument/2006/relationships/image" Target="../media/image38.png"/><Relationship Id="rId5" Type="http://schemas.microsoft.com/office/2007/relationships/hdphoto" Target="../media/hdphoto15.wdp"/><Relationship Id="rId15" Type="http://schemas.openxmlformats.org/officeDocument/2006/relationships/slide" Target="slide6.xml"/><Relationship Id="rId23" Type="http://schemas.microsoft.com/office/2007/relationships/hdphoto" Target="../media/hdphoto8.wdp"/><Relationship Id="rId28" Type="http://schemas.openxmlformats.org/officeDocument/2006/relationships/image" Target="../media/image31.png"/><Relationship Id="rId36" Type="http://schemas.openxmlformats.org/officeDocument/2006/relationships/image" Target="../media/image15.png"/><Relationship Id="rId10" Type="http://schemas.openxmlformats.org/officeDocument/2006/relationships/image" Target="../media/image25.png"/><Relationship Id="rId19" Type="http://schemas.openxmlformats.org/officeDocument/2006/relationships/slide" Target="slide8.xml"/><Relationship Id="rId31" Type="http://schemas.microsoft.com/office/2007/relationships/hdphoto" Target="../media/hdphoto11.wdp"/><Relationship Id="rId44" Type="http://schemas.microsoft.com/office/2007/relationships/hdphoto" Target="../media/hdphoto26.wdp"/><Relationship Id="rId4" Type="http://schemas.openxmlformats.org/officeDocument/2006/relationships/image" Target="../media/image22.png"/><Relationship Id="rId9" Type="http://schemas.microsoft.com/office/2007/relationships/hdphoto" Target="../media/hdphoto17.wdp"/><Relationship Id="rId14" Type="http://schemas.openxmlformats.org/officeDocument/2006/relationships/image" Target="../media/image27.png"/><Relationship Id="rId22" Type="http://schemas.openxmlformats.org/officeDocument/2006/relationships/image" Target="../media/image11.png"/><Relationship Id="rId27" Type="http://schemas.openxmlformats.org/officeDocument/2006/relationships/slide" Target="slide10.xml"/><Relationship Id="rId30" Type="http://schemas.openxmlformats.org/officeDocument/2006/relationships/image" Target="../media/image14.png"/><Relationship Id="rId35" Type="http://schemas.microsoft.com/office/2007/relationships/hdphoto" Target="../media/hdphoto23.wdp"/><Relationship Id="rId43" Type="http://schemas.openxmlformats.org/officeDocument/2006/relationships/image" Target="../media/image37.png"/><Relationship Id="rId48" Type="http://schemas.microsoft.com/office/2007/relationships/hdphoto" Target="../media/hdphoto2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50" y="1157346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58872" y="1981200"/>
            <a:ext cx="5988784" cy="233890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hai phần kẹo, một phần được 9 cây, một phần được 2 cây. Em sẽ chọn phần kẹo nào? Vì sao?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5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4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24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b="18333"/>
          <a:stretch/>
        </p:blipFill>
        <p:spPr>
          <a:xfrm>
            <a:off x="8747919" y="2940050"/>
            <a:ext cx="2590800" cy="2342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5028" y="1115291"/>
            <a:ext cx="6373091" cy="2493818"/>
            <a:chOff x="43647" y="990600"/>
            <a:chExt cx="7010400" cy="2743200"/>
          </a:xfrm>
        </p:grpSpPr>
        <p:sp>
          <p:nvSpPr>
            <p:cNvPr id="6" name="Oval 5"/>
            <p:cNvSpPr/>
            <p:nvPr/>
          </p:nvSpPr>
          <p:spPr>
            <a:xfrm>
              <a:off x="43647" y="990600"/>
              <a:ext cx="7010400" cy="2743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919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883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847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811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6770729" y="1115291"/>
            <a:ext cx="5267017" cy="2493818"/>
            <a:chOff x="35907" y="990600"/>
            <a:chExt cx="5793719" cy="2743200"/>
          </a:xfrm>
        </p:grpSpPr>
        <p:sp>
          <p:nvSpPr>
            <p:cNvPr id="20" name="Oval 19"/>
            <p:cNvSpPr/>
            <p:nvPr/>
          </p:nvSpPr>
          <p:spPr>
            <a:xfrm>
              <a:off x="35907" y="990600"/>
              <a:ext cx="5793719" cy="2743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919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883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847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ounded Rectangle 24"/>
          <p:cNvSpPr/>
          <p:nvPr/>
        </p:nvSpPr>
        <p:spPr>
          <a:xfrm>
            <a:off x="2985812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858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1036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103614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0719" y="5936159"/>
            <a:ext cx="8286813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con vịt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con vịt.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571809" y="5312045"/>
            <a:ext cx="484632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821660" y="4527723"/>
            <a:ext cx="1983797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&gt; 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 rot="5400000">
            <a:off x="6003613" y="4623728"/>
            <a:ext cx="242316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lớn hơn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 hơn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9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985812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858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1036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103614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3091" y="5936159"/>
            <a:ext cx="8798655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quả dưa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quả dưa.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571809" y="5312045"/>
            <a:ext cx="484632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821660" y="4527723"/>
            <a:ext cx="1983797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&gt;  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 rot="5400000">
            <a:off x="6003613" y="4623728"/>
            <a:ext cx="242316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lớn hơn 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5028" y="1115291"/>
            <a:ext cx="6373091" cy="2493818"/>
            <a:chOff x="165028" y="1115291"/>
            <a:chExt cx="6373091" cy="2493818"/>
          </a:xfrm>
        </p:grpSpPr>
        <p:sp>
          <p:nvSpPr>
            <p:cNvPr id="6" name="Oval 5"/>
            <p:cNvSpPr/>
            <p:nvPr/>
          </p:nvSpPr>
          <p:spPr>
            <a:xfrm>
              <a:off x="165028" y="1115291"/>
              <a:ext cx="6373091" cy="249381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442119" y="1967948"/>
              <a:ext cx="1026496" cy="78850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1661319" y="1967947"/>
              <a:ext cx="1026496" cy="78850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2880519" y="1967946"/>
              <a:ext cx="1026496" cy="78850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4099719" y="1967945"/>
              <a:ext cx="1026496" cy="78850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5318919" y="1967944"/>
              <a:ext cx="1026496" cy="78850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770729" y="1115291"/>
            <a:ext cx="5267017" cy="2493818"/>
            <a:chOff x="6770729" y="1115291"/>
            <a:chExt cx="5267017" cy="2493818"/>
          </a:xfrm>
        </p:grpSpPr>
        <p:sp>
          <p:nvSpPr>
            <p:cNvPr id="20" name="Oval 19"/>
            <p:cNvSpPr/>
            <p:nvPr/>
          </p:nvSpPr>
          <p:spPr>
            <a:xfrm>
              <a:off x="6770729" y="1115291"/>
              <a:ext cx="5267017" cy="249381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6995319" y="1967951"/>
              <a:ext cx="1026496" cy="78850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8214519" y="1967950"/>
              <a:ext cx="1026496" cy="78850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9433719" y="1967949"/>
              <a:ext cx="1026496" cy="78850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10652919" y="1967948"/>
              <a:ext cx="1026496" cy="788503"/>
            </a:xfrm>
            <a:prstGeom prst="rect">
              <a:avLst/>
            </a:prstGeom>
          </p:spPr>
        </p:pic>
      </p:grpSp>
      <p:sp>
        <p:nvSpPr>
          <p:cNvPr id="39" name="Oval 38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 hơn 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9" grpId="0" animBg="1"/>
      <p:bldP spid="31" grpId="0" animBg="1"/>
      <p:bldP spid="33" grpId="0" animBg="1"/>
      <p:bldP spid="10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3" y="2729053"/>
            <a:ext cx="1735169" cy="2119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8" y="2729053"/>
            <a:ext cx="1735169" cy="2119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69" y="2729053"/>
            <a:ext cx="1735169" cy="2119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93" y="2870567"/>
            <a:ext cx="1735169" cy="211957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3593" y="1905000"/>
            <a:ext cx="4891526" cy="3505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66719" y="1886857"/>
            <a:ext cx="4891526" cy="3505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8791" y="502109"/>
            <a:ext cx="10027043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 sát và nói phép so sánh phù hợp.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6119" y="5714999"/>
            <a:ext cx="4252445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lớn hơn 1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Up Arrow 9"/>
          <p:cNvSpPr/>
          <p:nvPr/>
        </p:nvSpPr>
        <p:spPr>
          <a:xfrm rot="5400000">
            <a:off x="6418775" y="5794920"/>
            <a:ext cx="242316" cy="609600"/>
          </a:xfrm>
          <a:prstGeom prst="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7433" y="5714999"/>
            <a:ext cx="2576286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&gt; 1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̀nh trang số (1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8809" y="801822"/>
            <a:ext cx="5652501" cy="56525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319" y="304800"/>
            <a:ext cx="7010399" cy="914400"/>
            <a:chOff x="518319" y="304800"/>
            <a:chExt cx="7010399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7" y="449759"/>
              <a:ext cx="607298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dấu &gt;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720862"/>
              </p:ext>
            </p:extLst>
          </p:nvPr>
        </p:nvGraphicFramePr>
        <p:xfrm>
          <a:off x="949552" y="266700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1218" y="3127240"/>
            <a:ext cx="1295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>
                <a:latin typeface="Arial" pitchFamily="34" charset="0"/>
                <a:cs typeface="Arial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190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11951" y="16070"/>
            <a:ext cx="5842162" cy="614030"/>
          </a:xfrm>
          <a:prstGeom prst="rect">
            <a:avLst/>
          </a:prstGeom>
          <a:noFill/>
        </p:spPr>
        <p:txBody>
          <a:bodyPr wrap="square" lIns="121618" tIns="60809" rIns="121618" bIns="60809">
            <a:spAutoFit/>
          </a:bodyPr>
          <a:lstStyle/>
          <a:p>
            <a:pPr algn="ctr"/>
            <a:r>
              <a:rPr lang="en-US" sz="3192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3192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3192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13" y="-13223"/>
            <a:ext cx="3207725" cy="14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92097" y="747352"/>
            <a:ext cx="8936655" cy="957731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76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38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92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192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192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192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192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192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192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192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192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394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8157016" y="2252868"/>
            <a:ext cx="4028675" cy="363937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14" name="Rounded Rectangle 13"/>
          <p:cNvSpPr/>
          <p:nvPr/>
        </p:nvSpPr>
        <p:spPr>
          <a:xfrm>
            <a:off x="4016007" y="2279722"/>
            <a:ext cx="4063480" cy="3639379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15" name="Rounded Rectangle 14"/>
          <p:cNvSpPr/>
          <p:nvPr/>
        </p:nvSpPr>
        <p:spPr>
          <a:xfrm>
            <a:off x="9205" y="2279722"/>
            <a:ext cx="3926699" cy="363937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59747" y="4988918"/>
            <a:ext cx="1619533" cy="666411"/>
            <a:chOff x="796781" y="3744590"/>
            <a:chExt cx="1217662" cy="501048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00317"/>
              <a:chOff x="1497823" y="4556482"/>
              <a:chExt cx="532631" cy="50031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394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0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24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00317"/>
              <a:chOff x="1497823" y="4556482"/>
              <a:chExt cx="532631" cy="500317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394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0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24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9265232" y="4928528"/>
            <a:ext cx="1623625" cy="694067"/>
            <a:chOff x="801323" y="3742814"/>
            <a:chExt cx="1220739" cy="521841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00317"/>
              <a:chOff x="1502365" y="4554706"/>
              <a:chExt cx="546259" cy="500317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4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0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24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00317"/>
              <a:chOff x="1502365" y="4575499"/>
              <a:chExt cx="535708" cy="500317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4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0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24" b="1" dirty="0"/>
                  <a:t>6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37EC8-C19B-4B05-BD3F-9316121B8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" y="2693012"/>
            <a:ext cx="3936586" cy="2227680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C9D76021-E9F0-42CC-BE51-D0FE9BCE5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84" y="2671106"/>
            <a:ext cx="4004828" cy="226629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B7196C2-B231-4AA8-9BC1-2716C5D5DDB3}"/>
              </a:ext>
            </a:extLst>
          </p:cNvPr>
          <p:cNvGrpSpPr/>
          <p:nvPr/>
        </p:nvGrpSpPr>
        <p:grpSpPr>
          <a:xfrm>
            <a:off x="5294247" y="5049080"/>
            <a:ext cx="1593457" cy="672193"/>
            <a:chOff x="801323" y="3771004"/>
            <a:chExt cx="1198057" cy="50539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8B07F2-BFF1-4AB8-A9AF-F5853F5DE8E5}"/>
                </a:ext>
              </a:extLst>
            </p:cNvPr>
            <p:cNvGrpSpPr/>
            <p:nvPr/>
          </p:nvGrpSpPr>
          <p:grpSpPr>
            <a:xfrm>
              <a:off x="801323" y="3776082"/>
              <a:ext cx="544030" cy="500317"/>
              <a:chOff x="1502365" y="4587974"/>
              <a:chExt cx="544030" cy="500317"/>
            </a:xfrm>
          </p:grpSpPr>
          <p:sp>
            <p:nvSpPr>
              <p:cNvPr id="46" name="Rounded Rectangle 15">
                <a:extLst>
                  <a:ext uri="{FF2B5EF4-FFF2-40B4-BE49-F238E27FC236}">
                    <a16:creationId xmlns:a16="http://schemas.microsoft.com/office/drawing/2014/main" id="{79B2667E-6441-4EE0-96A7-31754D7DEC80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4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29AE55-8DDB-4A56-8AC5-7B7705BC6E9A}"/>
                  </a:ext>
                </a:extLst>
              </p:cNvPr>
              <p:cNvSpPr txBox="1"/>
              <p:nvPr/>
            </p:nvSpPr>
            <p:spPr>
              <a:xfrm>
                <a:off x="1513764" y="4587974"/>
                <a:ext cx="532631" cy="50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24" b="1" dirty="0"/>
                  <a:t>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2BBAE2E-8F4A-4844-84CD-0DEB4D745155}"/>
                </a:ext>
              </a:extLst>
            </p:cNvPr>
            <p:cNvGrpSpPr/>
            <p:nvPr/>
          </p:nvGrpSpPr>
          <p:grpSpPr>
            <a:xfrm>
              <a:off x="1466749" y="3771004"/>
              <a:ext cx="532631" cy="500317"/>
              <a:chOff x="1482760" y="4582165"/>
              <a:chExt cx="532631" cy="500317"/>
            </a:xfrm>
          </p:grpSpPr>
          <p:sp>
            <p:nvSpPr>
              <p:cNvPr id="44" name="Rounded Rectangle 17">
                <a:extLst>
                  <a:ext uri="{FF2B5EF4-FFF2-40B4-BE49-F238E27FC236}">
                    <a16:creationId xmlns:a16="http://schemas.microsoft.com/office/drawing/2014/main" id="{9A28F0AD-715E-42BE-818E-E4BDB76B7A1E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4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F9E72A1-68A3-429E-BB4A-6C50FD0BEA47}"/>
                  </a:ext>
                </a:extLst>
              </p:cNvPr>
              <p:cNvSpPr txBox="1"/>
              <p:nvPr/>
            </p:nvSpPr>
            <p:spPr>
              <a:xfrm>
                <a:off x="1482760" y="4582165"/>
                <a:ext cx="532631" cy="50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24" b="1" dirty="0"/>
                  <a:t>5</a:t>
                </a:r>
              </a:p>
            </p:txBody>
          </p:sp>
        </p:grpSp>
      </p:grp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BD1A5805-0162-4DC0-99FA-554D79001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98" y="2696412"/>
            <a:ext cx="3977690" cy="225094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92098" y="3812093"/>
            <a:ext cx="1684150" cy="1176825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4" dirty="0"/>
          </a:p>
        </p:txBody>
      </p:sp>
      <p:sp>
        <p:nvSpPr>
          <p:cNvPr id="37" name="Freeform 36"/>
          <p:cNvSpPr/>
          <p:nvPr/>
        </p:nvSpPr>
        <p:spPr>
          <a:xfrm>
            <a:off x="4640936" y="3812094"/>
            <a:ext cx="1633159" cy="122987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8613794" y="3804253"/>
            <a:ext cx="971323" cy="11549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7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7211" y="-18832"/>
            <a:ext cx="8936655" cy="766185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98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38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92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 sz="2394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2160261" y="3286422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154221" y="3277296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941945" y="3287394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35905" y="3237454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942668" y="3333227"/>
            <a:ext cx="665033" cy="66503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07462" y="3195027"/>
            <a:ext cx="708418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092155" y="3279339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14399" y="3237454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873839" y="3280311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96083" y="3238427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8874561" y="3266169"/>
            <a:ext cx="665033" cy="66503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954114" y="3141681"/>
            <a:ext cx="708418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092155" y="6202043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114399" y="6160158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873839" y="6203015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896083" y="6161130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8874561" y="6188873"/>
            <a:ext cx="665033" cy="66503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924209" y="6070537"/>
            <a:ext cx="708418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131977" y="6178464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154221" y="6136579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3913661" y="6179436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935905" y="6137551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914383" y="6165294"/>
            <a:ext cx="665033" cy="66503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64031" y="6046958"/>
            <a:ext cx="708418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b="1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53BCA-0F54-4B4C-A395-5DBBB6405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178" y="364260"/>
            <a:ext cx="6588530" cy="3728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54687-31A5-4075-ADBA-E088B7A03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52" y="212325"/>
            <a:ext cx="5766245" cy="3263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08155-CE42-411B-8EF5-A41F8470E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3" y="3368431"/>
            <a:ext cx="6020453" cy="3406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71797C-B85D-4F13-94CA-7E34A2062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87" y="3192814"/>
            <a:ext cx="6213719" cy="35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85625" y="762000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752" y="-13222"/>
            <a:ext cx="2633086" cy="122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585623" y="3356314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79582" y="3314429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67306" y="3357286"/>
            <a:ext cx="548014" cy="5857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61266" y="3315401"/>
            <a:ext cx="70841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4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368029" y="3343144"/>
            <a:ext cx="665033" cy="66503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32823" y="3210666"/>
            <a:ext cx="708418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038648" y="5749924"/>
            <a:ext cx="957733" cy="8897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217253" y="5674210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8241274" y="5760601"/>
            <a:ext cx="902482" cy="84420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379630" y="5737619"/>
            <a:ext cx="957733" cy="8897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78086" y="5737619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8958" y="5727556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38208" y="5731815"/>
            <a:ext cx="102402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2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505143" y="5649944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27474" y="5670807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211" y="-18832"/>
            <a:ext cx="8936655" cy="766185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98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38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92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 sz="2394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C67D6A-7645-4F78-8677-8F3FA1193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3" y="430571"/>
            <a:ext cx="5363140" cy="303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8D82A-36D3-4346-BC08-D567C9664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78" y="2253254"/>
            <a:ext cx="5766245" cy="32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3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579582" y="4046066"/>
            <a:ext cx="957733" cy="8897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58187" y="3970351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782208" y="4056742"/>
            <a:ext cx="902482" cy="84420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920564" y="4033760"/>
            <a:ext cx="957733" cy="8897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76593" y="4033761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24017" y="3979255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33724" y="4020846"/>
            <a:ext cx="102402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2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112533" y="4046066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39433" y="3951217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13290" y="5769982"/>
            <a:ext cx="957733" cy="8897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91895" y="5694268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8815916" y="5780659"/>
            <a:ext cx="902482" cy="84420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954272" y="5757677"/>
            <a:ext cx="957733" cy="8897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93602" y="5740739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83599" y="5747614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59974" y="5740739"/>
            <a:ext cx="102402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2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244166" y="5740739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14912" y="5636361"/>
            <a:ext cx="1024022" cy="99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2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7211" y="23594"/>
            <a:ext cx="8936655" cy="766185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98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38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92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 sz="2394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C9E766-D75D-4DF0-8505-4F93ACD95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2" y="428446"/>
            <a:ext cx="6020453" cy="3406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EF34BD-2D99-4B2B-9E76-1E2B4F1AD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687" y="2471269"/>
            <a:ext cx="6213719" cy="35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201400" cy="1305647"/>
            <a:chOff x="597668" y="449759"/>
            <a:chExt cx="11201400" cy="130564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7"/>
              <a:ext cx="104773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Đường Mai về nhà qua các ô có số lớn hơn 4. </a:t>
              </a:r>
            </a:p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đường Mai về nhà.</a:t>
              </a:r>
              <a:endPara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82132" y="1325751"/>
            <a:ext cx="8399265" cy="4692028"/>
            <a:chOff x="2673430" y="1325751"/>
            <a:chExt cx="8399265" cy="4692028"/>
          </a:xfrm>
        </p:grpSpPr>
        <p:grpSp>
          <p:nvGrpSpPr>
            <p:cNvPr id="127" name="Group 126"/>
            <p:cNvGrpSpPr>
              <a:grpSpLocks/>
            </p:cNvGrpSpPr>
            <p:nvPr/>
          </p:nvGrpSpPr>
          <p:grpSpPr>
            <a:xfrm>
              <a:off x="2673430" y="1620422"/>
              <a:ext cx="7296002" cy="4397357"/>
              <a:chOff x="224282" y="0"/>
              <a:chExt cx="5401082" cy="3255035"/>
            </a:xfrm>
          </p:grpSpPr>
          <p:pic>
            <p:nvPicPr>
              <p:cNvPr id="128" name="Picture 1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44" t="568" r="14081" b="43367"/>
              <a:stretch/>
            </p:blipFill>
            <p:spPr bwMode="auto">
              <a:xfrm>
                <a:off x="224282" y="1794298"/>
                <a:ext cx="1906403" cy="92695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29" name="Group 128"/>
              <p:cNvGrpSpPr/>
              <p:nvPr/>
            </p:nvGrpSpPr>
            <p:grpSpPr>
              <a:xfrm>
                <a:off x="1953668" y="0"/>
                <a:ext cx="3671696" cy="3255035"/>
                <a:chOff x="73661" y="0"/>
                <a:chExt cx="3671696" cy="3255035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73661" y="0"/>
                  <a:ext cx="3671696" cy="3255035"/>
                  <a:chOff x="73661" y="0"/>
                  <a:chExt cx="3671696" cy="3255035"/>
                </a:xfrm>
              </p:grpSpPr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460858" y="16093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6" name="Oval 17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7" name="Oval 17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8" name="Oval 17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9" name="Oval 17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80" name="Oval 17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81" name="Oval 18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460858" y="643737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0" name="Oval 169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1" name="Oval 170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2" name="Oval 171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3" name="Oval 172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4" name="Oval 173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5" name="Oval 174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460858" y="1126541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64" name="Oval 163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5" name="Oval 164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6" name="Oval 165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7" name="Oval 166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8" name="Oval 167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9" name="Oval 168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460858" y="160934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1" name="Oval 160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2" name="Oval 161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3" name="Oval 162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460858" y="2099462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460858" y="2582265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369758" y="33147"/>
                    <a:ext cx="3101645" cy="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 flipV="1">
                    <a:off x="782726" y="3221675"/>
                    <a:ext cx="2698495" cy="33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3482035" y="0"/>
                    <a:ext cx="0" cy="70167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V="1">
                    <a:off x="3482035" y="1111910"/>
                    <a:ext cx="0" cy="214312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3364992" y="2874873"/>
                    <a:ext cx="380365" cy="18986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200"/>
                  </a:p>
                </p:txBody>
              </p:sp>
              <p:cxnSp>
                <p:nvCxnSpPr>
                  <p:cNvPr id="144" name="Straight Connector 143"/>
                  <p:cNvCxnSpPr/>
                  <p:nvPr/>
                </p:nvCxnSpPr>
                <p:spPr>
                  <a:xfrm flipH="1">
                    <a:off x="336499" y="0"/>
                    <a:ext cx="1" cy="3064738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73661" y="285293"/>
                    <a:ext cx="380365" cy="27797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200"/>
                  </a:p>
                </p:txBody>
              </p:sp>
            </p:grpSp>
            <p:sp>
              <p:nvSpPr>
                <p:cNvPr id="132" name="Text Box 1502"/>
                <p:cNvSpPr txBox="1"/>
                <p:nvPr/>
              </p:nvSpPr>
              <p:spPr>
                <a:xfrm>
                  <a:off x="2407158" y="1661009"/>
                  <a:ext cx="460375" cy="4235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2800">
                      <a:effectLst/>
                      <a:latin typeface="Arial"/>
                      <a:ea typeface="Calibri"/>
                      <a:cs typeface="Times New Roman"/>
                    </a:rPr>
                    <a:t>10</a:t>
                  </a:r>
                  <a:endParaRPr lang="en-US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</p:grpSp>
        <p:pic>
          <p:nvPicPr>
            <p:cNvPr id="182" name="Picture 18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7"/>
            <a:stretch>
              <a:fillRect/>
            </a:stretch>
          </p:blipFill>
          <p:spPr bwMode="auto">
            <a:xfrm>
              <a:off x="3052854" y="1606931"/>
              <a:ext cx="1816398" cy="1255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Picture 182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525" y="1325751"/>
              <a:ext cx="1360170" cy="1360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Picture 183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063" y="4352290"/>
              <a:ext cx="995045" cy="1280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Oval 63"/>
          <p:cNvSpPr/>
          <p:nvPr/>
        </p:nvSpPr>
        <p:spPr>
          <a:xfrm>
            <a:off x="4641573" y="510890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5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641573" y="446102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6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303627" y="4460905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7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945369" y="446102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5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597267" y="4460483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8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6597267" y="379243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9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264228" y="3137060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8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906847" y="3137060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7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911769" y="2489798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6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54949" y="3782728"/>
            <a:ext cx="651898" cy="651964"/>
            <a:chOff x="10181397" y="4044411"/>
            <a:chExt cx="651898" cy="651964"/>
          </a:xfrm>
        </p:grpSpPr>
        <p:sp>
          <p:nvSpPr>
            <p:cNvPr id="74" name="Oval 73"/>
            <p:cNvSpPr/>
            <p:nvPr/>
          </p:nvSpPr>
          <p:spPr>
            <a:xfrm>
              <a:off x="10181397" y="4044411"/>
              <a:ext cx="651898" cy="651964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0" name="Text Box 1502"/>
            <p:cNvSpPr txBox="1"/>
            <p:nvPr/>
          </p:nvSpPr>
          <p:spPr>
            <a:xfrm>
              <a:off x="10196399" y="4084301"/>
              <a:ext cx="621893" cy="57218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>
                  <a:effectLst/>
                  <a:latin typeface="Arial"/>
                  <a:ea typeface="Calibri"/>
                  <a:cs typeface="Times New Roman"/>
                </a:rPr>
                <a:t>10</a:t>
              </a:r>
              <a:endParaRPr lang="en-US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8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647" l="9865" r="100000">
                        <a14:backgroundMark x1="20179" y1="34412" x2="22422" y2="46471"/>
                        <a14:backgroundMark x1="25561" y1="39412" x2="26906" y2="50588"/>
                        <a14:backgroundMark x1="27803" y1="37353" x2="33184" y2="5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47" y="4260035"/>
            <a:ext cx="13589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5344E-6 -2.22222E-6 L 0.05388 -0.0944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09444 L 0.05388 -0.183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18333 L 0.11652 -0.183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2 -0.18333 L 0.17288 -0.183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88 -0.18333 L 0.22299 -0.1833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18333 L 0.22299 -0.283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28333 L 0.27935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28333 L 0.27935 -0.383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38333 L 0.32946 -0.38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6 -0.38333 L 0.3232 -0.4833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2 -0.48333 L 0.41714 -0.427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35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2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</a:t>
            </a:r>
            <a:r>
              <a:rPr lang="en-US" sz="2000" smtClean="0">
                <a:hlinkClick r:id="rId4"/>
              </a:rPr>
              <a:t>www.facebook.com/groups/443096903751589</a:t>
            </a:r>
            <a:endParaRPr lang="en-US" sz="2000" smtClean="0"/>
          </a:p>
          <a:p>
            <a:r>
              <a:rPr lang="en-US" sz="20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  <a:endParaRPr lang="en-US" sz="20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989" y="976580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1" y="0"/>
            <a:ext cx="12178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68" y="4546600"/>
            <a:ext cx="1292195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874" y="5330826"/>
            <a:ext cx="1418881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3" y="5330826"/>
            <a:ext cx="2377242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43" y="5330826"/>
            <a:ext cx="1013487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18881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0524" y="5295127"/>
            <a:ext cx="1216184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44" y="3680603"/>
            <a:ext cx="1961777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31608" y="3830552"/>
            <a:ext cx="2441690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75524" y="-2260599"/>
            <a:ext cx="12345153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186" y="-133651"/>
            <a:ext cx="121618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4529" y="3244817"/>
            <a:ext cx="135083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37" y="-838200"/>
            <a:ext cx="3465907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6473" y="1305005"/>
            <a:ext cx="2757166" cy="11079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13" y="2746046"/>
            <a:ext cx="15324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871279" y="6006875"/>
            <a:ext cx="81078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2" y="13073"/>
            <a:ext cx="112497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28322" y="1570435"/>
            <a:ext cx="8310589" cy="307776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3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1019" y="4076896"/>
            <a:ext cx="1013487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6000" y="4708885"/>
            <a:ext cx="222967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681" y="4708885"/>
            <a:ext cx="1389322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39943" y="5170075"/>
            <a:ext cx="1451891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5670" y="4954731"/>
            <a:ext cx="1322962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41" y="5156200"/>
            <a:ext cx="7896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7796" y="4338351"/>
            <a:ext cx="1936182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62" y="2006600"/>
            <a:ext cx="5439044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0" y="4121206"/>
            <a:ext cx="2075537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9111" y="4316605"/>
            <a:ext cx="1469555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5506" y="5228743"/>
            <a:ext cx="1317532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040" y="4253424"/>
            <a:ext cx="2382055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5" y="-159051"/>
            <a:ext cx="1259468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2578" y="715127"/>
            <a:ext cx="1061256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71835" y="-404789"/>
            <a:ext cx="1417962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13783" y="478727"/>
            <a:ext cx="1111611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65275" y="936409"/>
            <a:ext cx="134299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2" y="1267405"/>
            <a:ext cx="1102848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77" y="1782883"/>
            <a:ext cx="665787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10" y="308680"/>
            <a:ext cx="748043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08" y="1309928"/>
            <a:ext cx="641875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274" y="2176816"/>
            <a:ext cx="703586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0" y="3665081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5819" y="5636016"/>
            <a:ext cx="1940984" cy="298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00" y="3862274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34214" y="5980670"/>
            <a:ext cx="1469555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79" y="3765550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48586" y="5633061"/>
            <a:ext cx="2080684" cy="30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95" y="4813301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63199" y="6188862"/>
            <a:ext cx="1317532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117" y="4000501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44525" y="6053952"/>
            <a:ext cx="2382055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6184" y="3733800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1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368309" y="3733800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79049" y="3780971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3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09241" y="4559300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22316" y="3836529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5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76" y="-160631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81" y="3632201"/>
            <a:ext cx="653864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556919" y="113312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98903" y="117122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42919" y="117122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79703" y="487424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21687" y="491234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65703" y="491234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72319" y="574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-160632"/>
            <a:ext cx="11246569" cy="480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4" y="3892550"/>
            <a:ext cx="11098978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193145" y="5219779"/>
            <a:ext cx="7967859" cy="8000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cà rốt và số thỏ </a:t>
            </a:r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</a:t>
            </a:r>
            <a:r>
              <a:rPr lang="en-US" sz="44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82" y="831758"/>
            <a:ext cx="2077795" cy="1937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88" y="413595"/>
            <a:ext cx="2570392" cy="2773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03" y="432645"/>
            <a:ext cx="2570392" cy="2773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9692" y="2944260"/>
            <a:ext cx="8243455" cy="7120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cà rốt và số thỏ …….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76" y="-160631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81" y="3632201"/>
            <a:ext cx="653864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556919" y="115217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98903" y="115217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42919" y="115217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56919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98903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42919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76" y="-160631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81" y="3632201"/>
            <a:ext cx="653864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48241" r="3262" b="11111"/>
          <a:stretch/>
        </p:blipFill>
        <p:spPr>
          <a:xfrm>
            <a:off x="3314699" y="838200"/>
            <a:ext cx="3756819" cy="182640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147719" y="1294202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98903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481</Words>
  <Application>Microsoft Office PowerPoint</Application>
  <PresentationFormat>Custom</PresentationFormat>
  <Paragraphs>211</Paragraphs>
  <Slides>25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맑은 고딕</vt:lpstr>
      <vt:lpstr>Aharoni</vt:lpstr>
      <vt:lpstr>Arial</vt:lpstr>
      <vt:lpstr>Calibri</vt:lpstr>
      <vt:lpstr>Estrangelo Edessa</vt:lpstr>
      <vt:lpstr>Kids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Ngoc Yen</cp:lastModifiedBy>
  <cp:revision>165</cp:revision>
  <dcterms:created xsi:type="dcterms:W3CDTF">2021-05-23T10:25:42Z</dcterms:created>
  <dcterms:modified xsi:type="dcterms:W3CDTF">2021-10-03T08:42:28Z</dcterms:modified>
</cp:coreProperties>
</file>