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4" r:id="rId5"/>
    <p:sldId id="259" r:id="rId6"/>
    <p:sldId id="263" r:id="rId7"/>
    <p:sldId id="265" r:id="rId8"/>
    <p:sldId id="262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84" d="100"/>
          <a:sy n="84" d="100"/>
        </p:scale>
        <p:origin x="146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6C255-AC27-44C2-86DB-F6B6F3BB3529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2409F-709A-4323-98D3-6E9666A9B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866900" y="307032"/>
            <a:ext cx="44196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Thụy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219200" y="2514600"/>
            <a:ext cx="7159602" cy="2743200"/>
          </a:xfrm>
          <a:prstGeom prst="rect">
            <a:avLst/>
          </a:prstGeom>
          <a:noFill/>
        </p:spPr>
        <p:txBody>
          <a:bodyPr spcFirstLastPara="1" wrap="none" numCol="1">
            <a:prstTxWarp prst="textArchUp">
              <a:avLst>
                <a:gd name="adj" fmla="val 10878711"/>
              </a:avLst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0" descr="2067166a35x1e8i0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 descr="729747d8za2kbusq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2590800"/>
            <a:ext cx="4724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724608s7aonrbep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23622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724608s7aonrbep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0" y="25146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 descr="724608s7aonrbep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62200" y="4410075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8" descr="724608s7aonrbep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4410075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38600" y="3581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74108" y="146685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2438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2800" y="2514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2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7772400" y="-76200"/>
            <a:ext cx="1295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9" descr="pretty_flower_orange_hb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9" descr="pretty_flower_orange_hb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6800" y="304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81000" y="381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DỤC 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57400"/>
            <a:ext cx="1752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1. 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Địa điểm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057400"/>
            <a:ext cx="67818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Nơi thóang mát: Ban công, phòng khách, ngoài sân...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1981200" y="2288233"/>
            <a:ext cx="3810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00" y="3352800"/>
            <a:ext cx="213359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2. Phương tiện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3124200"/>
            <a:ext cx="6096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Trang phục gọn gàng, đeo giày thể thao hoặc dép quai hậu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62200" y="3581400"/>
            <a:ext cx="457201" cy="223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pretty_flower_orange_hb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9" descr="pretty_flower_orange_hb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2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772400" y="-76200"/>
            <a:ext cx="1295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3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00900" y="274612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" y="8382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447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371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729747d8za2kbusq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1752600"/>
            <a:ext cx="5715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81000" y="2971800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I. Khởi động: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3962400"/>
            <a:ext cx="9144000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Mời tất cả các bạn đứng lên và chúng ta cùng khởi động </a:t>
            </a:r>
            <a:endParaRPr lang="en-US" sz="30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381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THỂ DỤC </a:t>
            </a:r>
          </a:p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8" descr="724608s7aonrbep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410075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ỹ thuật bóng rổ cơ bả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0" y="1524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46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1"/>
          <p:cNvSpPr>
            <a:spLocks noChangeArrowheads="1"/>
          </p:cNvSpPr>
          <p:nvPr/>
        </p:nvSpPr>
        <p:spPr bwMode="auto">
          <a:xfrm>
            <a:off x="838200" y="1676400"/>
            <a:ext cx="76962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200" b="1" i="0" u="none" strike="noStrike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46" name="Rectangle 22"/>
          <p:cNvSpPr>
            <a:spLocks noChangeArrowheads="1"/>
          </p:cNvSpPr>
          <p:nvPr/>
        </p:nvSpPr>
        <p:spPr bwMode="auto">
          <a:xfrm>
            <a:off x="304800" y="3048000"/>
            <a:ext cx="37338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600" b="1" smtClean="0">
                <a:solidFill>
                  <a:srgbClr val="FF0000"/>
                </a:solidFill>
                <a:latin typeface="Calibri" pitchFamily="34" charset="0"/>
              </a:rPr>
              <a:t>A:  1 động tác</a:t>
            </a:r>
            <a:endParaRPr lang="en-US" sz="3600" smtClean="0">
              <a:solidFill>
                <a:srgbClr val="FF0000"/>
              </a:solidFill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29047" name="Rectangle 23"/>
          <p:cNvSpPr>
            <a:spLocks noChangeArrowheads="1"/>
          </p:cNvSpPr>
          <p:nvPr/>
        </p:nvSpPr>
        <p:spPr bwMode="auto">
          <a:xfrm>
            <a:off x="4953000" y="3048000"/>
            <a:ext cx="38100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CC0000"/>
                </a:solidFill>
                <a:effectLst/>
                <a:latin typeface="Calibri" pitchFamily="34" charset="0"/>
              </a:rPr>
              <a:t>B:</a:t>
            </a: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</a:t>
            </a: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Calibri" pitchFamily="34" charset="0"/>
              </a:rPr>
              <a:t>động tác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048" name="Rectangle 24"/>
          <p:cNvSpPr>
            <a:spLocks noChangeArrowheads="1"/>
          </p:cNvSpPr>
          <p:nvPr/>
        </p:nvSpPr>
        <p:spPr bwMode="auto">
          <a:xfrm>
            <a:off x="304800" y="4953000"/>
            <a:ext cx="37338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en-US" sz="36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C:  3 </a:t>
            </a:r>
            <a:r>
              <a:rPr lang="en-US" sz="3600" b="1" smtClean="0">
                <a:solidFill>
                  <a:srgbClr val="FF0000"/>
                </a:solidFill>
                <a:latin typeface="Calibri" pitchFamily="34" charset="0"/>
              </a:rPr>
              <a:t>động tác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29049" name="Rectangle 25"/>
          <p:cNvSpPr>
            <a:spLocks noChangeArrowheads="1"/>
          </p:cNvSpPr>
          <p:nvPr/>
        </p:nvSpPr>
        <p:spPr bwMode="auto">
          <a:xfrm>
            <a:off x="4953000" y="5029200"/>
            <a:ext cx="3657600" cy="1371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600" b="1" smtClean="0">
                <a:solidFill>
                  <a:srgbClr val="CC0000"/>
                </a:solidFill>
                <a:latin typeface="Calibri" pitchFamily="34" charset="0"/>
              </a:rPr>
              <a:t>D</a:t>
            </a:r>
            <a:r>
              <a:rPr lang="en-US" sz="3600" b="1" smtClean="0">
                <a:solidFill>
                  <a:srgbClr val="FF0000"/>
                </a:solidFill>
                <a:latin typeface="Calibri" pitchFamily="34" charset="0"/>
              </a:rPr>
              <a:t>:  4 động tác </a:t>
            </a:r>
            <a:endParaRPr lang="en-US" sz="3600" smtClean="0"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Calibri" pitchFamily="34" charset="0"/>
            </a:endParaRPr>
          </a:p>
        </p:txBody>
      </p:sp>
      <p:pic>
        <p:nvPicPr>
          <p:cNvPr id="16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152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2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352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4410075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81000" y="381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DỤC 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kidsdanang.vn/wp-content/uploads/2019/02/672A4000-1024x6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287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49240" y="9906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</a:rPr>
              <a:t>Dẫn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bóng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bằng</a:t>
            </a:r>
            <a:r>
              <a:rPr lang="en-US" sz="3200" b="1" dirty="0" smtClean="0">
                <a:solidFill>
                  <a:srgbClr val="FFFF00"/>
                </a:solidFill>
              </a:rPr>
              <a:t> 1 </a:t>
            </a:r>
            <a:r>
              <a:rPr lang="en-US" sz="3200" b="1" dirty="0" err="1" smtClean="0">
                <a:solidFill>
                  <a:srgbClr val="FFFF00"/>
                </a:solidFill>
              </a:rPr>
              <a:t>tay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050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3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7CCC6"/>
              </a:clrFrom>
              <a:clrTo>
                <a:srgbClr val="C7CCC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" y="1828800"/>
            <a:ext cx="9067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12036" y="5334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Trò</a:t>
            </a:r>
            <a:r>
              <a:rPr lang="en-US" sz="3600" dirty="0" smtClean="0"/>
              <a:t> </a:t>
            </a:r>
            <a:r>
              <a:rPr lang="en-US" sz="3600" dirty="0" err="1" smtClean="0"/>
              <a:t>chơi</a:t>
            </a:r>
            <a:r>
              <a:rPr lang="en-US" sz="3600" dirty="0" smtClean="0"/>
              <a:t>:  </a:t>
            </a:r>
            <a:r>
              <a:rPr lang="en-US" sz="3600" dirty="0" err="1" smtClean="0"/>
              <a:t>Dẫn</a:t>
            </a:r>
            <a:r>
              <a:rPr lang="en-US" sz="3600" dirty="0" smtClean="0"/>
              <a:t> </a:t>
            </a:r>
            <a:r>
              <a:rPr lang="en-US" sz="3600" dirty="0" err="1" smtClean="0"/>
              <a:t>bóng</a:t>
            </a:r>
            <a:r>
              <a:rPr lang="en-US" sz="3600" dirty="0" smtClean="0"/>
              <a:t> </a:t>
            </a:r>
            <a:r>
              <a:rPr lang="en-US" sz="3600" dirty="0" err="1" smtClean="0"/>
              <a:t>tiếp</a:t>
            </a:r>
            <a:r>
              <a:rPr lang="en-US" sz="3600" dirty="0" smtClean="0"/>
              <a:t> </a:t>
            </a:r>
            <a:r>
              <a:rPr lang="en-US" sz="3600" dirty="0" err="1" smtClean="0"/>
              <a:t>sức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3293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" y="1981200"/>
            <a:ext cx="135729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152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0075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729747d8za2kbusq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1752600"/>
            <a:ext cx="4343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2438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676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3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38862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0" descr="2067166a35x1e8i0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50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0" descr="2067166a35x1e8i0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906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0" y="12192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45720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381000" y="381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DỤC 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4" descr="PTI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0" descr="2067166a35x1e8i0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3622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0" y="1752600"/>
            <a:ext cx="762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9" descr="729747d8za2kbusq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22860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12192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3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86400" y="11430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143000" y="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PHÒNG GD&amp;ĐT THANH THỦY</a:t>
            </a:r>
          </a:p>
          <a:p>
            <a:pPr algn="ctr"/>
            <a:r>
              <a:rPr lang="en-U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TH XUÂN LỘC</a:t>
            </a:r>
            <a:endParaRPr lang="en-US" sz="24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1600" y="6396335"/>
            <a:ext cx="35052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GV: Nguyễn Thị Bình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1" name="WordArt 15"/>
          <p:cNvSpPr>
            <a:spLocks noChangeArrowheads="1" noChangeShapeType="1" noTextEdit="1"/>
          </p:cNvSpPr>
          <p:nvPr/>
        </p:nvSpPr>
        <p:spPr bwMode="auto">
          <a:xfrm>
            <a:off x="685800" y="1219200"/>
            <a:ext cx="7869238" cy="3124200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5445"/>
                <a:gd name="adj2" fmla="val 2067"/>
              </a:avLst>
            </a:prstTxWarp>
          </a:bodyPr>
          <a:lstStyle/>
          <a:p>
            <a:pPr algn="ctr" rtl="0"/>
            <a:r>
              <a:rPr lang="en-US" sz="3600" kern="10" spc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Thank you very much</a:t>
            </a:r>
            <a:endParaRPr lang="en-US" sz="3600" kern="10" spc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457200" y="4419600"/>
            <a:ext cx="8686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7200" b="1" kern="10" spc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Shelley Allegro"/>
              </a:rPr>
              <a:t>Good bye! See you again!</a:t>
            </a:r>
            <a:endParaRPr lang="en-US" sz="7200" b="1" kern="10" spc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Shelley Alleg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201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.VnShelley Allegro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Admin</cp:lastModifiedBy>
  <cp:revision>52</cp:revision>
  <dcterms:created xsi:type="dcterms:W3CDTF">2020-04-11T02:16:23Z</dcterms:created>
  <dcterms:modified xsi:type="dcterms:W3CDTF">2021-04-26T09:11:52Z</dcterms:modified>
</cp:coreProperties>
</file>