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59" r:id="rId5"/>
    <p:sldId id="263" r:id="rId6"/>
    <p:sldId id="267" r:id="rId7"/>
    <p:sldId id="268" r:id="rId8"/>
    <p:sldId id="270" r:id="rId9"/>
    <p:sldId id="271" r:id="rId10"/>
    <p:sldId id="272" r:id="rId11"/>
    <p:sldId id="274" r:id="rId12"/>
    <p:sldId id="276" r:id="rId13"/>
    <p:sldId id="277" r:id="rId14"/>
    <p:sldId id="279" r:id="rId15"/>
    <p:sldId id="28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FF5050"/>
    <a:srgbClr val="F0A6C7"/>
    <a:srgbClr val="E76FA5"/>
    <a:srgbClr val="A9DF51"/>
    <a:srgbClr val="333399"/>
    <a:srgbClr val="FFDE81"/>
    <a:srgbClr val="1EC0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6D765-97BD-4116-8730-EEED5B574FB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6CD22-6D02-448A-B37A-23253D65E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206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6D765-97BD-4116-8730-EEED5B574FB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6CD22-6D02-448A-B37A-23253D65E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29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6D765-97BD-4116-8730-EEED5B574FB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6CD22-6D02-448A-B37A-23253D65E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21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487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6D765-97BD-4116-8730-EEED5B574FB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6CD22-6D02-448A-B37A-23253D65E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37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6D765-97BD-4116-8730-EEED5B574FB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6CD22-6D02-448A-B37A-23253D65E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84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6D765-97BD-4116-8730-EEED5B574FB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6CD22-6D02-448A-B37A-23253D65E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48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6D765-97BD-4116-8730-EEED5B574FB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6CD22-6D02-448A-B37A-23253D65E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94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6D765-97BD-4116-8730-EEED5B574FB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6CD22-6D02-448A-B37A-23253D65E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83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6D765-97BD-4116-8730-EEED5B574FB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6CD22-6D02-448A-B37A-23253D65E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891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6D765-97BD-4116-8730-EEED5B574FB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6CD22-6D02-448A-B37A-23253D65E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33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6D765-97BD-4116-8730-EEED5B574FB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6CD22-6D02-448A-B37A-23253D65E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96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6D765-97BD-4116-8730-EEED5B574FB8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6CD22-6D02-448A-B37A-23253D65E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0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1596837" y="1069524"/>
            <a:ext cx="83599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dục thể chất 5- tuần 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80227" y="2415397"/>
            <a:ext cx="93079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smtClean="0">
                <a:solidFill>
                  <a:srgbClr val="002060"/>
                </a:solidFill>
                <a:latin typeface="+mj-lt"/>
              </a:rPr>
              <a:t>BÀI HỌC:   </a:t>
            </a:r>
            <a:r>
              <a:rPr lang="vi-VN" sz="3200" b="1" dirty="0" smtClean="0">
                <a:solidFill>
                  <a:srgbClr val="002060"/>
                </a:solidFill>
                <a:latin typeface="+mj-lt"/>
              </a:rPr>
              <a:t>BÀI THỂ DỤC PHÁT TRIỂN CHUNG  </a:t>
            </a:r>
          </a:p>
          <a:p>
            <a:pPr algn="ctr"/>
            <a:r>
              <a:rPr lang="vi-VN" sz="3200" b="1" dirty="0" smtClean="0">
                <a:solidFill>
                  <a:srgbClr val="002060"/>
                </a:solidFill>
                <a:latin typeface="+mj-lt"/>
              </a:rPr>
              <a:t>- TRÒ CHƠI “ THỎ NHẢY”</a:t>
            </a:r>
            <a:endParaRPr lang="en-US" sz="32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4238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Freeform 7"/>
          <p:cNvSpPr>
            <a:spLocks/>
          </p:cNvSpPr>
          <p:nvPr/>
        </p:nvSpPr>
        <p:spPr bwMode="auto">
          <a:xfrm>
            <a:off x="8619767" y="1228671"/>
            <a:ext cx="9554" cy="0"/>
          </a:xfrm>
          <a:custGeom>
            <a:avLst/>
            <a:gdLst>
              <a:gd name="T0" fmla="*/ 0 w 10"/>
              <a:gd name="T1" fmla="*/ 0 w 10"/>
              <a:gd name="T2" fmla="*/ 10 w 10"/>
              <a:gd name="T3" fmla="*/ 0 w 10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0" y="0"/>
                </a:lnTo>
                <a:lnTo>
                  <a:pt x="10" y="0"/>
                </a:lnTo>
                <a:lnTo>
                  <a:pt x="0" y="0"/>
                </a:lnTo>
                <a:close/>
              </a:path>
            </a:pathLst>
          </a:custGeom>
          <a:solidFill>
            <a:srgbClr val="F157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th-TH" sz="900"/>
          </a:p>
        </p:txBody>
      </p:sp>
      <p:sp>
        <p:nvSpPr>
          <p:cNvPr id="124" name="Rectangle 9"/>
          <p:cNvSpPr>
            <a:spLocks noChangeArrowheads="1"/>
          </p:cNvSpPr>
          <p:nvPr/>
        </p:nvSpPr>
        <p:spPr bwMode="auto">
          <a:xfrm>
            <a:off x="7963428" y="2056020"/>
            <a:ext cx="955" cy="956"/>
          </a:xfrm>
          <a:prstGeom prst="rect">
            <a:avLst/>
          </a:prstGeom>
          <a:solidFill>
            <a:srgbClr val="FAA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th-TH" sz="900"/>
          </a:p>
        </p:txBody>
      </p:sp>
      <p:sp>
        <p:nvSpPr>
          <p:cNvPr id="125" name="Rectangle 11"/>
          <p:cNvSpPr>
            <a:spLocks noChangeArrowheads="1"/>
          </p:cNvSpPr>
          <p:nvPr/>
        </p:nvSpPr>
        <p:spPr bwMode="auto">
          <a:xfrm>
            <a:off x="9133755" y="2874771"/>
            <a:ext cx="955" cy="956"/>
          </a:xfrm>
          <a:prstGeom prst="rect">
            <a:avLst/>
          </a:prstGeom>
          <a:solidFill>
            <a:srgbClr val="7192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th-TH" sz="900"/>
          </a:p>
        </p:txBody>
      </p:sp>
      <p:sp>
        <p:nvSpPr>
          <p:cNvPr id="126" name="Rectangle 13"/>
          <p:cNvSpPr>
            <a:spLocks noChangeArrowheads="1"/>
          </p:cNvSpPr>
          <p:nvPr/>
        </p:nvSpPr>
        <p:spPr bwMode="auto">
          <a:xfrm>
            <a:off x="8334111" y="3683013"/>
            <a:ext cx="955" cy="956"/>
          </a:xfrm>
          <a:prstGeom prst="rect">
            <a:avLst/>
          </a:prstGeom>
          <a:solidFill>
            <a:srgbClr val="29BC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th-TH" sz="9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6929"/>
          </a:xfrm>
          <a:prstGeom prst="rect">
            <a:avLst/>
          </a:prstGeom>
        </p:spPr>
      </p:pic>
      <p:grpSp>
        <p:nvGrpSpPr>
          <p:cNvPr id="170" name="กลุ่ม 190"/>
          <p:cNvGrpSpPr/>
          <p:nvPr/>
        </p:nvGrpSpPr>
        <p:grpSpPr>
          <a:xfrm>
            <a:off x="10109387" y="1038762"/>
            <a:ext cx="319851" cy="490532"/>
            <a:chOff x="19425034" y="9094733"/>
            <a:chExt cx="428625" cy="666750"/>
          </a:xfrm>
          <a:solidFill>
            <a:schemeClr val="bg1"/>
          </a:solidFill>
        </p:grpSpPr>
        <p:sp>
          <p:nvSpPr>
            <p:cNvPr id="171" name="Freeform 184"/>
            <p:cNvSpPr>
              <a:spLocks noEditPoints="1"/>
            </p:cNvSpPr>
            <p:nvPr/>
          </p:nvSpPr>
          <p:spPr bwMode="auto">
            <a:xfrm>
              <a:off x="19425034" y="9094733"/>
              <a:ext cx="428625" cy="666750"/>
            </a:xfrm>
            <a:custGeom>
              <a:avLst/>
              <a:gdLst>
                <a:gd name="T0" fmla="*/ 44 w 45"/>
                <a:gd name="T1" fmla="*/ 41 h 70"/>
                <a:gd name="T2" fmla="*/ 44 w 45"/>
                <a:gd name="T3" fmla="*/ 41 h 70"/>
                <a:gd name="T4" fmla="*/ 44 w 45"/>
                <a:gd name="T5" fmla="*/ 40 h 70"/>
                <a:gd name="T6" fmla="*/ 24 w 45"/>
                <a:gd name="T7" fmla="*/ 1 h 70"/>
                <a:gd name="T8" fmla="*/ 23 w 45"/>
                <a:gd name="T9" fmla="*/ 0 h 70"/>
                <a:gd name="T10" fmla="*/ 21 w 45"/>
                <a:gd name="T11" fmla="*/ 1 h 70"/>
                <a:gd name="T12" fmla="*/ 1 w 45"/>
                <a:gd name="T13" fmla="*/ 40 h 70"/>
                <a:gd name="T14" fmla="*/ 1 w 45"/>
                <a:gd name="T15" fmla="*/ 41 h 70"/>
                <a:gd name="T16" fmla="*/ 0 w 45"/>
                <a:gd name="T17" fmla="*/ 48 h 70"/>
                <a:gd name="T18" fmla="*/ 23 w 45"/>
                <a:gd name="T19" fmla="*/ 70 h 70"/>
                <a:gd name="T20" fmla="*/ 45 w 45"/>
                <a:gd name="T21" fmla="*/ 48 h 70"/>
                <a:gd name="T22" fmla="*/ 44 w 45"/>
                <a:gd name="T23" fmla="*/ 41 h 70"/>
                <a:gd name="T24" fmla="*/ 23 w 45"/>
                <a:gd name="T25" fmla="*/ 67 h 70"/>
                <a:gd name="T26" fmla="*/ 4 w 45"/>
                <a:gd name="T27" fmla="*/ 48 h 70"/>
                <a:gd name="T28" fmla="*/ 4 w 45"/>
                <a:gd name="T29" fmla="*/ 42 h 70"/>
                <a:gd name="T30" fmla="*/ 4 w 45"/>
                <a:gd name="T31" fmla="*/ 42 h 70"/>
                <a:gd name="T32" fmla="*/ 5 w 45"/>
                <a:gd name="T33" fmla="*/ 42 h 70"/>
                <a:gd name="T34" fmla="*/ 5 w 45"/>
                <a:gd name="T35" fmla="*/ 42 h 70"/>
                <a:gd name="T36" fmla="*/ 23 w 45"/>
                <a:gd name="T37" fmla="*/ 5 h 70"/>
                <a:gd name="T38" fmla="*/ 41 w 45"/>
                <a:gd name="T39" fmla="*/ 41 h 70"/>
                <a:gd name="T40" fmla="*/ 41 w 45"/>
                <a:gd name="T41" fmla="*/ 42 h 70"/>
                <a:gd name="T42" fmla="*/ 42 w 45"/>
                <a:gd name="T43" fmla="*/ 48 h 70"/>
                <a:gd name="T44" fmla="*/ 23 w 45"/>
                <a:gd name="T45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70">
                  <a:moveTo>
                    <a:pt x="44" y="41"/>
                  </a:moveTo>
                  <a:cubicBezTo>
                    <a:pt x="44" y="41"/>
                    <a:pt x="44" y="41"/>
                    <a:pt x="44" y="41"/>
                  </a:cubicBezTo>
                  <a:cubicBezTo>
                    <a:pt x="44" y="41"/>
                    <a:pt x="44" y="40"/>
                    <a:pt x="44" y="40"/>
                  </a:cubicBezTo>
                  <a:cubicBezTo>
                    <a:pt x="42" y="34"/>
                    <a:pt x="25" y="2"/>
                    <a:pt x="24" y="1"/>
                  </a:cubicBezTo>
                  <a:cubicBezTo>
                    <a:pt x="24" y="0"/>
                    <a:pt x="23" y="0"/>
                    <a:pt x="23" y="0"/>
                  </a:cubicBezTo>
                  <a:cubicBezTo>
                    <a:pt x="22" y="0"/>
                    <a:pt x="22" y="0"/>
                    <a:pt x="21" y="1"/>
                  </a:cubicBezTo>
                  <a:cubicBezTo>
                    <a:pt x="21" y="2"/>
                    <a:pt x="3" y="34"/>
                    <a:pt x="1" y="40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1" y="43"/>
                    <a:pt x="0" y="46"/>
                    <a:pt x="0" y="48"/>
                  </a:cubicBezTo>
                  <a:cubicBezTo>
                    <a:pt x="0" y="60"/>
                    <a:pt x="10" y="70"/>
                    <a:pt x="23" y="70"/>
                  </a:cubicBezTo>
                  <a:cubicBezTo>
                    <a:pt x="35" y="70"/>
                    <a:pt x="45" y="60"/>
                    <a:pt x="45" y="48"/>
                  </a:cubicBezTo>
                  <a:cubicBezTo>
                    <a:pt x="45" y="46"/>
                    <a:pt x="45" y="43"/>
                    <a:pt x="44" y="41"/>
                  </a:cubicBezTo>
                  <a:close/>
                  <a:moveTo>
                    <a:pt x="23" y="67"/>
                  </a:moveTo>
                  <a:cubicBezTo>
                    <a:pt x="12" y="67"/>
                    <a:pt x="4" y="58"/>
                    <a:pt x="4" y="48"/>
                  </a:cubicBezTo>
                  <a:cubicBezTo>
                    <a:pt x="4" y="46"/>
                    <a:pt x="4" y="44"/>
                    <a:pt x="4" y="42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4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6" y="36"/>
                    <a:pt x="19" y="13"/>
                    <a:pt x="23" y="5"/>
                  </a:cubicBezTo>
                  <a:cubicBezTo>
                    <a:pt x="27" y="13"/>
                    <a:pt x="39" y="36"/>
                    <a:pt x="41" y="41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2" y="44"/>
                    <a:pt x="42" y="46"/>
                    <a:pt x="42" y="48"/>
                  </a:cubicBezTo>
                  <a:cubicBezTo>
                    <a:pt x="42" y="58"/>
                    <a:pt x="33" y="67"/>
                    <a:pt x="23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72" name="Oval 185"/>
            <p:cNvSpPr>
              <a:spLocks noChangeArrowheads="1"/>
            </p:cNvSpPr>
            <p:nvPr/>
          </p:nvSpPr>
          <p:spPr bwMode="auto">
            <a:xfrm>
              <a:off x="19710784" y="9551933"/>
              <a:ext cx="66675" cy="66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73" name="Freeform 186"/>
            <p:cNvSpPr>
              <a:spLocks/>
            </p:cNvSpPr>
            <p:nvPr/>
          </p:nvSpPr>
          <p:spPr bwMode="auto">
            <a:xfrm>
              <a:off x="19653634" y="9304283"/>
              <a:ext cx="104775" cy="219075"/>
            </a:xfrm>
            <a:custGeom>
              <a:avLst/>
              <a:gdLst>
                <a:gd name="T0" fmla="*/ 10 w 11"/>
                <a:gd name="T1" fmla="*/ 23 h 23"/>
                <a:gd name="T2" fmla="*/ 10 w 11"/>
                <a:gd name="T3" fmla="*/ 23 h 23"/>
                <a:gd name="T4" fmla="*/ 11 w 11"/>
                <a:gd name="T5" fmla="*/ 21 h 23"/>
                <a:gd name="T6" fmla="*/ 3 w 11"/>
                <a:gd name="T7" fmla="*/ 1 h 23"/>
                <a:gd name="T8" fmla="*/ 1 w 11"/>
                <a:gd name="T9" fmla="*/ 0 h 23"/>
                <a:gd name="T10" fmla="*/ 0 w 11"/>
                <a:gd name="T11" fmla="*/ 2 h 23"/>
                <a:gd name="T12" fmla="*/ 8 w 11"/>
                <a:gd name="T13" fmla="*/ 22 h 23"/>
                <a:gd name="T14" fmla="*/ 10 w 11"/>
                <a:gd name="T1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23">
                  <a:moveTo>
                    <a:pt x="10" y="23"/>
                  </a:moveTo>
                  <a:cubicBezTo>
                    <a:pt x="10" y="23"/>
                    <a:pt x="10" y="23"/>
                    <a:pt x="10" y="23"/>
                  </a:cubicBezTo>
                  <a:cubicBezTo>
                    <a:pt x="11" y="22"/>
                    <a:pt x="11" y="22"/>
                    <a:pt x="11" y="2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2"/>
                    <a:pt x="9" y="23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sp>
        <p:nvSpPr>
          <p:cNvPr id="6" name="Rectangle 5"/>
          <p:cNvSpPr/>
          <p:nvPr/>
        </p:nvSpPr>
        <p:spPr>
          <a:xfrm>
            <a:off x="3266178" y="0"/>
            <a:ext cx="783956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 lỗi sai thường mắc </a:t>
            </a:r>
            <a:endParaRPr lang="en-US" sz="4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74092" y="669709"/>
            <a:ext cx="337143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 </a:t>
            </a:r>
            <a:r>
              <a:rPr lang="vi-VN" sz="28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ác thăng bằng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63644" y="1452628"/>
            <a:ext cx="231796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25653" y="1452628"/>
            <a:ext cx="2521016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99648" y="2466413"/>
            <a:ext cx="4076700" cy="22711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ý:</a:t>
            </a:r>
            <a:r>
              <a:rPr lang="vi-VN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 bằng hai chân , chân trụ và chân lăng sau đều phải thẳng không gập gối , mặt hướng về phía trước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1" t="27362" r="32394" b="14999"/>
          <a:stretch/>
        </p:blipFill>
        <p:spPr>
          <a:xfrm>
            <a:off x="2963644" y="1990959"/>
            <a:ext cx="2286700" cy="3457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2" t="34027" r="31354" b="11250"/>
          <a:stretch/>
        </p:blipFill>
        <p:spPr>
          <a:xfrm>
            <a:off x="9425653" y="1990959"/>
            <a:ext cx="2521016" cy="3457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9860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  <p:bldP spid="7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2230345" y="490835"/>
            <a:ext cx="7998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Chơi trò chơi “ Thỏ nhảy”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7030A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65796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" t="11108" r="3146"/>
          <a:stretch/>
        </p:blipFill>
        <p:spPr>
          <a:xfrm>
            <a:off x="5419726" y="1066800"/>
            <a:ext cx="6648450" cy="4876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95250" y="755362"/>
            <a:ext cx="491490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Khi có hiệu lệnh học sinh nhảy chụm chân về phía trước . Thực hiện nhảy đúng nhảy nhanh vòng qua cọc tiêu rồi về đích sau đó di chuyển nhanh về cuối hàng </a:t>
            </a:r>
          </a:p>
          <a:p>
            <a:pPr>
              <a:lnSpc>
                <a:spcPct val="150000"/>
              </a:lnSpc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-Người tiếp theo thực hiện tương tự người đầu tiên </a:t>
            </a:r>
          </a:p>
          <a:p>
            <a:pPr>
              <a:lnSpc>
                <a:spcPct val="150000"/>
              </a:lnSpc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-Thực hiện cho đến khi người cuối cùng trong hàng về đích</a:t>
            </a:r>
          </a:p>
          <a:p>
            <a:pPr>
              <a:lnSpc>
                <a:spcPct val="150000"/>
              </a:lnSpc>
            </a:pP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-Đội nào nhanh hơn đội đó giành chiến thắng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29049" y="116071"/>
            <a:ext cx="5381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THỰC HIỆN TRÒ CHƠI 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12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4" y="0"/>
            <a:ext cx="12192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1445546" y="1679130"/>
            <a:ext cx="5684837" cy="643858"/>
            <a:chOff x="1296" y="1824"/>
            <a:chExt cx="2976" cy="432"/>
          </a:xfrm>
        </p:grpSpPr>
        <p:sp>
          <p:nvSpPr>
            <p:cNvPr id="4" name="AutoShape 47">
              <a:extLst>
                <a:ext uri="{FF2B5EF4-FFF2-40B4-BE49-F238E27FC236}">
                  <a16:creationId xmlns="" xmlns:a16="http://schemas.microsoft.com/office/drawing/2014/main" id="{3CEBCEE3-79AE-4DED-AD31-878D6561839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2">
                    <a:gamma/>
                    <a:tint val="21176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5" name="AutoShape 48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6" name="Text Box 49"/>
            <p:cNvSpPr txBox="1">
              <a:spLocks noChangeArrowheads="1"/>
            </p:cNvSpPr>
            <p:nvPr/>
          </p:nvSpPr>
          <p:spPr bwMode="gray">
            <a:xfrm>
              <a:off x="1680" y="1934"/>
              <a:ext cx="2530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vi-VN" altLang="en-US" sz="1800" dirty="0" smtClean="0">
                  <a:solidFill>
                    <a:srgbClr val="C00000"/>
                  </a:solidFill>
                  <a:latin typeface="Arial" panose="020B0604020202020204" pitchFamily="34" charset="0"/>
                </a:rPr>
                <a:t>Bật chụm 2 chân khi thực hiện trò chơi</a:t>
              </a:r>
              <a:endParaRPr lang="en-US" altLang="en-US" sz="1800" dirty="0">
                <a:solidFill>
                  <a:srgbClr val="C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Text Box 50"/>
            <p:cNvSpPr txBox="1">
              <a:spLocks noChangeArrowheads="1"/>
            </p:cNvSpPr>
            <p:nvPr/>
          </p:nvSpPr>
          <p:spPr bwMode="gray">
            <a:xfrm>
              <a:off x="1393" y="1884"/>
              <a:ext cx="233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400" b="0" dirty="0">
                  <a:solidFill>
                    <a:schemeClr val="bg1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2504600" y="2852517"/>
            <a:ext cx="5143975" cy="685800"/>
            <a:chOff x="1296" y="1824"/>
            <a:chExt cx="2976" cy="432"/>
          </a:xfrm>
        </p:grpSpPr>
        <p:sp>
          <p:nvSpPr>
            <p:cNvPr id="9" name="AutoShape 47">
              <a:extLst>
                <a:ext uri="{FF2B5EF4-FFF2-40B4-BE49-F238E27FC236}">
                  <a16:creationId xmlns="" xmlns:a16="http://schemas.microsoft.com/office/drawing/2014/main" id="{3CEBCEE3-79AE-4DED-AD31-878D6561839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2">
                    <a:gamma/>
                    <a:tint val="21176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" name="AutoShape 48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11" name="Text Box 49"/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vi-VN" altLang="en-US" sz="1800" dirty="0" smtClean="0">
                  <a:solidFill>
                    <a:srgbClr val="C00000"/>
                  </a:solidFill>
                  <a:latin typeface="Arial" panose="020B0604020202020204" pitchFamily="34" charset="0"/>
                </a:rPr>
                <a:t>Vòng qua cọc tiêu </a:t>
              </a:r>
              <a:endParaRPr lang="en-US" altLang="en-US" sz="1800" dirty="0">
                <a:solidFill>
                  <a:srgbClr val="C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Text Box 50"/>
            <p:cNvSpPr txBox="1">
              <a:spLocks noChangeArrowheads="1"/>
            </p:cNvSpPr>
            <p:nvPr/>
          </p:nvSpPr>
          <p:spPr bwMode="gray">
            <a:xfrm>
              <a:off x="1393" y="188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vi-VN" altLang="en-US" sz="2400" b="0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2</a:t>
              </a:r>
              <a:endParaRPr lang="en-US" altLang="en-US" sz="2400" b="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3" name="Group 46"/>
          <p:cNvGrpSpPr>
            <a:grpSpLocks/>
          </p:cNvGrpSpPr>
          <p:nvPr/>
        </p:nvGrpSpPr>
        <p:grpSpPr bwMode="auto">
          <a:xfrm>
            <a:off x="3794056" y="4196175"/>
            <a:ext cx="4496173" cy="685800"/>
            <a:chOff x="1296" y="1824"/>
            <a:chExt cx="2976" cy="432"/>
          </a:xfrm>
        </p:grpSpPr>
        <p:sp>
          <p:nvSpPr>
            <p:cNvPr id="14" name="AutoShape 47">
              <a:extLst>
                <a:ext uri="{FF2B5EF4-FFF2-40B4-BE49-F238E27FC236}">
                  <a16:creationId xmlns="" xmlns:a16="http://schemas.microsoft.com/office/drawing/2014/main" id="{3CEBCEE3-79AE-4DED-AD31-878D6561839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accent2">
                    <a:gamma/>
                    <a:tint val="21176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5" name="AutoShape 48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accent2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 b="0">
                <a:latin typeface="Arial" panose="020B0604020202020204" pitchFamily="34" charset="0"/>
              </a:endParaRPr>
            </a:p>
          </p:txBody>
        </p:sp>
        <p:sp>
          <p:nvSpPr>
            <p:cNvPr id="16" name="Text Box 49"/>
            <p:cNvSpPr txBox="1">
              <a:spLocks noChangeArrowheads="1"/>
            </p:cNvSpPr>
            <p:nvPr/>
          </p:nvSpPr>
          <p:spPr bwMode="gray">
            <a:xfrm>
              <a:off x="1824" y="196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vi-VN" altLang="en-US" sz="1800" dirty="0" smtClean="0">
                  <a:solidFill>
                    <a:srgbClr val="C00000"/>
                  </a:solidFill>
                  <a:latin typeface="Arial" panose="020B0604020202020204" pitchFamily="34" charset="0"/>
                </a:rPr>
                <a:t>Không xuất phát trước </a:t>
              </a:r>
              <a:endParaRPr lang="en-US" altLang="en-US" sz="1800" dirty="0">
                <a:solidFill>
                  <a:srgbClr val="C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Text Box 50"/>
            <p:cNvSpPr txBox="1">
              <a:spLocks noChangeArrowheads="1"/>
            </p:cNvSpPr>
            <p:nvPr/>
          </p:nvSpPr>
          <p:spPr bwMode="gray">
            <a:xfrm>
              <a:off x="1393" y="1886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vi-VN" altLang="en-US" sz="2400" b="0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3</a:t>
              </a:r>
              <a:endParaRPr lang="en-US" altLang="en-US" sz="2400" b="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9" name="Flowchart: Terminator 18"/>
          <p:cNvSpPr/>
          <p:nvPr/>
        </p:nvSpPr>
        <p:spPr>
          <a:xfrm>
            <a:off x="3390900" y="433350"/>
            <a:ext cx="5972175" cy="685800"/>
          </a:xfrm>
          <a:prstGeom prst="flowChartTerminator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 khi chơi trò chơi </a:t>
            </a:r>
            <a:endParaRPr lang="en-US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2002" r="-349" b="9553"/>
          <a:stretch/>
        </p:blipFill>
        <p:spPr>
          <a:xfrm>
            <a:off x="8652825" y="1469060"/>
            <a:ext cx="3398278" cy="37412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Rectangle 20"/>
          <p:cNvSpPr/>
          <p:nvPr/>
        </p:nvSpPr>
        <p:spPr>
          <a:xfrm>
            <a:off x="8459705" y="5294912"/>
            <a:ext cx="35814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</a:rPr>
              <a:t>Không vòng qua cọc tiêu</a:t>
            </a:r>
            <a:endParaRPr lang="en-US" sz="2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1423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2510286" y="465826"/>
            <a:ext cx="3899140" cy="1828800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rgbClr val="7030A0"/>
                </a:solidFill>
                <a:latin typeface="+mj-lt"/>
              </a:rPr>
              <a:t>Thả lỏng</a:t>
            </a:r>
            <a:endParaRPr lang="en-US" sz="3600" b="1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784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9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1496"/>
          <p:cNvGrpSpPr/>
          <p:nvPr/>
        </p:nvGrpSpPr>
        <p:grpSpPr>
          <a:xfrm>
            <a:off x="97686" y="1962151"/>
            <a:ext cx="1690345" cy="3209924"/>
            <a:chOff x="16610012" y="10807701"/>
            <a:chExt cx="1639887" cy="2420937"/>
          </a:xfrm>
        </p:grpSpPr>
        <p:sp>
          <p:nvSpPr>
            <p:cNvPr id="5" name="Freeform 1295"/>
            <p:cNvSpPr>
              <a:spLocks/>
            </p:cNvSpPr>
            <p:nvPr/>
          </p:nvSpPr>
          <p:spPr bwMode="auto">
            <a:xfrm>
              <a:off x="17687924" y="11636376"/>
              <a:ext cx="523875" cy="704850"/>
            </a:xfrm>
            <a:custGeom>
              <a:avLst/>
              <a:gdLst>
                <a:gd name="T0" fmla="*/ 27 w 55"/>
                <a:gd name="T1" fmla="*/ 4 h 74"/>
                <a:gd name="T2" fmla="*/ 52 w 55"/>
                <a:gd name="T3" fmla="*/ 34 h 74"/>
                <a:gd name="T4" fmla="*/ 53 w 55"/>
                <a:gd name="T5" fmla="*/ 74 h 74"/>
                <a:gd name="T6" fmla="*/ 17 w 55"/>
                <a:gd name="T7" fmla="*/ 60 h 74"/>
                <a:gd name="T8" fmla="*/ 1 w 55"/>
                <a:gd name="T9" fmla="*/ 26 h 74"/>
                <a:gd name="T10" fmla="*/ 27 w 55"/>
                <a:gd name="T11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74">
                  <a:moveTo>
                    <a:pt x="27" y="4"/>
                  </a:moveTo>
                  <a:cubicBezTo>
                    <a:pt x="40" y="8"/>
                    <a:pt x="49" y="21"/>
                    <a:pt x="52" y="34"/>
                  </a:cubicBezTo>
                  <a:cubicBezTo>
                    <a:pt x="55" y="47"/>
                    <a:pt x="54" y="61"/>
                    <a:pt x="53" y="74"/>
                  </a:cubicBezTo>
                  <a:cubicBezTo>
                    <a:pt x="40" y="72"/>
                    <a:pt x="27" y="69"/>
                    <a:pt x="17" y="60"/>
                  </a:cubicBezTo>
                  <a:cubicBezTo>
                    <a:pt x="7" y="52"/>
                    <a:pt x="0" y="39"/>
                    <a:pt x="1" y="26"/>
                  </a:cubicBezTo>
                  <a:cubicBezTo>
                    <a:pt x="2" y="13"/>
                    <a:pt x="15" y="0"/>
                    <a:pt x="27" y="4"/>
                  </a:cubicBezTo>
                  <a:close/>
                </a:path>
              </a:pathLst>
            </a:custGeom>
            <a:solidFill>
              <a:srgbClr val="F47A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6" name="Freeform 1296"/>
            <p:cNvSpPr>
              <a:spLocks/>
            </p:cNvSpPr>
            <p:nvPr/>
          </p:nvSpPr>
          <p:spPr bwMode="auto">
            <a:xfrm>
              <a:off x="16676687" y="11598276"/>
              <a:ext cx="534988" cy="704850"/>
            </a:xfrm>
            <a:custGeom>
              <a:avLst/>
              <a:gdLst>
                <a:gd name="T0" fmla="*/ 29 w 56"/>
                <a:gd name="T1" fmla="*/ 4 h 74"/>
                <a:gd name="T2" fmla="*/ 4 w 56"/>
                <a:gd name="T3" fmla="*/ 33 h 74"/>
                <a:gd name="T4" fmla="*/ 3 w 56"/>
                <a:gd name="T5" fmla="*/ 74 h 74"/>
                <a:gd name="T6" fmla="*/ 39 w 56"/>
                <a:gd name="T7" fmla="*/ 60 h 74"/>
                <a:gd name="T8" fmla="*/ 55 w 56"/>
                <a:gd name="T9" fmla="*/ 26 h 74"/>
                <a:gd name="T10" fmla="*/ 29 w 56"/>
                <a:gd name="T11" fmla="*/ 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74">
                  <a:moveTo>
                    <a:pt x="29" y="4"/>
                  </a:moveTo>
                  <a:cubicBezTo>
                    <a:pt x="16" y="7"/>
                    <a:pt x="7" y="20"/>
                    <a:pt x="4" y="33"/>
                  </a:cubicBezTo>
                  <a:cubicBezTo>
                    <a:pt x="0" y="46"/>
                    <a:pt x="2" y="60"/>
                    <a:pt x="3" y="74"/>
                  </a:cubicBezTo>
                  <a:cubicBezTo>
                    <a:pt x="16" y="71"/>
                    <a:pt x="29" y="68"/>
                    <a:pt x="39" y="60"/>
                  </a:cubicBezTo>
                  <a:cubicBezTo>
                    <a:pt x="49" y="52"/>
                    <a:pt x="56" y="39"/>
                    <a:pt x="55" y="26"/>
                  </a:cubicBezTo>
                  <a:cubicBezTo>
                    <a:pt x="54" y="13"/>
                    <a:pt x="41" y="0"/>
                    <a:pt x="29" y="4"/>
                  </a:cubicBezTo>
                  <a:close/>
                </a:path>
              </a:pathLst>
            </a:custGeom>
            <a:solidFill>
              <a:srgbClr val="F47A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7" name="Freeform 1297"/>
            <p:cNvSpPr>
              <a:spLocks/>
            </p:cNvSpPr>
            <p:nvPr/>
          </p:nvSpPr>
          <p:spPr bwMode="auto">
            <a:xfrm>
              <a:off x="16925924" y="11960226"/>
              <a:ext cx="981075" cy="1087438"/>
            </a:xfrm>
            <a:custGeom>
              <a:avLst/>
              <a:gdLst>
                <a:gd name="T0" fmla="*/ 103 w 103"/>
                <a:gd name="T1" fmla="*/ 98 h 114"/>
                <a:gd name="T2" fmla="*/ 0 w 103"/>
                <a:gd name="T3" fmla="*/ 102 h 114"/>
                <a:gd name="T4" fmla="*/ 1 w 103"/>
                <a:gd name="T5" fmla="*/ 96 h 114"/>
                <a:gd name="T6" fmla="*/ 1 w 103"/>
                <a:gd name="T7" fmla="*/ 93 h 114"/>
                <a:gd name="T8" fmla="*/ 10 w 103"/>
                <a:gd name="T9" fmla="*/ 44 h 114"/>
                <a:gd name="T10" fmla="*/ 25 w 103"/>
                <a:gd name="T11" fmla="*/ 15 h 114"/>
                <a:gd name="T12" fmla="*/ 56 w 103"/>
                <a:gd name="T13" fmla="*/ 1 h 114"/>
                <a:gd name="T14" fmla="*/ 79 w 103"/>
                <a:gd name="T15" fmla="*/ 13 h 114"/>
                <a:gd name="T16" fmla="*/ 91 w 103"/>
                <a:gd name="T17" fmla="*/ 34 h 114"/>
                <a:gd name="T18" fmla="*/ 102 w 103"/>
                <a:gd name="T19" fmla="*/ 91 h 114"/>
                <a:gd name="T20" fmla="*/ 103 w 103"/>
                <a:gd name="T21" fmla="*/ 94 h 114"/>
                <a:gd name="T22" fmla="*/ 103 w 103"/>
                <a:gd name="T23" fmla="*/ 98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3" h="114">
                  <a:moveTo>
                    <a:pt x="103" y="98"/>
                  </a:moveTo>
                  <a:cubicBezTo>
                    <a:pt x="72" y="112"/>
                    <a:pt x="33" y="114"/>
                    <a:pt x="0" y="102"/>
                  </a:cubicBezTo>
                  <a:cubicBezTo>
                    <a:pt x="1" y="100"/>
                    <a:pt x="1" y="98"/>
                    <a:pt x="1" y="96"/>
                  </a:cubicBezTo>
                  <a:cubicBezTo>
                    <a:pt x="1" y="95"/>
                    <a:pt x="1" y="94"/>
                    <a:pt x="1" y="93"/>
                  </a:cubicBezTo>
                  <a:cubicBezTo>
                    <a:pt x="3" y="77"/>
                    <a:pt x="6" y="59"/>
                    <a:pt x="10" y="44"/>
                  </a:cubicBezTo>
                  <a:cubicBezTo>
                    <a:pt x="13" y="33"/>
                    <a:pt x="17" y="23"/>
                    <a:pt x="25" y="15"/>
                  </a:cubicBezTo>
                  <a:cubicBezTo>
                    <a:pt x="32" y="6"/>
                    <a:pt x="44" y="0"/>
                    <a:pt x="56" y="1"/>
                  </a:cubicBezTo>
                  <a:cubicBezTo>
                    <a:pt x="65" y="2"/>
                    <a:pt x="73" y="7"/>
                    <a:pt x="79" y="13"/>
                  </a:cubicBezTo>
                  <a:cubicBezTo>
                    <a:pt x="85" y="19"/>
                    <a:pt x="89" y="26"/>
                    <a:pt x="91" y="34"/>
                  </a:cubicBezTo>
                  <a:cubicBezTo>
                    <a:pt x="99" y="52"/>
                    <a:pt x="100" y="72"/>
                    <a:pt x="102" y="91"/>
                  </a:cubicBezTo>
                  <a:cubicBezTo>
                    <a:pt x="103" y="92"/>
                    <a:pt x="103" y="93"/>
                    <a:pt x="103" y="94"/>
                  </a:cubicBezTo>
                  <a:cubicBezTo>
                    <a:pt x="103" y="95"/>
                    <a:pt x="103" y="97"/>
                    <a:pt x="103" y="98"/>
                  </a:cubicBezTo>
                  <a:close/>
                </a:path>
              </a:pathLst>
            </a:custGeom>
            <a:solidFill>
              <a:srgbClr val="2F3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8" name="Freeform 1298"/>
            <p:cNvSpPr>
              <a:spLocks/>
            </p:cNvSpPr>
            <p:nvPr/>
          </p:nvSpPr>
          <p:spPr bwMode="auto">
            <a:xfrm>
              <a:off x="16657637" y="11522076"/>
              <a:ext cx="277813" cy="314325"/>
            </a:xfrm>
            <a:custGeom>
              <a:avLst/>
              <a:gdLst>
                <a:gd name="T0" fmla="*/ 3 w 29"/>
                <a:gd name="T1" fmla="*/ 12 h 33"/>
                <a:gd name="T2" fmla="*/ 8 w 29"/>
                <a:gd name="T3" fmla="*/ 29 h 33"/>
                <a:gd name="T4" fmla="*/ 25 w 29"/>
                <a:gd name="T5" fmla="*/ 26 h 33"/>
                <a:gd name="T6" fmla="*/ 28 w 29"/>
                <a:gd name="T7" fmla="*/ 14 h 33"/>
                <a:gd name="T8" fmla="*/ 3 w 29"/>
                <a:gd name="T9" fmla="*/ 1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3">
                  <a:moveTo>
                    <a:pt x="3" y="12"/>
                  </a:moveTo>
                  <a:cubicBezTo>
                    <a:pt x="0" y="17"/>
                    <a:pt x="2" y="26"/>
                    <a:pt x="8" y="29"/>
                  </a:cubicBezTo>
                  <a:cubicBezTo>
                    <a:pt x="13" y="33"/>
                    <a:pt x="21" y="31"/>
                    <a:pt x="25" y="26"/>
                  </a:cubicBezTo>
                  <a:cubicBezTo>
                    <a:pt x="28" y="23"/>
                    <a:pt x="29" y="18"/>
                    <a:pt x="28" y="14"/>
                  </a:cubicBezTo>
                  <a:cubicBezTo>
                    <a:pt x="28" y="0"/>
                    <a:pt x="9" y="1"/>
                    <a:pt x="3" y="12"/>
                  </a:cubicBezTo>
                  <a:close/>
                </a:path>
              </a:pathLst>
            </a:custGeom>
            <a:solidFill>
              <a:srgbClr val="EBA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9" name="Freeform 1299"/>
            <p:cNvSpPr>
              <a:spLocks/>
            </p:cNvSpPr>
            <p:nvPr/>
          </p:nvSpPr>
          <p:spPr bwMode="auto">
            <a:xfrm>
              <a:off x="16744949" y="11645901"/>
              <a:ext cx="66675" cy="104775"/>
            </a:xfrm>
            <a:custGeom>
              <a:avLst/>
              <a:gdLst>
                <a:gd name="T0" fmla="*/ 5 w 7"/>
                <a:gd name="T1" fmla="*/ 2 h 11"/>
                <a:gd name="T2" fmla="*/ 1 w 7"/>
                <a:gd name="T3" fmla="*/ 4 h 11"/>
                <a:gd name="T4" fmla="*/ 3 w 7"/>
                <a:gd name="T5" fmla="*/ 9 h 11"/>
                <a:gd name="T6" fmla="*/ 7 w 7"/>
                <a:gd name="T7" fmla="*/ 9 h 11"/>
                <a:gd name="T8" fmla="*/ 5 w 7"/>
                <a:gd name="T9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5" y="2"/>
                  </a:moveTo>
                  <a:cubicBezTo>
                    <a:pt x="4" y="0"/>
                    <a:pt x="0" y="2"/>
                    <a:pt x="1" y="4"/>
                  </a:cubicBezTo>
                  <a:cubicBezTo>
                    <a:pt x="2" y="6"/>
                    <a:pt x="3" y="7"/>
                    <a:pt x="3" y="9"/>
                  </a:cubicBezTo>
                  <a:cubicBezTo>
                    <a:pt x="2" y="11"/>
                    <a:pt x="7" y="11"/>
                    <a:pt x="7" y="9"/>
                  </a:cubicBezTo>
                  <a:cubicBezTo>
                    <a:pt x="7" y="6"/>
                    <a:pt x="6" y="4"/>
                    <a:pt x="5" y="2"/>
                  </a:cubicBezTo>
                  <a:close/>
                </a:path>
              </a:pathLst>
            </a:custGeom>
            <a:solidFill>
              <a:srgbClr val="DA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0" name="Freeform 1300"/>
            <p:cNvSpPr>
              <a:spLocks/>
            </p:cNvSpPr>
            <p:nvPr/>
          </p:nvSpPr>
          <p:spPr bwMode="auto">
            <a:xfrm>
              <a:off x="16802099" y="11026776"/>
              <a:ext cx="1200150" cy="1171575"/>
            </a:xfrm>
            <a:custGeom>
              <a:avLst/>
              <a:gdLst>
                <a:gd name="T0" fmla="*/ 122 w 126"/>
                <a:gd name="T1" fmla="*/ 35 h 123"/>
                <a:gd name="T2" fmla="*/ 121 w 126"/>
                <a:gd name="T3" fmla="*/ 74 h 123"/>
                <a:gd name="T4" fmla="*/ 96 w 126"/>
                <a:gd name="T5" fmla="*/ 111 h 123"/>
                <a:gd name="T6" fmla="*/ 45 w 126"/>
                <a:gd name="T7" fmla="*/ 117 h 123"/>
                <a:gd name="T8" fmla="*/ 6 w 126"/>
                <a:gd name="T9" fmla="*/ 76 h 123"/>
                <a:gd name="T10" fmla="*/ 7 w 126"/>
                <a:gd name="T11" fmla="*/ 33 h 123"/>
                <a:gd name="T12" fmla="*/ 97 w 126"/>
                <a:gd name="T13" fmla="*/ 10 h 123"/>
                <a:gd name="T14" fmla="*/ 122 w 126"/>
                <a:gd name="T15" fmla="*/ 3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6" h="123">
                  <a:moveTo>
                    <a:pt x="122" y="35"/>
                  </a:moveTo>
                  <a:cubicBezTo>
                    <a:pt x="126" y="46"/>
                    <a:pt x="124" y="60"/>
                    <a:pt x="121" y="74"/>
                  </a:cubicBezTo>
                  <a:cubicBezTo>
                    <a:pt x="118" y="89"/>
                    <a:pt x="112" y="103"/>
                    <a:pt x="96" y="111"/>
                  </a:cubicBezTo>
                  <a:cubicBezTo>
                    <a:pt x="81" y="119"/>
                    <a:pt x="62" y="123"/>
                    <a:pt x="45" y="117"/>
                  </a:cubicBezTo>
                  <a:cubicBezTo>
                    <a:pt x="26" y="110"/>
                    <a:pt x="12" y="93"/>
                    <a:pt x="6" y="76"/>
                  </a:cubicBezTo>
                  <a:cubicBezTo>
                    <a:pt x="1" y="62"/>
                    <a:pt x="0" y="46"/>
                    <a:pt x="7" y="33"/>
                  </a:cubicBezTo>
                  <a:cubicBezTo>
                    <a:pt x="22" y="5"/>
                    <a:pt x="69" y="0"/>
                    <a:pt x="97" y="10"/>
                  </a:cubicBezTo>
                  <a:cubicBezTo>
                    <a:pt x="112" y="16"/>
                    <a:pt x="119" y="25"/>
                    <a:pt x="122" y="35"/>
                  </a:cubicBezTo>
                  <a:close/>
                </a:path>
              </a:pathLst>
            </a:custGeom>
            <a:solidFill>
              <a:srgbClr val="EBA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1" name="Freeform 1301"/>
            <p:cNvSpPr>
              <a:spLocks/>
            </p:cNvSpPr>
            <p:nvPr/>
          </p:nvSpPr>
          <p:spPr bwMode="auto">
            <a:xfrm>
              <a:off x="17868899" y="11503026"/>
              <a:ext cx="295275" cy="323850"/>
            </a:xfrm>
            <a:custGeom>
              <a:avLst/>
              <a:gdLst>
                <a:gd name="T0" fmla="*/ 28 w 31"/>
                <a:gd name="T1" fmla="*/ 22 h 34"/>
                <a:gd name="T2" fmla="*/ 23 w 31"/>
                <a:gd name="T3" fmla="*/ 4 h 34"/>
                <a:gd name="T4" fmla="*/ 3 w 31"/>
                <a:gd name="T5" fmla="*/ 7 h 34"/>
                <a:gd name="T6" fmla="*/ 0 w 31"/>
                <a:gd name="T7" fmla="*/ 19 h 34"/>
                <a:gd name="T8" fmla="*/ 28 w 31"/>
                <a:gd name="T9" fmla="*/ 2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4">
                  <a:moveTo>
                    <a:pt x="28" y="22"/>
                  </a:moveTo>
                  <a:cubicBezTo>
                    <a:pt x="31" y="16"/>
                    <a:pt x="29" y="8"/>
                    <a:pt x="23" y="4"/>
                  </a:cubicBezTo>
                  <a:cubicBezTo>
                    <a:pt x="17" y="0"/>
                    <a:pt x="8" y="2"/>
                    <a:pt x="3" y="7"/>
                  </a:cubicBezTo>
                  <a:cubicBezTo>
                    <a:pt x="1" y="10"/>
                    <a:pt x="0" y="15"/>
                    <a:pt x="0" y="19"/>
                  </a:cubicBezTo>
                  <a:cubicBezTo>
                    <a:pt x="1" y="34"/>
                    <a:pt x="22" y="32"/>
                    <a:pt x="28" y="22"/>
                  </a:cubicBezTo>
                  <a:close/>
                </a:path>
              </a:pathLst>
            </a:custGeom>
            <a:solidFill>
              <a:srgbClr val="EBA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2" name="Freeform 1302"/>
            <p:cNvSpPr>
              <a:spLocks/>
            </p:cNvSpPr>
            <p:nvPr/>
          </p:nvSpPr>
          <p:spPr bwMode="auto">
            <a:xfrm>
              <a:off x="17192624" y="11741151"/>
              <a:ext cx="66675" cy="95250"/>
            </a:xfrm>
            <a:custGeom>
              <a:avLst/>
              <a:gdLst>
                <a:gd name="T0" fmla="*/ 7 w 7"/>
                <a:gd name="T1" fmla="*/ 5 h 10"/>
                <a:gd name="T2" fmla="*/ 6 w 7"/>
                <a:gd name="T3" fmla="*/ 2 h 10"/>
                <a:gd name="T4" fmla="*/ 4 w 7"/>
                <a:gd name="T5" fmla="*/ 0 h 10"/>
                <a:gd name="T6" fmla="*/ 2 w 7"/>
                <a:gd name="T7" fmla="*/ 0 h 10"/>
                <a:gd name="T8" fmla="*/ 0 w 7"/>
                <a:gd name="T9" fmla="*/ 4 h 10"/>
                <a:gd name="T10" fmla="*/ 0 w 7"/>
                <a:gd name="T11" fmla="*/ 4 h 10"/>
                <a:gd name="T12" fmla="*/ 1 w 7"/>
                <a:gd name="T13" fmla="*/ 7 h 10"/>
                <a:gd name="T14" fmla="*/ 3 w 7"/>
                <a:gd name="T15" fmla="*/ 10 h 10"/>
                <a:gd name="T16" fmla="*/ 6 w 7"/>
                <a:gd name="T17" fmla="*/ 9 h 10"/>
                <a:gd name="T18" fmla="*/ 6 w 7"/>
                <a:gd name="T19" fmla="*/ 8 h 10"/>
                <a:gd name="T20" fmla="*/ 6 w 7"/>
                <a:gd name="T21" fmla="*/ 8 h 10"/>
                <a:gd name="T22" fmla="*/ 6 w 7"/>
                <a:gd name="T23" fmla="*/ 8 h 10"/>
                <a:gd name="T24" fmla="*/ 7 w 7"/>
                <a:gd name="T25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10">
                  <a:moveTo>
                    <a:pt x="7" y="5"/>
                  </a:moveTo>
                  <a:cubicBezTo>
                    <a:pt x="7" y="4"/>
                    <a:pt x="7" y="3"/>
                    <a:pt x="6" y="2"/>
                  </a:cubicBezTo>
                  <a:cubicBezTo>
                    <a:pt x="6" y="1"/>
                    <a:pt x="5" y="0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1"/>
                    <a:pt x="0" y="2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1" y="9"/>
                    <a:pt x="2" y="10"/>
                    <a:pt x="3" y="10"/>
                  </a:cubicBezTo>
                  <a:cubicBezTo>
                    <a:pt x="4" y="10"/>
                    <a:pt x="5" y="10"/>
                    <a:pt x="6" y="9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6"/>
                    <a:pt x="7" y="5"/>
                  </a:cubicBezTo>
                  <a:close/>
                </a:path>
              </a:pathLst>
            </a:custGeom>
            <a:solidFill>
              <a:srgbClr val="1921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3" name="Freeform 1303"/>
            <p:cNvSpPr>
              <a:spLocks/>
            </p:cNvSpPr>
            <p:nvPr/>
          </p:nvSpPr>
          <p:spPr bwMode="auto">
            <a:xfrm>
              <a:off x="17583149" y="11722101"/>
              <a:ext cx="66675" cy="85725"/>
            </a:xfrm>
            <a:custGeom>
              <a:avLst/>
              <a:gdLst>
                <a:gd name="T0" fmla="*/ 7 w 7"/>
                <a:gd name="T1" fmla="*/ 5 h 9"/>
                <a:gd name="T2" fmla="*/ 6 w 7"/>
                <a:gd name="T3" fmla="*/ 2 h 9"/>
                <a:gd name="T4" fmla="*/ 3 w 7"/>
                <a:gd name="T5" fmla="*/ 0 h 9"/>
                <a:gd name="T6" fmla="*/ 1 w 7"/>
                <a:gd name="T7" fmla="*/ 0 h 9"/>
                <a:gd name="T8" fmla="*/ 0 w 7"/>
                <a:gd name="T9" fmla="*/ 4 h 9"/>
                <a:gd name="T10" fmla="*/ 0 w 7"/>
                <a:gd name="T11" fmla="*/ 4 h 9"/>
                <a:gd name="T12" fmla="*/ 0 w 7"/>
                <a:gd name="T13" fmla="*/ 7 h 9"/>
                <a:gd name="T14" fmla="*/ 3 w 7"/>
                <a:gd name="T15" fmla="*/ 9 h 9"/>
                <a:gd name="T16" fmla="*/ 5 w 7"/>
                <a:gd name="T17" fmla="*/ 8 h 9"/>
                <a:gd name="T18" fmla="*/ 5 w 7"/>
                <a:gd name="T19" fmla="*/ 8 h 9"/>
                <a:gd name="T20" fmla="*/ 5 w 7"/>
                <a:gd name="T21" fmla="*/ 8 h 9"/>
                <a:gd name="T22" fmla="*/ 6 w 7"/>
                <a:gd name="T23" fmla="*/ 8 h 9"/>
                <a:gd name="T24" fmla="*/ 7 w 7"/>
                <a:gd name="T25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9">
                  <a:moveTo>
                    <a:pt x="7" y="5"/>
                  </a:moveTo>
                  <a:cubicBezTo>
                    <a:pt x="7" y="4"/>
                    <a:pt x="6" y="3"/>
                    <a:pt x="6" y="2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7" y="6"/>
                    <a:pt x="7" y="5"/>
                  </a:cubicBezTo>
                  <a:close/>
                </a:path>
              </a:pathLst>
            </a:custGeom>
            <a:solidFill>
              <a:srgbClr val="1921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4" name="Freeform 1304"/>
            <p:cNvSpPr>
              <a:spLocks/>
            </p:cNvSpPr>
            <p:nvPr/>
          </p:nvSpPr>
          <p:spPr bwMode="auto">
            <a:xfrm>
              <a:off x="17973674" y="11579226"/>
              <a:ext cx="76200" cy="142875"/>
            </a:xfrm>
            <a:custGeom>
              <a:avLst/>
              <a:gdLst>
                <a:gd name="T0" fmla="*/ 6 w 8"/>
                <a:gd name="T1" fmla="*/ 11 h 15"/>
                <a:gd name="T2" fmla="*/ 6 w 8"/>
                <a:gd name="T3" fmla="*/ 5 h 15"/>
                <a:gd name="T4" fmla="*/ 2 w 8"/>
                <a:gd name="T5" fmla="*/ 3 h 15"/>
                <a:gd name="T6" fmla="*/ 3 w 8"/>
                <a:gd name="T7" fmla="*/ 13 h 15"/>
                <a:gd name="T8" fmla="*/ 6 w 8"/>
                <a:gd name="T9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5">
                  <a:moveTo>
                    <a:pt x="6" y="11"/>
                  </a:moveTo>
                  <a:cubicBezTo>
                    <a:pt x="5" y="9"/>
                    <a:pt x="5" y="7"/>
                    <a:pt x="6" y="5"/>
                  </a:cubicBezTo>
                  <a:cubicBezTo>
                    <a:pt x="7" y="2"/>
                    <a:pt x="3" y="0"/>
                    <a:pt x="2" y="3"/>
                  </a:cubicBezTo>
                  <a:cubicBezTo>
                    <a:pt x="0" y="6"/>
                    <a:pt x="1" y="10"/>
                    <a:pt x="3" y="13"/>
                  </a:cubicBezTo>
                  <a:cubicBezTo>
                    <a:pt x="4" y="15"/>
                    <a:pt x="8" y="13"/>
                    <a:pt x="6" y="11"/>
                  </a:cubicBezTo>
                  <a:close/>
                </a:path>
              </a:pathLst>
            </a:custGeom>
            <a:solidFill>
              <a:srgbClr val="DA73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5" name="Freeform 1305"/>
            <p:cNvSpPr>
              <a:spLocks/>
            </p:cNvSpPr>
            <p:nvPr/>
          </p:nvSpPr>
          <p:spPr bwMode="auto">
            <a:xfrm>
              <a:off x="17583149" y="11598276"/>
              <a:ext cx="123825" cy="47625"/>
            </a:xfrm>
            <a:custGeom>
              <a:avLst/>
              <a:gdLst>
                <a:gd name="T0" fmla="*/ 11 w 13"/>
                <a:gd name="T1" fmla="*/ 1 h 5"/>
                <a:gd name="T2" fmla="*/ 7 w 13"/>
                <a:gd name="T3" fmla="*/ 0 h 5"/>
                <a:gd name="T4" fmla="*/ 2 w 13"/>
                <a:gd name="T5" fmla="*/ 1 h 5"/>
                <a:gd name="T6" fmla="*/ 2 w 13"/>
                <a:gd name="T7" fmla="*/ 4 h 5"/>
                <a:gd name="T8" fmla="*/ 7 w 13"/>
                <a:gd name="T9" fmla="*/ 5 h 5"/>
                <a:gd name="T10" fmla="*/ 11 w 13"/>
                <a:gd name="T11" fmla="*/ 4 h 5"/>
                <a:gd name="T12" fmla="*/ 11 w 13"/>
                <a:gd name="T1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5">
                  <a:moveTo>
                    <a:pt x="11" y="1"/>
                  </a:moveTo>
                  <a:cubicBezTo>
                    <a:pt x="10" y="0"/>
                    <a:pt x="8" y="0"/>
                    <a:pt x="7" y="0"/>
                  </a:cubicBezTo>
                  <a:cubicBezTo>
                    <a:pt x="5" y="0"/>
                    <a:pt x="3" y="0"/>
                    <a:pt x="2" y="1"/>
                  </a:cubicBezTo>
                  <a:cubicBezTo>
                    <a:pt x="0" y="1"/>
                    <a:pt x="0" y="4"/>
                    <a:pt x="2" y="4"/>
                  </a:cubicBezTo>
                  <a:cubicBezTo>
                    <a:pt x="3" y="5"/>
                    <a:pt x="5" y="5"/>
                    <a:pt x="7" y="5"/>
                  </a:cubicBezTo>
                  <a:cubicBezTo>
                    <a:pt x="8" y="5"/>
                    <a:pt x="10" y="5"/>
                    <a:pt x="11" y="4"/>
                  </a:cubicBezTo>
                  <a:cubicBezTo>
                    <a:pt x="13" y="4"/>
                    <a:pt x="13" y="1"/>
                    <a:pt x="11" y="1"/>
                  </a:cubicBezTo>
                  <a:close/>
                </a:path>
              </a:pathLst>
            </a:custGeom>
            <a:solidFill>
              <a:srgbClr val="E891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6" name="Freeform 1306"/>
            <p:cNvSpPr>
              <a:spLocks/>
            </p:cNvSpPr>
            <p:nvPr/>
          </p:nvSpPr>
          <p:spPr bwMode="auto">
            <a:xfrm>
              <a:off x="17144999" y="11626851"/>
              <a:ext cx="104775" cy="38100"/>
            </a:xfrm>
            <a:custGeom>
              <a:avLst/>
              <a:gdLst>
                <a:gd name="T0" fmla="*/ 10 w 11"/>
                <a:gd name="T1" fmla="*/ 1 h 4"/>
                <a:gd name="T2" fmla="*/ 6 w 11"/>
                <a:gd name="T3" fmla="*/ 0 h 4"/>
                <a:gd name="T4" fmla="*/ 2 w 11"/>
                <a:gd name="T5" fmla="*/ 0 h 4"/>
                <a:gd name="T6" fmla="*/ 2 w 11"/>
                <a:gd name="T7" fmla="*/ 4 h 4"/>
                <a:gd name="T8" fmla="*/ 6 w 11"/>
                <a:gd name="T9" fmla="*/ 3 h 4"/>
                <a:gd name="T10" fmla="*/ 10 w 11"/>
                <a:gd name="T11" fmla="*/ 3 h 4"/>
                <a:gd name="T12" fmla="*/ 10 w 11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">
                  <a:moveTo>
                    <a:pt x="10" y="1"/>
                  </a:moveTo>
                  <a:cubicBezTo>
                    <a:pt x="9" y="0"/>
                    <a:pt x="7" y="0"/>
                    <a:pt x="6" y="0"/>
                  </a:cubicBezTo>
                  <a:cubicBezTo>
                    <a:pt x="5" y="0"/>
                    <a:pt x="3" y="0"/>
                    <a:pt x="2" y="0"/>
                  </a:cubicBezTo>
                  <a:cubicBezTo>
                    <a:pt x="0" y="1"/>
                    <a:pt x="1" y="4"/>
                    <a:pt x="2" y="4"/>
                  </a:cubicBezTo>
                  <a:cubicBezTo>
                    <a:pt x="4" y="4"/>
                    <a:pt x="5" y="3"/>
                    <a:pt x="6" y="3"/>
                  </a:cubicBezTo>
                  <a:cubicBezTo>
                    <a:pt x="7" y="3"/>
                    <a:pt x="9" y="4"/>
                    <a:pt x="10" y="3"/>
                  </a:cubicBezTo>
                  <a:cubicBezTo>
                    <a:pt x="11" y="3"/>
                    <a:pt x="11" y="1"/>
                    <a:pt x="10" y="1"/>
                  </a:cubicBezTo>
                  <a:close/>
                </a:path>
              </a:pathLst>
            </a:custGeom>
            <a:solidFill>
              <a:srgbClr val="E891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7" name="Freeform 1307"/>
            <p:cNvSpPr>
              <a:spLocks/>
            </p:cNvSpPr>
            <p:nvPr/>
          </p:nvSpPr>
          <p:spPr bwMode="auto">
            <a:xfrm>
              <a:off x="17373599" y="12007851"/>
              <a:ext cx="161925" cy="47625"/>
            </a:xfrm>
            <a:custGeom>
              <a:avLst/>
              <a:gdLst>
                <a:gd name="T0" fmla="*/ 16 w 17"/>
                <a:gd name="T1" fmla="*/ 1 h 5"/>
                <a:gd name="T2" fmla="*/ 10 w 17"/>
                <a:gd name="T3" fmla="*/ 1 h 5"/>
                <a:gd name="T4" fmla="*/ 1 w 17"/>
                <a:gd name="T5" fmla="*/ 3 h 5"/>
                <a:gd name="T6" fmla="*/ 2 w 17"/>
                <a:gd name="T7" fmla="*/ 5 h 5"/>
                <a:gd name="T8" fmla="*/ 9 w 17"/>
                <a:gd name="T9" fmla="*/ 4 h 5"/>
                <a:gd name="T10" fmla="*/ 16 w 17"/>
                <a:gd name="T11" fmla="*/ 2 h 5"/>
                <a:gd name="T12" fmla="*/ 16 w 17"/>
                <a:gd name="T13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">
                  <a:moveTo>
                    <a:pt x="16" y="1"/>
                  </a:moveTo>
                  <a:cubicBezTo>
                    <a:pt x="14" y="0"/>
                    <a:pt x="12" y="1"/>
                    <a:pt x="10" y="1"/>
                  </a:cubicBezTo>
                  <a:cubicBezTo>
                    <a:pt x="7" y="2"/>
                    <a:pt x="4" y="2"/>
                    <a:pt x="1" y="3"/>
                  </a:cubicBezTo>
                  <a:cubicBezTo>
                    <a:pt x="0" y="3"/>
                    <a:pt x="0" y="5"/>
                    <a:pt x="2" y="5"/>
                  </a:cubicBezTo>
                  <a:cubicBezTo>
                    <a:pt x="4" y="5"/>
                    <a:pt x="7" y="4"/>
                    <a:pt x="9" y="4"/>
                  </a:cubicBezTo>
                  <a:cubicBezTo>
                    <a:pt x="12" y="3"/>
                    <a:pt x="14" y="3"/>
                    <a:pt x="16" y="2"/>
                  </a:cubicBezTo>
                  <a:cubicBezTo>
                    <a:pt x="17" y="2"/>
                    <a:pt x="17" y="1"/>
                    <a:pt x="16" y="1"/>
                  </a:cubicBezTo>
                  <a:close/>
                </a:path>
              </a:pathLst>
            </a:custGeom>
            <a:solidFill>
              <a:srgbClr val="F096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8" name="Freeform 1308"/>
            <p:cNvSpPr>
              <a:spLocks/>
            </p:cNvSpPr>
            <p:nvPr/>
          </p:nvSpPr>
          <p:spPr bwMode="auto">
            <a:xfrm>
              <a:off x="16733837" y="10807701"/>
              <a:ext cx="1296988" cy="809625"/>
            </a:xfrm>
            <a:custGeom>
              <a:avLst/>
              <a:gdLst>
                <a:gd name="T0" fmla="*/ 131 w 136"/>
                <a:gd name="T1" fmla="*/ 74 h 85"/>
                <a:gd name="T2" fmla="*/ 99 w 136"/>
                <a:gd name="T3" fmla="*/ 80 h 85"/>
                <a:gd name="T4" fmla="*/ 73 w 136"/>
                <a:gd name="T5" fmla="*/ 62 h 85"/>
                <a:gd name="T6" fmla="*/ 55 w 136"/>
                <a:gd name="T7" fmla="*/ 79 h 85"/>
                <a:gd name="T8" fmla="*/ 3 w 136"/>
                <a:gd name="T9" fmla="*/ 81 h 85"/>
                <a:gd name="T10" fmla="*/ 26 w 136"/>
                <a:gd name="T11" fmla="*/ 18 h 85"/>
                <a:gd name="T12" fmla="*/ 82 w 136"/>
                <a:gd name="T13" fmla="*/ 19 h 85"/>
                <a:gd name="T14" fmla="*/ 95 w 136"/>
                <a:gd name="T15" fmla="*/ 15 h 85"/>
                <a:gd name="T16" fmla="*/ 130 w 136"/>
                <a:gd name="T17" fmla="*/ 36 h 85"/>
                <a:gd name="T18" fmla="*/ 131 w 136"/>
                <a:gd name="T19" fmla="*/ 7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6" h="85">
                  <a:moveTo>
                    <a:pt x="131" y="74"/>
                  </a:moveTo>
                  <a:cubicBezTo>
                    <a:pt x="122" y="81"/>
                    <a:pt x="110" y="81"/>
                    <a:pt x="99" y="80"/>
                  </a:cubicBezTo>
                  <a:cubicBezTo>
                    <a:pt x="88" y="79"/>
                    <a:pt x="77" y="72"/>
                    <a:pt x="73" y="62"/>
                  </a:cubicBezTo>
                  <a:cubicBezTo>
                    <a:pt x="71" y="71"/>
                    <a:pt x="63" y="77"/>
                    <a:pt x="55" y="79"/>
                  </a:cubicBezTo>
                  <a:cubicBezTo>
                    <a:pt x="46" y="81"/>
                    <a:pt x="14" y="85"/>
                    <a:pt x="3" y="81"/>
                  </a:cubicBezTo>
                  <a:cubicBezTo>
                    <a:pt x="0" y="58"/>
                    <a:pt x="6" y="31"/>
                    <a:pt x="26" y="18"/>
                  </a:cubicBezTo>
                  <a:cubicBezTo>
                    <a:pt x="40" y="9"/>
                    <a:pt x="71" y="0"/>
                    <a:pt x="82" y="19"/>
                  </a:cubicBezTo>
                  <a:cubicBezTo>
                    <a:pt x="80" y="15"/>
                    <a:pt x="93" y="15"/>
                    <a:pt x="95" y="15"/>
                  </a:cubicBezTo>
                  <a:cubicBezTo>
                    <a:pt x="107" y="15"/>
                    <a:pt x="123" y="23"/>
                    <a:pt x="130" y="36"/>
                  </a:cubicBezTo>
                  <a:cubicBezTo>
                    <a:pt x="136" y="45"/>
                    <a:pt x="136" y="69"/>
                    <a:pt x="131" y="74"/>
                  </a:cubicBezTo>
                  <a:close/>
                </a:path>
              </a:pathLst>
            </a:custGeom>
            <a:solidFill>
              <a:srgbClr val="E891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9" name="Freeform 1309"/>
            <p:cNvSpPr>
              <a:spLocks/>
            </p:cNvSpPr>
            <p:nvPr/>
          </p:nvSpPr>
          <p:spPr bwMode="auto">
            <a:xfrm>
              <a:off x="16695737" y="12055476"/>
              <a:ext cx="1411288" cy="295275"/>
            </a:xfrm>
            <a:custGeom>
              <a:avLst/>
              <a:gdLst>
                <a:gd name="T0" fmla="*/ 148 w 148"/>
                <a:gd name="T1" fmla="*/ 17 h 31"/>
                <a:gd name="T2" fmla="*/ 147 w 148"/>
                <a:gd name="T3" fmla="*/ 18 h 31"/>
                <a:gd name="T4" fmla="*/ 146 w 148"/>
                <a:gd name="T5" fmla="*/ 0 h 31"/>
                <a:gd name="T6" fmla="*/ 85 w 148"/>
                <a:gd name="T7" fmla="*/ 19 h 31"/>
                <a:gd name="T8" fmla="*/ 48 w 148"/>
                <a:gd name="T9" fmla="*/ 16 h 31"/>
                <a:gd name="T10" fmla="*/ 4 w 148"/>
                <a:gd name="T11" fmla="*/ 8 h 31"/>
                <a:gd name="T12" fmla="*/ 0 w 148"/>
                <a:gd name="T13" fmla="*/ 15 h 31"/>
                <a:gd name="T14" fmla="*/ 40 w 148"/>
                <a:gd name="T15" fmla="*/ 29 h 31"/>
                <a:gd name="T16" fmla="*/ 83 w 148"/>
                <a:gd name="T17" fmla="*/ 30 h 31"/>
                <a:gd name="T18" fmla="*/ 148 w 148"/>
                <a:gd name="T19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8" h="31">
                  <a:moveTo>
                    <a:pt x="148" y="17"/>
                  </a:moveTo>
                  <a:cubicBezTo>
                    <a:pt x="148" y="17"/>
                    <a:pt x="148" y="18"/>
                    <a:pt x="147" y="18"/>
                  </a:cubicBezTo>
                  <a:cubicBezTo>
                    <a:pt x="147" y="12"/>
                    <a:pt x="147" y="6"/>
                    <a:pt x="146" y="0"/>
                  </a:cubicBezTo>
                  <a:cubicBezTo>
                    <a:pt x="126" y="9"/>
                    <a:pt x="106" y="18"/>
                    <a:pt x="85" y="19"/>
                  </a:cubicBezTo>
                  <a:cubicBezTo>
                    <a:pt x="72" y="20"/>
                    <a:pt x="60" y="18"/>
                    <a:pt x="48" y="16"/>
                  </a:cubicBezTo>
                  <a:cubicBezTo>
                    <a:pt x="33" y="13"/>
                    <a:pt x="18" y="11"/>
                    <a:pt x="4" y="8"/>
                  </a:cubicBezTo>
                  <a:cubicBezTo>
                    <a:pt x="2" y="10"/>
                    <a:pt x="1" y="13"/>
                    <a:pt x="0" y="15"/>
                  </a:cubicBezTo>
                  <a:cubicBezTo>
                    <a:pt x="12" y="23"/>
                    <a:pt x="26" y="28"/>
                    <a:pt x="40" y="29"/>
                  </a:cubicBezTo>
                  <a:cubicBezTo>
                    <a:pt x="54" y="31"/>
                    <a:pt x="69" y="30"/>
                    <a:pt x="83" y="30"/>
                  </a:cubicBezTo>
                  <a:cubicBezTo>
                    <a:pt x="104" y="29"/>
                    <a:pt x="129" y="27"/>
                    <a:pt x="148" y="17"/>
                  </a:cubicBezTo>
                  <a:close/>
                </a:path>
              </a:pathLst>
            </a:custGeom>
            <a:solidFill>
              <a:srgbClr val="EEE4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0" name="Freeform 1310"/>
            <p:cNvSpPr>
              <a:spLocks/>
            </p:cNvSpPr>
            <p:nvPr/>
          </p:nvSpPr>
          <p:spPr bwMode="auto">
            <a:xfrm>
              <a:off x="16676687" y="12179301"/>
              <a:ext cx="668338" cy="868363"/>
            </a:xfrm>
            <a:custGeom>
              <a:avLst/>
              <a:gdLst>
                <a:gd name="T0" fmla="*/ 70 w 70"/>
                <a:gd name="T1" fmla="*/ 91 h 91"/>
                <a:gd name="T2" fmla="*/ 70 w 70"/>
                <a:gd name="T3" fmla="*/ 11 h 91"/>
                <a:gd name="T4" fmla="*/ 0 w 70"/>
                <a:gd name="T5" fmla="*/ 0 h 91"/>
                <a:gd name="T6" fmla="*/ 2 w 70"/>
                <a:gd name="T7" fmla="*/ 82 h 91"/>
                <a:gd name="T8" fmla="*/ 70 w 70"/>
                <a:gd name="T9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91">
                  <a:moveTo>
                    <a:pt x="70" y="91"/>
                  </a:moveTo>
                  <a:cubicBezTo>
                    <a:pt x="69" y="64"/>
                    <a:pt x="70" y="38"/>
                    <a:pt x="70" y="11"/>
                  </a:cubicBezTo>
                  <a:cubicBezTo>
                    <a:pt x="46" y="7"/>
                    <a:pt x="23" y="4"/>
                    <a:pt x="0" y="0"/>
                  </a:cubicBezTo>
                  <a:cubicBezTo>
                    <a:pt x="2" y="27"/>
                    <a:pt x="3" y="54"/>
                    <a:pt x="2" y="82"/>
                  </a:cubicBezTo>
                  <a:cubicBezTo>
                    <a:pt x="25" y="86"/>
                    <a:pt x="47" y="87"/>
                    <a:pt x="70" y="91"/>
                  </a:cubicBezTo>
                  <a:close/>
                </a:path>
              </a:pathLst>
            </a:custGeom>
            <a:solidFill>
              <a:srgbClr val="AD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1" name="Freeform 1311"/>
            <p:cNvSpPr>
              <a:spLocks/>
            </p:cNvSpPr>
            <p:nvPr/>
          </p:nvSpPr>
          <p:spPr bwMode="auto">
            <a:xfrm>
              <a:off x="17335499" y="12284076"/>
              <a:ext cx="266700" cy="782638"/>
            </a:xfrm>
            <a:custGeom>
              <a:avLst/>
              <a:gdLst>
                <a:gd name="T0" fmla="*/ 1 w 28"/>
                <a:gd name="T1" fmla="*/ 80 h 82"/>
                <a:gd name="T2" fmla="*/ 27 w 28"/>
                <a:gd name="T3" fmla="*/ 78 h 82"/>
                <a:gd name="T4" fmla="*/ 22 w 28"/>
                <a:gd name="T5" fmla="*/ 0 h 82"/>
                <a:gd name="T6" fmla="*/ 1 w 28"/>
                <a:gd name="T7" fmla="*/ 0 h 82"/>
                <a:gd name="T8" fmla="*/ 1 w 28"/>
                <a:gd name="T9" fmla="*/ 8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2">
                  <a:moveTo>
                    <a:pt x="1" y="80"/>
                  </a:moveTo>
                  <a:cubicBezTo>
                    <a:pt x="9" y="82"/>
                    <a:pt x="19" y="82"/>
                    <a:pt x="27" y="78"/>
                  </a:cubicBezTo>
                  <a:cubicBezTo>
                    <a:pt x="28" y="52"/>
                    <a:pt x="26" y="26"/>
                    <a:pt x="22" y="0"/>
                  </a:cubicBezTo>
                  <a:cubicBezTo>
                    <a:pt x="14" y="3"/>
                    <a:pt x="8" y="2"/>
                    <a:pt x="1" y="0"/>
                  </a:cubicBezTo>
                  <a:cubicBezTo>
                    <a:pt x="0" y="26"/>
                    <a:pt x="0" y="54"/>
                    <a:pt x="1" y="80"/>
                  </a:cubicBezTo>
                  <a:close/>
                </a:path>
              </a:pathLst>
            </a:custGeom>
            <a:solidFill>
              <a:srgbClr val="9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2" name="Freeform 1312"/>
            <p:cNvSpPr>
              <a:spLocks/>
            </p:cNvSpPr>
            <p:nvPr/>
          </p:nvSpPr>
          <p:spPr bwMode="auto">
            <a:xfrm>
              <a:off x="17545049" y="12112626"/>
              <a:ext cx="619125" cy="915988"/>
            </a:xfrm>
            <a:custGeom>
              <a:avLst/>
              <a:gdLst>
                <a:gd name="T0" fmla="*/ 0 w 390"/>
                <a:gd name="T1" fmla="*/ 108 h 577"/>
                <a:gd name="T2" fmla="*/ 30 w 390"/>
                <a:gd name="T3" fmla="*/ 577 h 577"/>
                <a:gd name="T4" fmla="*/ 390 w 390"/>
                <a:gd name="T5" fmla="*/ 487 h 577"/>
                <a:gd name="T6" fmla="*/ 378 w 390"/>
                <a:gd name="T7" fmla="*/ 0 h 577"/>
                <a:gd name="T8" fmla="*/ 0 w 390"/>
                <a:gd name="T9" fmla="*/ 108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0" h="577">
                  <a:moveTo>
                    <a:pt x="0" y="108"/>
                  </a:moveTo>
                  <a:lnTo>
                    <a:pt x="30" y="577"/>
                  </a:lnTo>
                  <a:lnTo>
                    <a:pt x="390" y="487"/>
                  </a:lnTo>
                  <a:lnTo>
                    <a:pt x="378" y="0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AD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3" name="Freeform 1313"/>
            <p:cNvSpPr>
              <a:spLocks/>
            </p:cNvSpPr>
            <p:nvPr/>
          </p:nvSpPr>
          <p:spPr bwMode="auto">
            <a:xfrm>
              <a:off x="17373599" y="11826876"/>
              <a:ext cx="76200" cy="114300"/>
            </a:xfrm>
            <a:custGeom>
              <a:avLst/>
              <a:gdLst>
                <a:gd name="T0" fmla="*/ 8 w 8"/>
                <a:gd name="T1" fmla="*/ 10 h 12"/>
                <a:gd name="T2" fmla="*/ 4 w 8"/>
                <a:gd name="T3" fmla="*/ 9 h 12"/>
                <a:gd name="T4" fmla="*/ 6 w 8"/>
                <a:gd name="T5" fmla="*/ 1 h 12"/>
                <a:gd name="T6" fmla="*/ 3 w 8"/>
                <a:gd name="T7" fmla="*/ 1 h 12"/>
                <a:gd name="T8" fmla="*/ 1 w 8"/>
                <a:gd name="T9" fmla="*/ 9 h 12"/>
                <a:gd name="T10" fmla="*/ 2 w 8"/>
                <a:gd name="T11" fmla="*/ 11 h 12"/>
                <a:gd name="T12" fmla="*/ 7 w 8"/>
                <a:gd name="T13" fmla="*/ 12 h 12"/>
                <a:gd name="T14" fmla="*/ 8 w 8"/>
                <a:gd name="T15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2">
                  <a:moveTo>
                    <a:pt x="8" y="10"/>
                  </a:moveTo>
                  <a:cubicBezTo>
                    <a:pt x="7" y="9"/>
                    <a:pt x="5" y="9"/>
                    <a:pt x="4" y="9"/>
                  </a:cubicBezTo>
                  <a:cubicBezTo>
                    <a:pt x="5" y="6"/>
                    <a:pt x="6" y="4"/>
                    <a:pt x="6" y="1"/>
                  </a:cubicBezTo>
                  <a:cubicBezTo>
                    <a:pt x="6" y="0"/>
                    <a:pt x="4" y="0"/>
                    <a:pt x="3" y="1"/>
                  </a:cubicBezTo>
                  <a:cubicBezTo>
                    <a:pt x="2" y="4"/>
                    <a:pt x="2" y="7"/>
                    <a:pt x="1" y="9"/>
                  </a:cubicBezTo>
                  <a:cubicBezTo>
                    <a:pt x="0" y="10"/>
                    <a:pt x="1" y="11"/>
                    <a:pt x="2" y="11"/>
                  </a:cubicBezTo>
                  <a:cubicBezTo>
                    <a:pt x="3" y="12"/>
                    <a:pt x="6" y="12"/>
                    <a:pt x="7" y="12"/>
                  </a:cubicBezTo>
                  <a:cubicBezTo>
                    <a:pt x="8" y="11"/>
                    <a:pt x="8" y="10"/>
                    <a:pt x="8" y="10"/>
                  </a:cubicBezTo>
                  <a:close/>
                </a:path>
              </a:pathLst>
            </a:custGeom>
            <a:solidFill>
              <a:srgbClr val="E476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4" name="Freeform 1314"/>
            <p:cNvSpPr>
              <a:spLocks/>
            </p:cNvSpPr>
            <p:nvPr/>
          </p:nvSpPr>
          <p:spPr bwMode="auto">
            <a:xfrm>
              <a:off x="16610012" y="12465051"/>
              <a:ext cx="220663" cy="209550"/>
            </a:xfrm>
            <a:custGeom>
              <a:avLst/>
              <a:gdLst>
                <a:gd name="T0" fmla="*/ 5 w 23"/>
                <a:gd name="T1" fmla="*/ 21 h 22"/>
                <a:gd name="T2" fmla="*/ 14 w 23"/>
                <a:gd name="T3" fmla="*/ 21 h 22"/>
                <a:gd name="T4" fmla="*/ 18 w 23"/>
                <a:gd name="T5" fmla="*/ 20 h 22"/>
                <a:gd name="T6" fmla="*/ 21 w 23"/>
                <a:gd name="T7" fmla="*/ 16 h 22"/>
                <a:gd name="T8" fmla="*/ 21 w 23"/>
                <a:gd name="T9" fmla="*/ 14 h 22"/>
                <a:gd name="T10" fmla="*/ 20 w 23"/>
                <a:gd name="T11" fmla="*/ 10 h 22"/>
                <a:gd name="T12" fmla="*/ 20 w 23"/>
                <a:gd name="T13" fmla="*/ 6 h 22"/>
                <a:gd name="T14" fmla="*/ 19 w 23"/>
                <a:gd name="T15" fmla="*/ 6 h 22"/>
                <a:gd name="T16" fmla="*/ 17 w 23"/>
                <a:gd name="T17" fmla="*/ 7 h 22"/>
                <a:gd name="T18" fmla="*/ 12 w 23"/>
                <a:gd name="T19" fmla="*/ 8 h 22"/>
                <a:gd name="T20" fmla="*/ 9 w 23"/>
                <a:gd name="T21" fmla="*/ 7 h 22"/>
                <a:gd name="T22" fmla="*/ 9 w 23"/>
                <a:gd name="T23" fmla="*/ 0 h 22"/>
                <a:gd name="T24" fmla="*/ 4 w 23"/>
                <a:gd name="T25" fmla="*/ 1 h 22"/>
                <a:gd name="T26" fmla="*/ 0 w 23"/>
                <a:gd name="T27" fmla="*/ 9 h 22"/>
                <a:gd name="T28" fmla="*/ 2 w 23"/>
                <a:gd name="T29" fmla="*/ 20 h 22"/>
                <a:gd name="T30" fmla="*/ 5 w 23"/>
                <a:gd name="T31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2">
                  <a:moveTo>
                    <a:pt x="5" y="21"/>
                  </a:moveTo>
                  <a:cubicBezTo>
                    <a:pt x="8" y="22"/>
                    <a:pt x="11" y="21"/>
                    <a:pt x="14" y="21"/>
                  </a:cubicBezTo>
                  <a:cubicBezTo>
                    <a:pt x="15" y="20"/>
                    <a:pt x="17" y="20"/>
                    <a:pt x="18" y="20"/>
                  </a:cubicBezTo>
                  <a:cubicBezTo>
                    <a:pt x="20" y="19"/>
                    <a:pt x="21" y="18"/>
                    <a:pt x="21" y="16"/>
                  </a:cubicBezTo>
                  <a:cubicBezTo>
                    <a:pt x="21" y="16"/>
                    <a:pt x="21" y="14"/>
                    <a:pt x="21" y="14"/>
                  </a:cubicBezTo>
                  <a:cubicBezTo>
                    <a:pt x="23" y="13"/>
                    <a:pt x="22" y="11"/>
                    <a:pt x="20" y="10"/>
                  </a:cubicBezTo>
                  <a:cubicBezTo>
                    <a:pt x="23" y="9"/>
                    <a:pt x="21" y="6"/>
                    <a:pt x="20" y="6"/>
                  </a:cubicBezTo>
                  <a:cubicBezTo>
                    <a:pt x="20" y="5"/>
                    <a:pt x="19" y="5"/>
                    <a:pt x="19" y="6"/>
                  </a:cubicBezTo>
                  <a:cubicBezTo>
                    <a:pt x="18" y="6"/>
                    <a:pt x="17" y="6"/>
                    <a:pt x="17" y="7"/>
                  </a:cubicBezTo>
                  <a:cubicBezTo>
                    <a:pt x="16" y="7"/>
                    <a:pt x="14" y="8"/>
                    <a:pt x="12" y="8"/>
                  </a:cubicBezTo>
                  <a:cubicBezTo>
                    <a:pt x="12" y="8"/>
                    <a:pt x="9" y="7"/>
                    <a:pt x="9" y="7"/>
                  </a:cubicBezTo>
                  <a:cubicBezTo>
                    <a:pt x="9" y="5"/>
                    <a:pt x="9" y="2"/>
                    <a:pt x="9" y="0"/>
                  </a:cubicBezTo>
                  <a:cubicBezTo>
                    <a:pt x="7" y="0"/>
                    <a:pt x="6" y="0"/>
                    <a:pt x="4" y="1"/>
                  </a:cubicBezTo>
                  <a:cubicBezTo>
                    <a:pt x="1" y="2"/>
                    <a:pt x="0" y="6"/>
                    <a:pt x="0" y="9"/>
                  </a:cubicBezTo>
                  <a:cubicBezTo>
                    <a:pt x="0" y="13"/>
                    <a:pt x="0" y="17"/>
                    <a:pt x="2" y="20"/>
                  </a:cubicBezTo>
                  <a:cubicBezTo>
                    <a:pt x="3" y="20"/>
                    <a:pt x="4" y="21"/>
                    <a:pt x="5" y="21"/>
                  </a:cubicBezTo>
                  <a:close/>
                </a:path>
              </a:pathLst>
            </a:custGeom>
            <a:solidFill>
              <a:srgbClr val="EBA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5" name="Freeform 1315"/>
            <p:cNvSpPr>
              <a:spLocks/>
            </p:cNvSpPr>
            <p:nvPr/>
          </p:nvSpPr>
          <p:spPr bwMode="auto">
            <a:xfrm>
              <a:off x="18030824" y="12455526"/>
              <a:ext cx="219075" cy="209550"/>
            </a:xfrm>
            <a:custGeom>
              <a:avLst/>
              <a:gdLst>
                <a:gd name="T0" fmla="*/ 18 w 23"/>
                <a:gd name="T1" fmla="*/ 21 h 22"/>
                <a:gd name="T2" fmla="*/ 9 w 23"/>
                <a:gd name="T3" fmla="*/ 21 h 22"/>
                <a:gd name="T4" fmla="*/ 4 w 23"/>
                <a:gd name="T5" fmla="*/ 20 h 22"/>
                <a:gd name="T6" fmla="*/ 1 w 23"/>
                <a:gd name="T7" fmla="*/ 17 h 22"/>
                <a:gd name="T8" fmla="*/ 2 w 23"/>
                <a:gd name="T9" fmla="*/ 15 h 22"/>
                <a:gd name="T10" fmla="*/ 3 w 23"/>
                <a:gd name="T11" fmla="*/ 11 h 22"/>
                <a:gd name="T12" fmla="*/ 2 w 23"/>
                <a:gd name="T13" fmla="*/ 6 h 22"/>
                <a:gd name="T14" fmla="*/ 4 w 23"/>
                <a:gd name="T15" fmla="*/ 6 h 22"/>
                <a:gd name="T16" fmla="*/ 6 w 23"/>
                <a:gd name="T17" fmla="*/ 7 h 22"/>
                <a:gd name="T18" fmla="*/ 10 w 23"/>
                <a:gd name="T19" fmla="*/ 8 h 22"/>
                <a:gd name="T20" fmla="*/ 13 w 23"/>
                <a:gd name="T21" fmla="*/ 7 h 22"/>
                <a:gd name="T22" fmla="*/ 14 w 23"/>
                <a:gd name="T23" fmla="*/ 0 h 22"/>
                <a:gd name="T24" fmla="*/ 18 w 23"/>
                <a:gd name="T25" fmla="*/ 1 h 22"/>
                <a:gd name="T26" fmla="*/ 23 w 23"/>
                <a:gd name="T27" fmla="*/ 10 h 22"/>
                <a:gd name="T28" fmla="*/ 20 w 23"/>
                <a:gd name="T29" fmla="*/ 20 h 22"/>
                <a:gd name="T30" fmla="*/ 18 w 23"/>
                <a:gd name="T31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" h="22">
                  <a:moveTo>
                    <a:pt x="18" y="21"/>
                  </a:moveTo>
                  <a:cubicBezTo>
                    <a:pt x="15" y="22"/>
                    <a:pt x="12" y="22"/>
                    <a:pt x="9" y="21"/>
                  </a:cubicBezTo>
                  <a:cubicBezTo>
                    <a:pt x="7" y="21"/>
                    <a:pt x="6" y="21"/>
                    <a:pt x="4" y="20"/>
                  </a:cubicBezTo>
                  <a:cubicBezTo>
                    <a:pt x="3" y="19"/>
                    <a:pt x="2" y="19"/>
                    <a:pt x="1" y="17"/>
                  </a:cubicBezTo>
                  <a:cubicBezTo>
                    <a:pt x="1" y="17"/>
                    <a:pt x="1" y="15"/>
                    <a:pt x="2" y="15"/>
                  </a:cubicBezTo>
                  <a:cubicBezTo>
                    <a:pt x="0" y="14"/>
                    <a:pt x="1" y="11"/>
                    <a:pt x="3" y="11"/>
                  </a:cubicBezTo>
                  <a:cubicBezTo>
                    <a:pt x="0" y="9"/>
                    <a:pt x="1" y="6"/>
                    <a:pt x="2" y="6"/>
                  </a:cubicBezTo>
                  <a:cubicBezTo>
                    <a:pt x="3" y="6"/>
                    <a:pt x="4" y="6"/>
                    <a:pt x="4" y="6"/>
                  </a:cubicBezTo>
                  <a:cubicBezTo>
                    <a:pt x="5" y="6"/>
                    <a:pt x="5" y="6"/>
                    <a:pt x="6" y="7"/>
                  </a:cubicBezTo>
                  <a:cubicBezTo>
                    <a:pt x="7" y="8"/>
                    <a:pt x="9" y="8"/>
                    <a:pt x="10" y="8"/>
                  </a:cubicBezTo>
                  <a:cubicBezTo>
                    <a:pt x="11" y="8"/>
                    <a:pt x="13" y="8"/>
                    <a:pt x="13" y="7"/>
                  </a:cubicBezTo>
                  <a:cubicBezTo>
                    <a:pt x="14" y="5"/>
                    <a:pt x="14" y="3"/>
                    <a:pt x="14" y="0"/>
                  </a:cubicBezTo>
                  <a:cubicBezTo>
                    <a:pt x="16" y="0"/>
                    <a:pt x="17" y="0"/>
                    <a:pt x="18" y="1"/>
                  </a:cubicBezTo>
                  <a:cubicBezTo>
                    <a:pt x="22" y="3"/>
                    <a:pt x="23" y="6"/>
                    <a:pt x="23" y="10"/>
                  </a:cubicBezTo>
                  <a:cubicBezTo>
                    <a:pt x="23" y="13"/>
                    <a:pt x="23" y="18"/>
                    <a:pt x="20" y="20"/>
                  </a:cubicBezTo>
                  <a:cubicBezTo>
                    <a:pt x="20" y="21"/>
                    <a:pt x="19" y="21"/>
                    <a:pt x="18" y="21"/>
                  </a:cubicBezTo>
                  <a:close/>
                </a:path>
              </a:pathLst>
            </a:custGeom>
            <a:solidFill>
              <a:srgbClr val="EBA8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6" name="Freeform 1316"/>
            <p:cNvSpPr>
              <a:spLocks/>
            </p:cNvSpPr>
            <p:nvPr/>
          </p:nvSpPr>
          <p:spPr bwMode="auto">
            <a:xfrm>
              <a:off x="16811624" y="12809538"/>
              <a:ext cx="809625" cy="342900"/>
            </a:xfrm>
            <a:custGeom>
              <a:avLst/>
              <a:gdLst>
                <a:gd name="T0" fmla="*/ 85 w 85"/>
                <a:gd name="T1" fmla="*/ 14 h 36"/>
                <a:gd name="T2" fmla="*/ 17 w 85"/>
                <a:gd name="T3" fmla="*/ 0 h 36"/>
                <a:gd name="T4" fmla="*/ 7 w 85"/>
                <a:gd name="T5" fmla="*/ 2 h 36"/>
                <a:gd name="T6" fmla="*/ 0 w 85"/>
                <a:gd name="T7" fmla="*/ 8 h 36"/>
                <a:gd name="T8" fmla="*/ 3 w 85"/>
                <a:gd name="T9" fmla="*/ 16 h 36"/>
                <a:gd name="T10" fmla="*/ 12 w 85"/>
                <a:gd name="T11" fmla="*/ 21 h 36"/>
                <a:gd name="T12" fmla="*/ 74 w 85"/>
                <a:gd name="T13" fmla="*/ 36 h 36"/>
                <a:gd name="T14" fmla="*/ 85 w 85"/>
                <a:gd name="T15" fmla="*/ 1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5" h="36">
                  <a:moveTo>
                    <a:pt x="85" y="14"/>
                  </a:moveTo>
                  <a:cubicBezTo>
                    <a:pt x="64" y="5"/>
                    <a:pt x="40" y="0"/>
                    <a:pt x="17" y="0"/>
                  </a:cubicBezTo>
                  <a:cubicBezTo>
                    <a:pt x="13" y="0"/>
                    <a:pt x="10" y="1"/>
                    <a:pt x="7" y="2"/>
                  </a:cubicBezTo>
                  <a:cubicBezTo>
                    <a:pt x="4" y="3"/>
                    <a:pt x="1" y="5"/>
                    <a:pt x="0" y="8"/>
                  </a:cubicBezTo>
                  <a:cubicBezTo>
                    <a:pt x="0" y="11"/>
                    <a:pt x="1" y="14"/>
                    <a:pt x="3" y="16"/>
                  </a:cubicBezTo>
                  <a:cubicBezTo>
                    <a:pt x="6" y="19"/>
                    <a:pt x="9" y="20"/>
                    <a:pt x="12" y="21"/>
                  </a:cubicBezTo>
                  <a:cubicBezTo>
                    <a:pt x="32" y="30"/>
                    <a:pt x="53" y="35"/>
                    <a:pt x="74" y="36"/>
                  </a:cubicBezTo>
                  <a:cubicBezTo>
                    <a:pt x="78" y="30"/>
                    <a:pt x="81" y="20"/>
                    <a:pt x="85" y="14"/>
                  </a:cubicBezTo>
                  <a:close/>
                </a:path>
              </a:pathLst>
            </a:custGeom>
            <a:solidFill>
              <a:srgbClr val="59A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7" name="Freeform 1317"/>
            <p:cNvSpPr>
              <a:spLocks/>
            </p:cNvSpPr>
            <p:nvPr/>
          </p:nvSpPr>
          <p:spPr bwMode="auto">
            <a:xfrm>
              <a:off x="17211674" y="12942888"/>
              <a:ext cx="200025" cy="200025"/>
            </a:xfrm>
            <a:custGeom>
              <a:avLst/>
              <a:gdLst>
                <a:gd name="T0" fmla="*/ 19 w 21"/>
                <a:gd name="T1" fmla="*/ 18 h 21"/>
                <a:gd name="T2" fmla="*/ 10 w 21"/>
                <a:gd name="T3" fmla="*/ 20 h 21"/>
                <a:gd name="T4" fmla="*/ 6 w 21"/>
                <a:gd name="T5" fmla="*/ 20 h 21"/>
                <a:gd name="T6" fmla="*/ 4 w 21"/>
                <a:gd name="T7" fmla="*/ 17 h 21"/>
                <a:gd name="T8" fmla="*/ 1 w 21"/>
                <a:gd name="T9" fmla="*/ 8 h 21"/>
                <a:gd name="T10" fmla="*/ 1 w 21"/>
                <a:gd name="T11" fmla="*/ 4 h 21"/>
                <a:gd name="T12" fmla="*/ 4 w 21"/>
                <a:gd name="T13" fmla="*/ 3 h 21"/>
                <a:gd name="T14" fmla="*/ 13 w 21"/>
                <a:gd name="T15" fmla="*/ 2 h 21"/>
                <a:gd name="T16" fmla="*/ 21 w 21"/>
                <a:gd name="T17" fmla="*/ 15 h 21"/>
                <a:gd name="T18" fmla="*/ 19 w 21"/>
                <a:gd name="T1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1">
                  <a:moveTo>
                    <a:pt x="19" y="18"/>
                  </a:moveTo>
                  <a:cubicBezTo>
                    <a:pt x="16" y="19"/>
                    <a:pt x="13" y="20"/>
                    <a:pt x="10" y="20"/>
                  </a:cubicBezTo>
                  <a:cubicBezTo>
                    <a:pt x="8" y="21"/>
                    <a:pt x="7" y="21"/>
                    <a:pt x="6" y="20"/>
                  </a:cubicBezTo>
                  <a:cubicBezTo>
                    <a:pt x="5" y="19"/>
                    <a:pt x="4" y="18"/>
                    <a:pt x="4" y="17"/>
                  </a:cubicBezTo>
                  <a:cubicBezTo>
                    <a:pt x="2" y="14"/>
                    <a:pt x="2" y="11"/>
                    <a:pt x="1" y="8"/>
                  </a:cubicBezTo>
                  <a:cubicBezTo>
                    <a:pt x="1" y="7"/>
                    <a:pt x="0" y="5"/>
                    <a:pt x="1" y="4"/>
                  </a:cubicBezTo>
                  <a:cubicBezTo>
                    <a:pt x="1" y="3"/>
                    <a:pt x="3" y="3"/>
                    <a:pt x="4" y="3"/>
                  </a:cubicBezTo>
                  <a:cubicBezTo>
                    <a:pt x="6" y="2"/>
                    <a:pt x="10" y="0"/>
                    <a:pt x="13" y="2"/>
                  </a:cubicBezTo>
                  <a:cubicBezTo>
                    <a:pt x="17" y="4"/>
                    <a:pt x="21" y="11"/>
                    <a:pt x="21" y="15"/>
                  </a:cubicBezTo>
                  <a:cubicBezTo>
                    <a:pt x="21" y="17"/>
                    <a:pt x="20" y="18"/>
                    <a:pt x="19" y="18"/>
                  </a:cubicBezTo>
                  <a:close/>
                </a:path>
              </a:pathLst>
            </a:custGeom>
            <a:solidFill>
              <a:srgbClr val="E9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8" name="Freeform 1318"/>
            <p:cNvSpPr>
              <a:spLocks/>
            </p:cNvSpPr>
            <p:nvPr/>
          </p:nvSpPr>
          <p:spPr bwMode="auto">
            <a:xfrm>
              <a:off x="17144999" y="12952413"/>
              <a:ext cx="171450" cy="228600"/>
            </a:xfrm>
            <a:custGeom>
              <a:avLst/>
              <a:gdLst>
                <a:gd name="T0" fmla="*/ 10 w 18"/>
                <a:gd name="T1" fmla="*/ 24 h 24"/>
                <a:gd name="T2" fmla="*/ 16 w 18"/>
                <a:gd name="T3" fmla="*/ 9 h 24"/>
                <a:gd name="T4" fmla="*/ 3 w 18"/>
                <a:gd name="T5" fmla="*/ 1 h 24"/>
                <a:gd name="T6" fmla="*/ 10 w 18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4">
                  <a:moveTo>
                    <a:pt x="10" y="24"/>
                  </a:moveTo>
                  <a:cubicBezTo>
                    <a:pt x="15" y="21"/>
                    <a:pt x="18" y="15"/>
                    <a:pt x="16" y="9"/>
                  </a:cubicBezTo>
                  <a:cubicBezTo>
                    <a:pt x="14" y="4"/>
                    <a:pt x="8" y="0"/>
                    <a:pt x="3" y="1"/>
                  </a:cubicBezTo>
                  <a:cubicBezTo>
                    <a:pt x="0" y="9"/>
                    <a:pt x="4" y="20"/>
                    <a:pt x="10" y="24"/>
                  </a:cubicBezTo>
                  <a:close/>
                </a:path>
              </a:pathLst>
            </a:custGeom>
            <a:solidFill>
              <a:srgbClr val="E970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9" name="Freeform 1319"/>
            <p:cNvSpPr>
              <a:spLocks/>
            </p:cNvSpPr>
            <p:nvPr/>
          </p:nvSpPr>
          <p:spPr bwMode="auto">
            <a:xfrm>
              <a:off x="17106899" y="12933363"/>
              <a:ext cx="152400" cy="285750"/>
            </a:xfrm>
            <a:custGeom>
              <a:avLst/>
              <a:gdLst>
                <a:gd name="T0" fmla="*/ 13 w 16"/>
                <a:gd name="T1" fmla="*/ 20 h 30"/>
                <a:gd name="T2" fmla="*/ 15 w 16"/>
                <a:gd name="T3" fmla="*/ 24 h 30"/>
                <a:gd name="T4" fmla="*/ 14 w 16"/>
                <a:gd name="T5" fmla="*/ 28 h 30"/>
                <a:gd name="T6" fmla="*/ 8 w 16"/>
                <a:gd name="T7" fmla="*/ 27 h 30"/>
                <a:gd name="T8" fmla="*/ 0 w 16"/>
                <a:gd name="T9" fmla="*/ 8 h 30"/>
                <a:gd name="T10" fmla="*/ 1 w 16"/>
                <a:gd name="T11" fmla="*/ 3 h 30"/>
                <a:gd name="T12" fmla="*/ 6 w 16"/>
                <a:gd name="T13" fmla="*/ 1 h 30"/>
                <a:gd name="T14" fmla="*/ 8 w 16"/>
                <a:gd name="T15" fmla="*/ 5 h 30"/>
                <a:gd name="T16" fmla="*/ 13 w 16"/>
                <a:gd name="T17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0">
                  <a:moveTo>
                    <a:pt x="13" y="20"/>
                  </a:moveTo>
                  <a:cubicBezTo>
                    <a:pt x="14" y="21"/>
                    <a:pt x="15" y="23"/>
                    <a:pt x="15" y="24"/>
                  </a:cubicBezTo>
                  <a:cubicBezTo>
                    <a:pt x="16" y="26"/>
                    <a:pt x="16" y="28"/>
                    <a:pt x="14" y="28"/>
                  </a:cubicBezTo>
                  <a:cubicBezTo>
                    <a:pt x="12" y="30"/>
                    <a:pt x="10" y="28"/>
                    <a:pt x="8" y="27"/>
                  </a:cubicBezTo>
                  <a:cubicBezTo>
                    <a:pt x="3" y="22"/>
                    <a:pt x="1" y="15"/>
                    <a:pt x="0" y="8"/>
                  </a:cubicBezTo>
                  <a:cubicBezTo>
                    <a:pt x="0" y="6"/>
                    <a:pt x="0" y="5"/>
                    <a:pt x="1" y="3"/>
                  </a:cubicBezTo>
                  <a:cubicBezTo>
                    <a:pt x="2" y="2"/>
                    <a:pt x="4" y="0"/>
                    <a:pt x="6" y="1"/>
                  </a:cubicBezTo>
                  <a:cubicBezTo>
                    <a:pt x="8" y="2"/>
                    <a:pt x="8" y="4"/>
                    <a:pt x="8" y="5"/>
                  </a:cubicBezTo>
                  <a:cubicBezTo>
                    <a:pt x="9" y="11"/>
                    <a:pt x="10" y="15"/>
                    <a:pt x="13" y="20"/>
                  </a:cubicBezTo>
                  <a:close/>
                </a:path>
              </a:pathLst>
            </a:custGeom>
            <a:solidFill>
              <a:srgbClr val="EEE4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0" name="Freeform 1320"/>
            <p:cNvSpPr>
              <a:spLocks/>
            </p:cNvSpPr>
            <p:nvPr/>
          </p:nvSpPr>
          <p:spPr bwMode="auto">
            <a:xfrm>
              <a:off x="17306924" y="13076238"/>
              <a:ext cx="38100" cy="76200"/>
            </a:xfrm>
            <a:custGeom>
              <a:avLst/>
              <a:gdLst>
                <a:gd name="T0" fmla="*/ 4 w 4"/>
                <a:gd name="T1" fmla="*/ 6 h 8"/>
                <a:gd name="T2" fmla="*/ 3 w 4"/>
                <a:gd name="T3" fmla="*/ 3 h 8"/>
                <a:gd name="T4" fmla="*/ 2 w 4"/>
                <a:gd name="T5" fmla="*/ 1 h 8"/>
                <a:gd name="T6" fmla="*/ 0 w 4"/>
                <a:gd name="T7" fmla="*/ 2 h 8"/>
                <a:gd name="T8" fmla="*/ 1 w 4"/>
                <a:gd name="T9" fmla="*/ 4 h 8"/>
                <a:gd name="T10" fmla="*/ 3 w 4"/>
                <a:gd name="T11" fmla="*/ 7 h 8"/>
                <a:gd name="T12" fmla="*/ 4 w 4"/>
                <a:gd name="T1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8">
                  <a:moveTo>
                    <a:pt x="4" y="6"/>
                  </a:moveTo>
                  <a:cubicBezTo>
                    <a:pt x="4" y="5"/>
                    <a:pt x="3" y="4"/>
                    <a:pt x="3" y="3"/>
                  </a:cubicBezTo>
                  <a:cubicBezTo>
                    <a:pt x="2" y="3"/>
                    <a:pt x="2" y="2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1" y="5"/>
                    <a:pt x="2" y="6"/>
                    <a:pt x="3" y="7"/>
                  </a:cubicBezTo>
                  <a:cubicBezTo>
                    <a:pt x="3" y="8"/>
                    <a:pt x="4" y="7"/>
                    <a:pt x="4" y="6"/>
                  </a:cubicBezTo>
                  <a:close/>
                </a:path>
              </a:pathLst>
            </a:custGeom>
            <a:solidFill>
              <a:srgbClr val="AD4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1" name="Freeform 1321"/>
            <p:cNvSpPr>
              <a:spLocks/>
            </p:cNvSpPr>
            <p:nvPr/>
          </p:nvSpPr>
          <p:spPr bwMode="auto">
            <a:xfrm>
              <a:off x="17506949" y="12961938"/>
              <a:ext cx="190500" cy="190500"/>
            </a:xfrm>
            <a:custGeom>
              <a:avLst/>
              <a:gdLst>
                <a:gd name="T0" fmla="*/ 3 w 20"/>
                <a:gd name="T1" fmla="*/ 18 h 20"/>
                <a:gd name="T2" fmla="*/ 12 w 20"/>
                <a:gd name="T3" fmla="*/ 20 h 20"/>
                <a:gd name="T4" fmla="*/ 16 w 20"/>
                <a:gd name="T5" fmla="*/ 19 h 20"/>
                <a:gd name="T6" fmla="*/ 18 w 20"/>
                <a:gd name="T7" fmla="*/ 16 h 20"/>
                <a:gd name="T8" fmla="*/ 20 w 20"/>
                <a:gd name="T9" fmla="*/ 7 h 20"/>
                <a:gd name="T10" fmla="*/ 20 w 20"/>
                <a:gd name="T11" fmla="*/ 3 h 20"/>
                <a:gd name="T12" fmla="*/ 17 w 20"/>
                <a:gd name="T13" fmla="*/ 2 h 20"/>
                <a:gd name="T14" fmla="*/ 7 w 20"/>
                <a:gd name="T15" fmla="*/ 2 h 20"/>
                <a:gd name="T16" fmla="*/ 1 w 20"/>
                <a:gd name="T17" fmla="*/ 15 h 20"/>
                <a:gd name="T18" fmla="*/ 3 w 20"/>
                <a:gd name="T19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3" y="18"/>
                  </a:moveTo>
                  <a:cubicBezTo>
                    <a:pt x="6" y="19"/>
                    <a:pt x="9" y="19"/>
                    <a:pt x="12" y="20"/>
                  </a:cubicBezTo>
                  <a:cubicBezTo>
                    <a:pt x="13" y="20"/>
                    <a:pt x="15" y="20"/>
                    <a:pt x="16" y="19"/>
                  </a:cubicBezTo>
                  <a:cubicBezTo>
                    <a:pt x="17" y="19"/>
                    <a:pt x="17" y="17"/>
                    <a:pt x="18" y="16"/>
                  </a:cubicBezTo>
                  <a:cubicBezTo>
                    <a:pt x="19" y="13"/>
                    <a:pt x="19" y="10"/>
                    <a:pt x="20" y="7"/>
                  </a:cubicBezTo>
                  <a:cubicBezTo>
                    <a:pt x="20" y="6"/>
                    <a:pt x="20" y="4"/>
                    <a:pt x="20" y="3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4" y="2"/>
                    <a:pt x="10" y="0"/>
                    <a:pt x="7" y="2"/>
                  </a:cubicBezTo>
                  <a:cubicBezTo>
                    <a:pt x="4" y="4"/>
                    <a:pt x="0" y="12"/>
                    <a:pt x="1" y="15"/>
                  </a:cubicBezTo>
                  <a:cubicBezTo>
                    <a:pt x="1" y="17"/>
                    <a:pt x="1" y="18"/>
                    <a:pt x="3" y="18"/>
                  </a:cubicBezTo>
                  <a:close/>
                </a:path>
              </a:pathLst>
            </a:custGeom>
            <a:solidFill>
              <a:srgbClr val="E95E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2" name="Freeform 1322"/>
            <p:cNvSpPr>
              <a:spLocks/>
            </p:cNvSpPr>
            <p:nvPr/>
          </p:nvSpPr>
          <p:spPr bwMode="auto">
            <a:xfrm>
              <a:off x="17611724" y="12961938"/>
              <a:ext cx="152400" cy="228600"/>
            </a:xfrm>
            <a:custGeom>
              <a:avLst/>
              <a:gdLst>
                <a:gd name="T0" fmla="*/ 7 w 16"/>
                <a:gd name="T1" fmla="*/ 24 h 24"/>
                <a:gd name="T2" fmla="*/ 1 w 16"/>
                <a:gd name="T3" fmla="*/ 10 h 24"/>
                <a:gd name="T4" fmla="*/ 13 w 16"/>
                <a:gd name="T5" fmla="*/ 1 h 24"/>
                <a:gd name="T6" fmla="*/ 7 w 16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24">
                  <a:moveTo>
                    <a:pt x="7" y="24"/>
                  </a:moveTo>
                  <a:cubicBezTo>
                    <a:pt x="2" y="22"/>
                    <a:pt x="0" y="15"/>
                    <a:pt x="1" y="10"/>
                  </a:cubicBezTo>
                  <a:cubicBezTo>
                    <a:pt x="2" y="5"/>
                    <a:pt x="8" y="0"/>
                    <a:pt x="13" y="1"/>
                  </a:cubicBezTo>
                  <a:cubicBezTo>
                    <a:pt x="16" y="8"/>
                    <a:pt x="14" y="20"/>
                    <a:pt x="7" y="24"/>
                  </a:cubicBezTo>
                  <a:close/>
                </a:path>
              </a:pathLst>
            </a:custGeom>
            <a:solidFill>
              <a:srgbClr val="E970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3" name="Freeform 1323"/>
            <p:cNvSpPr>
              <a:spLocks/>
            </p:cNvSpPr>
            <p:nvPr/>
          </p:nvSpPr>
          <p:spPr bwMode="auto">
            <a:xfrm>
              <a:off x="17668874" y="12942888"/>
              <a:ext cx="142875" cy="285750"/>
            </a:xfrm>
            <a:custGeom>
              <a:avLst/>
              <a:gdLst>
                <a:gd name="T0" fmla="*/ 2 w 15"/>
                <a:gd name="T1" fmla="*/ 20 h 30"/>
                <a:gd name="T2" fmla="*/ 0 w 15"/>
                <a:gd name="T3" fmla="*/ 24 h 30"/>
                <a:gd name="T4" fmla="*/ 2 w 15"/>
                <a:gd name="T5" fmla="*/ 29 h 30"/>
                <a:gd name="T6" fmla="*/ 7 w 15"/>
                <a:gd name="T7" fmla="*/ 26 h 30"/>
                <a:gd name="T8" fmla="*/ 14 w 15"/>
                <a:gd name="T9" fmla="*/ 7 h 30"/>
                <a:gd name="T10" fmla="*/ 13 w 15"/>
                <a:gd name="T11" fmla="*/ 3 h 30"/>
                <a:gd name="T12" fmla="*/ 8 w 15"/>
                <a:gd name="T13" fmla="*/ 1 h 30"/>
                <a:gd name="T14" fmla="*/ 6 w 15"/>
                <a:gd name="T15" fmla="*/ 5 h 30"/>
                <a:gd name="T16" fmla="*/ 2 w 15"/>
                <a:gd name="T17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30">
                  <a:moveTo>
                    <a:pt x="2" y="20"/>
                  </a:moveTo>
                  <a:cubicBezTo>
                    <a:pt x="1" y="21"/>
                    <a:pt x="1" y="23"/>
                    <a:pt x="0" y="24"/>
                  </a:cubicBezTo>
                  <a:cubicBezTo>
                    <a:pt x="0" y="26"/>
                    <a:pt x="0" y="28"/>
                    <a:pt x="2" y="29"/>
                  </a:cubicBezTo>
                  <a:cubicBezTo>
                    <a:pt x="4" y="30"/>
                    <a:pt x="6" y="28"/>
                    <a:pt x="7" y="26"/>
                  </a:cubicBezTo>
                  <a:cubicBezTo>
                    <a:pt x="12" y="21"/>
                    <a:pt x="15" y="14"/>
                    <a:pt x="14" y="7"/>
                  </a:cubicBezTo>
                  <a:cubicBezTo>
                    <a:pt x="14" y="6"/>
                    <a:pt x="14" y="4"/>
                    <a:pt x="13" y="3"/>
                  </a:cubicBezTo>
                  <a:cubicBezTo>
                    <a:pt x="12" y="1"/>
                    <a:pt x="10" y="0"/>
                    <a:pt x="8" y="1"/>
                  </a:cubicBezTo>
                  <a:cubicBezTo>
                    <a:pt x="6" y="1"/>
                    <a:pt x="7" y="3"/>
                    <a:pt x="6" y="5"/>
                  </a:cubicBezTo>
                  <a:cubicBezTo>
                    <a:pt x="6" y="10"/>
                    <a:pt x="5" y="15"/>
                    <a:pt x="2" y="20"/>
                  </a:cubicBezTo>
                  <a:close/>
                </a:path>
              </a:pathLst>
            </a:custGeom>
            <a:solidFill>
              <a:srgbClr val="EEE4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4" name="Freeform 1324"/>
            <p:cNvSpPr>
              <a:spLocks/>
            </p:cNvSpPr>
            <p:nvPr/>
          </p:nvSpPr>
          <p:spPr bwMode="auto">
            <a:xfrm>
              <a:off x="17554574" y="13066713"/>
              <a:ext cx="47625" cy="66675"/>
            </a:xfrm>
            <a:custGeom>
              <a:avLst/>
              <a:gdLst>
                <a:gd name="T0" fmla="*/ 3 w 5"/>
                <a:gd name="T1" fmla="*/ 0 h 7"/>
                <a:gd name="T2" fmla="*/ 2 w 5"/>
                <a:gd name="T3" fmla="*/ 3 h 7"/>
                <a:gd name="T4" fmla="*/ 1 w 5"/>
                <a:gd name="T5" fmla="*/ 5 h 7"/>
                <a:gd name="T6" fmla="*/ 2 w 5"/>
                <a:gd name="T7" fmla="*/ 6 h 7"/>
                <a:gd name="T8" fmla="*/ 4 w 5"/>
                <a:gd name="T9" fmla="*/ 4 h 7"/>
                <a:gd name="T10" fmla="*/ 5 w 5"/>
                <a:gd name="T11" fmla="*/ 1 h 7"/>
                <a:gd name="T12" fmla="*/ 3 w 5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7">
                  <a:moveTo>
                    <a:pt x="3" y="0"/>
                  </a:moveTo>
                  <a:cubicBezTo>
                    <a:pt x="2" y="1"/>
                    <a:pt x="2" y="2"/>
                    <a:pt x="2" y="3"/>
                  </a:cubicBezTo>
                  <a:cubicBezTo>
                    <a:pt x="1" y="3"/>
                    <a:pt x="1" y="4"/>
                    <a:pt x="1" y="5"/>
                  </a:cubicBezTo>
                  <a:cubicBezTo>
                    <a:pt x="0" y="6"/>
                    <a:pt x="1" y="7"/>
                    <a:pt x="2" y="6"/>
                  </a:cubicBezTo>
                  <a:cubicBezTo>
                    <a:pt x="3" y="5"/>
                    <a:pt x="3" y="5"/>
                    <a:pt x="4" y="4"/>
                  </a:cubicBezTo>
                  <a:cubicBezTo>
                    <a:pt x="4" y="3"/>
                    <a:pt x="5" y="2"/>
                    <a:pt x="5" y="1"/>
                  </a:cubicBezTo>
                  <a:cubicBezTo>
                    <a:pt x="5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AD4A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5" name="Freeform 1325"/>
            <p:cNvSpPr>
              <a:spLocks/>
            </p:cNvSpPr>
            <p:nvPr/>
          </p:nvSpPr>
          <p:spPr bwMode="auto">
            <a:xfrm>
              <a:off x="17287874" y="12761913"/>
              <a:ext cx="752475" cy="381000"/>
            </a:xfrm>
            <a:custGeom>
              <a:avLst/>
              <a:gdLst>
                <a:gd name="T0" fmla="*/ 11 w 79"/>
                <a:gd name="T1" fmla="*/ 39 h 40"/>
                <a:gd name="T2" fmla="*/ 18 w 79"/>
                <a:gd name="T3" fmla="*/ 39 h 40"/>
                <a:gd name="T4" fmla="*/ 59 w 79"/>
                <a:gd name="T5" fmla="*/ 31 h 40"/>
                <a:gd name="T6" fmla="*/ 78 w 79"/>
                <a:gd name="T7" fmla="*/ 14 h 40"/>
                <a:gd name="T8" fmla="*/ 66 w 79"/>
                <a:gd name="T9" fmla="*/ 3 h 40"/>
                <a:gd name="T10" fmla="*/ 29 w 79"/>
                <a:gd name="T11" fmla="*/ 8 h 40"/>
                <a:gd name="T12" fmla="*/ 0 w 79"/>
                <a:gd name="T13" fmla="*/ 20 h 40"/>
                <a:gd name="T14" fmla="*/ 5 w 79"/>
                <a:gd name="T15" fmla="*/ 34 h 40"/>
                <a:gd name="T16" fmla="*/ 11 w 79"/>
                <a:gd name="T17" fmla="*/ 3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40">
                  <a:moveTo>
                    <a:pt x="11" y="39"/>
                  </a:moveTo>
                  <a:cubicBezTo>
                    <a:pt x="12" y="40"/>
                    <a:pt x="15" y="40"/>
                    <a:pt x="18" y="39"/>
                  </a:cubicBezTo>
                  <a:cubicBezTo>
                    <a:pt x="32" y="38"/>
                    <a:pt x="46" y="35"/>
                    <a:pt x="59" y="31"/>
                  </a:cubicBezTo>
                  <a:cubicBezTo>
                    <a:pt x="67" y="29"/>
                    <a:pt x="79" y="23"/>
                    <a:pt x="78" y="14"/>
                  </a:cubicBezTo>
                  <a:cubicBezTo>
                    <a:pt x="76" y="8"/>
                    <a:pt x="72" y="4"/>
                    <a:pt x="66" y="3"/>
                  </a:cubicBezTo>
                  <a:cubicBezTo>
                    <a:pt x="54" y="0"/>
                    <a:pt x="41" y="4"/>
                    <a:pt x="29" y="8"/>
                  </a:cubicBezTo>
                  <a:cubicBezTo>
                    <a:pt x="26" y="9"/>
                    <a:pt x="0" y="18"/>
                    <a:pt x="0" y="20"/>
                  </a:cubicBezTo>
                  <a:cubicBezTo>
                    <a:pt x="1" y="25"/>
                    <a:pt x="2" y="30"/>
                    <a:pt x="5" y="34"/>
                  </a:cubicBezTo>
                  <a:cubicBezTo>
                    <a:pt x="7" y="37"/>
                    <a:pt x="8" y="39"/>
                    <a:pt x="11" y="39"/>
                  </a:cubicBezTo>
                  <a:close/>
                </a:path>
              </a:pathLst>
            </a:custGeom>
            <a:solidFill>
              <a:srgbClr val="61B8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6" name="Freeform 1326"/>
            <p:cNvSpPr>
              <a:spLocks/>
            </p:cNvSpPr>
            <p:nvPr/>
          </p:nvSpPr>
          <p:spPr bwMode="auto">
            <a:xfrm>
              <a:off x="17506949" y="11245851"/>
              <a:ext cx="295275" cy="209550"/>
            </a:xfrm>
            <a:custGeom>
              <a:avLst/>
              <a:gdLst>
                <a:gd name="T0" fmla="*/ 30 w 31"/>
                <a:gd name="T1" fmla="*/ 17 h 22"/>
                <a:gd name="T2" fmla="*/ 14 w 31"/>
                <a:gd name="T3" fmla="*/ 14 h 22"/>
                <a:gd name="T4" fmla="*/ 1 w 31"/>
                <a:gd name="T5" fmla="*/ 1 h 22"/>
                <a:gd name="T6" fmla="*/ 0 w 31"/>
                <a:gd name="T7" fmla="*/ 2 h 22"/>
                <a:gd name="T8" fmla="*/ 12 w 31"/>
                <a:gd name="T9" fmla="*/ 17 h 22"/>
                <a:gd name="T10" fmla="*/ 30 w 31"/>
                <a:gd name="T11" fmla="*/ 19 h 22"/>
                <a:gd name="T12" fmla="*/ 30 w 31"/>
                <a:gd name="T13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2">
                  <a:moveTo>
                    <a:pt x="30" y="17"/>
                  </a:moveTo>
                  <a:cubicBezTo>
                    <a:pt x="24" y="16"/>
                    <a:pt x="19" y="17"/>
                    <a:pt x="14" y="14"/>
                  </a:cubicBezTo>
                  <a:cubicBezTo>
                    <a:pt x="8" y="11"/>
                    <a:pt x="5" y="6"/>
                    <a:pt x="1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1" y="8"/>
                    <a:pt x="6" y="14"/>
                    <a:pt x="12" y="17"/>
                  </a:cubicBezTo>
                  <a:cubicBezTo>
                    <a:pt x="17" y="19"/>
                    <a:pt x="25" y="22"/>
                    <a:pt x="30" y="19"/>
                  </a:cubicBezTo>
                  <a:cubicBezTo>
                    <a:pt x="31" y="18"/>
                    <a:pt x="31" y="18"/>
                    <a:pt x="30" y="17"/>
                  </a:cubicBezTo>
                  <a:close/>
                </a:path>
              </a:pathLst>
            </a:custGeom>
            <a:solidFill>
              <a:srgbClr val="E8A0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7" name="Freeform 1327"/>
            <p:cNvSpPr>
              <a:spLocks/>
            </p:cNvSpPr>
            <p:nvPr/>
          </p:nvSpPr>
          <p:spPr bwMode="auto">
            <a:xfrm>
              <a:off x="17611724" y="11188701"/>
              <a:ext cx="171450" cy="104775"/>
            </a:xfrm>
            <a:custGeom>
              <a:avLst/>
              <a:gdLst>
                <a:gd name="T0" fmla="*/ 18 w 18"/>
                <a:gd name="T1" fmla="*/ 10 h 11"/>
                <a:gd name="T2" fmla="*/ 11 w 18"/>
                <a:gd name="T3" fmla="*/ 4 h 11"/>
                <a:gd name="T4" fmla="*/ 2 w 18"/>
                <a:gd name="T5" fmla="*/ 0 h 11"/>
                <a:gd name="T6" fmla="*/ 1 w 18"/>
                <a:gd name="T7" fmla="*/ 3 h 11"/>
                <a:gd name="T8" fmla="*/ 10 w 18"/>
                <a:gd name="T9" fmla="*/ 7 h 11"/>
                <a:gd name="T10" fmla="*/ 17 w 18"/>
                <a:gd name="T11" fmla="*/ 11 h 11"/>
                <a:gd name="T12" fmla="*/ 18 w 18"/>
                <a:gd name="T13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1">
                  <a:moveTo>
                    <a:pt x="18" y="10"/>
                  </a:moveTo>
                  <a:cubicBezTo>
                    <a:pt x="17" y="7"/>
                    <a:pt x="13" y="5"/>
                    <a:pt x="11" y="4"/>
                  </a:cubicBezTo>
                  <a:cubicBezTo>
                    <a:pt x="8" y="2"/>
                    <a:pt x="5" y="1"/>
                    <a:pt x="2" y="0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4" y="4"/>
                    <a:pt x="7" y="5"/>
                    <a:pt x="10" y="7"/>
                  </a:cubicBezTo>
                  <a:cubicBezTo>
                    <a:pt x="12" y="8"/>
                    <a:pt x="14" y="11"/>
                    <a:pt x="17" y="11"/>
                  </a:cubicBezTo>
                  <a:cubicBezTo>
                    <a:pt x="17" y="11"/>
                    <a:pt x="18" y="10"/>
                    <a:pt x="18" y="10"/>
                  </a:cubicBezTo>
                  <a:close/>
                </a:path>
              </a:pathLst>
            </a:custGeom>
            <a:solidFill>
              <a:srgbClr val="E8A0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8" name="Freeform 1328"/>
            <p:cNvSpPr>
              <a:spLocks/>
            </p:cNvSpPr>
            <p:nvPr/>
          </p:nvSpPr>
          <p:spPr bwMode="auto">
            <a:xfrm>
              <a:off x="17640299" y="11093451"/>
              <a:ext cx="257175" cy="180975"/>
            </a:xfrm>
            <a:custGeom>
              <a:avLst/>
              <a:gdLst>
                <a:gd name="T0" fmla="*/ 26 w 27"/>
                <a:gd name="T1" fmla="*/ 16 h 19"/>
                <a:gd name="T2" fmla="*/ 2 w 27"/>
                <a:gd name="T3" fmla="*/ 0 h 19"/>
                <a:gd name="T4" fmla="*/ 1 w 27"/>
                <a:gd name="T5" fmla="*/ 3 h 19"/>
                <a:gd name="T6" fmla="*/ 13 w 27"/>
                <a:gd name="T7" fmla="*/ 10 h 19"/>
                <a:gd name="T8" fmla="*/ 24 w 27"/>
                <a:gd name="T9" fmla="*/ 19 h 19"/>
                <a:gd name="T10" fmla="*/ 26 w 27"/>
                <a:gd name="T11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9">
                  <a:moveTo>
                    <a:pt x="26" y="16"/>
                  </a:moveTo>
                  <a:cubicBezTo>
                    <a:pt x="21" y="9"/>
                    <a:pt x="10" y="3"/>
                    <a:pt x="2" y="0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9" y="7"/>
                    <a:pt x="13" y="10"/>
                  </a:cubicBezTo>
                  <a:cubicBezTo>
                    <a:pt x="17" y="12"/>
                    <a:pt x="20" y="16"/>
                    <a:pt x="24" y="19"/>
                  </a:cubicBezTo>
                  <a:cubicBezTo>
                    <a:pt x="25" y="19"/>
                    <a:pt x="27" y="18"/>
                    <a:pt x="26" y="16"/>
                  </a:cubicBezTo>
                  <a:close/>
                </a:path>
              </a:pathLst>
            </a:custGeom>
            <a:solidFill>
              <a:srgbClr val="E8A0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9" name="Freeform 1329"/>
            <p:cNvSpPr>
              <a:spLocks/>
            </p:cNvSpPr>
            <p:nvPr/>
          </p:nvSpPr>
          <p:spPr bwMode="auto">
            <a:xfrm>
              <a:off x="16840199" y="10969626"/>
              <a:ext cx="390525" cy="457200"/>
            </a:xfrm>
            <a:custGeom>
              <a:avLst/>
              <a:gdLst>
                <a:gd name="T0" fmla="*/ 41 w 41"/>
                <a:gd name="T1" fmla="*/ 6 h 48"/>
                <a:gd name="T2" fmla="*/ 16 w 41"/>
                <a:gd name="T3" fmla="*/ 19 h 48"/>
                <a:gd name="T4" fmla="*/ 1 w 41"/>
                <a:gd name="T5" fmla="*/ 46 h 48"/>
                <a:gd name="T6" fmla="*/ 3 w 41"/>
                <a:gd name="T7" fmla="*/ 46 h 48"/>
                <a:gd name="T8" fmla="*/ 16 w 41"/>
                <a:gd name="T9" fmla="*/ 23 h 48"/>
                <a:gd name="T10" fmla="*/ 40 w 41"/>
                <a:gd name="T11" fmla="*/ 8 h 48"/>
                <a:gd name="T12" fmla="*/ 41 w 41"/>
                <a:gd name="T13" fmla="*/ 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48">
                  <a:moveTo>
                    <a:pt x="41" y="6"/>
                  </a:moveTo>
                  <a:cubicBezTo>
                    <a:pt x="32" y="0"/>
                    <a:pt x="21" y="14"/>
                    <a:pt x="16" y="19"/>
                  </a:cubicBezTo>
                  <a:cubicBezTo>
                    <a:pt x="8" y="26"/>
                    <a:pt x="1" y="35"/>
                    <a:pt x="1" y="46"/>
                  </a:cubicBezTo>
                  <a:cubicBezTo>
                    <a:pt x="0" y="47"/>
                    <a:pt x="2" y="48"/>
                    <a:pt x="3" y="46"/>
                  </a:cubicBezTo>
                  <a:cubicBezTo>
                    <a:pt x="5" y="37"/>
                    <a:pt x="9" y="30"/>
                    <a:pt x="16" y="23"/>
                  </a:cubicBezTo>
                  <a:cubicBezTo>
                    <a:pt x="23" y="16"/>
                    <a:pt x="30" y="8"/>
                    <a:pt x="40" y="8"/>
                  </a:cubicBezTo>
                  <a:cubicBezTo>
                    <a:pt x="41" y="8"/>
                    <a:pt x="41" y="7"/>
                    <a:pt x="41" y="6"/>
                  </a:cubicBezTo>
                  <a:close/>
                </a:path>
              </a:pathLst>
            </a:custGeom>
            <a:solidFill>
              <a:srgbClr val="E8A0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0" name="Freeform 1330"/>
            <p:cNvSpPr>
              <a:spLocks/>
            </p:cNvSpPr>
            <p:nvPr/>
          </p:nvSpPr>
          <p:spPr bwMode="auto">
            <a:xfrm>
              <a:off x="16906874" y="11141076"/>
              <a:ext cx="390525" cy="342900"/>
            </a:xfrm>
            <a:custGeom>
              <a:avLst/>
              <a:gdLst>
                <a:gd name="T0" fmla="*/ 39 w 41"/>
                <a:gd name="T1" fmla="*/ 0 h 36"/>
                <a:gd name="T2" fmla="*/ 22 w 41"/>
                <a:gd name="T3" fmla="*/ 19 h 36"/>
                <a:gd name="T4" fmla="*/ 1 w 41"/>
                <a:gd name="T5" fmla="*/ 34 h 36"/>
                <a:gd name="T6" fmla="*/ 2 w 41"/>
                <a:gd name="T7" fmla="*/ 35 h 36"/>
                <a:gd name="T8" fmla="*/ 23 w 41"/>
                <a:gd name="T9" fmla="*/ 22 h 36"/>
                <a:gd name="T10" fmla="*/ 41 w 41"/>
                <a:gd name="T11" fmla="*/ 1 h 36"/>
                <a:gd name="T12" fmla="*/ 39 w 41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36">
                  <a:moveTo>
                    <a:pt x="39" y="0"/>
                  </a:moveTo>
                  <a:cubicBezTo>
                    <a:pt x="33" y="6"/>
                    <a:pt x="28" y="13"/>
                    <a:pt x="22" y="19"/>
                  </a:cubicBezTo>
                  <a:cubicBezTo>
                    <a:pt x="15" y="25"/>
                    <a:pt x="8" y="29"/>
                    <a:pt x="1" y="34"/>
                  </a:cubicBezTo>
                  <a:cubicBezTo>
                    <a:pt x="0" y="35"/>
                    <a:pt x="1" y="36"/>
                    <a:pt x="2" y="35"/>
                  </a:cubicBezTo>
                  <a:cubicBezTo>
                    <a:pt x="10" y="33"/>
                    <a:pt x="17" y="27"/>
                    <a:pt x="23" y="22"/>
                  </a:cubicBezTo>
                  <a:cubicBezTo>
                    <a:pt x="30" y="16"/>
                    <a:pt x="37" y="9"/>
                    <a:pt x="41" y="1"/>
                  </a:cubicBezTo>
                  <a:cubicBezTo>
                    <a:pt x="41" y="1"/>
                    <a:pt x="40" y="0"/>
                    <a:pt x="39" y="0"/>
                  </a:cubicBezTo>
                  <a:close/>
                </a:path>
              </a:pathLst>
            </a:custGeom>
            <a:solidFill>
              <a:srgbClr val="E8A0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1" name="Freeform 1331"/>
            <p:cNvSpPr>
              <a:spLocks/>
            </p:cNvSpPr>
            <p:nvPr/>
          </p:nvSpPr>
          <p:spPr bwMode="auto">
            <a:xfrm>
              <a:off x="17040224" y="11236326"/>
              <a:ext cx="361950" cy="295275"/>
            </a:xfrm>
            <a:custGeom>
              <a:avLst/>
              <a:gdLst>
                <a:gd name="T0" fmla="*/ 37 w 38"/>
                <a:gd name="T1" fmla="*/ 1 h 31"/>
                <a:gd name="T2" fmla="*/ 21 w 38"/>
                <a:gd name="T3" fmla="*/ 16 h 31"/>
                <a:gd name="T4" fmla="*/ 1 w 38"/>
                <a:gd name="T5" fmla="*/ 30 h 31"/>
                <a:gd name="T6" fmla="*/ 2 w 38"/>
                <a:gd name="T7" fmla="*/ 31 h 31"/>
                <a:gd name="T8" fmla="*/ 38 w 38"/>
                <a:gd name="T9" fmla="*/ 1 h 31"/>
                <a:gd name="T10" fmla="*/ 37 w 38"/>
                <a:gd name="T1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31">
                  <a:moveTo>
                    <a:pt x="37" y="1"/>
                  </a:moveTo>
                  <a:cubicBezTo>
                    <a:pt x="32" y="6"/>
                    <a:pt x="27" y="12"/>
                    <a:pt x="21" y="16"/>
                  </a:cubicBezTo>
                  <a:cubicBezTo>
                    <a:pt x="15" y="22"/>
                    <a:pt x="8" y="25"/>
                    <a:pt x="1" y="30"/>
                  </a:cubicBezTo>
                  <a:cubicBezTo>
                    <a:pt x="0" y="30"/>
                    <a:pt x="1" y="31"/>
                    <a:pt x="2" y="31"/>
                  </a:cubicBezTo>
                  <a:cubicBezTo>
                    <a:pt x="16" y="28"/>
                    <a:pt x="32" y="15"/>
                    <a:pt x="38" y="1"/>
                  </a:cubicBezTo>
                  <a:cubicBezTo>
                    <a:pt x="38" y="1"/>
                    <a:pt x="38" y="0"/>
                    <a:pt x="37" y="1"/>
                  </a:cubicBezTo>
                  <a:close/>
                </a:path>
              </a:pathLst>
            </a:custGeom>
            <a:solidFill>
              <a:srgbClr val="E8A0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sp>
        <p:nvSpPr>
          <p:cNvPr id="97" name="Rectangle 96"/>
          <p:cNvSpPr/>
          <p:nvPr/>
        </p:nvSpPr>
        <p:spPr>
          <a:xfrm>
            <a:off x="3489553" y="590878"/>
            <a:ext cx="59939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Nội dung bài học 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98" name="Notched Right Arrow 97"/>
          <p:cNvSpPr/>
          <p:nvPr/>
        </p:nvSpPr>
        <p:spPr>
          <a:xfrm>
            <a:off x="2482157" y="1585116"/>
            <a:ext cx="7676077" cy="1344522"/>
          </a:xfrm>
          <a:prstGeom prst="notchedRightArrow">
            <a:avLst/>
          </a:prstGeom>
          <a:solidFill>
            <a:srgbClr val="1EC0BC"/>
          </a:solidFill>
          <a:ln>
            <a:solidFill>
              <a:srgbClr val="1EC0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Ôn bài thể dục phát triển chung 8 động tác </a:t>
            </a:r>
            <a:endParaRPr lang="en-US" dirty="0"/>
          </a:p>
        </p:txBody>
      </p:sp>
      <p:sp>
        <p:nvSpPr>
          <p:cNvPr id="101" name="Notched Right Arrow 100"/>
          <p:cNvSpPr/>
          <p:nvPr/>
        </p:nvSpPr>
        <p:spPr>
          <a:xfrm>
            <a:off x="2461148" y="4297134"/>
            <a:ext cx="7676077" cy="1344522"/>
          </a:xfrm>
          <a:prstGeom prst="notchedRightArrow">
            <a:avLst/>
          </a:prstGeom>
          <a:solidFill>
            <a:srgbClr val="E76F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Trò chơi “ Thỏ nhảy”</a:t>
            </a:r>
            <a:endParaRPr lang="en-US" dirty="0"/>
          </a:p>
        </p:txBody>
      </p:sp>
      <p:sp>
        <p:nvSpPr>
          <p:cNvPr id="102" name="Notched Right Arrow 101"/>
          <p:cNvSpPr/>
          <p:nvPr/>
        </p:nvSpPr>
        <p:spPr>
          <a:xfrm>
            <a:off x="2482156" y="2972963"/>
            <a:ext cx="7676077" cy="1344522"/>
          </a:xfrm>
          <a:prstGeom prst="notchedRightArrow">
            <a:avLst/>
          </a:prstGeom>
          <a:solidFill>
            <a:srgbClr val="A9DF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Thực hiện rèn luyện với bài thể lực </a:t>
            </a:r>
            <a:endParaRPr lang="en-US" dirty="0"/>
          </a:p>
        </p:txBody>
      </p:sp>
      <p:sp>
        <p:nvSpPr>
          <p:cNvPr id="103" name="Oval 102"/>
          <p:cNvSpPr/>
          <p:nvPr/>
        </p:nvSpPr>
        <p:spPr>
          <a:xfrm>
            <a:off x="1817219" y="1805486"/>
            <a:ext cx="800346" cy="903782"/>
          </a:xfrm>
          <a:prstGeom prst="ellipse">
            <a:avLst/>
          </a:prstGeom>
          <a:solidFill>
            <a:srgbClr val="1EC0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809040" y="4531493"/>
            <a:ext cx="800346" cy="903782"/>
          </a:xfrm>
          <a:prstGeom prst="ellipse">
            <a:avLst/>
          </a:prstGeom>
          <a:solidFill>
            <a:srgbClr val="E76F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817219" y="3203763"/>
            <a:ext cx="800346" cy="903782"/>
          </a:xfrm>
          <a:prstGeom prst="ellipse">
            <a:avLst/>
          </a:prstGeom>
          <a:solidFill>
            <a:srgbClr val="A9DF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Freeform 105"/>
          <p:cNvSpPr/>
          <p:nvPr/>
        </p:nvSpPr>
        <p:spPr>
          <a:xfrm flipH="1">
            <a:off x="9524838" y="-38100"/>
            <a:ext cx="2654346" cy="1500516"/>
          </a:xfrm>
          <a:custGeom>
            <a:avLst/>
            <a:gdLst>
              <a:gd name="connsiteX0" fmla="*/ 0 w 5854473"/>
              <a:gd name="connsiteY0" fmla="*/ 0 h 4377869"/>
              <a:gd name="connsiteX1" fmla="*/ 5854473 w 5854473"/>
              <a:gd name="connsiteY1" fmla="*/ 0 h 4377869"/>
              <a:gd name="connsiteX2" fmla="*/ 5847796 w 5854473"/>
              <a:gd name="connsiteY2" fmla="*/ 46694 h 4377869"/>
              <a:gd name="connsiteX3" fmla="*/ 5363803 w 5854473"/>
              <a:gd name="connsiteY3" fmla="*/ 489800 h 4377869"/>
              <a:gd name="connsiteX4" fmla="*/ 5307562 w 5854473"/>
              <a:gd name="connsiteY4" fmla="*/ 492640 h 4377869"/>
              <a:gd name="connsiteX5" fmla="*/ 5302433 w 5854473"/>
              <a:gd name="connsiteY5" fmla="*/ 594217 h 4377869"/>
              <a:gd name="connsiteX6" fmla="*/ 4314081 w 5854473"/>
              <a:gd name="connsiteY6" fmla="*/ 1486119 h 4377869"/>
              <a:gd name="connsiteX7" fmla="*/ 3927374 w 5854473"/>
              <a:gd name="connsiteY7" fmla="*/ 1408046 h 4377869"/>
              <a:gd name="connsiteX8" fmla="*/ 3899325 w 5854473"/>
              <a:gd name="connsiteY8" fmla="*/ 1394535 h 4377869"/>
              <a:gd name="connsiteX9" fmla="*/ 3841025 w 5854473"/>
              <a:gd name="connsiteY9" fmla="*/ 1515559 h 4377869"/>
              <a:gd name="connsiteX10" fmla="*/ 2365163 w 5854473"/>
              <a:gd name="connsiteY10" fmla="*/ 2393953 h 4377869"/>
              <a:gd name="connsiteX11" fmla="*/ 2217117 w 5854473"/>
              <a:gd name="connsiteY11" fmla="*/ 2384614 h 4377869"/>
              <a:gd name="connsiteX12" fmla="*/ 2214319 w 5854473"/>
              <a:gd name="connsiteY12" fmla="*/ 2440034 h 4377869"/>
              <a:gd name="connsiteX13" fmla="*/ 66930 w 5854473"/>
              <a:gd name="connsiteY13" fmla="*/ 4377869 h 4377869"/>
              <a:gd name="connsiteX14" fmla="*/ 0 w 5854473"/>
              <a:gd name="connsiteY14" fmla="*/ 4374490 h 4377869"/>
              <a:gd name="connsiteX15" fmla="*/ 0 w 5854473"/>
              <a:gd name="connsiteY15" fmla="*/ 0 h 437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54473" h="4377869">
                <a:moveTo>
                  <a:pt x="0" y="0"/>
                </a:moveTo>
                <a:lnTo>
                  <a:pt x="5854473" y="0"/>
                </a:lnTo>
                <a:lnTo>
                  <a:pt x="5847796" y="46694"/>
                </a:lnTo>
                <a:cubicBezTo>
                  <a:pt x="5802573" y="282718"/>
                  <a:pt x="5606510" y="465152"/>
                  <a:pt x="5363803" y="489800"/>
                </a:cubicBezTo>
                <a:lnTo>
                  <a:pt x="5307562" y="492640"/>
                </a:lnTo>
                <a:lnTo>
                  <a:pt x="5302433" y="594217"/>
                </a:lnTo>
                <a:cubicBezTo>
                  <a:pt x="5251556" y="1095185"/>
                  <a:pt x="4828472" y="1486119"/>
                  <a:pt x="4314081" y="1486119"/>
                </a:cubicBezTo>
                <a:cubicBezTo>
                  <a:pt x="4176910" y="1486119"/>
                  <a:pt x="4046232" y="1458319"/>
                  <a:pt x="3927374" y="1408046"/>
                </a:cubicBezTo>
                <a:lnTo>
                  <a:pt x="3899325" y="1394535"/>
                </a:lnTo>
                <a:lnTo>
                  <a:pt x="3841025" y="1515559"/>
                </a:lnTo>
                <a:cubicBezTo>
                  <a:pt x="3556799" y="2038770"/>
                  <a:pt x="3002460" y="2393953"/>
                  <a:pt x="2365163" y="2393953"/>
                </a:cubicBezTo>
                <a:lnTo>
                  <a:pt x="2217117" y="2384614"/>
                </a:lnTo>
                <a:lnTo>
                  <a:pt x="2214319" y="2440034"/>
                </a:lnTo>
                <a:cubicBezTo>
                  <a:pt x="2103781" y="3528487"/>
                  <a:pt x="1184547" y="4377869"/>
                  <a:pt x="66930" y="4377869"/>
                </a:cubicBezTo>
                <a:lnTo>
                  <a:pt x="0" y="437449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107" name="Group 159"/>
          <p:cNvGrpSpPr/>
          <p:nvPr/>
        </p:nvGrpSpPr>
        <p:grpSpPr>
          <a:xfrm>
            <a:off x="236775" y="5929770"/>
            <a:ext cx="971989" cy="788507"/>
            <a:chOff x="704850" y="2703513"/>
            <a:chExt cx="363538" cy="360363"/>
          </a:xfrm>
          <a:solidFill>
            <a:srgbClr val="00B050"/>
          </a:solidFill>
        </p:grpSpPr>
        <p:sp>
          <p:nvSpPr>
            <p:cNvPr id="108" name="Freeform 117"/>
            <p:cNvSpPr>
              <a:spLocks noEditPoints="1"/>
            </p:cNvSpPr>
            <p:nvPr/>
          </p:nvSpPr>
          <p:spPr bwMode="auto">
            <a:xfrm>
              <a:off x="903288" y="2751138"/>
              <a:ext cx="117475" cy="117475"/>
            </a:xfrm>
            <a:custGeom>
              <a:avLst/>
              <a:gdLst/>
              <a:ahLst/>
              <a:cxnLst>
                <a:cxn ang="0">
                  <a:pos x="36" y="38"/>
                </a:cxn>
                <a:cxn ang="0">
                  <a:pos x="36" y="38"/>
                </a:cxn>
                <a:cxn ang="0">
                  <a:pos x="38" y="40"/>
                </a:cxn>
                <a:cxn ang="0">
                  <a:pos x="40" y="38"/>
                </a:cxn>
                <a:cxn ang="0">
                  <a:pos x="40" y="38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1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36" y="38"/>
                </a:cxn>
                <a:cxn ang="0">
                  <a:pos x="36" y="38"/>
                </a:cxn>
                <a:cxn ang="0">
                  <a:pos x="36" y="38"/>
                </a:cxn>
              </a:cxnLst>
              <a:rect l="0" t="0" r="r" b="b"/>
              <a:pathLst>
                <a:path w="40" h="40">
                  <a:moveTo>
                    <a:pt x="36" y="38"/>
                  </a:moveTo>
                  <a:cubicBezTo>
                    <a:pt x="36" y="38"/>
                    <a:pt x="36" y="38"/>
                    <a:pt x="36" y="38"/>
                  </a:cubicBezTo>
                  <a:cubicBezTo>
                    <a:pt x="36" y="39"/>
                    <a:pt x="37" y="40"/>
                    <a:pt x="38" y="40"/>
                  </a:cubicBezTo>
                  <a:cubicBezTo>
                    <a:pt x="39" y="40"/>
                    <a:pt x="40" y="39"/>
                    <a:pt x="40" y="38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17"/>
                    <a:pt x="2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1" y="3"/>
                    <a:pt x="36" y="19"/>
                    <a:pt x="36" y="38"/>
                  </a:cubicBezTo>
                  <a:close/>
                  <a:moveTo>
                    <a:pt x="36" y="38"/>
                  </a:moveTo>
                  <a:cubicBezTo>
                    <a:pt x="36" y="38"/>
                    <a:pt x="36" y="38"/>
                    <a:pt x="36" y="3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09" name="Freeform 118"/>
            <p:cNvSpPr>
              <a:spLocks noEditPoints="1"/>
            </p:cNvSpPr>
            <p:nvPr/>
          </p:nvSpPr>
          <p:spPr bwMode="auto">
            <a:xfrm>
              <a:off x="704850" y="2703513"/>
              <a:ext cx="363538" cy="360363"/>
            </a:xfrm>
            <a:custGeom>
              <a:avLst/>
              <a:gdLst/>
              <a:ahLst/>
              <a:cxnLst>
                <a:cxn ang="0">
                  <a:pos x="36" y="4"/>
                </a:cxn>
                <a:cxn ang="0">
                  <a:pos x="28" y="0"/>
                </a:cxn>
                <a:cxn ang="0">
                  <a:pos x="23" y="1"/>
                </a:cxn>
                <a:cxn ang="0">
                  <a:pos x="16" y="12"/>
                </a:cxn>
                <a:cxn ang="0">
                  <a:pos x="16" y="64"/>
                </a:cxn>
                <a:cxn ang="0">
                  <a:pos x="4" y="76"/>
                </a:cxn>
                <a:cxn ang="0">
                  <a:pos x="4" y="93"/>
                </a:cxn>
                <a:cxn ang="0">
                  <a:pos x="31" y="120"/>
                </a:cxn>
                <a:cxn ang="0">
                  <a:pos x="39" y="123"/>
                </a:cxn>
                <a:cxn ang="0">
                  <a:pos x="47" y="120"/>
                </a:cxn>
                <a:cxn ang="0">
                  <a:pos x="59" y="108"/>
                </a:cxn>
                <a:cxn ang="0">
                  <a:pos x="112" y="108"/>
                </a:cxn>
                <a:cxn ang="0">
                  <a:pos x="123" y="100"/>
                </a:cxn>
                <a:cxn ang="0">
                  <a:pos x="120" y="88"/>
                </a:cxn>
                <a:cxn ang="0">
                  <a:pos x="36" y="4"/>
                </a:cxn>
                <a:cxn ang="0">
                  <a:pos x="54" y="102"/>
                </a:cxn>
                <a:cxn ang="0">
                  <a:pos x="42" y="114"/>
                </a:cxn>
                <a:cxn ang="0">
                  <a:pos x="39" y="115"/>
                </a:cxn>
                <a:cxn ang="0">
                  <a:pos x="36" y="114"/>
                </a:cxn>
                <a:cxn ang="0">
                  <a:pos x="10" y="87"/>
                </a:cxn>
                <a:cxn ang="0">
                  <a:pos x="8" y="85"/>
                </a:cxn>
                <a:cxn ang="0">
                  <a:pos x="10" y="82"/>
                </a:cxn>
                <a:cxn ang="0">
                  <a:pos x="22" y="70"/>
                </a:cxn>
                <a:cxn ang="0">
                  <a:pos x="22" y="70"/>
                </a:cxn>
                <a:cxn ang="0">
                  <a:pos x="54" y="102"/>
                </a:cxn>
                <a:cxn ang="0">
                  <a:pos x="54" y="102"/>
                </a:cxn>
                <a:cxn ang="0">
                  <a:pos x="59" y="100"/>
                </a:cxn>
                <a:cxn ang="0">
                  <a:pos x="57" y="100"/>
                </a:cxn>
                <a:cxn ang="0">
                  <a:pos x="23" y="66"/>
                </a:cxn>
                <a:cxn ang="0">
                  <a:pos x="24" y="64"/>
                </a:cxn>
                <a:cxn ang="0">
                  <a:pos x="24" y="18"/>
                </a:cxn>
                <a:cxn ang="0">
                  <a:pos x="105" y="100"/>
                </a:cxn>
                <a:cxn ang="0">
                  <a:pos x="59" y="100"/>
                </a:cxn>
                <a:cxn ang="0">
                  <a:pos x="116" y="98"/>
                </a:cxn>
                <a:cxn ang="0">
                  <a:pos x="112" y="100"/>
                </a:cxn>
                <a:cxn ang="0">
                  <a:pos x="111" y="100"/>
                </a:cxn>
                <a:cxn ang="0">
                  <a:pos x="24" y="13"/>
                </a:cxn>
                <a:cxn ang="0">
                  <a:pos x="24" y="12"/>
                </a:cxn>
                <a:cxn ang="0">
                  <a:pos x="26" y="8"/>
                </a:cxn>
                <a:cxn ang="0">
                  <a:pos x="28" y="8"/>
                </a:cxn>
                <a:cxn ang="0">
                  <a:pos x="30" y="9"/>
                </a:cxn>
                <a:cxn ang="0">
                  <a:pos x="115" y="93"/>
                </a:cxn>
                <a:cxn ang="0">
                  <a:pos x="116" y="98"/>
                </a:cxn>
                <a:cxn ang="0">
                  <a:pos x="116" y="98"/>
                </a:cxn>
                <a:cxn ang="0">
                  <a:pos x="116" y="98"/>
                </a:cxn>
              </a:cxnLst>
              <a:rect l="0" t="0" r="r" b="b"/>
              <a:pathLst>
                <a:path w="124" h="123">
                  <a:moveTo>
                    <a:pt x="36" y="4"/>
                  </a:moveTo>
                  <a:cubicBezTo>
                    <a:pt x="34" y="1"/>
                    <a:pt x="31" y="0"/>
                    <a:pt x="28" y="0"/>
                  </a:cubicBezTo>
                  <a:cubicBezTo>
                    <a:pt x="26" y="0"/>
                    <a:pt x="25" y="0"/>
                    <a:pt x="23" y="1"/>
                  </a:cubicBezTo>
                  <a:cubicBezTo>
                    <a:pt x="19" y="3"/>
                    <a:pt x="16" y="7"/>
                    <a:pt x="16" y="12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0" y="81"/>
                    <a:pt x="0" y="88"/>
                    <a:pt x="4" y="93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33" y="122"/>
                    <a:pt x="36" y="123"/>
                    <a:pt x="39" y="123"/>
                  </a:cubicBezTo>
                  <a:cubicBezTo>
                    <a:pt x="42" y="123"/>
                    <a:pt x="45" y="122"/>
                    <a:pt x="47" y="120"/>
                  </a:cubicBezTo>
                  <a:cubicBezTo>
                    <a:pt x="59" y="108"/>
                    <a:pt x="59" y="108"/>
                    <a:pt x="59" y="108"/>
                  </a:cubicBezTo>
                  <a:cubicBezTo>
                    <a:pt x="112" y="108"/>
                    <a:pt x="112" y="108"/>
                    <a:pt x="112" y="108"/>
                  </a:cubicBezTo>
                  <a:cubicBezTo>
                    <a:pt x="117" y="108"/>
                    <a:pt x="121" y="105"/>
                    <a:pt x="123" y="100"/>
                  </a:cubicBezTo>
                  <a:cubicBezTo>
                    <a:pt x="124" y="96"/>
                    <a:pt x="123" y="91"/>
                    <a:pt x="120" y="88"/>
                  </a:cubicBezTo>
                  <a:lnTo>
                    <a:pt x="36" y="4"/>
                  </a:lnTo>
                  <a:close/>
                  <a:moveTo>
                    <a:pt x="54" y="102"/>
                  </a:moveTo>
                  <a:cubicBezTo>
                    <a:pt x="42" y="114"/>
                    <a:pt x="42" y="114"/>
                    <a:pt x="42" y="114"/>
                  </a:cubicBezTo>
                  <a:cubicBezTo>
                    <a:pt x="41" y="115"/>
                    <a:pt x="40" y="115"/>
                    <a:pt x="39" y="115"/>
                  </a:cubicBezTo>
                  <a:cubicBezTo>
                    <a:pt x="39" y="115"/>
                    <a:pt x="37" y="115"/>
                    <a:pt x="36" y="114"/>
                  </a:cubicBezTo>
                  <a:cubicBezTo>
                    <a:pt x="10" y="87"/>
                    <a:pt x="10" y="87"/>
                    <a:pt x="10" y="87"/>
                  </a:cubicBezTo>
                  <a:cubicBezTo>
                    <a:pt x="9" y="86"/>
                    <a:pt x="8" y="85"/>
                    <a:pt x="8" y="85"/>
                  </a:cubicBezTo>
                  <a:cubicBezTo>
                    <a:pt x="8" y="84"/>
                    <a:pt x="9" y="83"/>
                    <a:pt x="10" y="82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54" y="102"/>
                    <a:pt x="54" y="102"/>
                    <a:pt x="54" y="102"/>
                  </a:cubicBezTo>
                  <a:close/>
                  <a:moveTo>
                    <a:pt x="59" y="100"/>
                  </a:moveTo>
                  <a:cubicBezTo>
                    <a:pt x="59" y="100"/>
                    <a:pt x="58" y="100"/>
                    <a:pt x="57" y="100"/>
                  </a:cubicBezTo>
                  <a:cubicBezTo>
                    <a:pt x="23" y="66"/>
                    <a:pt x="23" y="66"/>
                    <a:pt x="23" y="66"/>
                  </a:cubicBezTo>
                  <a:cubicBezTo>
                    <a:pt x="24" y="66"/>
                    <a:pt x="24" y="65"/>
                    <a:pt x="24" y="64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05" y="100"/>
                    <a:pt x="105" y="100"/>
                    <a:pt x="105" y="100"/>
                  </a:cubicBezTo>
                  <a:lnTo>
                    <a:pt x="59" y="100"/>
                  </a:lnTo>
                  <a:close/>
                  <a:moveTo>
                    <a:pt x="116" y="98"/>
                  </a:moveTo>
                  <a:cubicBezTo>
                    <a:pt x="115" y="99"/>
                    <a:pt x="114" y="100"/>
                    <a:pt x="112" y="100"/>
                  </a:cubicBezTo>
                  <a:cubicBezTo>
                    <a:pt x="111" y="100"/>
                    <a:pt x="111" y="100"/>
                    <a:pt x="111" y="100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0"/>
                    <a:pt x="25" y="9"/>
                    <a:pt x="26" y="8"/>
                  </a:cubicBezTo>
                  <a:cubicBezTo>
                    <a:pt x="27" y="8"/>
                    <a:pt x="27" y="8"/>
                    <a:pt x="28" y="8"/>
                  </a:cubicBezTo>
                  <a:cubicBezTo>
                    <a:pt x="29" y="8"/>
                    <a:pt x="30" y="8"/>
                    <a:pt x="30" y="9"/>
                  </a:cubicBezTo>
                  <a:cubicBezTo>
                    <a:pt x="115" y="93"/>
                    <a:pt x="115" y="93"/>
                    <a:pt x="115" y="93"/>
                  </a:cubicBezTo>
                  <a:cubicBezTo>
                    <a:pt x="116" y="94"/>
                    <a:pt x="116" y="96"/>
                    <a:pt x="116" y="98"/>
                  </a:cubicBezTo>
                  <a:close/>
                  <a:moveTo>
                    <a:pt x="116" y="98"/>
                  </a:moveTo>
                  <a:cubicBezTo>
                    <a:pt x="116" y="98"/>
                    <a:pt x="116" y="98"/>
                    <a:pt x="116" y="9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10" name="Freeform 119"/>
            <p:cNvSpPr>
              <a:spLocks noEditPoints="1"/>
            </p:cNvSpPr>
            <p:nvPr/>
          </p:nvSpPr>
          <p:spPr bwMode="auto">
            <a:xfrm>
              <a:off x="898525" y="2703513"/>
              <a:ext cx="166688" cy="169863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4" y="8"/>
                </a:cxn>
                <a:cxn ang="0">
                  <a:pos x="50" y="54"/>
                </a:cxn>
                <a:cxn ang="0">
                  <a:pos x="54" y="58"/>
                </a:cxn>
                <a:cxn ang="0">
                  <a:pos x="57" y="54"/>
                </a:cxn>
                <a:cxn ang="0">
                  <a:pos x="57" y="5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</a:cxnLst>
              <a:rect l="0" t="0" r="r" b="b"/>
              <a:pathLst>
                <a:path w="57" h="58">
                  <a:moveTo>
                    <a:pt x="4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9" y="8"/>
                    <a:pt x="50" y="29"/>
                    <a:pt x="50" y="54"/>
                  </a:cubicBezTo>
                  <a:cubicBezTo>
                    <a:pt x="50" y="56"/>
                    <a:pt x="52" y="58"/>
                    <a:pt x="54" y="58"/>
                  </a:cubicBezTo>
                  <a:cubicBezTo>
                    <a:pt x="56" y="58"/>
                    <a:pt x="57" y="56"/>
                    <a:pt x="57" y="54"/>
                  </a:cubicBezTo>
                  <a:cubicBezTo>
                    <a:pt x="57" y="54"/>
                    <a:pt x="57" y="54"/>
                    <a:pt x="57" y="54"/>
                  </a:cubicBezTo>
                  <a:cubicBezTo>
                    <a:pt x="57" y="24"/>
                    <a:pt x="3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lose/>
                  <a:moveTo>
                    <a:pt x="4" y="8"/>
                  </a:moveTo>
                  <a:cubicBezTo>
                    <a:pt x="4" y="8"/>
                    <a:pt x="4" y="8"/>
                    <a:pt x="4" y="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sp>
        <p:nvSpPr>
          <p:cNvPr id="111" name="Freeform 25"/>
          <p:cNvSpPr>
            <a:spLocks noEditPoints="1"/>
          </p:cNvSpPr>
          <p:nvPr/>
        </p:nvSpPr>
        <p:spPr bwMode="auto">
          <a:xfrm>
            <a:off x="11016494" y="5743213"/>
            <a:ext cx="1042156" cy="1076622"/>
          </a:xfrm>
          <a:custGeom>
            <a:avLst/>
            <a:gdLst>
              <a:gd name="T0" fmla="*/ 2147483646 w 256"/>
              <a:gd name="T1" fmla="*/ 2147483646 h 244"/>
              <a:gd name="T2" fmla="*/ 2147483646 w 256"/>
              <a:gd name="T3" fmla="*/ 2147483646 h 244"/>
              <a:gd name="T4" fmla="*/ 2147483646 w 256"/>
              <a:gd name="T5" fmla="*/ 2147483646 h 244"/>
              <a:gd name="T6" fmla="*/ 2147483646 w 256"/>
              <a:gd name="T7" fmla="*/ 2147483646 h 244"/>
              <a:gd name="T8" fmla="*/ 2147483646 w 256"/>
              <a:gd name="T9" fmla="*/ 2147483646 h 244"/>
              <a:gd name="T10" fmla="*/ 2147483646 w 256"/>
              <a:gd name="T11" fmla="*/ 2147483646 h 244"/>
              <a:gd name="T12" fmla="*/ 2147483646 w 256"/>
              <a:gd name="T13" fmla="*/ 2147483646 h 244"/>
              <a:gd name="T14" fmla="*/ 2147483646 w 256"/>
              <a:gd name="T15" fmla="*/ 2147483646 h 244"/>
              <a:gd name="T16" fmla="*/ 2147483646 w 256"/>
              <a:gd name="T17" fmla="*/ 2147483646 h 244"/>
              <a:gd name="T18" fmla="*/ 2147483646 w 256"/>
              <a:gd name="T19" fmla="*/ 2147483646 h 244"/>
              <a:gd name="T20" fmla="*/ 2147483646 w 256"/>
              <a:gd name="T21" fmla="*/ 2147483646 h 244"/>
              <a:gd name="T22" fmla="*/ 2147483646 w 256"/>
              <a:gd name="T23" fmla="*/ 2147483646 h 244"/>
              <a:gd name="T24" fmla="*/ 2147483646 w 256"/>
              <a:gd name="T25" fmla="*/ 2147483646 h 244"/>
              <a:gd name="T26" fmla="*/ 2147483646 w 256"/>
              <a:gd name="T27" fmla="*/ 2147483646 h 244"/>
              <a:gd name="T28" fmla="*/ 2147483646 w 256"/>
              <a:gd name="T29" fmla="*/ 0 h 244"/>
              <a:gd name="T30" fmla="*/ 2147483646 w 256"/>
              <a:gd name="T31" fmla="*/ 0 h 244"/>
              <a:gd name="T32" fmla="*/ 2147483646 w 256"/>
              <a:gd name="T33" fmla="*/ 2147483646 h 244"/>
              <a:gd name="T34" fmla="*/ 2147483646 w 256"/>
              <a:gd name="T35" fmla="*/ 2147483646 h 244"/>
              <a:gd name="T36" fmla="*/ 2147483646 w 256"/>
              <a:gd name="T37" fmla="*/ 2147483646 h 244"/>
              <a:gd name="T38" fmla="*/ 2147483646 w 256"/>
              <a:gd name="T39" fmla="*/ 2147483646 h 244"/>
              <a:gd name="T40" fmla="*/ 2147483646 w 256"/>
              <a:gd name="T41" fmla="*/ 2147483646 h 244"/>
              <a:gd name="T42" fmla="*/ 2147483646 w 256"/>
              <a:gd name="T43" fmla="*/ 2147483646 h 244"/>
              <a:gd name="T44" fmla="*/ 2147483646 w 256"/>
              <a:gd name="T45" fmla="*/ 2147483646 h 244"/>
              <a:gd name="T46" fmla="*/ 2147483646 w 256"/>
              <a:gd name="T47" fmla="*/ 2147483646 h 244"/>
              <a:gd name="T48" fmla="*/ 2147483646 w 256"/>
              <a:gd name="T49" fmla="*/ 2147483646 h 244"/>
              <a:gd name="T50" fmla="*/ 2147483646 w 256"/>
              <a:gd name="T51" fmla="*/ 2147483646 h 244"/>
              <a:gd name="T52" fmla="*/ 2147483646 w 256"/>
              <a:gd name="T53" fmla="*/ 2147483646 h 244"/>
              <a:gd name="T54" fmla="*/ 0 w 256"/>
              <a:gd name="T55" fmla="*/ 2147483646 h 244"/>
              <a:gd name="T56" fmla="*/ 2147483646 w 256"/>
              <a:gd name="T57" fmla="*/ 2147483646 h 244"/>
              <a:gd name="T58" fmla="*/ 2147483646 w 256"/>
              <a:gd name="T59" fmla="*/ 2147483646 h 244"/>
              <a:gd name="T60" fmla="*/ 2147483646 w 256"/>
              <a:gd name="T61" fmla="*/ 2147483646 h 244"/>
              <a:gd name="T62" fmla="*/ 2147483646 w 256"/>
              <a:gd name="T63" fmla="*/ 2147483646 h 244"/>
              <a:gd name="T64" fmla="*/ 2147483646 w 256"/>
              <a:gd name="T65" fmla="*/ 2147483646 h 244"/>
              <a:gd name="T66" fmla="*/ 2147483646 w 256"/>
              <a:gd name="T67" fmla="*/ 2147483646 h 244"/>
              <a:gd name="T68" fmla="*/ 2147483646 w 256"/>
              <a:gd name="T69" fmla="*/ 2147483646 h 244"/>
              <a:gd name="T70" fmla="*/ 2147483646 w 256"/>
              <a:gd name="T71" fmla="*/ 2147483646 h 244"/>
              <a:gd name="T72" fmla="*/ 2147483646 w 256"/>
              <a:gd name="T73" fmla="*/ 2147483646 h 244"/>
              <a:gd name="T74" fmla="*/ 2147483646 w 256"/>
              <a:gd name="T75" fmla="*/ 2147483646 h 24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256" h="244">
                <a:moveTo>
                  <a:pt x="232" y="123"/>
                </a:moveTo>
                <a:cubicBezTo>
                  <a:pt x="232" y="123"/>
                  <a:pt x="232" y="123"/>
                  <a:pt x="232" y="123"/>
                </a:cubicBezTo>
                <a:cubicBezTo>
                  <a:pt x="232" y="123"/>
                  <a:pt x="232" y="123"/>
                  <a:pt x="232" y="123"/>
                </a:cubicBezTo>
                <a:cubicBezTo>
                  <a:pt x="216" y="131"/>
                  <a:pt x="200" y="135"/>
                  <a:pt x="187" y="135"/>
                </a:cubicBezTo>
                <a:cubicBezTo>
                  <a:pt x="166" y="135"/>
                  <a:pt x="149" y="127"/>
                  <a:pt x="136" y="117"/>
                </a:cubicBezTo>
                <a:cubicBezTo>
                  <a:pt x="136" y="117"/>
                  <a:pt x="136" y="117"/>
                  <a:pt x="136" y="117"/>
                </a:cubicBezTo>
                <a:cubicBezTo>
                  <a:pt x="160" y="28"/>
                  <a:pt x="160" y="28"/>
                  <a:pt x="160" y="28"/>
                </a:cubicBezTo>
                <a:cubicBezTo>
                  <a:pt x="167" y="34"/>
                  <a:pt x="184" y="46"/>
                  <a:pt x="210" y="46"/>
                </a:cubicBezTo>
                <a:cubicBezTo>
                  <a:pt x="223" y="46"/>
                  <a:pt x="239" y="43"/>
                  <a:pt x="256" y="35"/>
                </a:cubicBezTo>
                <a:lnTo>
                  <a:pt x="232" y="123"/>
                </a:lnTo>
                <a:close/>
                <a:moveTo>
                  <a:pt x="75" y="88"/>
                </a:moveTo>
                <a:cubicBezTo>
                  <a:pt x="74" y="88"/>
                  <a:pt x="74" y="88"/>
                  <a:pt x="74" y="88"/>
                </a:cubicBezTo>
                <a:cubicBezTo>
                  <a:pt x="62" y="88"/>
                  <a:pt x="47" y="91"/>
                  <a:pt x="29" y="99"/>
                </a:cubicBezTo>
                <a:cubicBezTo>
                  <a:pt x="52" y="11"/>
                  <a:pt x="52" y="11"/>
                  <a:pt x="52" y="11"/>
                </a:cubicBezTo>
                <a:cubicBezTo>
                  <a:pt x="70" y="3"/>
                  <a:pt x="85" y="0"/>
                  <a:pt x="97" y="0"/>
                </a:cubicBezTo>
                <a:cubicBezTo>
                  <a:pt x="97" y="0"/>
                  <a:pt x="97" y="0"/>
                  <a:pt x="97" y="0"/>
                </a:cubicBezTo>
                <a:cubicBezTo>
                  <a:pt x="104" y="0"/>
                  <a:pt x="110" y="1"/>
                  <a:pt x="116" y="2"/>
                </a:cubicBezTo>
                <a:cubicBezTo>
                  <a:pt x="128" y="6"/>
                  <a:pt x="145" y="17"/>
                  <a:pt x="145" y="17"/>
                </a:cubicBezTo>
                <a:cubicBezTo>
                  <a:pt x="145" y="17"/>
                  <a:pt x="145" y="17"/>
                  <a:pt x="145" y="17"/>
                </a:cubicBezTo>
                <a:cubicBezTo>
                  <a:pt x="140" y="35"/>
                  <a:pt x="125" y="88"/>
                  <a:pt x="121" y="105"/>
                </a:cubicBezTo>
                <a:cubicBezTo>
                  <a:pt x="108" y="96"/>
                  <a:pt x="94" y="88"/>
                  <a:pt x="75" y="88"/>
                </a:cubicBezTo>
                <a:moveTo>
                  <a:pt x="66" y="109"/>
                </a:moveTo>
                <a:cubicBezTo>
                  <a:pt x="68" y="109"/>
                  <a:pt x="69" y="109"/>
                  <a:pt x="71" y="109"/>
                </a:cubicBezTo>
                <a:cubicBezTo>
                  <a:pt x="84" y="109"/>
                  <a:pt x="96" y="114"/>
                  <a:pt x="105" y="119"/>
                </a:cubicBezTo>
                <a:cubicBezTo>
                  <a:pt x="109" y="121"/>
                  <a:pt x="113" y="124"/>
                  <a:pt x="116" y="126"/>
                </a:cubicBezTo>
                <a:cubicBezTo>
                  <a:pt x="113" y="138"/>
                  <a:pt x="96" y="198"/>
                  <a:pt x="92" y="216"/>
                </a:cubicBezTo>
                <a:cubicBezTo>
                  <a:pt x="78" y="207"/>
                  <a:pt x="65" y="199"/>
                  <a:pt x="45" y="199"/>
                </a:cubicBezTo>
                <a:cubicBezTo>
                  <a:pt x="32" y="199"/>
                  <a:pt x="18" y="202"/>
                  <a:pt x="0" y="209"/>
                </a:cubicBezTo>
                <a:cubicBezTo>
                  <a:pt x="24" y="121"/>
                  <a:pt x="24" y="121"/>
                  <a:pt x="24" y="121"/>
                </a:cubicBezTo>
                <a:cubicBezTo>
                  <a:pt x="26" y="120"/>
                  <a:pt x="29" y="119"/>
                  <a:pt x="32" y="118"/>
                </a:cubicBezTo>
                <a:cubicBezTo>
                  <a:pt x="40" y="114"/>
                  <a:pt x="53" y="111"/>
                  <a:pt x="66" y="109"/>
                </a:cubicBezTo>
                <a:moveTo>
                  <a:pt x="181" y="155"/>
                </a:moveTo>
                <a:cubicBezTo>
                  <a:pt x="194" y="155"/>
                  <a:pt x="209" y="153"/>
                  <a:pt x="226" y="146"/>
                </a:cubicBezTo>
                <a:cubicBezTo>
                  <a:pt x="203" y="232"/>
                  <a:pt x="203" y="232"/>
                  <a:pt x="203" y="232"/>
                </a:cubicBezTo>
                <a:cubicBezTo>
                  <a:pt x="184" y="241"/>
                  <a:pt x="168" y="244"/>
                  <a:pt x="155" y="244"/>
                </a:cubicBezTo>
                <a:cubicBezTo>
                  <a:pt x="134" y="244"/>
                  <a:pt x="107" y="226"/>
                  <a:pt x="107" y="226"/>
                </a:cubicBezTo>
                <a:cubicBezTo>
                  <a:pt x="130" y="137"/>
                  <a:pt x="130" y="137"/>
                  <a:pt x="130" y="137"/>
                </a:cubicBezTo>
                <a:cubicBezTo>
                  <a:pt x="137" y="143"/>
                  <a:pt x="154" y="155"/>
                  <a:pt x="181" y="155"/>
                </a:cubicBezTo>
              </a:path>
            </a:pathLst>
          </a:custGeom>
          <a:solidFill>
            <a:srgbClr val="00B050"/>
          </a:solidFill>
          <a:ln>
            <a:noFill/>
          </a:ln>
          <a:extLst/>
        </p:spPr>
        <p:txBody>
          <a:bodyPr/>
          <a:lstStyle/>
          <a:p>
            <a:endParaRPr lang="th-TH"/>
          </a:p>
        </p:txBody>
      </p:sp>
      <p:sp>
        <p:nvSpPr>
          <p:cNvPr id="112" name="Freeform 111"/>
          <p:cNvSpPr/>
          <p:nvPr/>
        </p:nvSpPr>
        <p:spPr>
          <a:xfrm>
            <a:off x="6946" y="7760"/>
            <a:ext cx="2634114" cy="1969743"/>
          </a:xfrm>
          <a:custGeom>
            <a:avLst/>
            <a:gdLst>
              <a:gd name="connsiteX0" fmla="*/ 0 w 5854473"/>
              <a:gd name="connsiteY0" fmla="*/ 0 h 4377869"/>
              <a:gd name="connsiteX1" fmla="*/ 5854473 w 5854473"/>
              <a:gd name="connsiteY1" fmla="*/ 0 h 4377869"/>
              <a:gd name="connsiteX2" fmla="*/ 5847796 w 5854473"/>
              <a:gd name="connsiteY2" fmla="*/ 46694 h 4377869"/>
              <a:gd name="connsiteX3" fmla="*/ 5363803 w 5854473"/>
              <a:gd name="connsiteY3" fmla="*/ 489800 h 4377869"/>
              <a:gd name="connsiteX4" fmla="*/ 5307562 w 5854473"/>
              <a:gd name="connsiteY4" fmla="*/ 492640 h 4377869"/>
              <a:gd name="connsiteX5" fmla="*/ 5302433 w 5854473"/>
              <a:gd name="connsiteY5" fmla="*/ 594217 h 4377869"/>
              <a:gd name="connsiteX6" fmla="*/ 4314081 w 5854473"/>
              <a:gd name="connsiteY6" fmla="*/ 1486119 h 4377869"/>
              <a:gd name="connsiteX7" fmla="*/ 3927374 w 5854473"/>
              <a:gd name="connsiteY7" fmla="*/ 1408046 h 4377869"/>
              <a:gd name="connsiteX8" fmla="*/ 3899325 w 5854473"/>
              <a:gd name="connsiteY8" fmla="*/ 1394535 h 4377869"/>
              <a:gd name="connsiteX9" fmla="*/ 3841025 w 5854473"/>
              <a:gd name="connsiteY9" fmla="*/ 1515559 h 4377869"/>
              <a:gd name="connsiteX10" fmla="*/ 2365163 w 5854473"/>
              <a:gd name="connsiteY10" fmla="*/ 2393953 h 4377869"/>
              <a:gd name="connsiteX11" fmla="*/ 2217117 w 5854473"/>
              <a:gd name="connsiteY11" fmla="*/ 2384614 h 4377869"/>
              <a:gd name="connsiteX12" fmla="*/ 2214319 w 5854473"/>
              <a:gd name="connsiteY12" fmla="*/ 2440034 h 4377869"/>
              <a:gd name="connsiteX13" fmla="*/ 66930 w 5854473"/>
              <a:gd name="connsiteY13" fmla="*/ 4377869 h 4377869"/>
              <a:gd name="connsiteX14" fmla="*/ 0 w 5854473"/>
              <a:gd name="connsiteY14" fmla="*/ 4374490 h 4377869"/>
              <a:gd name="connsiteX15" fmla="*/ 0 w 5854473"/>
              <a:gd name="connsiteY15" fmla="*/ 0 h 437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54473" h="4377869">
                <a:moveTo>
                  <a:pt x="0" y="0"/>
                </a:moveTo>
                <a:lnTo>
                  <a:pt x="5854473" y="0"/>
                </a:lnTo>
                <a:lnTo>
                  <a:pt x="5847796" y="46694"/>
                </a:lnTo>
                <a:cubicBezTo>
                  <a:pt x="5802573" y="282718"/>
                  <a:pt x="5606510" y="465152"/>
                  <a:pt x="5363803" y="489800"/>
                </a:cubicBezTo>
                <a:lnTo>
                  <a:pt x="5307562" y="492640"/>
                </a:lnTo>
                <a:lnTo>
                  <a:pt x="5302433" y="594217"/>
                </a:lnTo>
                <a:cubicBezTo>
                  <a:pt x="5251556" y="1095185"/>
                  <a:pt x="4828472" y="1486119"/>
                  <a:pt x="4314081" y="1486119"/>
                </a:cubicBezTo>
                <a:cubicBezTo>
                  <a:pt x="4176910" y="1486119"/>
                  <a:pt x="4046232" y="1458319"/>
                  <a:pt x="3927374" y="1408046"/>
                </a:cubicBezTo>
                <a:lnTo>
                  <a:pt x="3899325" y="1394535"/>
                </a:lnTo>
                <a:lnTo>
                  <a:pt x="3841025" y="1515559"/>
                </a:lnTo>
                <a:cubicBezTo>
                  <a:pt x="3556799" y="2038770"/>
                  <a:pt x="3002460" y="2393953"/>
                  <a:pt x="2365163" y="2393953"/>
                </a:cubicBezTo>
                <a:lnTo>
                  <a:pt x="2217117" y="2384614"/>
                </a:lnTo>
                <a:lnTo>
                  <a:pt x="2214319" y="2440034"/>
                </a:lnTo>
                <a:cubicBezTo>
                  <a:pt x="2103781" y="3528487"/>
                  <a:pt x="1184547" y="4377869"/>
                  <a:pt x="66930" y="4377869"/>
                </a:cubicBezTo>
                <a:lnTo>
                  <a:pt x="0" y="437449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113" name="Group 168"/>
          <p:cNvGrpSpPr/>
          <p:nvPr/>
        </p:nvGrpSpPr>
        <p:grpSpPr>
          <a:xfrm>
            <a:off x="10620375" y="1962151"/>
            <a:ext cx="1438275" cy="2831048"/>
            <a:chOff x="4075113" y="1909763"/>
            <a:chExt cx="247650" cy="360363"/>
          </a:xfrm>
          <a:solidFill>
            <a:srgbClr val="FFFF00"/>
          </a:solidFill>
        </p:grpSpPr>
        <p:sp>
          <p:nvSpPr>
            <p:cNvPr id="114" name="Freeform 78"/>
            <p:cNvSpPr>
              <a:spLocks noEditPoints="1"/>
            </p:cNvSpPr>
            <p:nvPr/>
          </p:nvSpPr>
          <p:spPr bwMode="auto">
            <a:xfrm>
              <a:off x="4075113" y="1909763"/>
              <a:ext cx="247650" cy="360363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0" y="42"/>
                </a:cxn>
                <a:cxn ang="0">
                  <a:pos x="19" y="88"/>
                </a:cxn>
                <a:cxn ang="0">
                  <a:pos x="42" y="123"/>
                </a:cxn>
                <a:cxn ang="0">
                  <a:pos x="65" y="88"/>
                </a:cxn>
                <a:cxn ang="0">
                  <a:pos x="85" y="42"/>
                </a:cxn>
                <a:cxn ang="0">
                  <a:pos x="42" y="0"/>
                </a:cxn>
                <a:cxn ang="0">
                  <a:pos x="52" y="104"/>
                </a:cxn>
                <a:cxn ang="0">
                  <a:pos x="33" y="106"/>
                </a:cxn>
                <a:cxn ang="0">
                  <a:pos x="31" y="99"/>
                </a:cxn>
                <a:cxn ang="0">
                  <a:pos x="31" y="99"/>
                </a:cxn>
                <a:cxn ang="0">
                  <a:pos x="55" y="96"/>
                </a:cxn>
                <a:cxn ang="0">
                  <a:pos x="54" y="99"/>
                </a:cxn>
                <a:cxn ang="0">
                  <a:pos x="52" y="104"/>
                </a:cxn>
                <a:cxn ang="0">
                  <a:pos x="30" y="95"/>
                </a:cxn>
                <a:cxn ang="0">
                  <a:pos x="27" y="88"/>
                </a:cxn>
                <a:cxn ang="0">
                  <a:pos x="57" y="88"/>
                </a:cxn>
                <a:cxn ang="0">
                  <a:pos x="56" y="92"/>
                </a:cxn>
                <a:cxn ang="0">
                  <a:pos x="30" y="95"/>
                </a:cxn>
                <a:cxn ang="0">
                  <a:pos x="42" y="115"/>
                </a:cxn>
                <a:cxn ang="0">
                  <a:pos x="35" y="110"/>
                </a:cxn>
                <a:cxn ang="0">
                  <a:pos x="51" y="108"/>
                </a:cxn>
                <a:cxn ang="0">
                  <a:pos x="42" y="115"/>
                </a:cxn>
                <a:cxn ang="0">
                  <a:pos x="60" y="80"/>
                </a:cxn>
                <a:cxn ang="0">
                  <a:pos x="24" y="80"/>
                </a:cxn>
                <a:cxn ang="0">
                  <a:pos x="18" y="68"/>
                </a:cxn>
                <a:cxn ang="0">
                  <a:pos x="8" y="42"/>
                </a:cxn>
                <a:cxn ang="0">
                  <a:pos x="42" y="8"/>
                </a:cxn>
                <a:cxn ang="0">
                  <a:pos x="77" y="42"/>
                </a:cxn>
                <a:cxn ang="0">
                  <a:pos x="67" y="68"/>
                </a:cxn>
                <a:cxn ang="0">
                  <a:pos x="60" y="80"/>
                </a:cxn>
                <a:cxn ang="0">
                  <a:pos x="60" y="80"/>
                </a:cxn>
                <a:cxn ang="0">
                  <a:pos x="60" y="80"/>
                </a:cxn>
              </a:cxnLst>
              <a:rect l="0" t="0" r="r" b="b"/>
              <a:pathLst>
                <a:path w="85" h="123">
                  <a:moveTo>
                    <a:pt x="42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57"/>
                    <a:pt x="14" y="74"/>
                    <a:pt x="19" y="88"/>
                  </a:cubicBezTo>
                  <a:cubicBezTo>
                    <a:pt x="27" y="110"/>
                    <a:pt x="26" y="123"/>
                    <a:pt x="42" y="123"/>
                  </a:cubicBezTo>
                  <a:cubicBezTo>
                    <a:pt x="59" y="123"/>
                    <a:pt x="58" y="110"/>
                    <a:pt x="65" y="88"/>
                  </a:cubicBezTo>
                  <a:cubicBezTo>
                    <a:pt x="70" y="74"/>
                    <a:pt x="85" y="57"/>
                    <a:pt x="85" y="42"/>
                  </a:cubicBezTo>
                  <a:cubicBezTo>
                    <a:pt x="85" y="19"/>
                    <a:pt x="66" y="0"/>
                    <a:pt x="42" y="0"/>
                  </a:cubicBezTo>
                  <a:close/>
                  <a:moveTo>
                    <a:pt x="52" y="104"/>
                  </a:moveTo>
                  <a:cubicBezTo>
                    <a:pt x="33" y="106"/>
                    <a:pt x="33" y="106"/>
                    <a:pt x="33" y="106"/>
                  </a:cubicBezTo>
                  <a:cubicBezTo>
                    <a:pt x="33" y="104"/>
                    <a:pt x="32" y="102"/>
                    <a:pt x="31" y="99"/>
                  </a:cubicBezTo>
                  <a:cubicBezTo>
                    <a:pt x="31" y="99"/>
                    <a:pt x="31" y="99"/>
                    <a:pt x="31" y="99"/>
                  </a:cubicBezTo>
                  <a:cubicBezTo>
                    <a:pt x="55" y="96"/>
                    <a:pt x="55" y="96"/>
                    <a:pt x="55" y="96"/>
                  </a:cubicBezTo>
                  <a:cubicBezTo>
                    <a:pt x="54" y="97"/>
                    <a:pt x="54" y="98"/>
                    <a:pt x="54" y="99"/>
                  </a:cubicBezTo>
                  <a:cubicBezTo>
                    <a:pt x="53" y="101"/>
                    <a:pt x="53" y="103"/>
                    <a:pt x="52" y="104"/>
                  </a:cubicBezTo>
                  <a:close/>
                  <a:moveTo>
                    <a:pt x="30" y="95"/>
                  </a:moveTo>
                  <a:cubicBezTo>
                    <a:pt x="29" y="93"/>
                    <a:pt x="28" y="91"/>
                    <a:pt x="27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7" y="89"/>
                    <a:pt x="56" y="91"/>
                    <a:pt x="56" y="92"/>
                  </a:cubicBezTo>
                  <a:lnTo>
                    <a:pt x="30" y="95"/>
                  </a:lnTo>
                  <a:close/>
                  <a:moveTo>
                    <a:pt x="42" y="115"/>
                  </a:moveTo>
                  <a:cubicBezTo>
                    <a:pt x="38" y="115"/>
                    <a:pt x="37" y="114"/>
                    <a:pt x="35" y="110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49" y="114"/>
                    <a:pt x="47" y="115"/>
                    <a:pt x="42" y="115"/>
                  </a:cubicBezTo>
                  <a:close/>
                  <a:moveTo>
                    <a:pt x="60" y="80"/>
                  </a:moveTo>
                  <a:cubicBezTo>
                    <a:pt x="24" y="80"/>
                    <a:pt x="24" y="80"/>
                    <a:pt x="24" y="80"/>
                  </a:cubicBezTo>
                  <a:cubicBezTo>
                    <a:pt x="23" y="76"/>
                    <a:pt x="20" y="72"/>
                    <a:pt x="18" y="68"/>
                  </a:cubicBezTo>
                  <a:cubicBezTo>
                    <a:pt x="13" y="59"/>
                    <a:pt x="8" y="50"/>
                    <a:pt x="8" y="42"/>
                  </a:cubicBezTo>
                  <a:cubicBezTo>
                    <a:pt x="8" y="23"/>
                    <a:pt x="23" y="8"/>
                    <a:pt x="42" y="8"/>
                  </a:cubicBezTo>
                  <a:cubicBezTo>
                    <a:pt x="61" y="8"/>
                    <a:pt x="77" y="23"/>
                    <a:pt x="77" y="42"/>
                  </a:cubicBezTo>
                  <a:cubicBezTo>
                    <a:pt x="77" y="50"/>
                    <a:pt x="72" y="59"/>
                    <a:pt x="67" y="68"/>
                  </a:cubicBezTo>
                  <a:cubicBezTo>
                    <a:pt x="64" y="72"/>
                    <a:pt x="62" y="76"/>
                    <a:pt x="60" y="80"/>
                  </a:cubicBezTo>
                  <a:close/>
                  <a:moveTo>
                    <a:pt x="60" y="80"/>
                  </a:moveTo>
                  <a:cubicBezTo>
                    <a:pt x="60" y="80"/>
                    <a:pt x="60" y="80"/>
                    <a:pt x="60" y="8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  <p:sp>
          <p:nvSpPr>
            <p:cNvPr id="115" name="Freeform 79"/>
            <p:cNvSpPr>
              <a:spLocks noEditPoints="1"/>
            </p:cNvSpPr>
            <p:nvPr/>
          </p:nvSpPr>
          <p:spPr bwMode="auto">
            <a:xfrm>
              <a:off x="4130675" y="1965326"/>
              <a:ext cx="73025" cy="73025"/>
            </a:xfrm>
            <a:custGeom>
              <a:avLst/>
              <a:gdLst/>
              <a:ahLst/>
              <a:cxnLst>
                <a:cxn ang="0">
                  <a:pos x="23" y="0"/>
                </a:cxn>
                <a:cxn ang="0">
                  <a:pos x="0" y="23"/>
                </a:cxn>
                <a:cxn ang="0">
                  <a:pos x="2" y="25"/>
                </a:cxn>
                <a:cxn ang="0">
                  <a:pos x="4" y="23"/>
                </a:cxn>
                <a:cxn ang="0">
                  <a:pos x="23" y="4"/>
                </a:cxn>
                <a:cxn ang="0">
                  <a:pos x="25" y="2"/>
                </a:cxn>
                <a:cxn ang="0">
                  <a:pos x="23" y="0"/>
                </a:cxn>
                <a:cxn ang="0">
                  <a:pos x="23" y="0"/>
                </a:cxn>
                <a:cxn ang="0">
                  <a:pos x="23" y="0"/>
                </a:cxn>
              </a:cxnLst>
              <a:rect l="0" t="0" r="r" b="b"/>
              <a:pathLst>
                <a:path w="25" h="25">
                  <a:moveTo>
                    <a:pt x="23" y="0"/>
                  </a:moveTo>
                  <a:cubicBezTo>
                    <a:pt x="11" y="0"/>
                    <a:pt x="0" y="10"/>
                    <a:pt x="0" y="23"/>
                  </a:cubicBezTo>
                  <a:cubicBezTo>
                    <a:pt x="0" y="24"/>
                    <a:pt x="1" y="25"/>
                    <a:pt x="2" y="25"/>
                  </a:cubicBezTo>
                  <a:cubicBezTo>
                    <a:pt x="3" y="25"/>
                    <a:pt x="4" y="24"/>
                    <a:pt x="4" y="23"/>
                  </a:cubicBezTo>
                  <a:cubicBezTo>
                    <a:pt x="4" y="12"/>
                    <a:pt x="13" y="4"/>
                    <a:pt x="23" y="4"/>
                  </a:cubicBezTo>
                  <a:cubicBezTo>
                    <a:pt x="24" y="4"/>
                    <a:pt x="25" y="3"/>
                    <a:pt x="25" y="2"/>
                  </a:cubicBezTo>
                  <a:cubicBezTo>
                    <a:pt x="25" y="1"/>
                    <a:pt x="24" y="0"/>
                    <a:pt x="23" y="0"/>
                  </a:cubicBezTo>
                  <a:close/>
                  <a:moveTo>
                    <a:pt x="23" y="0"/>
                  </a:move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ea typeface="+mn-ea"/>
              </a:endParaRPr>
            </a:p>
          </p:txBody>
        </p:sp>
      </p:grpSp>
      <p:pic>
        <p:nvPicPr>
          <p:cNvPr id="116" name="Picture 1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917" y="5929770"/>
            <a:ext cx="1546093" cy="788508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396" y="5940806"/>
            <a:ext cx="1546093" cy="788508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974" y="5929770"/>
            <a:ext cx="1546093" cy="788508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724" y="5929769"/>
            <a:ext cx="1546093" cy="788508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734" y="5929770"/>
            <a:ext cx="1546093" cy="788508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969" y="5929770"/>
            <a:ext cx="1546093" cy="78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1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98" grpId="0" animBg="1"/>
      <p:bldP spid="101" grpId="0" animBg="1"/>
      <p:bldP spid="102" grpId="0" animBg="1"/>
      <p:bldP spid="103" grpId="0" animBg="1"/>
      <p:bldP spid="104" grpId="0" animBg="1"/>
      <p:bldP spid="10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roup 180"/>
          <p:cNvGrpSpPr/>
          <p:nvPr/>
        </p:nvGrpSpPr>
        <p:grpSpPr>
          <a:xfrm>
            <a:off x="4262970" y="364685"/>
            <a:ext cx="3936477" cy="748345"/>
            <a:chOff x="8593541" y="482940"/>
            <a:chExt cx="6813507" cy="1496690"/>
          </a:xfrm>
        </p:grpSpPr>
        <p:sp>
          <p:nvSpPr>
            <p:cNvPr id="182" name="TextBox 181"/>
            <p:cNvSpPr txBox="1"/>
            <p:nvPr/>
          </p:nvSpPr>
          <p:spPr>
            <a:xfrm>
              <a:off x="8593541" y="482940"/>
              <a:ext cx="6813507" cy="1169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Lato Black" charset="0"/>
                  <a:cs typeface="Times New Roman" panose="02020603050405020304" pitchFamily="18" charset="0"/>
                </a:rPr>
                <a:t>Yêu</a:t>
              </a:r>
              <a:r>
                <a:rPr lang="en-US" sz="32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Lato Black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Lato Black" charset="0"/>
                  <a:cs typeface="Times New Roman" panose="02020603050405020304" pitchFamily="18" charset="0"/>
                </a:rPr>
                <a:t>cầu</a:t>
              </a: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Lato Black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Lato Black" charset="0"/>
                  <a:cs typeface="Times New Roman" panose="02020603050405020304" pitchFamily="18" charset="0"/>
                </a:rPr>
                <a:t>cần</a:t>
              </a:r>
              <a:r>
                <a:rPr lang="en-US" sz="32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Lato Black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Lato Black" charset="0"/>
                  <a:cs typeface="Times New Roman" panose="02020603050405020304" pitchFamily="18" charset="0"/>
                </a:rPr>
                <a:t>đạt</a:t>
              </a:r>
              <a:r>
                <a:rPr lang="en-US" sz="32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Lato Black" charset="0"/>
                  <a:cs typeface="Times New Roman" panose="02020603050405020304" pitchFamily="18" charset="0"/>
                </a:rPr>
                <a:t> </a:t>
              </a:r>
              <a:endPara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3" name="กลุ่ม 1"/>
            <p:cNvGrpSpPr/>
            <p:nvPr/>
          </p:nvGrpSpPr>
          <p:grpSpPr>
            <a:xfrm>
              <a:off x="10409237" y="1752600"/>
              <a:ext cx="3429001" cy="227030"/>
              <a:chOff x="731836" y="7607630"/>
              <a:chExt cx="3657601" cy="240970"/>
            </a:xfrm>
          </p:grpSpPr>
          <p:sp>
            <p:nvSpPr>
              <p:cNvPr id="184" name="Rectangle 11"/>
              <p:cNvSpPr/>
              <p:nvPr/>
            </p:nvSpPr>
            <p:spPr>
              <a:xfrm flipV="1">
                <a:off x="731836" y="7607630"/>
                <a:ext cx="544232" cy="24097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21899" tIns="60950" rIns="121899" bIns="60950" rtlCol="0" anchor="ctr"/>
              <a:lstStyle/>
              <a:p>
                <a:pPr algn="ctr"/>
                <a:endParaRPr lang="en-US" sz="900" dirty="0"/>
              </a:p>
            </p:txBody>
          </p:sp>
          <p:sp>
            <p:nvSpPr>
              <p:cNvPr id="185" name="Rectangle 12"/>
              <p:cNvSpPr/>
              <p:nvPr/>
            </p:nvSpPr>
            <p:spPr>
              <a:xfrm flipV="1">
                <a:off x="1351817" y="7607630"/>
                <a:ext cx="544232" cy="24097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21899" tIns="60950" rIns="121899" bIns="60950" rtlCol="0" anchor="ctr"/>
              <a:lstStyle/>
              <a:p>
                <a:pPr algn="ctr"/>
                <a:endParaRPr lang="en-US" sz="900" dirty="0"/>
              </a:p>
            </p:txBody>
          </p:sp>
          <p:sp>
            <p:nvSpPr>
              <p:cNvPr id="186" name="Rectangle 13"/>
              <p:cNvSpPr/>
              <p:nvPr/>
            </p:nvSpPr>
            <p:spPr>
              <a:xfrm flipV="1">
                <a:off x="1991111" y="7607630"/>
                <a:ext cx="544232" cy="24097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21899" tIns="60950" rIns="121899" bIns="60950" rtlCol="0" anchor="ctr"/>
              <a:lstStyle/>
              <a:p>
                <a:pPr algn="ctr"/>
                <a:endParaRPr lang="en-US" sz="900" dirty="0"/>
              </a:p>
            </p:txBody>
          </p:sp>
          <p:sp>
            <p:nvSpPr>
              <p:cNvPr id="187" name="Rectangle 14"/>
              <p:cNvSpPr/>
              <p:nvPr/>
            </p:nvSpPr>
            <p:spPr>
              <a:xfrm flipV="1">
                <a:off x="2611224" y="7607630"/>
                <a:ext cx="544232" cy="240970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21899" tIns="60950" rIns="121899" bIns="60950" rtlCol="0" anchor="ctr"/>
              <a:lstStyle/>
              <a:p>
                <a:pPr algn="ctr"/>
                <a:endParaRPr lang="en-US" sz="900" dirty="0"/>
              </a:p>
            </p:txBody>
          </p:sp>
          <p:sp>
            <p:nvSpPr>
              <p:cNvPr id="188" name="Rectangle 15"/>
              <p:cNvSpPr/>
              <p:nvPr/>
            </p:nvSpPr>
            <p:spPr>
              <a:xfrm flipV="1">
                <a:off x="3231205" y="7607630"/>
                <a:ext cx="544232" cy="24097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21899" tIns="60950" rIns="121899" bIns="60950" rtlCol="0" anchor="ctr"/>
              <a:lstStyle/>
              <a:p>
                <a:pPr algn="ctr"/>
                <a:endParaRPr lang="en-US" sz="900" dirty="0"/>
              </a:p>
            </p:txBody>
          </p:sp>
          <p:sp>
            <p:nvSpPr>
              <p:cNvPr id="189" name="Rectangle 16"/>
              <p:cNvSpPr/>
              <p:nvPr/>
            </p:nvSpPr>
            <p:spPr>
              <a:xfrm flipV="1">
                <a:off x="3845205" y="7607630"/>
                <a:ext cx="544232" cy="24097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21899" tIns="60950" rIns="121899" bIns="60950" rtlCol="0" anchor="ctr"/>
              <a:lstStyle/>
              <a:p>
                <a:pPr algn="ctr"/>
                <a:endParaRPr lang="en-US" sz="900" dirty="0"/>
              </a:p>
            </p:txBody>
          </p:sp>
        </p:grpSp>
      </p:grpSp>
      <p:sp>
        <p:nvSpPr>
          <p:cNvPr id="259" name="Freeform 258"/>
          <p:cNvSpPr/>
          <p:nvPr/>
        </p:nvSpPr>
        <p:spPr>
          <a:xfrm>
            <a:off x="6946" y="7760"/>
            <a:ext cx="2634114" cy="1969743"/>
          </a:xfrm>
          <a:custGeom>
            <a:avLst/>
            <a:gdLst>
              <a:gd name="connsiteX0" fmla="*/ 0 w 5854473"/>
              <a:gd name="connsiteY0" fmla="*/ 0 h 4377869"/>
              <a:gd name="connsiteX1" fmla="*/ 5854473 w 5854473"/>
              <a:gd name="connsiteY1" fmla="*/ 0 h 4377869"/>
              <a:gd name="connsiteX2" fmla="*/ 5847796 w 5854473"/>
              <a:gd name="connsiteY2" fmla="*/ 46694 h 4377869"/>
              <a:gd name="connsiteX3" fmla="*/ 5363803 w 5854473"/>
              <a:gd name="connsiteY3" fmla="*/ 489800 h 4377869"/>
              <a:gd name="connsiteX4" fmla="*/ 5307562 w 5854473"/>
              <a:gd name="connsiteY4" fmla="*/ 492640 h 4377869"/>
              <a:gd name="connsiteX5" fmla="*/ 5302433 w 5854473"/>
              <a:gd name="connsiteY5" fmla="*/ 594217 h 4377869"/>
              <a:gd name="connsiteX6" fmla="*/ 4314081 w 5854473"/>
              <a:gd name="connsiteY6" fmla="*/ 1486119 h 4377869"/>
              <a:gd name="connsiteX7" fmla="*/ 3927374 w 5854473"/>
              <a:gd name="connsiteY7" fmla="*/ 1408046 h 4377869"/>
              <a:gd name="connsiteX8" fmla="*/ 3899325 w 5854473"/>
              <a:gd name="connsiteY8" fmla="*/ 1394535 h 4377869"/>
              <a:gd name="connsiteX9" fmla="*/ 3841025 w 5854473"/>
              <a:gd name="connsiteY9" fmla="*/ 1515559 h 4377869"/>
              <a:gd name="connsiteX10" fmla="*/ 2365163 w 5854473"/>
              <a:gd name="connsiteY10" fmla="*/ 2393953 h 4377869"/>
              <a:gd name="connsiteX11" fmla="*/ 2217117 w 5854473"/>
              <a:gd name="connsiteY11" fmla="*/ 2384614 h 4377869"/>
              <a:gd name="connsiteX12" fmla="*/ 2214319 w 5854473"/>
              <a:gd name="connsiteY12" fmla="*/ 2440034 h 4377869"/>
              <a:gd name="connsiteX13" fmla="*/ 66930 w 5854473"/>
              <a:gd name="connsiteY13" fmla="*/ 4377869 h 4377869"/>
              <a:gd name="connsiteX14" fmla="*/ 0 w 5854473"/>
              <a:gd name="connsiteY14" fmla="*/ 4374490 h 4377869"/>
              <a:gd name="connsiteX15" fmla="*/ 0 w 5854473"/>
              <a:gd name="connsiteY15" fmla="*/ 0 h 437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54473" h="4377869">
                <a:moveTo>
                  <a:pt x="0" y="0"/>
                </a:moveTo>
                <a:lnTo>
                  <a:pt x="5854473" y="0"/>
                </a:lnTo>
                <a:lnTo>
                  <a:pt x="5847796" y="46694"/>
                </a:lnTo>
                <a:cubicBezTo>
                  <a:pt x="5802573" y="282718"/>
                  <a:pt x="5606510" y="465152"/>
                  <a:pt x="5363803" y="489800"/>
                </a:cubicBezTo>
                <a:lnTo>
                  <a:pt x="5307562" y="492640"/>
                </a:lnTo>
                <a:lnTo>
                  <a:pt x="5302433" y="594217"/>
                </a:lnTo>
                <a:cubicBezTo>
                  <a:pt x="5251556" y="1095185"/>
                  <a:pt x="4828472" y="1486119"/>
                  <a:pt x="4314081" y="1486119"/>
                </a:cubicBezTo>
                <a:cubicBezTo>
                  <a:pt x="4176910" y="1486119"/>
                  <a:pt x="4046232" y="1458319"/>
                  <a:pt x="3927374" y="1408046"/>
                </a:cubicBezTo>
                <a:lnTo>
                  <a:pt x="3899325" y="1394535"/>
                </a:lnTo>
                <a:lnTo>
                  <a:pt x="3841025" y="1515559"/>
                </a:lnTo>
                <a:cubicBezTo>
                  <a:pt x="3556799" y="2038770"/>
                  <a:pt x="3002460" y="2393953"/>
                  <a:pt x="2365163" y="2393953"/>
                </a:cubicBezTo>
                <a:lnTo>
                  <a:pt x="2217117" y="2384614"/>
                </a:lnTo>
                <a:lnTo>
                  <a:pt x="2214319" y="2440034"/>
                </a:lnTo>
                <a:cubicBezTo>
                  <a:pt x="2103781" y="3528487"/>
                  <a:pt x="1184547" y="4377869"/>
                  <a:pt x="66930" y="4377869"/>
                </a:cubicBezTo>
                <a:lnTo>
                  <a:pt x="0" y="4374490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60" name="Freeform 259"/>
          <p:cNvSpPr/>
          <p:nvPr/>
        </p:nvSpPr>
        <p:spPr>
          <a:xfrm flipH="1">
            <a:off x="9524838" y="-38100"/>
            <a:ext cx="2654346" cy="1500516"/>
          </a:xfrm>
          <a:custGeom>
            <a:avLst/>
            <a:gdLst>
              <a:gd name="connsiteX0" fmla="*/ 0 w 5854473"/>
              <a:gd name="connsiteY0" fmla="*/ 0 h 4377869"/>
              <a:gd name="connsiteX1" fmla="*/ 5854473 w 5854473"/>
              <a:gd name="connsiteY1" fmla="*/ 0 h 4377869"/>
              <a:gd name="connsiteX2" fmla="*/ 5847796 w 5854473"/>
              <a:gd name="connsiteY2" fmla="*/ 46694 h 4377869"/>
              <a:gd name="connsiteX3" fmla="*/ 5363803 w 5854473"/>
              <a:gd name="connsiteY3" fmla="*/ 489800 h 4377869"/>
              <a:gd name="connsiteX4" fmla="*/ 5307562 w 5854473"/>
              <a:gd name="connsiteY4" fmla="*/ 492640 h 4377869"/>
              <a:gd name="connsiteX5" fmla="*/ 5302433 w 5854473"/>
              <a:gd name="connsiteY5" fmla="*/ 594217 h 4377869"/>
              <a:gd name="connsiteX6" fmla="*/ 4314081 w 5854473"/>
              <a:gd name="connsiteY6" fmla="*/ 1486119 h 4377869"/>
              <a:gd name="connsiteX7" fmla="*/ 3927374 w 5854473"/>
              <a:gd name="connsiteY7" fmla="*/ 1408046 h 4377869"/>
              <a:gd name="connsiteX8" fmla="*/ 3899325 w 5854473"/>
              <a:gd name="connsiteY8" fmla="*/ 1394535 h 4377869"/>
              <a:gd name="connsiteX9" fmla="*/ 3841025 w 5854473"/>
              <a:gd name="connsiteY9" fmla="*/ 1515559 h 4377869"/>
              <a:gd name="connsiteX10" fmla="*/ 2365163 w 5854473"/>
              <a:gd name="connsiteY10" fmla="*/ 2393953 h 4377869"/>
              <a:gd name="connsiteX11" fmla="*/ 2217117 w 5854473"/>
              <a:gd name="connsiteY11" fmla="*/ 2384614 h 4377869"/>
              <a:gd name="connsiteX12" fmla="*/ 2214319 w 5854473"/>
              <a:gd name="connsiteY12" fmla="*/ 2440034 h 4377869"/>
              <a:gd name="connsiteX13" fmla="*/ 66930 w 5854473"/>
              <a:gd name="connsiteY13" fmla="*/ 4377869 h 4377869"/>
              <a:gd name="connsiteX14" fmla="*/ 0 w 5854473"/>
              <a:gd name="connsiteY14" fmla="*/ 4374490 h 4377869"/>
              <a:gd name="connsiteX15" fmla="*/ 0 w 5854473"/>
              <a:gd name="connsiteY15" fmla="*/ 0 h 437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54473" h="4377869">
                <a:moveTo>
                  <a:pt x="0" y="0"/>
                </a:moveTo>
                <a:lnTo>
                  <a:pt x="5854473" y="0"/>
                </a:lnTo>
                <a:lnTo>
                  <a:pt x="5847796" y="46694"/>
                </a:lnTo>
                <a:cubicBezTo>
                  <a:pt x="5802573" y="282718"/>
                  <a:pt x="5606510" y="465152"/>
                  <a:pt x="5363803" y="489800"/>
                </a:cubicBezTo>
                <a:lnTo>
                  <a:pt x="5307562" y="492640"/>
                </a:lnTo>
                <a:lnTo>
                  <a:pt x="5302433" y="594217"/>
                </a:lnTo>
                <a:cubicBezTo>
                  <a:pt x="5251556" y="1095185"/>
                  <a:pt x="4828472" y="1486119"/>
                  <a:pt x="4314081" y="1486119"/>
                </a:cubicBezTo>
                <a:cubicBezTo>
                  <a:pt x="4176910" y="1486119"/>
                  <a:pt x="4046232" y="1458319"/>
                  <a:pt x="3927374" y="1408046"/>
                </a:cubicBezTo>
                <a:lnTo>
                  <a:pt x="3899325" y="1394535"/>
                </a:lnTo>
                <a:lnTo>
                  <a:pt x="3841025" y="1515559"/>
                </a:lnTo>
                <a:cubicBezTo>
                  <a:pt x="3556799" y="2038770"/>
                  <a:pt x="3002460" y="2393953"/>
                  <a:pt x="2365163" y="2393953"/>
                </a:cubicBezTo>
                <a:lnTo>
                  <a:pt x="2217117" y="2384614"/>
                </a:lnTo>
                <a:lnTo>
                  <a:pt x="2214319" y="2440034"/>
                </a:lnTo>
                <a:cubicBezTo>
                  <a:pt x="2103781" y="3528487"/>
                  <a:pt x="1184547" y="4377869"/>
                  <a:pt x="66930" y="4377869"/>
                </a:cubicBezTo>
                <a:lnTo>
                  <a:pt x="0" y="4374490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grpSp>
        <p:nvGrpSpPr>
          <p:cNvPr id="51" name="กลุ่ม 24"/>
          <p:cNvGrpSpPr/>
          <p:nvPr/>
        </p:nvGrpSpPr>
        <p:grpSpPr>
          <a:xfrm>
            <a:off x="2138131" y="1874472"/>
            <a:ext cx="7191375" cy="4722704"/>
            <a:chOff x="6584020" y="3581400"/>
            <a:chExt cx="11312526" cy="7345363"/>
          </a:xfrm>
        </p:grpSpPr>
        <p:sp>
          <p:nvSpPr>
            <p:cNvPr id="62" name="Freeform 6"/>
            <p:cNvSpPr>
              <a:spLocks/>
            </p:cNvSpPr>
            <p:nvPr/>
          </p:nvSpPr>
          <p:spPr bwMode="auto">
            <a:xfrm>
              <a:off x="7255907" y="3581400"/>
              <a:ext cx="10625138" cy="1841500"/>
            </a:xfrm>
            <a:custGeom>
              <a:avLst/>
              <a:gdLst>
                <a:gd name="T0" fmla="*/ 463 w 525"/>
                <a:gd name="T1" fmla="*/ 0 h 91"/>
                <a:gd name="T2" fmla="*/ 133 w 525"/>
                <a:gd name="T3" fmla="*/ 0 h 91"/>
                <a:gd name="T4" fmla="*/ 129 w 525"/>
                <a:gd name="T5" fmla="*/ 0 h 91"/>
                <a:gd name="T6" fmla="*/ 14 w 525"/>
                <a:gd name="T7" fmla="*/ 55 h 91"/>
                <a:gd name="T8" fmla="*/ 0 w 525"/>
                <a:gd name="T9" fmla="*/ 91 h 91"/>
                <a:gd name="T10" fmla="*/ 463 w 525"/>
                <a:gd name="T11" fmla="*/ 91 h 91"/>
                <a:gd name="T12" fmla="*/ 525 w 525"/>
                <a:gd name="T13" fmla="*/ 45 h 91"/>
                <a:gd name="T14" fmla="*/ 463 w 525"/>
                <a:gd name="T1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5" h="91">
                  <a:moveTo>
                    <a:pt x="463" y="0"/>
                  </a:moveTo>
                  <a:cubicBezTo>
                    <a:pt x="133" y="0"/>
                    <a:pt x="133" y="0"/>
                    <a:pt x="133" y="0"/>
                  </a:cubicBezTo>
                  <a:cubicBezTo>
                    <a:pt x="132" y="0"/>
                    <a:pt x="130" y="0"/>
                    <a:pt x="129" y="0"/>
                  </a:cubicBezTo>
                  <a:cubicBezTo>
                    <a:pt x="103" y="1"/>
                    <a:pt x="40" y="8"/>
                    <a:pt x="14" y="55"/>
                  </a:cubicBezTo>
                  <a:cubicBezTo>
                    <a:pt x="5" y="71"/>
                    <a:pt x="1" y="82"/>
                    <a:pt x="0" y="91"/>
                  </a:cubicBezTo>
                  <a:cubicBezTo>
                    <a:pt x="463" y="91"/>
                    <a:pt x="463" y="91"/>
                    <a:pt x="463" y="91"/>
                  </a:cubicBezTo>
                  <a:cubicBezTo>
                    <a:pt x="488" y="91"/>
                    <a:pt x="525" y="45"/>
                    <a:pt x="525" y="45"/>
                  </a:cubicBezTo>
                  <a:cubicBezTo>
                    <a:pt x="525" y="45"/>
                    <a:pt x="488" y="0"/>
                    <a:pt x="4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th-TH" sz="900"/>
            </a:p>
          </p:txBody>
        </p:sp>
        <p:sp>
          <p:nvSpPr>
            <p:cNvPr id="63" name="Freeform 7"/>
            <p:cNvSpPr>
              <a:spLocks/>
            </p:cNvSpPr>
            <p:nvPr/>
          </p:nvSpPr>
          <p:spPr bwMode="auto">
            <a:xfrm>
              <a:off x="6664983" y="5422900"/>
              <a:ext cx="11231563" cy="1820863"/>
            </a:xfrm>
            <a:custGeom>
              <a:avLst/>
              <a:gdLst>
                <a:gd name="T0" fmla="*/ 493 w 555"/>
                <a:gd name="T1" fmla="*/ 0 h 90"/>
                <a:gd name="T2" fmla="*/ 30 w 555"/>
                <a:gd name="T3" fmla="*/ 0 h 90"/>
                <a:gd name="T4" fmla="*/ 29 w 555"/>
                <a:gd name="T5" fmla="*/ 0 h 90"/>
                <a:gd name="T6" fmla="*/ 27 w 555"/>
                <a:gd name="T7" fmla="*/ 53 h 90"/>
                <a:gd name="T8" fmla="*/ 0 w 555"/>
                <a:gd name="T9" fmla="*/ 90 h 90"/>
                <a:gd name="T10" fmla="*/ 493 w 555"/>
                <a:gd name="T11" fmla="*/ 90 h 90"/>
                <a:gd name="T12" fmla="*/ 555 w 555"/>
                <a:gd name="T13" fmla="*/ 45 h 90"/>
                <a:gd name="T14" fmla="*/ 493 w 555"/>
                <a:gd name="T15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5" h="90">
                  <a:moveTo>
                    <a:pt x="493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30" y="0"/>
                    <a:pt x="30" y="0"/>
                    <a:pt x="29" y="0"/>
                  </a:cubicBezTo>
                  <a:cubicBezTo>
                    <a:pt x="27" y="19"/>
                    <a:pt x="35" y="27"/>
                    <a:pt x="27" y="53"/>
                  </a:cubicBezTo>
                  <a:cubicBezTo>
                    <a:pt x="19" y="81"/>
                    <a:pt x="6" y="85"/>
                    <a:pt x="0" y="90"/>
                  </a:cubicBezTo>
                  <a:cubicBezTo>
                    <a:pt x="493" y="90"/>
                    <a:pt x="493" y="90"/>
                    <a:pt x="493" y="90"/>
                  </a:cubicBezTo>
                  <a:cubicBezTo>
                    <a:pt x="518" y="90"/>
                    <a:pt x="555" y="45"/>
                    <a:pt x="555" y="45"/>
                  </a:cubicBezTo>
                  <a:cubicBezTo>
                    <a:pt x="555" y="45"/>
                    <a:pt x="518" y="0"/>
                    <a:pt x="493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th-TH" sz="900"/>
            </a:p>
          </p:txBody>
        </p:sp>
        <p:sp>
          <p:nvSpPr>
            <p:cNvPr id="64" name="Freeform 8"/>
            <p:cNvSpPr>
              <a:spLocks/>
            </p:cNvSpPr>
            <p:nvPr/>
          </p:nvSpPr>
          <p:spPr bwMode="auto">
            <a:xfrm>
              <a:off x="6584020" y="7243763"/>
              <a:ext cx="11312525" cy="1841500"/>
            </a:xfrm>
            <a:custGeom>
              <a:avLst/>
              <a:gdLst>
                <a:gd name="T0" fmla="*/ 497 w 559"/>
                <a:gd name="T1" fmla="*/ 0 h 91"/>
                <a:gd name="T2" fmla="*/ 4 w 559"/>
                <a:gd name="T3" fmla="*/ 0 h 91"/>
                <a:gd name="T4" fmla="*/ 4 w 559"/>
                <a:gd name="T5" fmla="*/ 0 h 91"/>
                <a:gd name="T6" fmla="*/ 0 w 559"/>
                <a:gd name="T7" fmla="*/ 7 h 91"/>
                <a:gd name="T8" fmla="*/ 21 w 559"/>
                <a:gd name="T9" fmla="*/ 30 h 91"/>
                <a:gd name="T10" fmla="*/ 19 w 559"/>
                <a:gd name="T11" fmla="*/ 51 h 91"/>
                <a:gd name="T12" fmla="*/ 31 w 559"/>
                <a:gd name="T13" fmla="*/ 58 h 91"/>
                <a:gd name="T14" fmla="*/ 24 w 559"/>
                <a:gd name="T15" fmla="*/ 69 h 91"/>
                <a:gd name="T16" fmla="*/ 38 w 559"/>
                <a:gd name="T17" fmla="*/ 83 h 91"/>
                <a:gd name="T18" fmla="*/ 34 w 559"/>
                <a:gd name="T19" fmla="*/ 91 h 91"/>
                <a:gd name="T20" fmla="*/ 497 w 559"/>
                <a:gd name="T21" fmla="*/ 91 h 91"/>
                <a:gd name="T22" fmla="*/ 559 w 559"/>
                <a:gd name="T23" fmla="*/ 45 h 91"/>
                <a:gd name="T24" fmla="*/ 497 w 559"/>
                <a:gd name="T2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59" h="91">
                  <a:moveTo>
                    <a:pt x="49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2"/>
                    <a:pt x="0" y="4"/>
                    <a:pt x="0" y="7"/>
                  </a:cubicBezTo>
                  <a:cubicBezTo>
                    <a:pt x="0" y="20"/>
                    <a:pt x="15" y="23"/>
                    <a:pt x="21" y="30"/>
                  </a:cubicBezTo>
                  <a:cubicBezTo>
                    <a:pt x="28" y="37"/>
                    <a:pt x="19" y="45"/>
                    <a:pt x="19" y="51"/>
                  </a:cubicBezTo>
                  <a:cubicBezTo>
                    <a:pt x="20" y="57"/>
                    <a:pt x="34" y="54"/>
                    <a:pt x="31" y="58"/>
                  </a:cubicBezTo>
                  <a:cubicBezTo>
                    <a:pt x="28" y="62"/>
                    <a:pt x="20" y="65"/>
                    <a:pt x="24" y="69"/>
                  </a:cubicBezTo>
                  <a:cubicBezTo>
                    <a:pt x="28" y="72"/>
                    <a:pt x="40" y="76"/>
                    <a:pt x="38" y="83"/>
                  </a:cubicBezTo>
                  <a:cubicBezTo>
                    <a:pt x="37" y="85"/>
                    <a:pt x="36" y="88"/>
                    <a:pt x="34" y="91"/>
                  </a:cubicBezTo>
                  <a:cubicBezTo>
                    <a:pt x="497" y="91"/>
                    <a:pt x="497" y="91"/>
                    <a:pt x="497" y="91"/>
                  </a:cubicBezTo>
                  <a:cubicBezTo>
                    <a:pt x="522" y="91"/>
                    <a:pt x="559" y="45"/>
                    <a:pt x="559" y="45"/>
                  </a:cubicBezTo>
                  <a:cubicBezTo>
                    <a:pt x="559" y="45"/>
                    <a:pt x="522" y="0"/>
                    <a:pt x="49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th-TH" sz="900"/>
            </a:p>
          </p:txBody>
        </p:sp>
        <p:sp>
          <p:nvSpPr>
            <p:cNvPr id="65" name="Freeform 9"/>
            <p:cNvSpPr>
              <a:spLocks/>
            </p:cNvSpPr>
            <p:nvPr/>
          </p:nvSpPr>
          <p:spPr bwMode="auto">
            <a:xfrm>
              <a:off x="7171395" y="9085263"/>
              <a:ext cx="10725150" cy="1841500"/>
            </a:xfrm>
            <a:custGeom>
              <a:avLst/>
              <a:gdLst>
                <a:gd name="T0" fmla="*/ 468 w 530"/>
                <a:gd name="T1" fmla="*/ 0 h 91"/>
                <a:gd name="T2" fmla="*/ 5 w 530"/>
                <a:gd name="T3" fmla="*/ 0 h 91"/>
                <a:gd name="T4" fmla="*/ 5 w 530"/>
                <a:gd name="T5" fmla="*/ 0 h 91"/>
                <a:gd name="T6" fmla="*/ 3 w 530"/>
                <a:gd name="T7" fmla="*/ 16 h 91"/>
                <a:gd name="T8" fmla="*/ 69 w 530"/>
                <a:gd name="T9" fmla="*/ 32 h 91"/>
                <a:gd name="T10" fmla="*/ 87 w 530"/>
                <a:gd name="T11" fmla="*/ 90 h 91"/>
                <a:gd name="T12" fmla="*/ 468 w 530"/>
                <a:gd name="T13" fmla="*/ 91 h 91"/>
                <a:gd name="T14" fmla="*/ 530 w 530"/>
                <a:gd name="T15" fmla="*/ 45 h 91"/>
                <a:gd name="T16" fmla="*/ 468 w 530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0" h="91">
                  <a:moveTo>
                    <a:pt x="468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5"/>
                    <a:pt x="0" y="11"/>
                    <a:pt x="3" y="16"/>
                  </a:cubicBezTo>
                  <a:cubicBezTo>
                    <a:pt x="9" y="25"/>
                    <a:pt x="56" y="22"/>
                    <a:pt x="69" y="32"/>
                  </a:cubicBezTo>
                  <a:cubicBezTo>
                    <a:pt x="81" y="41"/>
                    <a:pt x="89" y="77"/>
                    <a:pt x="87" y="90"/>
                  </a:cubicBezTo>
                  <a:cubicBezTo>
                    <a:pt x="87" y="91"/>
                    <a:pt x="468" y="91"/>
                    <a:pt x="468" y="91"/>
                  </a:cubicBezTo>
                  <a:cubicBezTo>
                    <a:pt x="493" y="91"/>
                    <a:pt x="530" y="45"/>
                    <a:pt x="530" y="45"/>
                  </a:cubicBezTo>
                  <a:cubicBezTo>
                    <a:pt x="530" y="45"/>
                    <a:pt x="493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th-TH" sz="900"/>
            </a:p>
          </p:txBody>
        </p:sp>
      </p:grpSp>
      <p:sp>
        <p:nvSpPr>
          <p:cNvPr id="66" name="TextBox 31"/>
          <p:cNvSpPr txBox="1">
            <a:spLocks noChangeArrowheads="1"/>
          </p:cNvSpPr>
          <p:nvPr/>
        </p:nvSpPr>
        <p:spPr bwMode="auto">
          <a:xfrm>
            <a:off x="2137066" y="2117024"/>
            <a:ext cx="4069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>
                <a:solidFill>
                  <a:srgbClr val="C00000"/>
                </a:solidFill>
                <a:latin typeface="Lato Black" pitchFamily="34" charset="0"/>
                <a:ea typeface="Lato Black" pitchFamily="34" charset="0"/>
                <a:cs typeface="Lato Black" pitchFamily="34" charset="0"/>
              </a:rPr>
              <a:t>A</a:t>
            </a:r>
          </a:p>
        </p:txBody>
      </p:sp>
      <p:sp>
        <p:nvSpPr>
          <p:cNvPr id="67" name="TextBox 31"/>
          <p:cNvSpPr txBox="1">
            <a:spLocks noChangeArrowheads="1"/>
          </p:cNvSpPr>
          <p:nvPr/>
        </p:nvSpPr>
        <p:spPr bwMode="auto">
          <a:xfrm>
            <a:off x="1990890" y="3176309"/>
            <a:ext cx="4069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>
                <a:solidFill>
                  <a:srgbClr val="C00000"/>
                </a:solidFill>
                <a:latin typeface="Lato Black" pitchFamily="34" charset="0"/>
                <a:ea typeface="Lato Black" pitchFamily="34" charset="0"/>
                <a:cs typeface="Lato Black" pitchFamily="34" charset="0"/>
              </a:rPr>
              <a:t>B</a:t>
            </a:r>
          </a:p>
        </p:txBody>
      </p:sp>
      <p:sp>
        <p:nvSpPr>
          <p:cNvPr id="68" name="TextBox 31"/>
          <p:cNvSpPr txBox="1">
            <a:spLocks noChangeArrowheads="1"/>
          </p:cNvSpPr>
          <p:nvPr/>
        </p:nvSpPr>
        <p:spPr bwMode="auto">
          <a:xfrm>
            <a:off x="1859754" y="4523334"/>
            <a:ext cx="4069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>
                <a:solidFill>
                  <a:srgbClr val="C00000"/>
                </a:solidFill>
                <a:latin typeface="Lato Black" pitchFamily="34" charset="0"/>
                <a:ea typeface="Lato Black" pitchFamily="34" charset="0"/>
                <a:cs typeface="Lato Black" pitchFamily="34" charset="0"/>
              </a:rPr>
              <a:t>C</a:t>
            </a:r>
          </a:p>
        </p:txBody>
      </p:sp>
      <p:sp>
        <p:nvSpPr>
          <p:cNvPr id="69" name="TextBox 31"/>
          <p:cNvSpPr txBox="1">
            <a:spLocks noChangeArrowheads="1"/>
          </p:cNvSpPr>
          <p:nvPr/>
        </p:nvSpPr>
        <p:spPr bwMode="auto">
          <a:xfrm>
            <a:off x="2326112" y="5814639"/>
            <a:ext cx="40694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>
                <a:solidFill>
                  <a:srgbClr val="C00000"/>
                </a:solidFill>
                <a:latin typeface="Lato Black" pitchFamily="34" charset="0"/>
                <a:ea typeface="Lato Black" pitchFamily="34" charset="0"/>
                <a:cs typeface="Lato Black" pitchFamily="34" charset="0"/>
              </a:rPr>
              <a:t>D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159240" y="1814378"/>
            <a:ext cx="1477425" cy="4898404"/>
            <a:chOff x="15246178" y="3273604"/>
            <a:chExt cx="2689908" cy="8918396"/>
          </a:xfrm>
        </p:grpSpPr>
        <p:grpSp>
          <p:nvGrpSpPr>
            <p:cNvPr id="70" name="Group 69"/>
            <p:cNvGrpSpPr/>
            <p:nvPr/>
          </p:nvGrpSpPr>
          <p:grpSpPr>
            <a:xfrm>
              <a:off x="15342290" y="3273604"/>
              <a:ext cx="2593796" cy="2593796"/>
              <a:chOff x="5684837" y="8229600"/>
              <a:chExt cx="5452844" cy="5452844"/>
            </a:xfrm>
          </p:grpSpPr>
          <p:pic>
            <p:nvPicPr>
              <p:cNvPr id="71" name="Picture 7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4837" y="8229600"/>
                <a:ext cx="5452844" cy="5452844"/>
              </a:xfrm>
              <a:prstGeom prst="rect">
                <a:avLst/>
              </a:prstGeom>
            </p:spPr>
          </p:pic>
          <p:sp>
            <p:nvSpPr>
              <p:cNvPr id="72" name="Rectangle 139"/>
              <p:cNvSpPr/>
              <p:nvPr/>
            </p:nvSpPr>
            <p:spPr>
              <a:xfrm>
                <a:off x="6974600" y="8995646"/>
                <a:ext cx="3019661" cy="3020448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/>
              </a:p>
            </p:txBody>
          </p:sp>
          <p:sp>
            <p:nvSpPr>
              <p:cNvPr id="73" name="Freeform 102"/>
              <p:cNvSpPr>
                <a:spLocks noEditPoints="1"/>
              </p:cNvSpPr>
              <p:nvPr/>
            </p:nvSpPr>
            <p:spPr bwMode="auto">
              <a:xfrm>
                <a:off x="7782973" y="9762392"/>
                <a:ext cx="1483264" cy="1372573"/>
              </a:xfrm>
              <a:custGeom>
                <a:avLst/>
                <a:gdLst>
                  <a:gd name="T0" fmla="*/ 59 w 67"/>
                  <a:gd name="T1" fmla="*/ 44 h 62"/>
                  <a:gd name="T2" fmla="*/ 59 w 67"/>
                  <a:gd name="T3" fmla="*/ 35 h 62"/>
                  <a:gd name="T4" fmla="*/ 58 w 67"/>
                  <a:gd name="T5" fmla="*/ 33 h 62"/>
                  <a:gd name="T6" fmla="*/ 53 w 67"/>
                  <a:gd name="T7" fmla="*/ 33 h 62"/>
                  <a:gd name="T8" fmla="*/ 50 w 67"/>
                  <a:gd name="T9" fmla="*/ 33 h 62"/>
                  <a:gd name="T10" fmla="*/ 35 w 67"/>
                  <a:gd name="T11" fmla="*/ 33 h 62"/>
                  <a:gd name="T12" fmla="*/ 35 w 67"/>
                  <a:gd name="T13" fmla="*/ 19 h 62"/>
                  <a:gd name="T14" fmla="*/ 43 w 67"/>
                  <a:gd name="T15" fmla="*/ 10 h 62"/>
                  <a:gd name="T16" fmla="*/ 34 w 67"/>
                  <a:gd name="T17" fmla="*/ 0 h 62"/>
                  <a:gd name="T18" fmla="*/ 24 w 67"/>
                  <a:gd name="T19" fmla="*/ 10 h 62"/>
                  <a:gd name="T20" fmla="*/ 32 w 67"/>
                  <a:gd name="T21" fmla="*/ 19 h 62"/>
                  <a:gd name="T22" fmla="*/ 32 w 67"/>
                  <a:gd name="T23" fmla="*/ 33 h 62"/>
                  <a:gd name="T24" fmla="*/ 10 w 67"/>
                  <a:gd name="T25" fmla="*/ 33 h 62"/>
                  <a:gd name="T26" fmla="*/ 8 w 67"/>
                  <a:gd name="T27" fmla="*/ 35 h 62"/>
                  <a:gd name="T28" fmla="*/ 8 w 67"/>
                  <a:gd name="T29" fmla="*/ 44 h 62"/>
                  <a:gd name="T30" fmla="*/ 0 w 67"/>
                  <a:gd name="T31" fmla="*/ 53 h 62"/>
                  <a:gd name="T32" fmla="*/ 10 w 67"/>
                  <a:gd name="T33" fmla="*/ 62 h 62"/>
                  <a:gd name="T34" fmla="*/ 19 w 67"/>
                  <a:gd name="T35" fmla="*/ 53 h 62"/>
                  <a:gd name="T36" fmla="*/ 11 w 67"/>
                  <a:gd name="T37" fmla="*/ 44 h 62"/>
                  <a:gd name="T38" fmla="*/ 11 w 67"/>
                  <a:gd name="T39" fmla="*/ 36 h 62"/>
                  <a:gd name="T40" fmla="*/ 32 w 67"/>
                  <a:gd name="T41" fmla="*/ 36 h 62"/>
                  <a:gd name="T42" fmla="*/ 32 w 67"/>
                  <a:gd name="T43" fmla="*/ 44 h 62"/>
                  <a:gd name="T44" fmla="*/ 24 w 67"/>
                  <a:gd name="T45" fmla="*/ 53 h 62"/>
                  <a:gd name="T46" fmla="*/ 34 w 67"/>
                  <a:gd name="T47" fmla="*/ 62 h 62"/>
                  <a:gd name="T48" fmla="*/ 43 w 67"/>
                  <a:gd name="T49" fmla="*/ 53 h 62"/>
                  <a:gd name="T50" fmla="*/ 35 w 67"/>
                  <a:gd name="T51" fmla="*/ 44 h 62"/>
                  <a:gd name="T52" fmla="*/ 35 w 67"/>
                  <a:gd name="T53" fmla="*/ 36 h 62"/>
                  <a:gd name="T54" fmla="*/ 50 w 67"/>
                  <a:gd name="T55" fmla="*/ 36 h 62"/>
                  <a:gd name="T56" fmla="*/ 53 w 67"/>
                  <a:gd name="T57" fmla="*/ 36 h 62"/>
                  <a:gd name="T58" fmla="*/ 56 w 67"/>
                  <a:gd name="T59" fmla="*/ 36 h 62"/>
                  <a:gd name="T60" fmla="*/ 56 w 67"/>
                  <a:gd name="T61" fmla="*/ 44 h 62"/>
                  <a:gd name="T62" fmla="*/ 48 w 67"/>
                  <a:gd name="T63" fmla="*/ 53 h 62"/>
                  <a:gd name="T64" fmla="*/ 58 w 67"/>
                  <a:gd name="T65" fmla="*/ 62 h 62"/>
                  <a:gd name="T66" fmla="*/ 67 w 67"/>
                  <a:gd name="T67" fmla="*/ 53 h 62"/>
                  <a:gd name="T68" fmla="*/ 59 w 67"/>
                  <a:gd name="T69" fmla="*/ 44 h 62"/>
                  <a:gd name="T70" fmla="*/ 28 w 67"/>
                  <a:gd name="T71" fmla="*/ 10 h 62"/>
                  <a:gd name="T72" fmla="*/ 34 w 67"/>
                  <a:gd name="T73" fmla="*/ 4 h 62"/>
                  <a:gd name="T74" fmla="*/ 39 w 67"/>
                  <a:gd name="T75" fmla="*/ 10 h 62"/>
                  <a:gd name="T76" fmla="*/ 34 w 67"/>
                  <a:gd name="T77" fmla="*/ 15 h 62"/>
                  <a:gd name="T78" fmla="*/ 28 w 67"/>
                  <a:gd name="T79" fmla="*/ 10 h 62"/>
                  <a:gd name="T80" fmla="*/ 15 w 67"/>
                  <a:gd name="T81" fmla="*/ 53 h 62"/>
                  <a:gd name="T82" fmla="*/ 10 w 67"/>
                  <a:gd name="T83" fmla="*/ 58 h 62"/>
                  <a:gd name="T84" fmla="*/ 4 w 67"/>
                  <a:gd name="T85" fmla="*/ 53 h 62"/>
                  <a:gd name="T86" fmla="*/ 10 w 67"/>
                  <a:gd name="T87" fmla="*/ 47 h 62"/>
                  <a:gd name="T88" fmla="*/ 15 w 67"/>
                  <a:gd name="T89" fmla="*/ 53 h 62"/>
                  <a:gd name="T90" fmla="*/ 39 w 67"/>
                  <a:gd name="T91" fmla="*/ 53 h 62"/>
                  <a:gd name="T92" fmla="*/ 34 w 67"/>
                  <a:gd name="T93" fmla="*/ 58 h 62"/>
                  <a:gd name="T94" fmla="*/ 28 w 67"/>
                  <a:gd name="T95" fmla="*/ 53 h 62"/>
                  <a:gd name="T96" fmla="*/ 34 w 67"/>
                  <a:gd name="T97" fmla="*/ 47 h 62"/>
                  <a:gd name="T98" fmla="*/ 39 w 67"/>
                  <a:gd name="T99" fmla="*/ 53 h 62"/>
                  <a:gd name="T100" fmla="*/ 58 w 67"/>
                  <a:gd name="T101" fmla="*/ 58 h 62"/>
                  <a:gd name="T102" fmla="*/ 52 w 67"/>
                  <a:gd name="T103" fmla="*/ 53 h 62"/>
                  <a:gd name="T104" fmla="*/ 58 w 67"/>
                  <a:gd name="T105" fmla="*/ 47 h 62"/>
                  <a:gd name="T106" fmla="*/ 63 w 67"/>
                  <a:gd name="T107" fmla="*/ 53 h 62"/>
                  <a:gd name="T108" fmla="*/ 58 w 67"/>
                  <a:gd name="T109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7" h="62">
                    <a:moveTo>
                      <a:pt x="59" y="44"/>
                    </a:moveTo>
                    <a:cubicBezTo>
                      <a:pt x="59" y="35"/>
                      <a:pt x="59" y="35"/>
                      <a:pt x="59" y="35"/>
                    </a:cubicBezTo>
                    <a:cubicBezTo>
                      <a:pt x="59" y="34"/>
                      <a:pt x="59" y="33"/>
                      <a:pt x="58" y="33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50" y="33"/>
                      <a:pt x="50" y="33"/>
                      <a:pt x="50" y="33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40" y="18"/>
                      <a:pt x="43" y="14"/>
                      <a:pt x="43" y="10"/>
                    </a:cubicBezTo>
                    <a:cubicBezTo>
                      <a:pt x="43" y="4"/>
                      <a:pt x="39" y="0"/>
                      <a:pt x="34" y="0"/>
                    </a:cubicBezTo>
                    <a:cubicBezTo>
                      <a:pt x="29" y="0"/>
                      <a:pt x="24" y="4"/>
                      <a:pt x="24" y="10"/>
                    </a:cubicBezTo>
                    <a:cubicBezTo>
                      <a:pt x="24" y="14"/>
                      <a:pt x="28" y="18"/>
                      <a:pt x="32" y="19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9" y="33"/>
                      <a:pt x="8" y="34"/>
                      <a:pt x="8" y="35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4" y="44"/>
                      <a:pt x="0" y="48"/>
                      <a:pt x="0" y="53"/>
                    </a:cubicBezTo>
                    <a:cubicBezTo>
                      <a:pt x="0" y="58"/>
                      <a:pt x="4" y="62"/>
                      <a:pt x="10" y="62"/>
                    </a:cubicBezTo>
                    <a:cubicBezTo>
                      <a:pt x="15" y="62"/>
                      <a:pt x="19" y="58"/>
                      <a:pt x="19" y="53"/>
                    </a:cubicBezTo>
                    <a:cubicBezTo>
                      <a:pt x="19" y="48"/>
                      <a:pt x="16" y="44"/>
                      <a:pt x="11" y="44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28" y="44"/>
                      <a:pt x="24" y="48"/>
                      <a:pt x="24" y="53"/>
                    </a:cubicBezTo>
                    <a:cubicBezTo>
                      <a:pt x="24" y="58"/>
                      <a:pt x="29" y="62"/>
                      <a:pt x="34" y="62"/>
                    </a:cubicBezTo>
                    <a:cubicBezTo>
                      <a:pt x="39" y="62"/>
                      <a:pt x="43" y="58"/>
                      <a:pt x="43" y="53"/>
                    </a:cubicBezTo>
                    <a:cubicBezTo>
                      <a:pt x="43" y="48"/>
                      <a:pt x="40" y="44"/>
                      <a:pt x="35" y="44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50" y="36"/>
                      <a:pt x="50" y="36"/>
                      <a:pt x="50" y="36"/>
                    </a:cubicBezTo>
                    <a:cubicBezTo>
                      <a:pt x="53" y="36"/>
                      <a:pt x="53" y="36"/>
                      <a:pt x="53" y="36"/>
                    </a:cubicBezTo>
                    <a:cubicBezTo>
                      <a:pt x="56" y="36"/>
                      <a:pt x="56" y="36"/>
                      <a:pt x="56" y="36"/>
                    </a:cubicBezTo>
                    <a:cubicBezTo>
                      <a:pt x="56" y="44"/>
                      <a:pt x="56" y="44"/>
                      <a:pt x="56" y="44"/>
                    </a:cubicBezTo>
                    <a:cubicBezTo>
                      <a:pt x="52" y="44"/>
                      <a:pt x="48" y="48"/>
                      <a:pt x="48" y="53"/>
                    </a:cubicBezTo>
                    <a:cubicBezTo>
                      <a:pt x="48" y="58"/>
                      <a:pt x="53" y="62"/>
                      <a:pt x="58" y="62"/>
                    </a:cubicBezTo>
                    <a:cubicBezTo>
                      <a:pt x="63" y="62"/>
                      <a:pt x="67" y="58"/>
                      <a:pt x="67" y="53"/>
                    </a:cubicBezTo>
                    <a:cubicBezTo>
                      <a:pt x="67" y="48"/>
                      <a:pt x="64" y="44"/>
                      <a:pt x="59" y="44"/>
                    </a:cubicBezTo>
                    <a:close/>
                    <a:moveTo>
                      <a:pt x="28" y="10"/>
                    </a:moveTo>
                    <a:cubicBezTo>
                      <a:pt x="28" y="6"/>
                      <a:pt x="31" y="4"/>
                      <a:pt x="34" y="4"/>
                    </a:cubicBezTo>
                    <a:cubicBezTo>
                      <a:pt x="37" y="4"/>
                      <a:pt x="39" y="6"/>
                      <a:pt x="39" y="10"/>
                    </a:cubicBezTo>
                    <a:cubicBezTo>
                      <a:pt x="39" y="13"/>
                      <a:pt x="37" y="15"/>
                      <a:pt x="34" y="15"/>
                    </a:cubicBezTo>
                    <a:cubicBezTo>
                      <a:pt x="31" y="15"/>
                      <a:pt x="28" y="13"/>
                      <a:pt x="28" y="10"/>
                    </a:cubicBezTo>
                    <a:close/>
                    <a:moveTo>
                      <a:pt x="15" y="53"/>
                    </a:moveTo>
                    <a:cubicBezTo>
                      <a:pt x="15" y="56"/>
                      <a:pt x="13" y="58"/>
                      <a:pt x="10" y="58"/>
                    </a:cubicBezTo>
                    <a:cubicBezTo>
                      <a:pt x="6" y="58"/>
                      <a:pt x="4" y="56"/>
                      <a:pt x="4" y="53"/>
                    </a:cubicBezTo>
                    <a:cubicBezTo>
                      <a:pt x="4" y="50"/>
                      <a:pt x="6" y="47"/>
                      <a:pt x="10" y="47"/>
                    </a:cubicBezTo>
                    <a:cubicBezTo>
                      <a:pt x="13" y="47"/>
                      <a:pt x="15" y="50"/>
                      <a:pt x="15" y="53"/>
                    </a:cubicBezTo>
                    <a:close/>
                    <a:moveTo>
                      <a:pt x="39" y="53"/>
                    </a:moveTo>
                    <a:cubicBezTo>
                      <a:pt x="39" y="56"/>
                      <a:pt x="37" y="58"/>
                      <a:pt x="34" y="58"/>
                    </a:cubicBezTo>
                    <a:cubicBezTo>
                      <a:pt x="31" y="58"/>
                      <a:pt x="28" y="56"/>
                      <a:pt x="28" y="53"/>
                    </a:cubicBezTo>
                    <a:cubicBezTo>
                      <a:pt x="28" y="50"/>
                      <a:pt x="31" y="47"/>
                      <a:pt x="34" y="47"/>
                    </a:cubicBezTo>
                    <a:cubicBezTo>
                      <a:pt x="37" y="47"/>
                      <a:pt x="39" y="50"/>
                      <a:pt x="39" y="53"/>
                    </a:cubicBezTo>
                    <a:close/>
                    <a:moveTo>
                      <a:pt x="58" y="58"/>
                    </a:moveTo>
                    <a:cubicBezTo>
                      <a:pt x="55" y="58"/>
                      <a:pt x="52" y="56"/>
                      <a:pt x="52" y="53"/>
                    </a:cubicBezTo>
                    <a:cubicBezTo>
                      <a:pt x="52" y="50"/>
                      <a:pt x="55" y="47"/>
                      <a:pt x="58" y="47"/>
                    </a:cubicBezTo>
                    <a:cubicBezTo>
                      <a:pt x="61" y="47"/>
                      <a:pt x="63" y="50"/>
                      <a:pt x="63" y="53"/>
                    </a:cubicBezTo>
                    <a:cubicBezTo>
                      <a:pt x="63" y="56"/>
                      <a:pt x="61" y="58"/>
                      <a:pt x="58" y="5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900"/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15319382" y="5334000"/>
              <a:ext cx="2593796" cy="2593796"/>
              <a:chOff x="11347902" y="8263156"/>
              <a:chExt cx="5452844" cy="5452844"/>
            </a:xfrm>
          </p:grpSpPr>
          <p:pic>
            <p:nvPicPr>
              <p:cNvPr id="75" name="Picture 7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47902" y="8263156"/>
                <a:ext cx="5452844" cy="5452844"/>
              </a:xfrm>
              <a:prstGeom prst="rect">
                <a:avLst/>
              </a:prstGeom>
            </p:spPr>
          </p:pic>
          <p:sp>
            <p:nvSpPr>
              <p:cNvPr id="76" name="Rectangle 139"/>
              <p:cNvSpPr/>
              <p:nvPr/>
            </p:nvSpPr>
            <p:spPr>
              <a:xfrm>
                <a:off x="12637665" y="9029202"/>
                <a:ext cx="3019661" cy="3020448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/>
              </a:p>
            </p:txBody>
          </p:sp>
          <p:grpSp>
            <p:nvGrpSpPr>
              <p:cNvPr id="77" name="กลุ่ม 79"/>
              <p:cNvGrpSpPr/>
              <p:nvPr/>
            </p:nvGrpSpPr>
            <p:grpSpPr>
              <a:xfrm>
                <a:off x="13627245" y="9762741"/>
                <a:ext cx="1040499" cy="1553370"/>
                <a:chOff x="9260948" y="10553700"/>
                <a:chExt cx="447675" cy="668338"/>
              </a:xfrm>
              <a:solidFill>
                <a:schemeClr val="bg1"/>
              </a:solidFill>
            </p:grpSpPr>
            <p:sp>
              <p:nvSpPr>
                <p:cNvPr id="78" name="Freeform 220"/>
                <p:cNvSpPr>
                  <a:spLocks noEditPoints="1"/>
                </p:cNvSpPr>
                <p:nvPr/>
              </p:nvSpPr>
              <p:spPr bwMode="auto">
                <a:xfrm>
                  <a:off x="9260948" y="10553700"/>
                  <a:ext cx="447675" cy="668338"/>
                </a:xfrm>
                <a:custGeom>
                  <a:avLst/>
                  <a:gdLst>
                    <a:gd name="T0" fmla="*/ 43 w 47"/>
                    <a:gd name="T1" fmla="*/ 12 h 70"/>
                    <a:gd name="T2" fmla="*/ 47 w 47"/>
                    <a:gd name="T3" fmla="*/ 10 h 70"/>
                    <a:gd name="T4" fmla="*/ 45 w 47"/>
                    <a:gd name="T5" fmla="*/ 0 h 70"/>
                    <a:gd name="T6" fmla="*/ 0 w 47"/>
                    <a:gd name="T7" fmla="*/ 2 h 70"/>
                    <a:gd name="T8" fmla="*/ 1 w 47"/>
                    <a:gd name="T9" fmla="*/ 12 h 70"/>
                    <a:gd name="T10" fmla="*/ 4 w 47"/>
                    <a:gd name="T11" fmla="*/ 14 h 70"/>
                    <a:gd name="T12" fmla="*/ 17 w 47"/>
                    <a:gd name="T13" fmla="*/ 36 h 70"/>
                    <a:gd name="T14" fmla="*/ 4 w 47"/>
                    <a:gd name="T15" fmla="*/ 59 h 70"/>
                    <a:gd name="T16" fmla="*/ 0 w 47"/>
                    <a:gd name="T17" fmla="*/ 60 h 70"/>
                    <a:gd name="T18" fmla="*/ 1 w 47"/>
                    <a:gd name="T19" fmla="*/ 70 h 70"/>
                    <a:gd name="T20" fmla="*/ 47 w 47"/>
                    <a:gd name="T21" fmla="*/ 69 h 70"/>
                    <a:gd name="T22" fmla="*/ 45 w 47"/>
                    <a:gd name="T23" fmla="*/ 59 h 70"/>
                    <a:gd name="T24" fmla="*/ 43 w 47"/>
                    <a:gd name="T25" fmla="*/ 56 h 70"/>
                    <a:gd name="T26" fmla="*/ 30 w 47"/>
                    <a:gd name="T27" fmla="*/ 35 h 70"/>
                    <a:gd name="T28" fmla="*/ 3 w 47"/>
                    <a:gd name="T29" fmla="*/ 8 h 70"/>
                    <a:gd name="T30" fmla="*/ 43 w 47"/>
                    <a:gd name="T31" fmla="*/ 3 h 70"/>
                    <a:gd name="T32" fmla="*/ 3 w 47"/>
                    <a:gd name="T33" fmla="*/ 8 h 70"/>
                    <a:gd name="T34" fmla="*/ 43 w 47"/>
                    <a:gd name="T35" fmla="*/ 62 h 70"/>
                    <a:gd name="T36" fmla="*/ 3 w 47"/>
                    <a:gd name="T37" fmla="*/ 67 h 70"/>
                    <a:gd name="T38" fmla="*/ 6 w 47"/>
                    <a:gd name="T39" fmla="*/ 62 h 70"/>
                    <a:gd name="T40" fmla="*/ 41 w 47"/>
                    <a:gd name="T41" fmla="*/ 62 h 70"/>
                    <a:gd name="T42" fmla="*/ 39 w 47"/>
                    <a:gd name="T43" fmla="*/ 56 h 70"/>
                    <a:gd name="T44" fmla="*/ 7 w 47"/>
                    <a:gd name="T45" fmla="*/ 59 h 70"/>
                    <a:gd name="T46" fmla="*/ 8 w 47"/>
                    <a:gd name="T47" fmla="*/ 51 h 70"/>
                    <a:gd name="T48" fmla="*/ 39 w 47"/>
                    <a:gd name="T49" fmla="*/ 56 h 70"/>
                    <a:gd name="T50" fmla="*/ 37 w 47"/>
                    <a:gd name="T51" fmla="*/ 48 h 70"/>
                    <a:gd name="T52" fmla="*/ 19 w 47"/>
                    <a:gd name="T53" fmla="*/ 39 h 70"/>
                    <a:gd name="T54" fmla="*/ 20 w 47"/>
                    <a:gd name="T55" fmla="*/ 33 h 70"/>
                    <a:gd name="T56" fmla="*/ 7 w 47"/>
                    <a:gd name="T57" fmla="*/ 14 h 70"/>
                    <a:gd name="T58" fmla="*/ 9 w 47"/>
                    <a:gd name="T59" fmla="*/ 12 h 70"/>
                    <a:gd name="T60" fmla="*/ 38 w 47"/>
                    <a:gd name="T61" fmla="*/ 12 h 70"/>
                    <a:gd name="T62" fmla="*/ 39 w 47"/>
                    <a:gd name="T63" fmla="*/ 14 h 70"/>
                    <a:gd name="T64" fmla="*/ 27 w 47"/>
                    <a:gd name="T65" fmla="*/ 33 h 70"/>
                    <a:gd name="T66" fmla="*/ 28 w 47"/>
                    <a:gd name="T67" fmla="*/ 3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47" h="70">
                      <a:moveTo>
                        <a:pt x="43" y="14"/>
                      </a:moveTo>
                      <a:cubicBezTo>
                        <a:pt x="43" y="12"/>
                        <a:pt x="43" y="12"/>
                        <a:pt x="43" y="12"/>
                      </a:cubicBezTo>
                      <a:cubicBezTo>
                        <a:pt x="45" y="12"/>
                        <a:pt x="45" y="12"/>
                        <a:pt x="45" y="12"/>
                      </a:cubicBezTo>
                      <a:cubicBezTo>
                        <a:pt x="46" y="12"/>
                        <a:pt x="47" y="11"/>
                        <a:pt x="47" y="10"/>
                      </a:cubicBezTo>
                      <a:cubicBezTo>
                        <a:pt x="47" y="2"/>
                        <a:pt x="47" y="2"/>
                        <a:pt x="47" y="2"/>
                      </a:cubicBezTo>
                      <a:cubicBezTo>
                        <a:pt x="47" y="1"/>
                        <a:pt x="46" y="0"/>
                        <a:pt x="45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1"/>
                        <a:pt x="0" y="2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1"/>
                        <a:pt x="1" y="12"/>
                        <a:pt x="1" y="12"/>
                      </a:cubicBezTo>
                      <a:cubicBezTo>
                        <a:pt x="4" y="12"/>
                        <a:pt x="4" y="12"/>
                        <a:pt x="4" y="12"/>
                      </a:cubicBezTo>
                      <a:cubicBezTo>
                        <a:pt x="4" y="14"/>
                        <a:pt x="4" y="14"/>
                        <a:pt x="4" y="14"/>
                      </a:cubicBezTo>
                      <a:cubicBezTo>
                        <a:pt x="4" y="23"/>
                        <a:pt x="9" y="31"/>
                        <a:pt x="17" y="35"/>
                      </a:cubicBezTo>
                      <a:cubicBezTo>
                        <a:pt x="17" y="36"/>
                        <a:pt x="17" y="36"/>
                        <a:pt x="17" y="36"/>
                      </a:cubicBezTo>
                      <a:cubicBezTo>
                        <a:pt x="9" y="40"/>
                        <a:pt x="4" y="48"/>
                        <a:pt x="4" y="56"/>
                      </a:cubicBezTo>
                      <a:cubicBezTo>
                        <a:pt x="4" y="59"/>
                        <a:pt x="4" y="59"/>
                        <a:pt x="4" y="59"/>
                      </a:cubicBezTo>
                      <a:cubicBezTo>
                        <a:pt x="1" y="59"/>
                        <a:pt x="1" y="59"/>
                        <a:pt x="1" y="59"/>
                      </a:cubicBezTo>
                      <a:cubicBezTo>
                        <a:pt x="1" y="59"/>
                        <a:pt x="0" y="59"/>
                        <a:pt x="0" y="60"/>
                      </a:cubicBezTo>
                      <a:cubicBezTo>
                        <a:pt x="0" y="69"/>
                        <a:pt x="0" y="69"/>
                        <a:pt x="0" y="69"/>
                      </a:cubicBezTo>
                      <a:cubicBezTo>
                        <a:pt x="0" y="70"/>
                        <a:pt x="1" y="70"/>
                        <a:pt x="1" y="70"/>
                      </a:cubicBezTo>
                      <a:cubicBezTo>
                        <a:pt x="45" y="70"/>
                        <a:pt x="45" y="70"/>
                        <a:pt x="45" y="70"/>
                      </a:cubicBezTo>
                      <a:cubicBezTo>
                        <a:pt x="46" y="70"/>
                        <a:pt x="47" y="70"/>
                        <a:pt x="47" y="69"/>
                      </a:cubicBezTo>
                      <a:cubicBezTo>
                        <a:pt x="47" y="60"/>
                        <a:pt x="47" y="60"/>
                        <a:pt x="47" y="60"/>
                      </a:cubicBezTo>
                      <a:cubicBezTo>
                        <a:pt x="47" y="59"/>
                        <a:pt x="46" y="59"/>
                        <a:pt x="45" y="59"/>
                      </a:cubicBezTo>
                      <a:cubicBezTo>
                        <a:pt x="43" y="59"/>
                        <a:pt x="43" y="59"/>
                        <a:pt x="43" y="59"/>
                      </a:cubicBezTo>
                      <a:cubicBezTo>
                        <a:pt x="43" y="56"/>
                        <a:pt x="43" y="56"/>
                        <a:pt x="43" y="56"/>
                      </a:cubicBezTo>
                      <a:cubicBezTo>
                        <a:pt x="43" y="48"/>
                        <a:pt x="38" y="40"/>
                        <a:pt x="30" y="36"/>
                      </a:cubicBezTo>
                      <a:cubicBezTo>
                        <a:pt x="30" y="35"/>
                        <a:pt x="30" y="35"/>
                        <a:pt x="30" y="35"/>
                      </a:cubicBezTo>
                      <a:cubicBezTo>
                        <a:pt x="38" y="31"/>
                        <a:pt x="43" y="23"/>
                        <a:pt x="43" y="14"/>
                      </a:cubicBezTo>
                      <a:close/>
                      <a:moveTo>
                        <a:pt x="3" y="8"/>
                      </a:move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43" y="3"/>
                        <a:pt x="43" y="3"/>
                        <a:pt x="43" y="3"/>
                      </a:cubicBezTo>
                      <a:cubicBezTo>
                        <a:pt x="43" y="8"/>
                        <a:pt x="43" y="8"/>
                        <a:pt x="43" y="8"/>
                      </a:cubicBezTo>
                      <a:lnTo>
                        <a:pt x="3" y="8"/>
                      </a:lnTo>
                      <a:close/>
                      <a:moveTo>
                        <a:pt x="41" y="62"/>
                      </a:moveTo>
                      <a:cubicBezTo>
                        <a:pt x="43" y="62"/>
                        <a:pt x="43" y="62"/>
                        <a:pt x="43" y="62"/>
                      </a:cubicBezTo>
                      <a:cubicBezTo>
                        <a:pt x="43" y="67"/>
                        <a:pt x="43" y="67"/>
                        <a:pt x="43" y="67"/>
                      </a:cubicBezTo>
                      <a:cubicBezTo>
                        <a:pt x="3" y="67"/>
                        <a:pt x="3" y="67"/>
                        <a:pt x="3" y="67"/>
                      </a:cubicBezTo>
                      <a:cubicBezTo>
                        <a:pt x="3" y="62"/>
                        <a:pt x="3" y="62"/>
                        <a:pt x="3" y="62"/>
                      </a:cubicBezTo>
                      <a:cubicBezTo>
                        <a:pt x="6" y="62"/>
                        <a:pt x="6" y="62"/>
                        <a:pt x="6" y="62"/>
                      </a:cubicBezTo>
                      <a:cubicBezTo>
                        <a:pt x="6" y="62"/>
                        <a:pt x="6" y="62"/>
                        <a:pt x="6" y="62"/>
                      </a:cubicBezTo>
                      <a:cubicBezTo>
                        <a:pt x="41" y="62"/>
                        <a:pt x="41" y="62"/>
                        <a:pt x="41" y="62"/>
                      </a:cubicBezTo>
                      <a:cubicBezTo>
                        <a:pt x="41" y="62"/>
                        <a:pt x="41" y="62"/>
                        <a:pt x="41" y="62"/>
                      </a:cubicBezTo>
                      <a:close/>
                      <a:moveTo>
                        <a:pt x="39" y="56"/>
                      </a:moveTo>
                      <a:cubicBezTo>
                        <a:pt x="39" y="59"/>
                        <a:pt x="39" y="59"/>
                        <a:pt x="39" y="59"/>
                      </a:cubicBezTo>
                      <a:cubicBezTo>
                        <a:pt x="7" y="59"/>
                        <a:pt x="7" y="59"/>
                        <a:pt x="7" y="59"/>
                      </a:cubicBezTo>
                      <a:cubicBezTo>
                        <a:pt x="7" y="56"/>
                        <a:pt x="7" y="56"/>
                        <a:pt x="7" y="56"/>
                      </a:cubicBezTo>
                      <a:cubicBezTo>
                        <a:pt x="7" y="55"/>
                        <a:pt x="8" y="53"/>
                        <a:pt x="8" y="51"/>
                      </a:cubicBezTo>
                      <a:cubicBezTo>
                        <a:pt x="39" y="51"/>
                        <a:pt x="39" y="51"/>
                        <a:pt x="39" y="51"/>
                      </a:cubicBezTo>
                      <a:cubicBezTo>
                        <a:pt x="39" y="53"/>
                        <a:pt x="39" y="55"/>
                        <a:pt x="39" y="56"/>
                      </a:cubicBezTo>
                      <a:close/>
                      <a:moveTo>
                        <a:pt x="28" y="39"/>
                      </a:moveTo>
                      <a:cubicBezTo>
                        <a:pt x="32" y="40"/>
                        <a:pt x="35" y="44"/>
                        <a:pt x="37" y="48"/>
                      </a:cubicBezTo>
                      <a:cubicBezTo>
                        <a:pt x="9" y="48"/>
                        <a:pt x="9" y="48"/>
                        <a:pt x="9" y="48"/>
                      </a:cubicBezTo>
                      <a:cubicBezTo>
                        <a:pt x="11" y="44"/>
                        <a:pt x="15" y="40"/>
                        <a:pt x="19" y="39"/>
                      </a:cubicBezTo>
                      <a:cubicBezTo>
                        <a:pt x="20" y="38"/>
                        <a:pt x="20" y="38"/>
                        <a:pt x="20" y="37"/>
                      </a:cubicBezTo>
                      <a:cubicBezTo>
                        <a:pt x="20" y="33"/>
                        <a:pt x="20" y="33"/>
                        <a:pt x="20" y="33"/>
                      </a:cubicBezTo>
                      <a:cubicBezTo>
                        <a:pt x="20" y="33"/>
                        <a:pt x="20" y="32"/>
                        <a:pt x="19" y="32"/>
                      </a:cubicBezTo>
                      <a:cubicBezTo>
                        <a:pt x="12" y="29"/>
                        <a:pt x="7" y="22"/>
                        <a:pt x="7" y="14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9" y="12"/>
                        <a:pt x="9" y="12"/>
                        <a:pt x="9" y="12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ubicBezTo>
                        <a:pt x="39" y="12"/>
                        <a:pt x="39" y="12"/>
                        <a:pt x="39" y="12"/>
                      </a:cubicBezTo>
                      <a:cubicBezTo>
                        <a:pt x="39" y="14"/>
                        <a:pt x="39" y="14"/>
                        <a:pt x="39" y="14"/>
                      </a:cubicBezTo>
                      <a:cubicBezTo>
                        <a:pt x="39" y="22"/>
                        <a:pt x="35" y="29"/>
                        <a:pt x="28" y="32"/>
                      </a:cubicBezTo>
                      <a:cubicBezTo>
                        <a:pt x="27" y="32"/>
                        <a:pt x="27" y="33"/>
                        <a:pt x="27" y="33"/>
                      </a:cubicBezTo>
                      <a:cubicBezTo>
                        <a:pt x="27" y="37"/>
                        <a:pt x="27" y="37"/>
                        <a:pt x="27" y="37"/>
                      </a:cubicBezTo>
                      <a:cubicBezTo>
                        <a:pt x="27" y="38"/>
                        <a:pt x="27" y="38"/>
                        <a:pt x="28" y="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/>
                </a:p>
              </p:txBody>
            </p:sp>
            <p:sp>
              <p:nvSpPr>
                <p:cNvPr id="79" name="Oval 221"/>
                <p:cNvSpPr>
                  <a:spLocks noChangeArrowheads="1"/>
                </p:cNvSpPr>
                <p:nvPr/>
              </p:nvSpPr>
              <p:spPr bwMode="auto">
                <a:xfrm>
                  <a:off x="9508598" y="10726737"/>
                  <a:ext cx="66675" cy="6667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/>
                </a:p>
              </p:txBody>
            </p:sp>
            <p:sp>
              <p:nvSpPr>
                <p:cNvPr id="80" name="Oval 222"/>
                <p:cNvSpPr>
                  <a:spLocks noChangeArrowheads="1"/>
                </p:cNvSpPr>
                <p:nvPr/>
              </p:nvSpPr>
              <p:spPr bwMode="auto">
                <a:xfrm>
                  <a:off x="9480023" y="10793412"/>
                  <a:ext cx="38100" cy="3810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/>
                </a:p>
              </p:txBody>
            </p:sp>
            <p:sp>
              <p:nvSpPr>
                <p:cNvPr id="81" name="Oval 223"/>
                <p:cNvSpPr>
                  <a:spLocks noChangeArrowheads="1"/>
                </p:cNvSpPr>
                <p:nvPr/>
              </p:nvSpPr>
              <p:spPr bwMode="auto">
                <a:xfrm>
                  <a:off x="9499073" y="10936287"/>
                  <a:ext cx="28575" cy="3810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/>
                </a:p>
              </p:txBody>
            </p:sp>
          </p:grpSp>
        </p:grpSp>
        <p:grpSp>
          <p:nvGrpSpPr>
            <p:cNvPr id="82" name="Group 81"/>
            <p:cNvGrpSpPr/>
            <p:nvPr/>
          </p:nvGrpSpPr>
          <p:grpSpPr>
            <a:xfrm>
              <a:off x="15319382" y="7464604"/>
              <a:ext cx="2593796" cy="2593796"/>
              <a:chOff x="24266" y="8229600"/>
              <a:chExt cx="5452844" cy="5452844"/>
            </a:xfrm>
          </p:grpSpPr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266" y="8229600"/>
                <a:ext cx="5452844" cy="5452844"/>
              </a:xfrm>
              <a:prstGeom prst="rect">
                <a:avLst/>
              </a:prstGeom>
            </p:spPr>
          </p:pic>
          <p:sp>
            <p:nvSpPr>
              <p:cNvPr id="84" name="Rectangle 139"/>
              <p:cNvSpPr/>
              <p:nvPr/>
            </p:nvSpPr>
            <p:spPr>
              <a:xfrm>
                <a:off x="1314029" y="8995646"/>
                <a:ext cx="3019661" cy="302044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/>
              </a:p>
            </p:txBody>
          </p:sp>
          <p:sp>
            <p:nvSpPr>
              <p:cNvPr id="85" name="Freeform 191"/>
              <p:cNvSpPr>
                <a:spLocks noEditPoints="1"/>
              </p:cNvSpPr>
              <p:nvPr/>
            </p:nvSpPr>
            <p:spPr bwMode="auto">
              <a:xfrm>
                <a:off x="2213156" y="9905028"/>
                <a:ext cx="1261881" cy="1372572"/>
              </a:xfrm>
              <a:custGeom>
                <a:avLst/>
                <a:gdLst>
                  <a:gd name="T0" fmla="*/ 34 w 57"/>
                  <a:gd name="T1" fmla="*/ 0 h 62"/>
                  <a:gd name="T2" fmla="*/ 32 w 57"/>
                  <a:gd name="T3" fmla="*/ 10 h 62"/>
                  <a:gd name="T4" fmla="*/ 30 w 57"/>
                  <a:gd name="T5" fmla="*/ 25 h 62"/>
                  <a:gd name="T6" fmla="*/ 28 w 57"/>
                  <a:gd name="T7" fmla="*/ 25 h 62"/>
                  <a:gd name="T8" fmla="*/ 24 w 57"/>
                  <a:gd name="T9" fmla="*/ 25 h 62"/>
                  <a:gd name="T10" fmla="*/ 24 w 57"/>
                  <a:gd name="T11" fmla="*/ 2 h 62"/>
                  <a:gd name="T12" fmla="*/ 1 w 57"/>
                  <a:gd name="T13" fmla="*/ 0 h 62"/>
                  <a:gd name="T14" fmla="*/ 0 w 57"/>
                  <a:gd name="T15" fmla="*/ 10 h 62"/>
                  <a:gd name="T16" fmla="*/ 0 w 57"/>
                  <a:gd name="T17" fmla="*/ 28 h 62"/>
                  <a:gd name="T18" fmla="*/ 8 w 57"/>
                  <a:gd name="T19" fmla="*/ 60 h 62"/>
                  <a:gd name="T20" fmla="*/ 27 w 57"/>
                  <a:gd name="T21" fmla="*/ 62 h 62"/>
                  <a:gd name="T22" fmla="*/ 30 w 57"/>
                  <a:gd name="T23" fmla="*/ 62 h 62"/>
                  <a:gd name="T24" fmla="*/ 48 w 57"/>
                  <a:gd name="T25" fmla="*/ 60 h 62"/>
                  <a:gd name="T26" fmla="*/ 56 w 57"/>
                  <a:gd name="T27" fmla="*/ 28 h 62"/>
                  <a:gd name="T28" fmla="*/ 57 w 57"/>
                  <a:gd name="T29" fmla="*/ 10 h 62"/>
                  <a:gd name="T30" fmla="*/ 55 w 57"/>
                  <a:gd name="T31" fmla="*/ 0 h 62"/>
                  <a:gd name="T32" fmla="*/ 21 w 57"/>
                  <a:gd name="T33" fmla="*/ 4 h 62"/>
                  <a:gd name="T34" fmla="*/ 3 w 57"/>
                  <a:gd name="T35" fmla="*/ 9 h 62"/>
                  <a:gd name="T36" fmla="*/ 10 w 57"/>
                  <a:gd name="T37" fmla="*/ 48 h 62"/>
                  <a:gd name="T38" fmla="*/ 3 w 57"/>
                  <a:gd name="T39" fmla="*/ 12 h 62"/>
                  <a:gd name="T40" fmla="*/ 10 w 57"/>
                  <a:gd name="T41" fmla="*/ 48 h 62"/>
                  <a:gd name="T42" fmla="*/ 12 w 57"/>
                  <a:gd name="T43" fmla="*/ 59 h 62"/>
                  <a:gd name="T44" fmla="*/ 25 w 57"/>
                  <a:gd name="T45" fmla="*/ 54 h 62"/>
                  <a:gd name="T46" fmla="*/ 25 w 57"/>
                  <a:gd name="T47" fmla="*/ 43 h 62"/>
                  <a:gd name="T48" fmla="*/ 13 w 57"/>
                  <a:gd name="T49" fmla="*/ 50 h 62"/>
                  <a:gd name="T50" fmla="*/ 21 w 57"/>
                  <a:gd name="T51" fmla="*/ 12 h 62"/>
                  <a:gd name="T52" fmla="*/ 22 w 57"/>
                  <a:gd name="T53" fmla="*/ 29 h 62"/>
                  <a:gd name="T54" fmla="*/ 25 w 57"/>
                  <a:gd name="T55" fmla="*/ 36 h 62"/>
                  <a:gd name="T56" fmla="*/ 31 w 57"/>
                  <a:gd name="T57" fmla="*/ 29 h 62"/>
                  <a:gd name="T58" fmla="*/ 36 w 57"/>
                  <a:gd name="T59" fmla="*/ 27 h 62"/>
                  <a:gd name="T60" fmla="*/ 43 w 57"/>
                  <a:gd name="T61" fmla="*/ 12 h 62"/>
                  <a:gd name="T62" fmla="*/ 31 w 57"/>
                  <a:gd name="T63" fmla="*/ 50 h 62"/>
                  <a:gd name="T64" fmla="*/ 25 w 57"/>
                  <a:gd name="T65" fmla="*/ 43 h 62"/>
                  <a:gd name="T66" fmla="*/ 31 w 57"/>
                  <a:gd name="T67" fmla="*/ 59 h 62"/>
                  <a:gd name="T68" fmla="*/ 45 w 57"/>
                  <a:gd name="T69" fmla="*/ 54 h 62"/>
                  <a:gd name="T70" fmla="*/ 53 w 57"/>
                  <a:gd name="T71" fmla="*/ 27 h 62"/>
                  <a:gd name="T72" fmla="*/ 46 w 57"/>
                  <a:gd name="T73" fmla="*/ 12 h 62"/>
                  <a:gd name="T74" fmla="*/ 53 w 57"/>
                  <a:gd name="T75" fmla="*/ 27 h 62"/>
                  <a:gd name="T76" fmla="*/ 36 w 57"/>
                  <a:gd name="T77" fmla="*/ 9 h 62"/>
                  <a:gd name="T78" fmla="*/ 53 w 57"/>
                  <a:gd name="T79" fmla="*/ 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7" h="62">
                    <a:moveTo>
                      <a:pt x="55" y="0"/>
                    </a:moveTo>
                    <a:cubicBezTo>
                      <a:pt x="34" y="0"/>
                      <a:pt x="34" y="0"/>
                      <a:pt x="34" y="0"/>
                    </a:cubicBezTo>
                    <a:cubicBezTo>
                      <a:pt x="33" y="0"/>
                      <a:pt x="32" y="1"/>
                      <a:pt x="32" y="2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7" y="25"/>
                      <a:pt x="27" y="25"/>
                      <a:pt x="27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1"/>
                      <a:pt x="23" y="0"/>
                      <a:pt x="2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8"/>
                    </a:cubicBezTo>
                    <a:cubicBezTo>
                      <a:pt x="8" y="52"/>
                      <a:pt x="8" y="52"/>
                      <a:pt x="8" y="52"/>
                    </a:cubicBezTo>
                    <a:cubicBezTo>
                      <a:pt x="8" y="60"/>
                      <a:pt x="8" y="60"/>
                      <a:pt x="8" y="60"/>
                    </a:cubicBezTo>
                    <a:cubicBezTo>
                      <a:pt x="8" y="61"/>
                      <a:pt x="9" y="62"/>
                      <a:pt x="10" y="62"/>
                    </a:cubicBezTo>
                    <a:cubicBezTo>
                      <a:pt x="27" y="62"/>
                      <a:pt x="27" y="62"/>
                      <a:pt x="27" y="62"/>
                    </a:cubicBezTo>
                    <a:cubicBezTo>
                      <a:pt x="27" y="62"/>
                      <a:pt x="28" y="62"/>
                      <a:pt x="28" y="61"/>
                    </a:cubicBezTo>
                    <a:cubicBezTo>
                      <a:pt x="28" y="62"/>
                      <a:pt x="29" y="62"/>
                      <a:pt x="30" y="62"/>
                    </a:cubicBezTo>
                    <a:cubicBezTo>
                      <a:pt x="46" y="62"/>
                      <a:pt x="46" y="62"/>
                      <a:pt x="46" y="62"/>
                    </a:cubicBezTo>
                    <a:cubicBezTo>
                      <a:pt x="47" y="62"/>
                      <a:pt x="48" y="61"/>
                      <a:pt x="48" y="60"/>
                    </a:cubicBezTo>
                    <a:cubicBezTo>
                      <a:pt x="48" y="52"/>
                      <a:pt x="48" y="52"/>
                      <a:pt x="48" y="52"/>
                    </a:cubicBezTo>
                    <a:cubicBezTo>
                      <a:pt x="56" y="28"/>
                      <a:pt x="56" y="28"/>
                      <a:pt x="56" y="28"/>
                    </a:cubicBezTo>
                    <a:cubicBezTo>
                      <a:pt x="56" y="27"/>
                      <a:pt x="57" y="27"/>
                      <a:pt x="57" y="27"/>
                    </a:cubicBezTo>
                    <a:cubicBezTo>
                      <a:pt x="57" y="10"/>
                      <a:pt x="57" y="10"/>
                      <a:pt x="57" y="10"/>
                    </a:cubicBezTo>
                    <a:cubicBezTo>
                      <a:pt x="57" y="2"/>
                      <a:pt x="57" y="2"/>
                      <a:pt x="57" y="2"/>
                    </a:cubicBezTo>
                    <a:cubicBezTo>
                      <a:pt x="57" y="1"/>
                      <a:pt x="56" y="0"/>
                      <a:pt x="55" y="0"/>
                    </a:cubicBezTo>
                    <a:close/>
                    <a:moveTo>
                      <a:pt x="3" y="4"/>
                    </a:moveTo>
                    <a:cubicBezTo>
                      <a:pt x="21" y="4"/>
                      <a:pt x="21" y="4"/>
                      <a:pt x="21" y="4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3" y="9"/>
                      <a:pt x="3" y="9"/>
                      <a:pt x="3" y="9"/>
                    </a:cubicBezTo>
                    <a:lnTo>
                      <a:pt x="3" y="4"/>
                    </a:lnTo>
                    <a:close/>
                    <a:moveTo>
                      <a:pt x="10" y="48"/>
                    </a:moveTo>
                    <a:cubicBezTo>
                      <a:pt x="3" y="27"/>
                      <a:pt x="3" y="27"/>
                      <a:pt x="3" y="27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10" y="12"/>
                      <a:pt x="10" y="12"/>
                      <a:pt x="10" y="12"/>
                    </a:cubicBezTo>
                    <a:lnTo>
                      <a:pt x="10" y="48"/>
                    </a:lnTo>
                    <a:close/>
                    <a:moveTo>
                      <a:pt x="25" y="59"/>
                    </a:moveTo>
                    <a:cubicBezTo>
                      <a:pt x="12" y="59"/>
                      <a:pt x="12" y="59"/>
                      <a:pt x="12" y="59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25" y="54"/>
                      <a:pt x="25" y="54"/>
                      <a:pt x="25" y="54"/>
                    </a:cubicBezTo>
                    <a:lnTo>
                      <a:pt x="25" y="59"/>
                    </a:lnTo>
                    <a:close/>
                    <a:moveTo>
                      <a:pt x="25" y="43"/>
                    </a:moveTo>
                    <a:cubicBezTo>
                      <a:pt x="25" y="50"/>
                      <a:pt x="25" y="50"/>
                      <a:pt x="25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28"/>
                      <a:pt x="21" y="29"/>
                      <a:pt x="22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31" y="36"/>
                      <a:pt x="31" y="36"/>
                      <a:pt x="31" y="36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5" y="29"/>
                      <a:pt x="36" y="28"/>
                      <a:pt x="36" y="27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43" y="12"/>
                      <a:pt x="43" y="12"/>
                      <a:pt x="43" y="12"/>
                    </a:cubicBezTo>
                    <a:cubicBezTo>
                      <a:pt x="43" y="50"/>
                      <a:pt x="43" y="50"/>
                      <a:pt x="43" y="50"/>
                    </a:cubicBezTo>
                    <a:cubicBezTo>
                      <a:pt x="31" y="50"/>
                      <a:pt x="31" y="50"/>
                      <a:pt x="31" y="50"/>
                    </a:cubicBezTo>
                    <a:cubicBezTo>
                      <a:pt x="31" y="43"/>
                      <a:pt x="31" y="43"/>
                      <a:pt x="31" y="43"/>
                    </a:cubicBezTo>
                    <a:lnTo>
                      <a:pt x="25" y="43"/>
                    </a:lnTo>
                    <a:close/>
                    <a:moveTo>
                      <a:pt x="45" y="59"/>
                    </a:moveTo>
                    <a:cubicBezTo>
                      <a:pt x="31" y="59"/>
                      <a:pt x="31" y="59"/>
                      <a:pt x="31" y="59"/>
                    </a:cubicBezTo>
                    <a:cubicBezTo>
                      <a:pt x="31" y="54"/>
                      <a:pt x="31" y="54"/>
                      <a:pt x="31" y="54"/>
                    </a:cubicBezTo>
                    <a:cubicBezTo>
                      <a:pt x="45" y="54"/>
                      <a:pt x="45" y="54"/>
                      <a:pt x="45" y="54"/>
                    </a:cubicBezTo>
                    <a:lnTo>
                      <a:pt x="45" y="59"/>
                    </a:lnTo>
                    <a:close/>
                    <a:moveTo>
                      <a:pt x="53" y="27"/>
                    </a:moveTo>
                    <a:cubicBezTo>
                      <a:pt x="46" y="48"/>
                      <a:pt x="46" y="48"/>
                      <a:pt x="46" y="48"/>
                    </a:cubicBezTo>
                    <a:cubicBezTo>
                      <a:pt x="46" y="12"/>
                      <a:pt x="46" y="12"/>
                      <a:pt x="46" y="12"/>
                    </a:cubicBezTo>
                    <a:cubicBezTo>
                      <a:pt x="53" y="12"/>
                      <a:pt x="53" y="12"/>
                      <a:pt x="53" y="12"/>
                    </a:cubicBezTo>
                    <a:lnTo>
                      <a:pt x="53" y="27"/>
                    </a:lnTo>
                    <a:close/>
                    <a:moveTo>
                      <a:pt x="53" y="9"/>
                    </a:moveTo>
                    <a:cubicBezTo>
                      <a:pt x="36" y="9"/>
                      <a:pt x="36" y="9"/>
                      <a:pt x="36" y="9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53" y="4"/>
                      <a:pt x="53" y="4"/>
                      <a:pt x="53" y="4"/>
                    </a:cubicBezTo>
                    <a:lnTo>
                      <a:pt x="53" y="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900"/>
              </a:p>
            </p:txBody>
          </p:sp>
        </p:grpSp>
        <p:grpSp>
          <p:nvGrpSpPr>
            <p:cNvPr id="86" name="Group 85"/>
            <p:cNvGrpSpPr/>
            <p:nvPr/>
          </p:nvGrpSpPr>
          <p:grpSpPr>
            <a:xfrm>
              <a:off x="15246178" y="9598204"/>
              <a:ext cx="2593796" cy="2593796"/>
              <a:chOff x="17008473" y="8263156"/>
              <a:chExt cx="5452844" cy="5452844"/>
            </a:xfrm>
          </p:grpSpPr>
          <p:pic>
            <p:nvPicPr>
              <p:cNvPr id="87" name="Picture 8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08473" y="8263156"/>
                <a:ext cx="5452844" cy="5452844"/>
              </a:xfrm>
              <a:prstGeom prst="rect">
                <a:avLst/>
              </a:prstGeom>
            </p:spPr>
          </p:pic>
          <p:sp>
            <p:nvSpPr>
              <p:cNvPr id="88" name="Rectangle 139"/>
              <p:cNvSpPr/>
              <p:nvPr/>
            </p:nvSpPr>
            <p:spPr>
              <a:xfrm>
                <a:off x="18298236" y="9029202"/>
                <a:ext cx="3019661" cy="302044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2" tIns="45711" rIns="91422" bIns="45711" rtlCol="0" anchor="ctr"/>
              <a:lstStyle/>
              <a:p>
                <a:pPr algn="ctr"/>
                <a:endParaRPr lang="id-ID" sz="900"/>
              </a:p>
            </p:txBody>
          </p:sp>
          <p:grpSp>
            <p:nvGrpSpPr>
              <p:cNvPr id="89" name="กลุ่ม 63"/>
              <p:cNvGrpSpPr/>
              <p:nvPr/>
            </p:nvGrpSpPr>
            <p:grpSpPr>
              <a:xfrm>
                <a:off x="19136773" y="9762392"/>
                <a:ext cx="1483264" cy="1486955"/>
                <a:chOff x="17129509" y="11525195"/>
                <a:chExt cx="638175" cy="639763"/>
              </a:xfrm>
              <a:solidFill>
                <a:schemeClr val="bg1"/>
              </a:solidFill>
            </p:grpSpPr>
            <p:sp>
              <p:nvSpPr>
                <p:cNvPr id="90" name="Freeform 209"/>
                <p:cNvSpPr>
                  <a:spLocks noEditPoints="1"/>
                </p:cNvSpPr>
                <p:nvPr/>
              </p:nvSpPr>
              <p:spPr bwMode="auto">
                <a:xfrm>
                  <a:off x="17129509" y="11525195"/>
                  <a:ext cx="638175" cy="639763"/>
                </a:xfrm>
                <a:custGeom>
                  <a:avLst/>
                  <a:gdLst>
                    <a:gd name="T0" fmla="*/ 59 w 67"/>
                    <a:gd name="T1" fmla="*/ 5 h 67"/>
                    <a:gd name="T2" fmla="*/ 52 w 67"/>
                    <a:gd name="T3" fmla="*/ 5 h 67"/>
                    <a:gd name="T4" fmla="*/ 52 w 67"/>
                    <a:gd name="T5" fmla="*/ 2 h 67"/>
                    <a:gd name="T6" fmla="*/ 50 w 67"/>
                    <a:gd name="T7" fmla="*/ 0 h 67"/>
                    <a:gd name="T8" fmla="*/ 49 w 67"/>
                    <a:gd name="T9" fmla="*/ 2 h 67"/>
                    <a:gd name="T10" fmla="*/ 49 w 67"/>
                    <a:gd name="T11" fmla="*/ 5 h 67"/>
                    <a:gd name="T12" fmla="*/ 18 w 67"/>
                    <a:gd name="T13" fmla="*/ 5 h 67"/>
                    <a:gd name="T14" fmla="*/ 18 w 67"/>
                    <a:gd name="T15" fmla="*/ 2 h 67"/>
                    <a:gd name="T16" fmla="*/ 16 w 67"/>
                    <a:gd name="T17" fmla="*/ 0 h 67"/>
                    <a:gd name="T18" fmla="*/ 14 w 67"/>
                    <a:gd name="T19" fmla="*/ 2 h 67"/>
                    <a:gd name="T20" fmla="*/ 14 w 67"/>
                    <a:gd name="T21" fmla="*/ 5 h 67"/>
                    <a:gd name="T22" fmla="*/ 8 w 67"/>
                    <a:gd name="T23" fmla="*/ 5 h 67"/>
                    <a:gd name="T24" fmla="*/ 0 w 67"/>
                    <a:gd name="T25" fmla="*/ 13 h 67"/>
                    <a:gd name="T26" fmla="*/ 0 w 67"/>
                    <a:gd name="T27" fmla="*/ 59 h 67"/>
                    <a:gd name="T28" fmla="*/ 8 w 67"/>
                    <a:gd name="T29" fmla="*/ 67 h 67"/>
                    <a:gd name="T30" fmla="*/ 59 w 67"/>
                    <a:gd name="T31" fmla="*/ 67 h 67"/>
                    <a:gd name="T32" fmla="*/ 67 w 67"/>
                    <a:gd name="T33" fmla="*/ 59 h 67"/>
                    <a:gd name="T34" fmla="*/ 67 w 67"/>
                    <a:gd name="T35" fmla="*/ 13 h 67"/>
                    <a:gd name="T36" fmla="*/ 59 w 67"/>
                    <a:gd name="T37" fmla="*/ 5 h 67"/>
                    <a:gd name="T38" fmla="*/ 63 w 67"/>
                    <a:gd name="T39" fmla="*/ 59 h 67"/>
                    <a:gd name="T40" fmla="*/ 59 w 67"/>
                    <a:gd name="T41" fmla="*/ 63 h 67"/>
                    <a:gd name="T42" fmla="*/ 8 w 67"/>
                    <a:gd name="T43" fmla="*/ 63 h 67"/>
                    <a:gd name="T44" fmla="*/ 3 w 67"/>
                    <a:gd name="T45" fmla="*/ 59 h 67"/>
                    <a:gd name="T46" fmla="*/ 3 w 67"/>
                    <a:gd name="T47" fmla="*/ 21 h 67"/>
                    <a:gd name="T48" fmla="*/ 63 w 67"/>
                    <a:gd name="T49" fmla="*/ 21 h 67"/>
                    <a:gd name="T50" fmla="*/ 63 w 67"/>
                    <a:gd name="T51" fmla="*/ 59 h 67"/>
                    <a:gd name="T52" fmla="*/ 63 w 67"/>
                    <a:gd name="T53" fmla="*/ 17 h 67"/>
                    <a:gd name="T54" fmla="*/ 3 w 67"/>
                    <a:gd name="T55" fmla="*/ 17 h 67"/>
                    <a:gd name="T56" fmla="*/ 3 w 67"/>
                    <a:gd name="T57" fmla="*/ 13 h 67"/>
                    <a:gd name="T58" fmla="*/ 8 w 67"/>
                    <a:gd name="T59" fmla="*/ 8 h 67"/>
                    <a:gd name="T60" fmla="*/ 14 w 67"/>
                    <a:gd name="T61" fmla="*/ 8 h 67"/>
                    <a:gd name="T62" fmla="*/ 14 w 67"/>
                    <a:gd name="T63" fmla="*/ 12 h 67"/>
                    <a:gd name="T64" fmla="*/ 16 w 67"/>
                    <a:gd name="T65" fmla="*/ 14 h 67"/>
                    <a:gd name="T66" fmla="*/ 18 w 67"/>
                    <a:gd name="T67" fmla="*/ 12 h 67"/>
                    <a:gd name="T68" fmla="*/ 18 w 67"/>
                    <a:gd name="T69" fmla="*/ 8 h 67"/>
                    <a:gd name="T70" fmla="*/ 49 w 67"/>
                    <a:gd name="T71" fmla="*/ 8 h 67"/>
                    <a:gd name="T72" fmla="*/ 49 w 67"/>
                    <a:gd name="T73" fmla="*/ 12 h 67"/>
                    <a:gd name="T74" fmla="*/ 50 w 67"/>
                    <a:gd name="T75" fmla="*/ 14 h 67"/>
                    <a:gd name="T76" fmla="*/ 52 w 67"/>
                    <a:gd name="T77" fmla="*/ 12 h 67"/>
                    <a:gd name="T78" fmla="*/ 52 w 67"/>
                    <a:gd name="T79" fmla="*/ 8 h 67"/>
                    <a:gd name="T80" fmla="*/ 59 w 67"/>
                    <a:gd name="T81" fmla="*/ 8 h 67"/>
                    <a:gd name="T82" fmla="*/ 63 w 67"/>
                    <a:gd name="T83" fmla="*/ 13 h 67"/>
                    <a:gd name="T84" fmla="*/ 63 w 67"/>
                    <a:gd name="T85" fmla="*/ 1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67" h="67">
                      <a:moveTo>
                        <a:pt x="59" y="5"/>
                      </a:moveTo>
                      <a:cubicBezTo>
                        <a:pt x="52" y="5"/>
                        <a:pt x="52" y="5"/>
                        <a:pt x="52" y="5"/>
                      </a:cubicBezTo>
                      <a:cubicBezTo>
                        <a:pt x="52" y="2"/>
                        <a:pt x="52" y="2"/>
                        <a:pt x="52" y="2"/>
                      </a:cubicBezTo>
                      <a:cubicBezTo>
                        <a:pt x="52" y="1"/>
                        <a:pt x="51" y="0"/>
                        <a:pt x="50" y="0"/>
                      </a:cubicBezTo>
                      <a:cubicBezTo>
                        <a:pt x="49" y="0"/>
                        <a:pt x="49" y="1"/>
                        <a:pt x="49" y="2"/>
                      </a:cubicBezTo>
                      <a:cubicBezTo>
                        <a:pt x="49" y="5"/>
                        <a:pt x="49" y="5"/>
                        <a:pt x="49" y="5"/>
                      </a:cubicBezTo>
                      <a:cubicBezTo>
                        <a:pt x="18" y="5"/>
                        <a:pt x="18" y="5"/>
                        <a:pt x="18" y="5"/>
                      </a:cubicBezTo>
                      <a:cubicBezTo>
                        <a:pt x="18" y="2"/>
                        <a:pt x="18" y="2"/>
                        <a:pt x="18" y="2"/>
                      </a:cubicBezTo>
                      <a:cubicBezTo>
                        <a:pt x="18" y="1"/>
                        <a:pt x="17" y="0"/>
                        <a:pt x="16" y="0"/>
                      </a:cubicBezTo>
                      <a:cubicBezTo>
                        <a:pt x="15" y="0"/>
                        <a:pt x="14" y="1"/>
                        <a:pt x="14" y="2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3" y="5"/>
                        <a:pt x="0" y="8"/>
                        <a:pt x="0" y="13"/>
                      </a:cubicBezTo>
                      <a:cubicBezTo>
                        <a:pt x="0" y="59"/>
                        <a:pt x="0" y="59"/>
                        <a:pt x="0" y="59"/>
                      </a:cubicBezTo>
                      <a:cubicBezTo>
                        <a:pt x="0" y="63"/>
                        <a:pt x="3" y="67"/>
                        <a:pt x="8" y="67"/>
                      </a:cubicBezTo>
                      <a:cubicBezTo>
                        <a:pt x="59" y="67"/>
                        <a:pt x="59" y="67"/>
                        <a:pt x="59" y="67"/>
                      </a:cubicBezTo>
                      <a:cubicBezTo>
                        <a:pt x="63" y="67"/>
                        <a:pt x="67" y="63"/>
                        <a:pt x="67" y="59"/>
                      </a:cubicBezTo>
                      <a:cubicBezTo>
                        <a:pt x="67" y="13"/>
                        <a:pt x="67" y="13"/>
                        <a:pt x="67" y="13"/>
                      </a:cubicBezTo>
                      <a:cubicBezTo>
                        <a:pt x="67" y="8"/>
                        <a:pt x="63" y="5"/>
                        <a:pt x="59" y="5"/>
                      </a:cubicBezTo>
                      <a:close/>
                      <a:moveTo>
                        <a:pt x="63" y="59"/>
                      </a:moveTo>
                      <a:cubicBezTo>
                        <a:pt x="63" y="61"/>
                        <a:pt x="61" y="63"/>
                        <a:pt x="59" y="63"/>
                      </a:cubicBezTo>
                      <a:cubicBezTo>
                        <a:pt x="8" y="63"/>
                        <a:pt x="8" y="63"/>
                        <a:pt x="8" y="63"/>
                      </a:cubicBezTo>
                      <a:cubicBezTo>
                        <a:pt x="5" y="63"/>
                        <a:pt x="3" y="61"/>
                        <a:pt x="3" y="59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63" y="21"/>
                        <a:pt x="63" y="21"/>
                        <a:pt x="63" y="21"/>
                      </a:cubicBezTo>
                      <a:lnTo>
                        <a:pt x="63" y="59"/>
                      </a:lnTo>
                      <a:close/>
                      <a:moveTo>
                        <a:pt x="63" y="17"/>
                      </a:moveTo>
                      <a:cubicBezTo>
                        <a:pt x="3" y="17"/>
                        <a:pt x="3" y="17"/>
                        <a:pt x="3" y="17"/>
                      </a:cubicBezTo>
                      <a:cubicBezTo>
                        <a:pt x="3" y="13"/>
                        <a:pt x="3" y="13"/>
                        <a:pt x="3" y="13"/>
                      </a:cubicBezTo>
                      <a:cubicBezTo>
                        <a:pt x="3" y="10"/>
                        <a:pt x="5" y="8"/>
                        <a:pt x="8" y="8"/>
                      </a:cubicBezTo>
                      <a:cubicBezTo>
                        <a:pt x="14" y="8"/>
                        <a:pt x="14" y="8"/>
                        <a:pt x="14" y="8"/>
                      </a:cubicBezTo>
                      <a:cubicBezTo>
                        <a:pt x="14" y="12"/>
                        <a:pt x="14" y="12"/>
                        <a:pt x="14" y="12"/>
                      </a:cubicBezTo>
                      <a:cubicBezTo>
                        <a:pt x="14" y="13"/>
                        <a:pt x="15" y="14"/>
                        <a:pt x="16" y="14"/>
                      </a:cubicBezTo>
                      <a:cubicBezTo>
                        <a:pt x="17" y="14"/>
                        <a:pt x="18" y="13"/>
                        <a:pt x="18" y="12"/>
                      </a:cubicBezTo>
                      <a:cubicBezTo>
                        <a:pt x="18" y="8"/>
                        <a:pt x="18" y="8"/>
                        <a:pt x="18" y="8"/>
                      </a:cubicBezTo>
                      <a:cubicBezTo>
                        <a:pt x="49" y="8"/>
                        <a:pt x="49" y="8"/>
                        <a:pt x="49" y="8"/>
                      </a:cubicBezTo>
                      <a:cubicBezTo>
                        <a:pt x="49" y="12"/>
                        <a:pt x="49" y="12"/>
                        <a:pt x="49" y="12"/>
                      </a:cubicBezTo>
                      <a:cubicBezTo>
                        <a:pt x="49" y="13"/>
                        <a:pt x="49" y="14"/>
                        <a:pt x="50" y="14"/>
                      </a:cubicBezTo>
                      <a:cubicBezTo>
                        <a:pt x="51" y="14"/>
                        <a:pt x="52" y="13"/>
                        <a:pt x="52" y="12"/>
                      </a:cubicBezTo>
                      <a:cubicBezTo>
                        <a:pt x="52" y="8"/>
                        <a:pt x="52" y="8"/>
                        <a:pt x="52" y="8"/>
                      </a:cubicBezTo>
                      <a:cubicBezTo>
                        <a:pt x="59" y="8"/>
                        <a:pt x="59" y="8"/>
                        <a:pt x="59" y="8"/>
                      </a:cubicBezTo>
                      <a:cubicBezTo>
                        <a:pt x="61" y="8"/>
                        <a:pt x="63" y="10"/>
                        <a:pt x="63" y="13"/>
                      </a:cubicBezTo>
                      <a:lnTo>
                        <a:pt x="63" y="1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/>
                </a:p>
              </p:txBody>
            </p:sp>
            <p:sp>
              <p:nvSpPr>
                <p:cNvPr id="91" name="Freeform 210"/>
                <p:cNvSpPr>
                  <a:spLocks noEditPoints="1"/>
                </p:cNvSpPr>
                <p:nvPr/>
              </p:nvSpPr>
              <p:spPr bwMode="auto">
                <a:xfrm>
                  <a:off x="17253334" y="11936358"/>
                  <a:ext cx="104775" cy="104775"/>
                </a:xfrm>
                <a:custGeom>
                  <a:avLst/>
                  <a:gdLst>
                    <a:gd name="T0" fmla="*/ 1 w 11"/>
                    <a:gd name="T1" fmla="*/ 11 h 11"/>
                    <a:gd name="T2" fmla="*/ 10 w 11"/>
                    <a:gd name="T3" fmla="*/ 11 h 11"/>
                    <a:gd name="T4" fmla="*/ 11 w 11"/>
                    <a:gd name="T5" fmla="*/ 10 h 11"/>
                    <a:gd name="T6" fmla="*/ 11 w 11"/>
                    <a:gd name="T7" fmla="*/ 1 h 11"/>
                    <a:gd name="T8" fmla="*/ 10 w 11"/>
                    <a:gd name="T9" fmla="*/ 0 h 11"/>
                    <a:gd name="T10" fmla="*/ 1 w 11"/>
                    <a:gd name="T11" fmla="*/ 0 h 11"/>
                    <a:gd name="T12" fmla="*/ 0 w 11"/>
                    <a:gd name="T13" fmla="*/ 1 h 11"/>
                    <a:gd name="T14" fmla="*/ 0 w 11"/>
                    <a:gd name="T15" fmla="*/ 10 h 11"/>
                    <a:gd name="T16" fmla="*/ 1 w 11"/>
                    <a:gd name="T17" fmla="*/ 11 h 11"/>
                    <a:gd name="T18" fmla="*/ 3 w 11"/>
                    <a:gd name="T19" fmla="*/ 3 h 11"/>
                    <a:gd name="T20" fmla="*/ 8 w 11"/>
                    <a:gd name="T21" fmla="*/ 3 h 11"/>
                    <a:gd name="T22" fmla="*/ 8 w 11"/>
                    <a:gd name="T23" fmla="*/ 9 h 11"/>
                    <a:gd name="T24" fmla="*/ 3 w 11"/>
                    <a:gd name="T25" fmla="*/ 9 h 11"/>
                    <a:gd name="T26" fmla="*/ 3 w 11"/>
                    <a:gd name="T27" fmla="*/ 3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1">
                      <a:moveTo>
                        <a:pt x="1" y="11"/>
                      </a:move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10" y="11"/>
                        <a:pt x="11" y="10"/>
                        <a:pt x="11" y="10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1" y="1"/>
                        <a:pt x="10" y="0"/>
                        <a:pt x="1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1" y="11"/>
                        <a:pt x="1" y="11"/>
                      </a:cubicBezTo>
                      <a:close/>
                      <a:moveTo>
                        <a:pt x="3" y="3"/>
                      </a:move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lnTo>
                        <a:pt x="3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/>
                </a:p>
              </p:txBody>
            </p:sp>
            <p:sp>
              <p:nvSpPr>
                <p:cNvPr id="92" name="Freeform 211"/>
                <p:cNvSpPr>
                  <a:spLocks noEditPoints="1"/>
                </p:cNvSpPr>
                <p:nvPr/>
              </p:nvSpPr>
              <p:spPr bwMode="auto">
                <a:xfrm>
                  <a:off x="17396209" y="11936358"/>
                  <a:ext cx="95250" cy="104775"/>
                </a:xfrm>
                <a:custGeom>
                  <a:avLst/>
                  <a:gdLst>
                    <a:gd name="T0" fmla="*/ 1 w 10"/>
                    <a:gd name="T1" fmla="*/ 11 h 11"/>
                    <a:gd name="T2" fmla="*/ 9 w 10"/>
                    <a:gd name="T3" fmla="*/ 11 h 11"/>
                    <a:gd name="T4" fmla="*/ 10 w 10"/>
                    <a:gd name="T5" fmla="*/ 10 h 11"/>
                    <a:gd name="T6" fmla="*/ 10 w 10"/>
                    <a:gd name="T7" fmla="*/ 1 h 11"/>
                    <a:gd name="T8" fmla="*/ 9 w 10"/>
                    <a:gd name="T9" fmla="*/ 0 h 11"/>
                    <a:gd name="T10" fmla="*/ 1 w 10"/>
                    <a:gd name="T11" fmla="*/ 0 h 11"/>
                    <a:gd name="T12" fmla="*/ 0 w 10"/>
                    <a:gd name="T13" fmla="*/ 1 h 11"/>
                    <a:gd name="T14" fmla="*/ 0 w 10"/>
                    <a:gd name="T15" fmla="*/ 10 h 11"/>
                    <a:gd name="T16" fmla="*/ 1 w 10"/>
                    <a:gd name="T17" fmla="*/ 11 h 11"/>
                    <a:gd name="T18" fmla="*/ 2 w 10"/>
                    <a:gd name="T19" fmla="*/ 3 h 11"/>
                    <a:gd name="T20" fmla="*/ 8 w 10"/>
                    <a:gd name="T21" fmla="*/ 3 h 11"/>
                    <a:gd name="T22" fmla="*/ 8 w 10"/>
                    <a:gd name="T23" fmla="*/ 9 h 11"/>
                    <a:gd name="T24" fmla="*/ 2 w 10"/>
                    <a:gd name="T25" fmla="*/ 9 h 11"/>
                    <a:gd name="T26" fmla="*/ 2 w 10"/>
                    <a:gd name="T27" fmla="*/ 3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" h="11">
                      <a:moveTo>
                        <a:pt x="1" y="11"/>
                      </a:moveTo>
                      <a:cubicBezTo>
                        <a:pt x="9" y="11"/>
                        <a:pt x="9" y="11"/>
                        <a:pt x="9" y="11"/>
                      </a:cubicBezTo>
                      <a:cubicBezTo>
                        <a:pt x="10" y="11"/>
                        <a:pt x="10" y="10"/>
                        <a:pt x="10" y="10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10" y="1"/>
                        <a:pt x="10" y="0"/>
                        <a:pt x="9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11"/>
                        <a:pt x="1" y="11"/>
                      </a:cubicBezTo>
                      <a:close/>
                      <a:moveTo>
                        <a:pt x="2" y="3"/>
                      </a:move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2" y="9"/>
                        <a:pt x="2" y="9"/>
                        <a:pt x="2" y="9"/>
                      </a:cubicBezTo>
                      <a:lnTo>
                        <a:pt x="2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/>
                </a:p>
              </p:txBody>
            </p:sp>
            <p:sp>
              <p:nvSpPr>
                <p:cNvPr id="93" name="Freeform 212"/>
                <p:cNvSpPr>
                  <a:spLocks noEditPoints="1"/>
                </p:cNvSpPr>
                <p:nvPr/>
              </p:nvSpPr>
              <p:spPr bwMode="auto">
                <a:xfrm>
                  <a:off x="17529559" y="11936358"/>
                  <a:ext cx="104775" cy="104775"/>
                </a:xfrm>
                <a:custGeom>
                  <a:avLst/>
                  <a:gdLst>
                    <a:gd name="T0" fmla="*/ 2 w 11"/>
                    <a:gd name="T1" fmla="*/ 11 h 11"/>
                    <a:gd name="T2" fmla="*/ 10 w 11"/>
                    <a:gd name="T3" fmla="*/ 11 h 11"/>
                    <a:gd name="T4" fmla="*/ 11 w 11"/>
                    <a:gd name="T5" fmla="*/ 10 h 11"/>
                    <a:gd name="T6" fmla="*/ 11 w 11"/>
                    <a:gd name="T7" fmla="*/ 1 h 11"/>
                    <a:gd name="T8" fmla="*/ 10 w 11"/>
                    <a:gd name="T9" fmla="*/ 0 h 11"/>
                    <a:gd name="T10" fmla="*/ 2 w 11"/>
                    <a:gd name="T11" fmla="*/ 0 h 11"/>
                    <a:gd name="T12" fmla="*/ 0 w 11"/>
                    <a:gd name="T13" fmla="*/ 1 h 11"/>
                    <a:gd name="T14" fmla="*/ 0 w 11"/>
                    <a:gd name="T15" fmla="*/ 10 h 11"/>
                    <a:gd name="T16" fmla="*/ 2 w 11"/>
                    <a:gd name="T17" fmla="*/ 11 h 11"/>
                    <a:gd name="T18" fmla="*/ 3 w 11"/>
                    <a:gd name="T19" fmla="*/ 3 h 11"/>
                    <a:gd name="T20" fmla="*/ 9 w 11"/>
                    <a:gd name="T21" fmla="*/ 3 h 11"/>
                    <a:gd name="T22" fmla="*/ 9 w 11"/>
                    <a:gd name="T23" fmla="*/ 9 h 11"/>
                    <a:gd name="T24" fmla="*/ 3 w 11"/>
                    <a:gd name="T25" fmla="*/ 9 h 11"/>
                    <a:gd name="T26" fmla="*/ 3 w 11"/>
                    <a:gd name="T27" fmla="*/ 3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1">
                      <a:moveTo>
                        <a:pt x="2" y="11"/>
                      </a:move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10" y="11"/>
                        <a:pt x="11" y="10"/>
                        <a:pt x="11" y="10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1" y="1"/>
                        <a:pt x="10" y="0"/>
                        <a:pt x="10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1" y="11"/>
                        <a:pt x="2" y="11"/>
                      </a:cubicBezTo>
                      <a:close/>
                      <a:moveTo>
                        <a:pt x="3" y="3"/>
                      </a:move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3" y="9"/>
                        <a:pt x="3" y="9"/>
                        <a:pt x="3" y="9"/>
                      </a:cubicBezTo>
                      <a:lnTo>
                        <a:pt x="3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/>
                </a:p>
              </p:txBody>
            </p:sp>
            <p:sp>
              <p:nvSpPr>
                <p:cNvPr id="94" name="Freeform 213"/>
                <p:cNvSpPr>
                  <a:spLocks noEditPoints="1"/>
                </p:cNvSpPr>
                <p:nvPr/>
              </p:nvSpPr>
              <p:spPr bwMode="auto">
                <a:xfrm>
                  <a:off x="17253334" y="11803008"/>
                  <a:ext cx="104775" cy="95250"/>
                </a:xfrm>
                <a:custGeom>
                  <a:avLst/>
                  <a:gdLst>
                    <a:gd name="T0" fmla="*/ 1 w 11"/>
                    <a:gd name="T1" fmla="*/ 10 h 10"/>
                    <a:gd name="T2" fmla="*/ 10 w 11"/>
                    <a:gd name="T3" fmla="*/ 10 h 10"/>
                    <a:gd name="T4" fmla="*/ 11 w 11"/>
                    <a:gd name="T5" fmla="*/ 9 h 10"/>
                    <a:gd name="T6" fmla="*/ 11 w 11"/>
                    <a:gd name="T7" fmla="*/ 1 h 10"/>
                    <a:gd name="T8" fmla="*/ 10 w 11"/>
                    <a:gd name="T9" fmla="*/ 0 h 10"/>
                    <a:gd name="T10" fmla="*/ 1 w 11"/>
                    <a:gd name="T11" fmla="*/ 0 h 10"/>
                    <a:gd name="T12" fmla="*/ 0 w 11"/>
                    <a:gd name="T13" fmla="*/ 1 h 10"/>
                    <a:gd name="T14" fmla="*/ 0 w 11"/>
                    <a:gd name="T15" fmla="*/ 9 h 10"/>
                    <a:gd name="T16" fmla="*/ 1 w 11"/>
                    <a:gd name="T17" fmla="*/ 10 h 10"/>
                    <a:gd name="T18" fmla="*/ 3 w 11"/>
                    <a:gd name="T19" fmla="*/ 2 h 10"/>
                    <a:gd name="T20" fmla="*/ 8 w 11"/>
                    <a:gd name="T21" fmla="*/ 2 h 10"/>
                    <a:gd name="T22" fmla="*/ 8 w 11"/>
                    <a:gd name="T23" fmla="*/ 8 h 10"/>
                    <a:gd name="T24" fmla="*/ 3 w 11"/>
                    <a:gd name="T25" fmla="*/ 8 h 10"/>
                    <a:gd name="T26" fmla="*/ 3 w 11"/>
                    <a:gd name="T27" fmla="*/ 2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0">
                      <a:moveTo>
                        <a:pt x="1" y="10"/>
                      </a:moveTo>
                      <a:cubicBezTo>
                        <a:pt x="10" y="10"/>
                        <a:pt x="10" y="10"/>
                        <a:pt x="10" y="10"/>
                      </a:cubicBezTo>
                      <a:cubicBezTo>
                        <a:pt x="10" y="10"/>
                        <a:pt x="11" y="10"/>
                        <a:pt x="11" y="9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1" y="0"/>
                        <a:pt x="10" y="0"/>
                        <a:pt x="1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10"/>
                        <a:pt x="1" y="10"/>
                        <a:pt x="1" y="10"/>
                      </a:cubicBezTo>
                      <a:close/>
                      <a:moveTo>
                        <a:pt x="3" y="2"/>
                      </a:move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3" y="8"/>
                        <a:pt x="3" y="8"/>
                        <a:pt x="3" y="8"/>
                      </a:cubicBezTo>
                      <a:lnTo>
                        <a:pt x="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/>
                </a:p>
              </p:txBody>
            </p:sp>
            <p:sp>
              <p:nvSpPr>
                <p:cNvPr id="95" name="Freeform 214"/>
                <p:cNvSpPr>
                  <a:spLocks noEditPoints="1"/>
                </p:cNvSpPr>
                <p:nvPr/>
              </p:nvSpPr>
              <p:spPr bwMode="auto">
                <a:xfrm>
                  <a:off x="17396209" y="11803008"/>
                  <a:ext cx="95250" cy="95250"/>
                </a:xfrm>
                <a:custGeom>
                  <a:avLst/>
                  <a:gdLst>
                    <a:gd name="T0" fmla="*/ 1 w 10"/>
                    <a:gd name="T1" fmla="*/ 10 h 10"/>
                    <a:gd name="T2" fmla="*/ 9 w 10"/>
                    <a:gd name="T3" fmla="*/ 10 h 10"/>
                    <a:gd name="T4" fmla="*/ 10 w 10"/>
                    <a:gd name="T5" fmla="*/ 9 h 10"/>
                    <a:gd name="T6" fmla="*/ 10 w 10"/>
                    <a:gd name="T7" fmla="*/ 1 h 10"/>
                    <a:gd name="T8" fmla="*/ 9 w 10"/>
                    <a:gd name="T9" fmla="*/ 0 h 10"/>
                    <a:gd name="T10" fmla="*/ 1 w 10"/>
                    <a:gd name="T11" fmla="*/ 0 h 10"/>
                    <a:gd name="T12" fmla="*/ 0 w 10"/>
                    <a:gd name="T13" fmla="*/ 1 h 10"/>
                    <a:gd name="T14" fmla="*/ 0 w 10"/>
                    <a:gd name="T15" fmla="*/ 9 h 10"/>
                    <a:gd name="T16" fmla="*/ 1 w 10"/>
                    <a:gd name="T17" fmla="*/ 10 h 10"/>
                    <a:gd name="T18" fmla="*/ 2 w 10"/>
                    <a:gd name="T19" fmla="*/ 2 h 10"/>
                    <a:gd name="T20" fmla="*/ 8 w 10"/>
                    <a:gd name="T21" fmla="*/ 2 h 10"/>
                    <a:gd name="T22" fmla="*/ 8 w 10"/>
                    <a:gd name="T23" fmla="*/ 8 h 10"/>
                    <a:gd name="T24" fmla="*/ 2 w 10"/>
                    <a:gd name="T25" fmla="*/ 8 h 10"/>
                    <a:gd name="T26" fmla="*/ 2 w 10"/>
                    <a:gd name="T27" fmla="*/ 2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" h="10">
                      <a:moveTo>
                        <a:pt x="1" y="10"/>
                      </a:move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10" y="10"/>
                        <a:pt x="10" y="10"/>
                        <a:pt x="10" y="9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10" y="0"/>
                        <a:pt x="10" y="0"/>
                        <a:pt x="9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10"/>
                        <a:pt x="0" y="10"/>
                        <a:pt x="1" y="10"/>
                      </a:cubicBezTo>
                      <a:close/>
                      <a:moveTo>
                        <a:pt x="2" y="2"/>
                      </a:move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2" y="8"/>
                        <a:pt x="2" y="8"/>
                        <a:pt x="2" y="8"/>
                      </a:cubicBezTo>
                      <a:lnTo>
                        <a:pt x="2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/>
                </a:p>
              </p:txBody>
            </p:sp>
            <p:sp>
              <p:nvSpPr>
                <p:cNvPr id="96" name="Freeform 215"/>
                <p:cNvSpPr>
                  <a:spLocks noEditPoints="1"/>
                </p:cNvSpPr>
                <p:nvPr/>
              </p:nvSpPr>
              <p:spPr bwMode="auto">
                <a:xfrm>
                  <a:off x="17529559" y="11803008"/>
                  <a:ext cx="104775" cy="95250"/>
                </a:xfrm>
                <a:custGeom>
                  <a:avLst/>
                  <a:gdLst>
                    <a:gd name="T0" fmla="*/ 2 w 11"/>
                    <a:gd name="T1" fmla="*/ 10 h 10"/>
                    <a:gd name="T2" fmla="*/ 10 w 11"/>
                    <a:gd name="T3" fmla="*/ 10 h 10"/>
                    <a:gd name="T4" fmla="*/ 11 w 11"/>
                    <a:gd name="T5" fmla="*/ 9 h 10"/>
                    <a:gd name="T6" fmla="*/ 11 w 11"/>
                    <a:gd name="T7" fmla="*/ 1 h 10"/>
                    <a:gd name="T8" fmla="*/ 10 w 11"/>
                    <a:gd name="T9" fmla="*/ 0 h 10"/>
                    <a:gd name="T10" fmla="*/ 2 w 11"/>
                    <a:gd name="T11" fmla="*/ 0 h 10"/>
                    <a:gd name="T12" fmla="*/ 0 w 11"/>
                    <a:gd name="T13" fmla="*/ 1 h 10"/>
                    <a:gd name="T14" fmla="*/ 0 w 11"/>
                    <a:gd name="T15" fmla="*/ 9 h 10"/>
                    <a:gd name="T16" fmla="*/ 2 w 11"/>
                    <a:gd name="T17" fmla="*/ 10 h 10"/>
                    <a:gd name="T18" fmla="*/ 3 w 11"/>
                    <a:gd name="T19" fmla="*/ 2 h 10"/>
                    <a:gd name="T20" fmla="*/ 9 w 11"/>
                    <a:gd name="T21" fmla="*/ 2 h 10"/>
                    <a:gd name="T22" fmla="*/ 9 w 11"/>
                    <a:gd name="T23" fmla="*/ 8 h 10"/>
                    <a:gd name="T24" fmla="*/ 3 w 11"/>
                    <a:gd name="T25" fmla="*/ 8 h 10"/>
                    <a:gd name="T26" fmla="*/ 3 w 11"/>
                    <a:gd name="T27" fmla="*/ 2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1" h="10">
                      <a:moveTo>
                        <a:pt x="2" y="10"/>
                      </a:moveTo>
                      <a:cubicBezTo>
                        <a:pt x="10" y="10"/>
                        <a:pt x="10" y="10"/>
                        <a:pt x="10" y="10"/>
                      </a:cubicBezTo>
                      <a:cubicBezTo>
                        <a:pt x="10" y="10"/>
                        <a:pt x="11" y="10"/>
                        <a:pt x="11" y="9"/>
                      </a:cubicBezTo>
                      <a:cubicBezTo>
                        <a:pt x="11" y="1"/>
                        <a:pt x="11" y="1"/>
                        <a:pt x="11" y="1"/>
                      </a:cubicBezTo>
                      <a:cubicBezTo>
                        <a:pt x="11" y="0"/>
                        <a:pt x="10" y="0"/>
                        <a:pt x="10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10"/>
                        <a:pt x="1" y="10"/>
                        <a:pt x="2" y="10"/>
                      </a:cubicBezTo>
                      <a:close/>
                      <a:moveTo>
                        <a:pt x="3" y="2"/>
                      </a:move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9" y="8"/>
                        <a:pt x="9" y="8"/>
                        <a:pt x="9" y="8"/>
                      </a:cubicBezTo>
                      <a:cubicBezTo>
                        <a:pt x="3" y="8"/>
                        <a:pt x="3" y="8"/>
                        <a:pt x="3" y="8"/>
                      </a:cubicBezTo>
                      <a:lnTo>
                        <a:pt x="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45720" tIns="22860" rIns="45720" bIns="2286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h-TH" sz="900"/>
                </a:p>
              </p:txBody>
            </p:sp>
          </p:grpSp>
        </p:grpSp>
      </p:grpSp>
      <p:sp>
        <p:nvSpPr>
          <p:cNvPr id="98" name="Round Same Side Corner Rectangle 58"/>
          <p:cNvSpPr/>
          <p:nvPr/>
        </p:nvSpPr>
        <p:spPr>
          <a:xfrm rot="10800000" flipH="1">
            <a:off x="9432298" y="1958659"/>
            <a:ext cx="96087" cy="800244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 dirty="0">
              <a:latin typeface="Lato Light"/>
            </a:endParaRPr>
          </a:p>
        </p:txBody>
      </p:sp>
      <p:sp>
        <p:nvSpPr>
          <p:cNvPr id="100" name="Round Same Side Corner Rectangle 58"/>
          <p:cNvSpPr/>
          <p:nvPr/>
        </p:nvSpPr>
        <p:spPr>
          <a:xfrm rot="10800000" flipH="1">
            <a:off x="9428751" y="3082649"/>
            <a:ext cx="96087" cy="800244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 dirty="0">
              <a:latin typeface="Lato Light"/>
            </a:endParaRPr>
          </a:p>
        </p:txBody>
      </p:sp>
      <p:sp>
        <p:nvSpPr>
          <p:cNvPr id="102" name="Round Same Side Corner Rectangle 58"/>
          <p:cNvSpPr/>
          <p:nvPr/>
        </p:nvSpPr>
        <p:spPr>
          <a:xfrm rot="10800000" flipH="1">
            <a:off x="9428751" y="4186902"/>
            <a:ext cx="96087" cy="800244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 dirty="0">
              <a:latin typeface="Lato Light"/>
            </a:endParaRPr>
          </a:p>
        </p:txBody>
      </p:sp>
      <p:sp>
        <p:nvSpPr>
          <p:cNvPr id="104" name="Round Same Side Corner Rectangle 58"/>
          <p:cNvSpPr/>
          <p:nvPr/>
        </p:nvSpPr>
        <p:spPr>
          <a:xfrm rot="10800000" flipH="1">
            <a:off x="9436547" y="5473966"/>
            <a:ext cx="96087" cy="800244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 dirty="0">
              <a:latin typeface="Lato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41199" y="2135574"/>
            <a:ext cx="5013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0887" y="3252505"/>
            <a:ext cx="4957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6398" y="4511113"/>
            <a:ext cx="4866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06125" y="5553616"/>
            <a:ext cx="45467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bênh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49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100" grpId="0" animBg="1"/>
      <p:bldP spid="102" grpId="0" animBg="1"/>
      <p:bldP spid="10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3" r="468" b="313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26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2144226" y="1814810"/>
            <a:ext cx="811311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rèn luyện thể lực nâng cao sức khỏe </a:t>
            </a:r>
            <a:endParaRPr lang="en-US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73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roup 180"/>
          <p:cNvGrpSpPr/>
          <p:nvPr/>
        </p:nvGrpSpPr>
        <p:grpSpPr>
          <a:xfrm>
            <a:off x="3019425" y="360879"/>
            <a:ext cx="5933670" cy="628936"/>
            <a:chOff x="6259572" y="721758"/>
            <a:chExt cx="11155122" cy="1257872"/>
          </a:xfrm>
        </p:grpSpPr>
        <p:sp>
          <p:nvSpPr>
            <p:cNvPr id="182" name="TextBox 181"/>
            <p:cNvSpPr txBox="1"/>
            <p:nvPr/>
          </p:nvSpPr>
          <p:spPr>
            <a:xfrm>
              <a:off x="6259572" y="721758"/>
              <a:ext cx="11155122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5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Lato Black" charset="0"/>
                  <a:cs typeface="Times New Roman" panose="02020603050405020304" pitchFamily="18" charset="0"/>
                </a:rPr>
                <a:t>CHÚ Ý KHI THỰC HIỆN THỂ LỰC </a:t>
              </a:r>
              <a:endPara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3" name="กลุ่ม 1"/>
            <p:cNvGrpSpPr/>
            <p:nvPr/>
          </p:nvGrpSpPr>
          <p:grpSpPr>
            <a:xfrm>
              <a:off x="10409237" y="1752600"/>
              <a:ext cx="3429001" cy="227030"/>
              <a:chOff x="731836" y="7607630"/>
              <a:chExt cx="3657601" cy="240970"/>
            </a:xfrm>
          </p:grpSpPr>
          <p:sp>
            <p:nvSpPr>
              <p:cNvPr id="184" name="Rectangle 11"/>
              <p:cNvSpPr/>
              <p:nvPr/>
            </p:nvSpPr>
            <p:spPr>
              <a:xfrm flipV="1">
                <a:off x="731836" y="7607630"/>
                <a:ext cx="544232" cy="24097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21899" tIns="60950" rIns="121899" bIns="60950" rtlCol="0" anchor="ctr"/>
              <a:lstStyle/>
              <a:p>
                <a:pPr algn="ctr"/>
                <a:endParaRPr lang="en-US" sz="900" dirty="0"/>
              </a:p>
            </p:txBody>
          </p:sp>
          <p:sp>
            <p:nvSpPr>
              <p:cNvPr id="185" name="Rectangle 12"/>
              <p:cNvSpPr/>
              <p:nvPr/>
            </p:nvSpPr>
            <p:spPr>
              <a:xfrm flipV="1">
                <a:off x="1351817" y="7607630"/>
                <a:ext cx="544232" cy="24097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21899" tIns="60950" rIns="121899" bIns="60950" rtlCol="0" anchor="ctr"/>
              <a:lstStyle/>
              <a:p>
                <a:pPr algn="ctr"/>
                <a:endParaRPr lang="en-US" sz="900" dirty="0"/>
              </a:p>
            </p:txBody>
          </p:sp>
          <p:sp>
            <p:nvSpPr>
              <p:cNvPr id="186" name="Rectangle 13"/>
              <p:cNvSpPr/>
              <p:nvPr/>
            </p:nvSpPr>
            <p:spPr>
              <a:xfrm flipV="1">
                <a:off x="1991111" y="7607630"/>
                <a:ext cx="544232" cy="24097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21899" tIns="60950" rIns="121899" bIns="60950" rtlCol="0" anchor="ctr"/>
              <a:lstStyle/>
              <a:p>
                <a:pPr algn="ctr"/>
                <a:endParaRPr lang="en-US" sz="900" dirty="0"/>
              </a:p>
            </p:txBody>
          </p:sp>
          <p:sp>
            <p:nvSpPr>
              <p:cNvPr id="187" name="Rectangle 14"/>
              <p:cNvSpPr/>
              <p:nvPr/>
            </p:nvSpPr>
            <p:spPr>
              <a:xfrm flipV="1">
                <a:off x="2611224" y="7607630"/>
                <a:ext cx="544232" cy="240970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21899" tIns="60950" rIns="121899" bIns="60950" rtlCol="0" anchor="ctr"/>
              <a:lstStyle/>
              <a:p>
                <a:pPr algn="ctr"/>
                <a:endParaRPr lang="en-US" sz="900" dirty="0"/>
              </a:p>
            </p:txBody>
          </p:sp>
          <p:sp>
            <p:nvSpPr>
              <p:cNvPr id="188" name="Rectangle 15"/>
              <p:cNvSpPr/>
              <p:nvPr/>
            </p:nvSpPr>
            <p:spPr>
              <a:xfrm flipV="1">
                <a:off x="3231205" y="7607630"/>
                <a:ext cx="544232" cy="24097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21899" tIns="60950" rIns="121899" bIns="60950" rtlCol="0" anchor="ctr"/>
              <a:lstStyle/>
              <a:p>
                <a:pPr algn="ctr"/>
                <a:endParaRPr lang="en-US" sz="900" dirty="0"/>
              </a:p>
            </p:txBody>
          </p:sp>
          <p:sp>
            <p:nvSpPr>
              <p:cNvPr id="189" name="Rectangle 16"/>
              <p:cNvSpPr/>
              <p:nvPr/>
            </p:nvSpPr>
            <p:spPr>
              <a:xfrm flipV="1">
                <a:off x="3845205" y="7607630"/>
                <a:ext cx="544232" cy="24097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21899" tIns="60950" rIns="121899" bIns="60950" rtlCol="0" anchor="ctr"/>
              <a:lstStyle/>
              <a:p>
                <a:pPr algn="ctr"/>
                <a:endParaRPr lang="en-US" sz="900" dirty="0"/>
              </a:p>
            </p:txBody>
          </p:sp>
        </p:grpSp>
      </p:grpSp>
      <p:grpSp>
        <p:nvGrpSpPr>
          <p:cNvPr id="55" name="กลุ่ม 136"/>
          <p:cNvGrpSpPr/>
          <p:nvPr/>
        </p:nvGrpSpPr>
        <p:grpSpPr>
          <a:xfrm>
            <a:off x="-5221" y="2377926"/>
            <a:ext cx="6168721" cy="1125268"/>
            <a:chOff x="1389234" y="4037643"/>
            <a:chExt cx="7799388" cy="1936750"/>
          </a:xfrm>
        </p:grpSpPr>
        <p:sp>
          <p:nvSpPr>
            <p:cNvPr id="56" name="Freeform 6"/>
            <p:cNvSpPr>
              <a:spLocks/>
            </p:cNvSpPr>
            <p:nvPr/>
          </p:nvSpPr>
          <p:spPr bwMode="auto">
            <a:xfrm>
              <a:off x="1389234" y="4037643"/>
              <a:ext cx="7799388" cy="1936750"/>
            </a:xfrm>
            <a:custGeom>
              <a:avLst/>
              <a:gdLst>
                <a:gd name="T0" fmla="*/ 403 w 459"/>
                <a:gd name="T1" fmla="*/ 0 h 114"/>
                <a:gd name="T2" fmla="*/ 57 w 459"/>
                <a:gd name="T3" fmla="*/ 0 h 114"/>
                <a:gd name="T4" fmla="*/ 0 w 459"/>
                <a:gd name="T5" fmla="*/ 57 h 114"/>
                <a:gd name="T6" fmla="*/ 57 w 459"/>
                <a:gd name="T7" fmla="*/ 114 h 114"/>
                <a:gd name="T8" fmla="*/ 403 w 459"/>
                <a:gd name="T9" fmla="*/ 114 h 114"/>
                <a:gd name="T10" fmla="*/ 459 w 459"/>
                <a:gd name="T11" fmla="*/ 57 h 114"/>
                <a:gd name="T12" fmla="*/ 403 w 459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9" h="114">
                  <a:moveTo>
                    <a:pt x="403" y="0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25" y="0"/>
                    <a:pt x="0" y="26"/>
                    <a:pt x="0" y="57"/>
                  </a:cubicBezTo>
                  <a:cubicBezTo>
                    <a:pt x="0" y="89"/>
                    <a:pt x="25" y="114"/>
                    <a:pt x="57" y="114"/>
                  </a:cubicBezTo>
                  <a:cubicBezTo>
                    <a:pt x="403" y="114"/>
                    <a:pt x="403" y="114"/>
                    <a:pt x="403" y="114"/>
                  </a:cubicBezTo>
                  <a:cubicBezTo>
                    <a:pt x="434" y="114"/>
                    <a:pt x="459" y="89"/>
                    <a:pt x="459" y="57"/>
                  </a:cubicBezTo>
                  <a:cubicBezTo>
                    <a:pt x="459" y="26"/>
                    <a:pt x="434" y="0"/>
                    <a:pt x="4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th-TH" sz="900"/>
            </a:p>
          </p:txBody>
        </p:sp>
        <p:sp>
          <p:nvSpPr>
            <p:cNvPr id="57" name="Oval 14"/>
            <p:cNvSpPr>
              <a:spLocks noChangeArrowheads="1"/>
            </p:cNvSpPr>
            <p:nvPr/>
          </p:nvSpPr>
          <p:spPr bwMode="auto">
            <a:xfrm>
              <a:off x="1604144" y="4206540"/>
              <a:ext cx="1541964" cy="15419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th-TH" sz="900"/>
            </a:p>
          </p:txBody>
        </p:sp>
        <p:sp>
          <p:nvSpPr>
            <p:cNvPr id="58" name="TextBox 57"/>
            <p:cNvSpPr txBox="1"/>
            <p:nvPr/>
          </p:nvSpPr>
          <p:spPr bwMode="auto">
            <a:xfrm>
              <a:off x="3300629" y="4470664"/>
              <a:ext cx="5085101" cy="12183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217">
                <a:defRPr/>
              </a:pPr>
              <a:r>
                <a:rPr lang="vi-VN" sz="2000" b="1" dirty="0" smtClean="0">
                  <a:solidFill>
                    <a:schemeClr val="bg1"/>
                  </a:solidFill>
                  <a:latin typeface="+mj-lt"/>
                  <a:ea typeface="Lato" pitchFamily="34" charset="0"/>
                  <a:cs typeface="Lato" pitchFamily="34" charset="0"/>
                </a:rPr>
                <a:t>Thực hiện chậm để động tác có tác dụng nhiều hơn </a:t>
              </a:r>
              <a:endParaRPr lang="id-ID" sz="2000" b="1" dirty="0">
                <a:solidFill>
                  <a:schemeClr val="bg1"/>
                </a:solidFill>
                <a:latin typeface="+mj-lt"/>
                <a:ea typeface="Lato" pitchFamily="34" charset="0"/>
                <a:cs typeface="Lato" pitchFamily="34" charset="0"/>
              </a:endParaRPr>
            </a:p>
          </p:txBody>
        </p:sp>
        <p:grpSp>
          <p:nvGrpSpPr>
            <p:cNvPr id="60" name="กลุ่ม 141"/>
            <p:cNvGrpSpPr/>
            <p:nvPr/>
          </p:nvGrpSpPr>
          <p:grpSpPr>
            <a:xfrm>
              <a:off x="1951037" y="4542665"/>
              <a:ext cx="828472" cy="682828"/>
              <a:chOff x="18196309" y="11572820"/>
              <a:chExt cx="695325" cy="573088"/>
            </a:xfrm>
            <a:solidFill>
              <a:schemeClr val="accent5"/>
            </a:solidFill>
          </p:grpSpPr>
          <p:sp>
            <p:nvSpPr>
              <p:cNvPr id="61" name="Freeform 195"/>
              <p:cNvSpPr>
                <a:spLocks noEditPoints="1"/>
              </p:cNvSpPr>
              <p:nvPr/>
            </p:nvSpPr>
            <p:spPr bwMode="auto">
              <a:xfrm>
                <a:off x="18196309" y="11572820"/>
                <a:ext cx="695325" cy="573088"/>
              </a:xfrm>
              <a:custGeom>
                <a:avLst/>
                <a:gdLst>
                  <a:gd name="T0" fmla="*/ 67 w 73"/>
                  <a:gd name="T1" fmla="*/ 11 h 60"/>
                  <a:gd name="T2" fmla="*/ 51 w 73"/>
                  <a:gd name="T3" fmla="*/ 11 h 60"/>
                  <a:gd name="T4" fmla="*/ 51 w 73"/>
                  <a:gd name="T5" fmla="*/ 8 h 60"/>
                  <a:gd name="T6" fmla="*/ 43 w 73"/>
                  <a:gd name="T7" fmla="*/ 0 h 60"/>
                  <a:gd name="T8" fmla="*/ 30 w 73"/>
                  <a:gd name="T9" fmla="*/ 0 h 60"/>
                  <a:gd name="T10" fmla="*/ 22 w 73"/>
                  <a:gd name="T11" fmla="*/ 8 h 60"/>
                  <a:gd name="T12" fmla="*/ 22 w 73"/>
                  <a:gd name="T13" fmla="*/ 11 h 60"/>
                  <a:gd name="T14" fmla="*/ 6 w 73"/>
                  <a:gd name="T15" fmla="*/ 11 h 60"/>
                  <a:gd name="T16" fmla="*/ 0 w 73"/>
                  <a:gd name="T17" fmla="*/ 17 h 60"/>
                  <a:gd name="T18" fmla="*/ 0 w 73"/>
                  <a:gd name="T19" fmla="*/ 29 h 60"/>
                  <a:gd name="T20" fmla="*/ 0 w 73"/>
                  <a:gd name="T21" fmla="*/ 54 h 60"/>
                  <a:gd name="T22" fmla="*/ 6 w 73"/>
                  <a:gd name="T23" fmla="*/ 60 h 60"/>
                  <a:gd name="T24" fmla="*/ 67 w 73"/>
                  <a:gd name="T25" fmla="*/ 60 h 60"/>
                  <a:gd name="T26" fmla="*/ 73 w 73"/>
                  <a:gd name="T27" fmla="*/ 54 h 60"/>
                  <a:gd name="T28" fmla="*/ 73 w 73"/>
                  <a:gd name="T29" fmla="*/ 29 h 60"/>
                  <a:gd name="T30" fmla="*/ 73 w 73"/>
                  <a:gd name="T31" fmla="*/ 17 h 60"/>
                  <a:gd name="T32" fmla="*/ 67 w 73"/>
                  <a:gd name="T33" fmla="*/ 11 h 60"/>
                  <a:gd name="T34" fmla="*/ 26 w 73"/>
                  <a:gd name="T35" fmla="*/ 8 h 60"/>
                  <a:gd name="T36" fmla="*/ 30 w 73"/>
                  <a:gd name="T37" fmla="*/ 4 h 60"/>
                  <a:gd name="T38" fmla="*/ 43 w 73"/>
                  <a:gd name="T39" fmla="*/ 4 h 60"/>
                  <a:gd name="T40" fmla="*/ 47 w 73"/>
                  <a:gd name="T41" fmla="*/ 8 h 60"/>
                  <a:gd name="T42" fmla="*/ 47 w 73"/>
                  <a:gd name="T43" fmla="*/ 11 h 60"/>
                  <a:gd name="T44" fmla="*/ 26 w 73"/>
                  <a:gd name="T45" fmla="*/ 11 h 60"/>
                  <a:gd name="T46" fmla="*/ 26 w 73"/>
                  <a:gd name="T47" fmla="*/ 8 h 60"/>
                  <a:gd name="T48" fmla="*/ 70 w 73"/>
                  <a:gd name="T49" fmla="*/ 54 h 60"/>
                  <a:gd name="T50" fmla="*/ 67 w 73"/>
                  <a:gd name="T51" fmla="*/ 56 h 60"/>
                  <a:gd name="T52" fmla="*/ 6 w 73"/>
                  <a:gd name="T53" fmla="*/ 56 h 60"/>
                  <a:gd name="T54" fmla="*/ 3 w 73"/>
                  <a:gd name="T55" fmla="*/ 54 h 60"/>
                  <a:gd name="T56" fmla="*/ 3 w 73"/>
                  <a:gd name="T57" fmla="*/ 31 h 60"/>
                  <a:gd name="T58" fmla="*/ 70 w 73"/>
                  <a:gd name="T59" fmla="*/ 31 h 60"/>
                  <a:gd name="T60" fmla="*/ 70 w 73"/>
                  <a:gd name="T61" fmla="*/ 54 h 60"/>
                  <a:gd name="T62" fmla="*/ 70 w 73"/>
                  <a:gd name="T63" fmla="*/ 27 h 60"/>
                  <a:gd name="T64" fmla="*/ 3 w 73"/>
                  <a:gd name="T65" fmla="*/ 27 h 60"/>
                  <a:gd name="T66" fmla="*/ 3 w 73"/>
                  <a:gd name="T67" fmla="*/ 17 h 60"/>
                  <a:gd name="T68" fmla="*/ 6 w 73"/>
                  <a:gd name="T69" fmla="*/ 14 h 60"/>
                  <a:gd name="T70" fmla="*/ 67 w 73"/>
                  <a:gd name="T71" fmla="*/ 14 h 60"/>
                  <a:gd name="T72" fmla="*/ 70 w 73"/>
                  <a:gd name="T73" fmla="*/ 17 h 60"/>
                  <a:gd name="T74" fmla="*/ 70 w 73"/>
                  <a:gd name="T75" fmla="*/ 2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3" h="60">
                    <a:moveTo>
                      <a:pt x="67" y="11"/>
                    </a:moveTo>
                    <a:cubicBezTo>
                      <a:pt x="51" y="11"/>
                      <a:pt x="51" y="11"/>
                      <a:pt x="51" y="11"/>
                    </a:cubicBezTo>
                    <a:cubicBezTo>
                      <a:pt x="51" y="8"/>
                      <a:pt x="51" y="8"/>
                      <a:pt x="51" y="8"/>
                    </a:cubicBezTo>
                    <a:cubicBezTo>
                      <a:pt x="51" y="4"/>
                      <a:pt x="47" y="0"/>
                      <a:pt x="43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6" y="0"/>
                      <a:pt x="22" y="4"/>
                      <a:pt x="22" y="8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3" y="11"/>
                      <a:pt x="0" y="13"/>
                      <a:pt x="0" y="17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7"/>
                      <a:pt x="3" y="60"/>
                      <a:pt x="6" y="60"/>
                    </a:cubicBezTo>
                    <a:cubicBezTo>
                      <a:pt x="67" y="60"/>
                      <a:pt x="67" y="60"/>
                      <a:pt x="67" y="60"/>
                    </a:cubicBezTo>
                    <a:cubicBezTo>
                      <a:pt x="70" y="60"/>
                      <a:pt x="73" y="57"/>
                      <a:pt x="73" y="54"/>
                    </a:cubicBezTo>
                    <a:cubicBezTo>
                      <a:pt x="73" y="29"/>
                      <a:pt x="73" y="29"/>
                      <a:pt x="73" y="29"/>
                    </a:cubicBezTo>
                    <a:cubicBezTo>
                      <a:pt x="73" y="17"/>
                      <a:pt x="73" y="17"/>
                      <a:pt x="73" y="17"/>
                    </a:cubicBezTo>
                    <a:cubicBezTo>
                      <a:pt x="73" y="13"/>
                      <a:pt x="70" y="11"/>
                      <a:pt x="67" y="11"/>
                    </a:cubicBezTo>
                    <a:close/>
                    <a:moveTo>
                      <a:pt x="26" y="8"/>
                    </a:moveTo>
                    <a:cubicBezTo>
                      <a:pt x="26" y="6"/>
                      <a:pt x="28" y="4"/>
                      <a:pt x="30" y="4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45" y="4"/>
                      <a:pt x="47" y="6"/>
                      <a:pt x="47" y="8"/>
                    </a:cubicBezTo>
                    <a:cubicBezTo>
                      <a:pt x="47" y="11"/>
                      <a:pt x="47" y="11"/>
                      <a:pt x="47" y="11"/>
                    </a:cubicBezTo>
                    <a:cubicBezTo>
                      <a:pt x="26" y="11"/>
                      <a:pt x="26" y="11"/>
                      <a:pt x="26" y="11"/>
                    </a:cubicBezTo>
                    <a:lnTo>
                      <a:pt x="26" y="8"/>
                    </a:lnTo>
                    <a:close/>
                    <a:moveTo>
                      <a:pt x="70" y="54"/>
                    </a:moveTo>
                    <a:cubicBezTo>
                      <a:pt x="70" y="55"/>
                      <a:pt x="68" y="56"/>
                      <a:pt x="67" y="56"/>
                    </a:cubicBezTo>
                    <a:cubicBezTo>
                      <a:pt x="6" y="56"/>
                      <a:pt x="6" y="56"/>
                      <a:pt x="6" y="56"/>
                    </a:cubicBezTo>
                    <a:cubicBezTo>
                      <a:pt x="5" y="56"/>
                      <a:pt x="3" y="55"/>
                      <a:pt x="3" y="54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70" y="31"/>
                      <a:pt x="70" y="31"/>
                      <a:pt x="70" y="31"/>
                    </a:cubicBezTo>
                    <a:lnTo>
                      <a:pt x="70" y="54"/>
                    </a:lnTo>
                    <a:close/>
                    <a:moveTo>
                      <a:pt x="70" y="27"/>
                    </a:moveTo>
                    <a:cubicBezTo>
                      <a:pt x="3" y="27"/>
                      <a:pt x="3" y="27"/>
                      <a:pt x="3" y="2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5"/>
                      <a:pt x="5" y="14"/>
                      <a:pt x="6" y="14"/>
                    </a:cubicBezTo>
                    <a:cubicBezTo>
                      <a:pt x="67" y="14"/>
                      <a:pt x="67" y="14"/>
                      <a:pt x="67" y="14"/>
                    </a:cubicBezTo>
                    <a:cubicBezTo>
                      <a:pt x="68" y="14"/>
                      <a:pt x="70" y="15"/>
                      <a:pt x="70" y="17"/>
                    </a:cubicBezTo>
                    <a:lnTo>
                      <a:pt x="70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900"/>
              </a:p>
            </p:txBody>
          </p:sp>
          <p:sp>
            <p:nvSpPr>
              <p:cNvPr id="62" name="Oval 196"/>
              <p:cNvSpPr>
                <a:spLocks noChangeArrowheads="1"/>
              </p:cNvSpPr>
              <p:nvPr/>
            </p:nvSpPr>
            <p:spPr bwMode="auto">
              <a:xfrm>
                <a:off x="18339184" y="11945883"/>
                <a:ext cx="57150" cy="666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900"/>
              </a:p>
            </p:txBody>
          </p:sp>
          <p:sp>
            <p:nvSpPr>
              <p:cNvPr id="63" name="Oval 197"/>
              <p:cNvSpPr>
                <a:spLocks noChangeArrowheads="1"/>
              </p:cNvSpPr>
              <p:nvPr/>
            </p:nvSpPr>
            <p:spPr bwMode="auto">
              <a:xfrm>
                <a:off x="18701134" y="11945883"/>
                <a:ext cx="66675" cy="666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900"/>
              </a:p>
            </p:txBody>
          </p:sp>
        </p:grpSp>
      </p:grpSp>
      <p:grpSp>
        <p:nvGrpSpPr>
          <p:cNvPr id="76" name="กลุ่ม 157"/>
          <p:cNvGrpSpPr/>
          <p:nvPr/>
        </p:nvGrpSpPr>
        <p:grpSpPr>
          <a:xfrm>
            <a:off x="2952667" y="3573745"/>
            <a:ext cx="6594181" cy="981320"/>
            <a:chOff x="1080049" y="6237541"/>
            <a:chExt cx="7799388" cy="2368429"/>
          </a:xfrm>
        </p:grpSpPr>
        <p:sp>
          <p:nvSpPr>
            <p:cNvPr id="77" name="Freeform 6"/>
            <p:cNvSpPr>
              <a:spLocks/>
            </p:cNvSpPr>
            <p:nvPr/>
          </p:nvSpPr>
          <p:spPr bwMode="auto">
            <a:xfrm>
              <a:off x="1080049" y="6237541"/>
              <a:ext cx="7799388" cy="2368429"/>
            </a:xfrm>
            <a:custGeom>
              <a:avLst/>
              <a:gdLst>
                <a:gd name="T0" fmla="*/ 403 w 459"/>
                <a:gd name="T1" fmla="*/ 0 h 114"/>
                <a:gd name="T2" fmla="*/ 57 w 459"/>
                <a:gd name="T3" fmla="*/ 0 h 114"/>
                <a:gd name="T4" fmla="*/ 0 w 459"/>
                <a:gd name="T5" fmla="*/ 57 h 114"/>
                <a:gd name="T6" fmla="*/ 57 w 459"/>
                <a:gd name="T7" fmla="*/ 114 h 114"/>
                <a:gd name="T8" fmla="*/ 403 w 459"/>
                <a:gd name="T9" fmla="*/ 114 h 114"/>
                <a:gd name="T10" fmla="*/ 459 w 459"/>
                <a:gd name="T11" fmla="*/ 57 h 114"/>
                <a:gd name="T12" fmla="*/ 403 w 459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9" h="114">
                  <a:moveTo>
                    <a:pt x="403" y="0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25" y="0"/>
                    <a:pt x="0" y="26"/>
                    <a:pt x="0" y="57"/>
                  </a:cubicBezTo>
                  <a:cubicBezTo>
                    <a:pt x="0" y="89"/>
                    <a:pt x="25" y="114"/>
                    <a:pt x="57" y="114"/>
                  </a:cubicBezTo>
                  <a:cubicBezTo>
                    <a:pt x="403" y="114"/>
                    <a:pt x="403" y="114"/>
                    <a:pt x="403" y="114"/>
                  </a:cubicBezTo>
                  <a:cubicBezTo>
                    <a:pt x="434" y="114"/>
                    <a:pt x="459" y="89"/>
                    <a:pt x="459" y="57"/>
                  </a:cubicBezTo>
                  <a:cubicBezTo>
                    <a:pt x="459" y="26"/>
                    <a:pt x="434" y="0"/>
                    <a:pt x="4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th-TH" sz="900"/>
            </a:p>
          </p:txBody>
        </p:sp>
        <p:sp>
          <p:nvSpPr>
            <p:cNvPr id="78" name="Oval 14"/>
            <p:cNvSpPr>
              <a:spLocks noChangeArrowheads="1"/>
            </p:cNvSpPr>
            <p:nvPr/>
          </p:nvSpPr>
          <p:spPr bwMode="auto">
            <a:xfrm>
              <a:off x="1320700" y="6522386"/>
              <a:ext cx="1186870" cy="16449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th-TH" sz="900"/>
            </a:p>
          </p:txBody>
        </p:sp>
        <p:grpSp>
          <p:nvGrpSpPr>
            <p:cNvPr id="81" name="กลุ่ม 162"/>
            <p:cNvGrpSpPr/>
            <p:nvPr/>
          </p:nvGrpSpPr>
          <p:grpSpPr>
            <a:xfrm>
              <a:off x="1510791" y="6874837"/>
              <a:ext cx="860155" cy="940028"/>
              <a:chOff x="7691307" y="10589435"/>
              <a:chExt cx="721916" cy="788952"/>
            </a:xfrm>
            <a:solidFill>
              <a:schemeClr val="accent2"/>
            </a:solidFill>
          </p:grpSpPr>
          <p:sp>
            <p:nvSpPr>
              <p:cNvPr id="82" name="Freeform 198"/>
              <p:cNvSpPr>
                <a:spLocks noEditPoints="1"/>
              </p:cNvSpPr>
              <p:nvPr/>
            </p:nvSpPr>
            <p:spPr bwMode="auto">
              <a:xfrm>
                <a:off x="7691307" y="10589435"/>
                <a:ext cx="698104" cy="788952"/>
              </a:xfrm>
              <a:custGeom>
                <a:avLst/>
                <a:gdLst>
                  <a:gd name="T0" fmla="*/ 66 w 77"/>
                  <a:gd name="T1" fmla="*/ 0 h 68"/>
                  <a:gd name="T2" fmla="*/ 11 w 77"/>
                  <a:gd name="T3" fmla="*/ 0 h 68"/>
                  <a:gd name="T4" fmla="*/ 0 w 77"/>
                  <a:gd name="T5" fmla="*/ 11 h 68"/>
                  <a:gd name="T6" fmla="*/ 0 w 77"/>
                  <a:gd name="T7" fmla="*/ 46 h 68"/>
                  <a:gd name="T8" fmla="*/ 11 w 77"/>
                  <a:gd name="T9" fmla="*/ 57 h 68"/>
                  <a:gd name="T10" fmla="*/ 29 w 77"/>
                  <a:gd name="T11" fmla="*/ 57 h 68"/>
                  <a:gd name="T12" fmla="*/ 28 w 77"/>
                  <a:gd name="T13" fmla="*/ 65 h 68"/>
                  <a:gd name="T14" fmla="*/ 26 w 77"/>
                  <a:gd name="T15" fmla="*/ 65 h 68"/>
                  <a:gd name="T16" fmla="*/ 21 w 77"/>
                  <a:gd name="T17" fmla="*/ 65 h 68"/>
                  <a:gd name="T18" fmla="*/ 20 w 77"/>
                  <a:gd name="T19" fmla="*/ 67 h 68"/>
                  <a:gd name="T20" fmla="*/ 21 w 77"/>
                  <a:gd name="T21" fmla="*/ 68 h 68"/>
                  <a:gd name="T22" fmla="*/ 56 w 77"/>
                  <a:gd name="T23" fmla="*/ 68 h 68"/>
                  <a:gd name="T24" fmla="*/ 57 w 77"/>
                  <a:gd name="T25" fmla="*/ 67 h 68"/>
                  <a:gd name="T26" fmla="*/ 56 w 77"/>
                  <a:gd name="T27" fmla="*/ 65 h 68"/>
                  <a:gd name="T28" fmla="*/ 51 w 77"/>
                  <a:gd name="T29" fmla="*/ 65 h 68"/>
                  <a:gd name="T30" fmla="*/ 49 w 77"/>
                  <a:gd name="T31" fmla="*/ 65 h 68"/>
                  <a:gd name="T32" fmla="*/ 48 w 77"/>
                  <a:gd name="T33" fmla="*/ 57 h 68"/>
                  <a:gd name="T34" fmla="*/ 66 w 77"/>
                  <a:gd name="T35" fmla="*/ 57 h 68"/>
                  <a:gd name="T36" fmla="*/ 77 w 77"/>
                  <a:gd name="T37" fmla="*/ 46 h 68"/>
                  <a:gd name="T38" fmla="*/ 77 w 77"/>
                  <a:gd name="T39" fmla="*/ 11 h 68"/>
                  <a:gd name="T40" fmla="*/ 66 w 77"/>
                  <a:gd name="T41" fmla="*/ 0 h 68"/>
                  <a:gd name="T42" fmla="*/ 11 w 77"/>
                  <a:gd name="T43" fmla="*/ 3 h 68"/>
                  <a:gd name="T44" fmla="*/ 66 w 77"/>
                  <a:gd name="T45" fmla="*/ 3 h 68"/>
                  <a:gd name="T46" fmla="*/ 73 w 77"/>
                  <a:gd name="T47" fmla="*/ 11 h 68"/>
                  <a:gd name="T48" fmla="*/ 73 w 77"/>
                  <a:gd name="T49" fmla="*/ 41 h 68"/>
                  <a:gd name="T50" fmla="*/ 3 w 77"/>
                  <a:gd name="T51" fmla="*/ 41 h 68"/>
                  <a:gd name="T52" fmla="*/ 3 w 77"/>
                  <a:gd name="T53" fmla="*/ 11 h 68"/>
                  <a:gd name="T54" fmla="*/ 11 w 77"/>
                  <a:gd name="T55" fmla="*/ 3 h 68"/>
                  <a:gd name="T56" fmla="*/ 46 w 77"/>
                  <a:gd name="T57" fmla="*/ 65 h 68"/>
                  <a:gd name="T58" fmla="*/ 31 w 77"/>
                  <a:gd name="T59" fmla="*/ 65 h 68"/>
                  <a:gd name="T60" fmla="*/ 32 w 77"/>
                  <a:gd name="T61" fmla="*/ 57 h 68"/>
                  <a:gd name="T62" fmla="*/ 45 w 77"/>
                  <a:gd name="T63" fmla="*/ 57 h 68"/>
                  <a:gd name="T64" fmla="*/ 46 w 77"/>
                  <a:gd name="T65" fmla="*/ 65 h 68"/>
                  <a:gd name="T66" fmla="*/ 66 w 77"/>
                  <a:gd name="T67" fmla="*/ 53 h 68"/>
                  <a:gd name="T68" fmla="*/ 11 w 77"/>
                  <a:gd name="T69" fmla="*/ 53 h 68"/>
                  <a:gd name="T70" fmla="*/ 3 w 77"/>
                  <a:gd name="T71" fmla="*/ 46 h 68"/>
                  <a:gd name="T72" fmla="*/ 3 w 77"/>
                  <a:gd name="T73" fmla="*/ 44 h 68"/>
                  <a:gd name="T74" fmla="*/ 73 w 77"/>
                  <a:gd name="T75" fmla="*/ 44 h 68"/>
                  <a:gd name="T76" fmla="*/ 73 w 77"/>
                  <a:gd name="T77" fmla="*/ 46 h 68"/>
                  <a:gd name="T78" fmla="*/ 66 w 77"/>
                  <a:gd name="T79" fmla="*/ 5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7" h="68">
                    <a:moveTo>
                      <a:pt x="66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52"/>
                      <a:pt x="5" y="57"/>
                      <a:pt x="11" y="57"/>
                    </a:cubicBezTo>
                    <a:cubicBezTo>
                      <a:pt x="29" y="57"/>
                      <a:pt x="29" y="57"/>
                      <a:pt x="29" y="57"/>
                    </a:cubicBezTo>
                    <a:cubicBezTo>
                      <a:pt x="29" y="60"/>
                      <a:pt x="29" y="64"/>
                      <a:pt x="28" y="65"/>
                    </a:cubicBezTo>
                    <a:cubicBezTo>
                      <a:pt x="27" y="65"/>
                      <a:pt x="27" y="65"/>
                      <a:pt x="26" y="65"/>
                    </a:cubicBezTo>
                    <a:cubicBezTo>
                      <a:pt x="21" y="65"/>
                      <a:pt x="21" y="65"/>
                      <a:pt x="21" y="65"/>
                    </a:cubicBezTo>
                    <a:cubicBezTo>
                      <a:pt x="20" y="65"/>
                      <a:pt x="20" y="66"/>
                      <a:pt x="20" y="67"/>
                    </a:cubicBezTo>
                    <a:cubicBezTo>
                      <a:pt x="20" y="68"/>
                      <a:pt x="20" y="68"/>
                      <a:pt x="21" y="68"/>
                    </a:cubicBezTo>
                    <a:cubicBezTo>
                      <a:pt x="56" y="68"/>
                      <a:pt x="56" y="68"/>
                      <a:pt x="56" y="68"/>
                    </a:cubicBezTo>
                    <a:cubicBezTo>
                      <a:pt x="57" y="68"/>
                      <a:pt x="57" y="68"/>
                      <a:pt x="57" y="67"/>
                    </a:cubicBezTo>
                    <a:cubicBezTo>
                      <a:pt x="57" y="66"/>
                      <a:pt x="57" y="65"/>
                      <a:pt x="56" y="65"/>
                    </a:cubicBezTo>
                    <a:cubicBezTo>
                      <a:pt x="51" y="65"/>
                      <a:pt x="51" y="65"/>
                      <a:pt x="51" y="65"/>
                    </a:cubicBezTo>
                    <a:cubicBezTo>
                      <a:pt x="50" y="65"/>
                      <a:pt x="50" y="65"/>
                      <a:pt x="49" y="65"/>
                    </a:cubicBezTo>
                    <a:cubicBezTo>
                      <a:pt x="48" y="64"/>
                      <a:pt x="48" y="60"/>
                      <a:pt x="48" y="57"/>
                    </a:cubicBezTo>
                    <a:cubicBezTo>
                      <a:pt x="66" y="57"/>
                      <a:pt x="66" y="57"/>
                      <a:pt x="66" y="57"/>
                    </a:cubicBezTo>
                    <a:cubicBezTo>
                      <a:pt x="72" y="57"/>
                      <a:pt x="77" y="52"/>
                      <a:pt x="77" y="46"/>
                    </a:cubicBezTo>
                    <a:cubicBezTo>
                      <a:pt x="77" y="11"/>
                      <a:pt x="77" y="11"/>
                      <a:pt x="77" y="11"/>
                    </a:cubicBezTo>
                    <a:cubicBezTo>
                      <a:pt x="77" y="5"/>
                      <a:pt x="72" y="0"/>
                      <a:pt x="66" y="0"/>
                    </a:cubicBezTo>
                    <a:close/>
                    <a:moveTo>
                      <a:pt x="11" y="3"/>
                    </a:moveTo>
                    <a:cubicBezTo>
                      <a:pt x="66" y="3"/>
                      <a:pt x="66" y="3"/>
                      <a:pt x="66" y="3"/>
                    </a:cubicBezTo>
                    <a:cubicBezTo>
                      <a:pt x="70" y="3"/>
                      <a:pt x="73" y="7"/>
                      <a:pt x="73" y="11"/>
                    </a:cubicBezTo>
                    <a:cubicBezTo>
                      <a:pt x="73" y="41"/>
                      <a:pt x="73" y="41"/>
                      <a:pt x="73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7"/>
                      <a:pt x="7" y="3"/>
                      <a:pt x="11" y="3"/>
                    </a:cubicBezTo>
                    <a:close/>
                    <a:moveTo>
                      <a:pt x="46" y="65"/>
                    </a:moveTo>
                    <a:cubicBezTo>
                      <a:pt x="31" y="65"/>
                      <a:pt x="31" y="65"/>
                      <a:pt x="31" y="65"/>
                    </a:cubicBezTo>
                    <a:cubicBezTo>
                      <a:pt x="32" y="63"/>
                      <a:pt x="32" y="60"/>
                      <a:pt x="32" y="57"/>
                    </a:cubicBezTo>
                    <a:cubicBezTo>
                      <a:pt x="45" y="57"/>
                      <a:pt x="45" y="57"/>
                      <a:pt x="45" y="57"/>
                    </a:cubicBezTo>
                    <a:cubicBezTo>
                      <a:pt x="45" y="60"/>
                      <a:pt x="45" y="63"/>
                      <a:pt x="46" y="65"/>
                    </a:cubicBezTo>
                    <a:close/>
                    <a:moveTo>
                      <a:pt x="66" y="53"/>
                    </a:moveTo>
                    <a:cubicBezTo>
                      <a:pt x="11" y="53"/>
                      <a:pt x="11" y="53"/>
                      <a:pt x="11" y="53"/>
                    </a:cubicBezTo>
                    <a:cubicBezTo>
                      <a:pt x="7" y="53"/>
                      <a:pt x="3" y="50"/>
                      <a:pt x="3" y="46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73" y="44"/>
                      <a:pt x="73" y="44"/>
                      <a:pt x="73" y="44"/>
                    </a:cubicBezTo>
                    <a:cubicBezTo>
                      <a:pt x="73" y="46"/>
                      <a:pt x="73" y="46"/>
                      <a:pt x="73" y="46"/>
                    </a:cubicBezTo>
                    <a:cubicBezTo>
                      <a:pt x="73" y="50"/>
                      <a:pt x="70" y="53"/>
                      <a:pt x="66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900"/>
              </a:p>
            </p:txBody>
          </p:sp>
          <p:sp>
            <p:nvSpPr>
              <p:cNvPr id="83" name="Oval 199"/>
              <p:cNvSpPr>
                <a:spLocks noChangeArrowheads="1"/>
              </p:cNvSpPr>
              <p:nvPr/>
            </p:nvSpPr>
            <p:spPr bwMode="auto">
              <a:xfrm>
                <a:off x="8365598" y="10983912"/>
                <a:ext cx="47625" cy="4762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900"/>
              </a:p>
            </p:txBody>
          </p:sp>
        </p:grpSp>
      </p:grpSp>
      <p:grpSp>
        <p:nvGrpSpPr>
          <p:cNvPr id="84" name="กลุ่ม 165"/>
          <p:cNvGrpSpPr/>
          <p:nvPr/>
        </p:nvGrpSpPr>
        <p:grpSpPr>
          <a:xfrm>
            <a:off x="6163500" y="2413130"/>
            <a:ext cx="5999322" cy="1125268"/>
            <a:chOff x="15805473" y="6389855"/>
            <a:chExt cx="7799388" cy="1936750"/>
          </a:xfrm>
        </p:grpSpPr>
        <p:sp>
          <p:nvSpPr>
            <p:cNvPr id="85" name="Freeform 6"/>
            <p:cNvSpPr>
              <a:spLocks/>
            </p:cNvSpPr>
            <p:nvPr/>
          </p:nvSpPr>
          <p:spPr bwMode="auto">
            <a:xfrm>
              <a:off x="15805473" y="6389855"/>
              <a:ext cx="7799388" cy="1936750"/>
            </a:xfrm>
            <a:custGeom>
              <a:avLst/>
              <a:gdLst>
                <a:gd name="T0" fmla="*/ 403 w 459"/>
                <a:gd name="T1" fmla="*/ 0 h 114"/>
                <a:gd name="T2" fmla="*/ 57 w 459"/>
                <a:gd name="T3" fmla="*/ 0 h 114"/>
                <a:gd name="T4" fmla="*/ 0 w 459"/>
                <a:gd name="T5" fmla="*/ 57 h 114"/>
                <a:gd name="T6" fmla="*/ 57 w 459"/>
                <a:gd name="T7" fmla="*/ 114 h 114"/>
                <a:gd name="T8" fmla="*/ 403 w 459"/>
                <a:gd name="T9" fmla="*/ 114 h 114"/>
                <a:gd name="T10" fmla="*/ 459 w 459"/>
                <a:gd name="T11" fmla="*/ 57 h 114"/>
                <a:gd name="T12" fmla="*/ 403 w 459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9" h="114">
                  <a:moveTo>
                    <a:pt x="403" y="0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25" y="0"/>
                    <a:pt x="0" y="26"/>
                    <a:pt x="0" y="57"/>
                  </a:cubicBezTo>
                  <a:cubicBezTo>
                    <a:pt x="0" y="89"/>
                    <a:pt x="25" y="114"/>
                    <a:pt x="57" y="114"/>
                  </a:cubicBezTo>
                  <a:cubicBezTo>
                    <a:pt x="403" y="114"/>
                    <a:pt x="403" y="114"/>
                    <a:pt x="403" y="114"/>
                  </a:cubicBezTo>
                  <a:cubicBezTo>
                    <a:pt x="434" y="114"/>
                    <a:pt x="459" y="89"/>
                    <a:pt x="459" y="57"/>
                  </a:cubicBezTo>
                  <a:cubicBezTo>
                    <a:pt x="459" y="26"/>
                    <a:pt x="434" y="0"/>
                    <a:pt x="4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th-TH" sz="900"/>
            </a:p>
          </p:txBody>
        </p:sp>
        <p:sp>
          <p:nvSpPr>
            <p:cNvPr id="86" name="Oval 14"/>
            <p:cNvSpPr>
              <a:spLocks noChangeArrowheads="1"/>
            </p:cNvSpPr>
            <p:nvPr/>
          </p:nvSpPr>
          <p:spPr bwMode="auto">
            <a:xfrm>
              <a:off x="16034073" y="6600490"/>
              <a:ext cx="1541964" cy="15419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th-TH" sz="900"/>
            </a:p>
          </p:txBody>
        </p:sp>
        <p:grpSp>
          <p:nvGrpSpPr>
            <p:cNvPr id="89" name="กลุ่ม 170"/>
            <p:cNvGrpSpPr/>
            <p:nvPr/>
          </p:nvGrpSpPr>
          <p:grpSpPr>
            <a:xfrm>
              <a:off x="16402168" y="6974259"/>
              <a:ext cx="805774" cy="794425"/>
              <a:chOff x="18196309" y="10372670"/>
              <a:chExt cx="676275" cy="666750"/>
            </a:xfrm>
            <a:solidFill>
              <a:schemeClr val="accent6"/>
            </a:solidFill>
          </p:grpSpPr>
          <p:sp>
            <p:nvSpPr>
              <p:cNvPr id="90" name="Freeform 174"/>
              <p:cNvSpPr>
                <a:spLocks noEditPoints="1"/>
              </p:cNvSpPr>
              <p:nvPr/>
            </p:nvSpPr>
            <p:spPr bwMode="auto">
              <a:xfrm>
                <a:off x="18196309" y="10372670"/>
                <a:ext cx="676275" cy="666750"/>
              </a:xfrm>
              <a:custGeom>
                <a:avLst/>
                <a:gdLst>
                  <a:gd name="T0" fmla="*/ 36 w 71"/>
                  <a:gd name="T1" fmla="*/ 0 h 70"/>
                  <a:gd name="T2" fmla="*/ 0 w 71"/>
                  <a:gd name="T3" fmla="*/ 35 h 70"/>
                  <a:gd name="T4" fmla="*/ 36 w 71"/>
                  <a:gd name="T5" fmla="*/ 70 h 70"/>
                  <a:gd name="T6" fmla="*/ 71 w 71"/>
                  <a:gd name="T7" fmla="*/ 35 h 70"/>
                  <a:gd name="T8" fmla="*/ 36 w 71"/>
                  <a:gd name="T9" fmla="*/ 0 h 70"/>
                  <a:gd name="T10" fmla="*/ 36 w 71"/>
                  <a:gd name="T11" fmla="*/ 67 h 70"/>
                  <a:gd name="T12" fmla="*/ 4 w 71"/>
                  <a:gd name="T13" fmla="*/ 35 h 70"/>
                  <a:gd name="T14" fmla="*/ 36 w 71"/>
                  <a:gd name="T15" fmla="*/ 3 h 70"/>
                  <a:gd name="T16" fmla="*/ 67 w 71"/>
                  <a:gd name="T17" fmla="*/ 35 h 70"/>
                  <a:gd name="T18" fmla="*/ 36 w 71"/>
                  <a:gd name="T19" fmla="*/ 67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1" h="70">
                    <a:moveTo>
                      <a:pt x="36" y="0"/>
                    </a:moveTo>
                    <a:cubicBezTo>
                      <a:pt x="16" y="0"/>
                      <a:pt x="0" y="16"/>
                      <a:pt x="0" y="35"/>
                    </a:cubicBezTo>
                    <a:cubicBezTo>
                      <a:pt x="0" y="55"/>
                      <a:pt x="16" y="70"/>
                      <a:pt x="36" y="70"/>
                    </a:cubicBezTo>
                    <a:cubicBezTo>
                      <a:pt x="55" y="70"/>
                      <a:pt x="71" y="55"/>
                      <a:pt x="71" y="35"/>
                    </a:cubicBezTo>
                    <a:cubicBezTo>
                      <a:pt x="71" y="16"/>
                      <a:pt x="55" y="0"/>
                      <a:pt x="36" y="0"/>
                    </a:cubicBezTo>
                    <a:close/>
                    <a:moveTo>
                      <a:pt x="36" y="67"/>
                    </a:moveTo>
                    <a:cubicBezTo>
                      <a:pt x="18" y="67"/>
                      <a:pt x="4" y="53"/>
                      <a:pt x="4" y="35"/>
                    </a:cubicBezTo>
                    <a:cubicBezTo>
                      <a:pt x="4" y="18"/>
                      <a:pt x="18" y="3"/>
                      <a:pt x="36" y="3"/>
                    </a:cubicBezTo>
                    <a:cubicBezTo>
                      <a:pt x="53" y="3"/>
                      <a:pt x="67" y="18"/>
                      <a:pt x="67" y="35"/>
                    </a:cubicBezTo>
                    <a:cubicBezTo>
                      <a:pt x="67" y="53"/>
                      <a:pt x="53" y="67"/>
                      <a:pt x="36" y="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900"/>
              </a:p>
            </p:txBody>
          </p:sp>
          <p:sp>
            <p:nvSpPr>
              <p:cNvPr id="91" name="Oval 175"/>
              <p:cNvSpPr>
                <a:spLocks noChangeArrowheads="1"/>
              </p:cNvSpPr>
              <p:nvPr/>
            </p:nvSpPr>
            <p:spPr bwMode="auto">
              <a:xfrm>
                <a:off x="18605884" y="10572695"/>
                <a:ext cx="57150" cy="666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900"/>
              </a:p>
            </p:txBody>
          </p:sp>
          <p:sp>
            <p:nvSpPr>
              <p:cNvPr id="92" name="Oval 176"/>
              <p:cNvSpPr>
                <a:spLocks noChangeArrowheads="1"/>
              </p:cNvSpPr>
              <p:nvPr/>
            </p:nvSpPr>
            <p:spPr bwMode="auto">
              <a:xfrm>
                <a:off x="18405859" y="10572695"/>
                <a:ext cx="66675" cy="666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900"/>
              </a:p>
            </p:txBody>
          </p:sp>
          <p:sp>
            <p:nvSpPr>
              <p:cNvPr id="93" name="Freeform 177"/>
              <p:cNvSpPr>
                <a:spLocks/>
              </p:cNvSpPr>
              <p:nvPr/>
            </p:nvSpPr>
            <p:spPr bwMode="auto">
              <a:xfrm>
                <a:off x="18377284" y="10753670"/>
                <a:ext cx="314325" cy="142875"/>
              </a:xfrm>
              <a:custGeom>
                <a:avLst/>
                <a:gdLst>
                  <a:gd name="T0" fmla="*/ 32 w 33"/>
                  <a:gd name="T1" fmla="*/ 0 h 15"/>
                  <a:gd name="T2" fmla="*/ 30 w 33"/>
                  <a:gd name="T3" fmla="*/ 2 h 15"/>
                  <a:gd name="T4" fmla="*/ 17 w 33"/>
                  <a:gd name="T5" fmla="*/ 12 h 15"/>
                  <a:gd name="T6" fmla="*/ 4 w 33"/>
                  <a:gd name="T7" fmla="*/ 2 h 15"/>
                  <a:gd name="T8" fmla="*/ 2 w 33"/>
                  <a:gd name="T9" fmla="*/ 0 h 15"/>
                  <a:gd name="T10" fmla="*/ 0 w 33"/>
                  <a:gd name="T11" fmla="*/ 2 h 15"/>
                  <a:gd name="T12" fmla="*/ 17 w 33"/>
                  <a:gd name="T13" fmla="*/ 15 h 15"/>
                  <a:gd name="T14" fmla="*/ 33 w 33"/>
                  <a:gd name="T15" fmla="*/ 2 h 15"/>
                  <a:gd name="T16" fmla="*/ 32 w 33"/>
                  <a:gd name="T1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15">
                    <a:moveTo>
                      <a:pt x="32" y="0"/>
                    </a:moveTo>
                    <a:cubicBezTo>
                      <a:pt x="31" y="0"/>
                      <a:pt x="30" y="1"/>
                      <a:pt x="30" y="2"/>
                    </a:cubicBezTo>
                    <a:cubicBezTo>
                      <a:pt x="28" y="8"/>
                      <a:pt x="23" y="12"/>
                      <a:pt x="17" y="12"/>
                    </a:cubicBezTo>
                    <a:cubicBezTo>
                      <a:pt x="11" y="12"/>
                      <a:pt x="5" y="8"/>
                      <a:pt x="4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2" y="10"/>
                      <a:pt x="9" y="15"/>
                      <a:pt x="17" y="15"/>
                    </a:cubicBezTo>
                    <a:cubicBezTo>
                      <a:pt x="24" y="15"/>
                      <a:pt x="31" y="10"/>
                      <a:pt x="33" y="2"/>
                    </a:cubicBezTo>
                    <a:cubicBezTo>
                      <a:pt x="33" y="2"/>
                      <a:pt x="33" y="1"/>
                      <a:pt x="3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45720" tIns="22860" rIns="45720" bIns="22860" numCol="1" anchor="t" anchorCtr="0" compatLnSpc="1">
                <a:prstTxWarp prst="textNoShape">
                  <a:avLst/>
                </a:prstTxWarp>
              </a:bodyPr>
              <a:lstStyle/>
              <a:p>
                <a:endParaRPr lang="th-TH" sz="900"/>
              </a:p>
            </p:txBody>
          </p:sp>
        </p:grpSp>
      </p:grpSp>
      <p:sp>
        <p:nvSpPr>
          <p:cNvPr id="202" name="Freeform 201"/>
          <p:cNvSpPr/>
          <p:nvPr/>
        </p:nvSpPr>
        <p:spPr>
          <a:xfrm>
            <a:off x="6946" y="7760"/>
            <a:ext cx="2634114" cy="1969743"/>
          </a:xfrm>
          <a:custGeom>
            <a:avLst/>
            <a:gdLst>
              <a:gd name="connsiteX0" fmla="*/ 0 w 5854473"/>
              <a:gd name="connsiteY0" fmla="*/ 0 h 4377869"/>
              <a:gd name="connsiteX1" fmla="*/ 5854473 w 5854473"/>
              <a:gd name="connsiteY1" fmla="*/ 0 h 4377869"/>
              <a:gd name="connsiteX2" fmla="*/ 5847796 w 5854473"/>
              <a:gd name="connsiteY2" fmla="*/ 46694 h 4377869"/>
              <a:gd name="connsiteX3" fmla="*/ 5363803 w 5854473"/>
              <a:gd name="connsiteY3" fmla="*/ 489800 h 4377869"/>
              <a:gd name="connsiteX4" fmla="*/ 5307562 w 5854473"/>
              <a:gd name="connsiteY4" fmla="*/ 492640 h 4377869"/>
              <a:gd name="connsiteX5" fmla="*/ 5302433 w 5854473"/>
              <a:gd name="connsiteY5" fmla="*/ 594217 h 4377869"/>
              <a:gd name="connsiteX6" fmla="*/ 4314081 w 5854473"/>
              <a:gd name="connsiteY6" fmla="*/ 1486119 h 4377869"/>
              <a:gd name="connsiteX7" fmla="*/ 3927374 w 5854473"/>
              <a:gd name="connsiteY7" fmla="*/ 1408046 h 4377869"/>
              <a:gd name="connsiteX8" fmla="*/ 3899325 w 5854473"/>
              <a:gd name="connsiteY8" fmla="*/ 1394535 h 4377869"/>
              <a:gd name="connsiteX9" fmla="*/ 3841025 w 5854473"/>
              <a:gd name="connsiteY9" fmla="*/ 1515559 h 4377869"/>
              <a:gd name="connsiteX10" fmla="*/ 2365163 w 5854473"/>
              <a:gd name="connsiteY10" fmla="*/ 2393953 h 4377869"/>
              <a:gd name="connsiteX11" fmla="*/ 2217117 w 5854473"/>
              <a:gd name="connsiteY11" fmla="*/ 2384614 h 4377869"/>
              <a:gd name="connsiteX12" fmla="*/ 2214319 w 5854473"/>
              <a:gd name="connsiteY12" fmla="*/ 2440034 h 4377869"/>
              <a:gd name="connsiteX13" fmla="*/ 66930 w 5854473"/>
              <a:gd name="connsiteY13" fmla="*/ 4377869 h 4377869"/>
              <a:gd name="connsiteX14" fmla="*/ 0 w 5854473"/>
              <a:gd name="connsiteY14" fmla="*/ 4374490 h 4377869"/>
              <a:gd name="connsiteX15" fmla="*/ 0 w 5854473"/>
              <a:gd name="connsiteY15" fmla="*/ 0 h 437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54473" h="4377869">
                <a:moveTo>
                  <a:pt x="0" y="0"/>
                </a:moveTo>
                <a:lnTo>
                  <a:pt x="5854473" y="0"/>
                </a:lnTo>
                <a:lnTo>
                  <a:pt x="5847796" y="46694"/>
                </a:lnTo>
                <a:cubicBezTo>
                  <a:pt x="5802573" y="282718"/>
                  <a:pt x="5606510" y="465152"/>
                  <a:pt x="5363803" y="489800"/>
                </a:cubicBezTo>
                <a:lnTo>
                  <a:pt x="5307562" y="492640"/>
                </a:lnTo>
                <a:lnTo>
                  <a:pt x="5302433" y="594217"/>
                </a:lnTo>
                <a:cubicBezTo>
                  <a:pt x="5251556" y="1095185"/>
                  <a:pt x="4828472" y="1486119"/>
                  <a:pt x="4314081" y="1486119"/>
                </a:cubicBezTo>
                <a:cubicBezTo>
                  <a:pt x="4176910" y="1486119"/>
                  <a:pt x="4046232" y="1458319"/>
                  <a:pt x="3927374" y="1408046"/>
                </a:cubicBezTo>
                <a:lnTo>
                  <a:pt x="3899325" y="1394535"/>
                </a:lnTo>
                <a:lnTo>
                  <a:pt x="3841025" y="1515559"/>
                </a:lnTo>
                <a:cubicBezTo>
                  <a:pt x="3556799" y="2038770"/>
                  <a:pt x="3002460" y="2393953"/>
                  <a:pt x="2365163" y="2393953"/>
                </a:cubicBezTo>
                <a:lnTo>
                  <a:pt x="2217117" y="2384614"/>
                </a:lnTo>
                <a:lnTo>
                  <a:pt x="2214319" y="2440034"/>
                </a:lnTo>
                <a:cubicBezTo>
                  <a:pt x="2103781" y="3528487"/>
                  <a:pt x="1184547" y="4377869"/>
                  <a:pt x="66930" y="4377869"/>
                </a:cubicBezTo>
                <a:lnTo>
                  <a:pt x="0" y="4374490"/>
                </a:lnTo>
                <a:lnTo>
                  <a:pt x="0" y="0"/>
                </a:lnTo>
                <a:close/>
              </a:path>
            </a:pathLst>
          </a:custGeom>
          <a:solidFill>
            <a:srgbClr val="A9DF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03" name="Freeform 202"/>
          <p:cNvSpPr/>
          <p:nvPr/>
        </p:nvSpPr>
        <p:spPr>
          <a:xfrm flipH="1">
            <a:off x="9524838" y="-38100"/>
            <a:ext cx="2654346" cy="1500516"/>
          </a:xfrm>
          <a:custGeom>
            <a:avLst/>
            <a:gdLst>
              <a:gd name="connsiteX0" fmla="*/ 0 w 5854473"/>
              <a:gd name="connsiteY0" fmla="*/ 0 h 4377869"/>
              <a:gd name="connsiteX1" fmla="*/ 5854473 w 5854473"/>
              <a:gd name="connsiteY1" fmla="*/ 0 h 4377869"/>
              <a:gd name="connsiteX2" fmla="*/ 5847796 w 5854473"/>
              <a:gd name="connsiteY2" fmla="*/ 46694 h 4377869"/>
              <a:gd name="connsiteX3" fmla="*/ 5363803 w 5854473"/>
              <a:gd name="connsiteY3" fmla="*/ 489800 h 4377869"/>
              <a:gd name="connsiteX4" fmla="*/ 5307562 w 5854473"/>
              <a:gd name="connsiteY4" fmla="*/ 492640 h 4377869"/>
              <a:gd name="connsiteX5" fmla="*/ 5302433 w 5854473"/>
              <a:gd name="connsiteY5" fmla="*/ 594217 h 4377869"/>
              <a:gd name="connsiteX6" fmla="*/ 4314081 w 5854473"/>
              <a:gd name="connsiteY6" fmla="*/ 1486119 h 4377869"/>
              <a:gd name="connsiteX7" fmla="*/ 3927374 w 5854473"/>
              <a:gd name="connsiteY7" fmla="*/ 1408046 h 4377869"/>
              <a:gd name="connsiteX8" fmla="*/ 3899325 w 5854473"/>
              <a:gd name="connsiteY8" fmla="*/ 1394535 h 4377869"/>
              <a:gd name="connsiteX9" fmla="*/ 3841025 w 5854473"/>
              <a:gd name="connsiteY9" fmla="*/ 1515559 h 4377869"/>
              <a:gd name="connsiteX10" fmla="*/ 2365163 w 5854473"/>
              <a:gd name="connsiteY10" fmla="*/ 2393953 h 4377869"/>
              <a:gd name="connsiteX11" fmla="*/ 2217117 w 5854473"/>
              <a:gd name="connsiteY11" fmla="*/ 2384614 h 4377869"/>
              <a:gd name="connsiteX12" fmla="*/ 2214319 w 5854473"/>
              <a:gd name="connsiteY12" fmla="*/ 2440034 h 4377869"/>
              <a:gd name="connsiteX13" fmla="*/ 66930 w 5854473"/>
              <a:gd name="connsiteY13" fmla="*/ 4377869 h 4377869"/>
              <a:gd name="connsiteX14" fmla="*/ 0 w 5854473"/>
              <a:gd name="connsiteY14" fmla="*/ 4374490 h 4377869"/>
              <a:gd name="connsiteX15" fmla="*/ 0 w 5854473"/>
              <a:gd name="connsiteY15" fmla="*/ 0 h 437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54473" h="4377869">
                <a:moveTo>
                  <a:pt x="0" y="0"/>
                </a:moveTo>
                <a:lnTo>
                  <a:pt x="5854473" y="0"/>
                </a:lnTo>
                <a:lnTo>
                  <a:pt x="5847796" y="46694"/>
                </a:lnTo>
                <a:cubicBezTo>
                  <a:pt x="5802573" y="282718"/>
                  <a:pt x="5606510" y="465152"/>
                  <a:pt x="5363803" y="489800"/>
                </a:cubicBezTo>
                <a:lnTo>
                  <a:pt x="5307562" y="492640"/>
                </a:lnTo>
                <a:lnTo>
                  <a:pt x="5302433" y="594217"/>
                </a:lnTo>
                <a:cubicBezTo>
                  <a:pt x="5251556" y="1095185"/>
                  <a:pt x="4828472" y="1486119"/>
                  <a:pt x="4314081" y="1486119"/>
                </a:cubicBezTo>
                <a:cubicBezTo>
                  <a:pt x="4176910" y="1486119"/>
                  <a:pt x="4046232" y="1458319"/>
                  <a:pt x="3927374" y="1408046"/>
                </a:cubicBezTo>
                <a:lnTo>
                  <a:pt x="3899325" y="1394535"/>
                </a:lnTo>
                <a:lnTo>
                  <a:pt x="3841025" y="1515559"/>
                </a:lnTo>
                <a:cubicBezTo>
                  <a:pt x="3556799" y="2038770"/>
                  <a:pt x="3002460" y="2393953"/>
                  <a:pt x="2365163" y="2393953"/>
                </a:cubicBezTo>
                <a:lnTo>
                  <a:pt x="2217117" y="2384614"/>
                </a:lnTo>
                <a:lnTo>
                  <a:pt x="2214319" y="2440034"/>
                </a:lnTo>
                <a:cubicBezTo>
                  <a:pt x="2103781" y="3528487"/>
                  <a:pt x="1184547" y="4377869"/>
                  <a:pt x="66930" y="4377869"/>
                </a:cubicBezTo>
                <a:lnTo>
                  <a:pt x="0" y="4374490"/>
                </a:lnTo>
                <a:lnTo>
                  <a:pt x="0" y="0"/>
                </a:lnTo>
                <a:close/>
              </a:path>
            </a:pathLst>
          </a:custGeom>
          <a:solidFill>
            <a:srgbClr val="A9DF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13" name="Rectangle 12"/>
          <p:cNvSpPr/>
          <p:nvPr/>
        </p:nvSpPr>
        <p:spPr>
          <a:xfrm flipV="1">
            <a:off x="4858426" y="875755"/>
            <a:ext cx="271397" cy="11351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50" rIns="121899" bIns="60950" rtlCol="0" anchor="ctr"/>
          <a:lstStyle/>
          <a:p>
            <a:pPr algn="ctr"/>
            <a:endParaRPr lang="en-US" sz="900" dirty="0"/>
          </a:p>
        </p:txBody>
      </p:sp>
      <p:sp>
        <p:nvSpPr>
          <p:cNvPr id="114" name="Rectangle 12"/>
          <p:cNvSpPr/>
          <p:nvPr/>
        </p:nvSpPr>
        <p:spPr>
          <a:xfrm flipV="1">
            <a:off x="7106262" y="875755"/>
            <a:ext cx="271397" cy="11351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50" rIns="121899" bIns="60950" rtlCol="0" anchor="ctr"/>
          <a:lstStyle/>
          <a:p>
            <a:pPr algn="ctr"/>
            <a:endParaRPr lang="en-US" sz="900" dirty="0"/>
          </a:p>
        </p:txBody>
      </p:sp>
      <p:sp>
        <p:nvSpPr>
          <p:cNvPr id="2" name="TextBox 1"/>
          <p:cNvSpPr txBox="1"/>
          <p:nvPr/>
        </p:nvSpPr>
        <p:spPr>
          <a:xfrm>
            <a:off x="7717477" y="2752630"/>
            <a:ext cx="4048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 smtClean="0">
                <a:solidFill>
                  <a:schemeClr val="bg1"/>
                </a:solidFill>
                <a:latin typeface="+mj-lt"/>
              </a:rPr>
              <a:t>Thực hiện đúng biên độ động tác</a:t>
            </a:r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49215" y="3912819"/>
            <a:ext cx="4460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2 lần với mỗi động tác 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37" y="5043187"/>
            <a:ext cx="710158" cy="18937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5256" y="5007356"/>
            <a:ext cx="832790" cy="18506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848" y="5064742"/>
            <a:ext cx="636416" cy="18506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131" y="5234871"/>
            <a:ext cx="750030" cy="19108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261" y="4625616"/>
            <a:ext cx="2153307" cy="230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3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4" y="9489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873258" y="510562"/>
            <a:ext cx="4088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chemeClr val="bg1"/>
                </a:solidFill>
                <a:latin typeface="+mj-lt"/>
              </a:rPr>
              <a:t>NỘI DUNG BÀI HỌC 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9026" y="1006516"/>
            <a:ext cx="722893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solidFill>
                  <a:schemeClr val="bg1"/>
                </a:solidFill>
                <a:latin typeface="+mj-lt"/>
              </a:rPr>
              <a:t>*</a:t>
            </a:r>
            <a:r>
              <a:rPr lang="vi-VN" sz="2400" dirty="0" smtClean="0">
                <a:solidFill>
                  <a:schemeClr val="bg1"/>
                </a:solidFill>
                <a:latin typeface="+mj-lt"/>
              </a:rPr>
              <a:t>  </a:t>
            </a:r>
            <a:r>
              <a:rPr lang="vi-VN" sz="2400" b="1" dirty="0" smtClean="0">
                <a:solidFill>
                  <a:schemeClr val="bg1"/>
                </a:solidFill>
                <a:latin typeface="+mj-lt"/>
              </a:rPr>
              <a:t>Ôn tập 8 động tác của bài thể dục phát triển chung </a:t>
            </a:r>
          </a:p>
          <a:p>
            <a:pPr>
              <a:lnSpc>
                <a:spcPct val="150000"/>
              </a:lnSpc>
            </a:pPr>
            <a:r>
              <a:rPr lang="vi-VN" sz="2400" dirty="0" smtClean="0">
                <a:solidFill>
                  <a:schemeClr val="bg1"/>
                </a:solidFill>
                <a:latin typeface="+mj-lt"/>
              </a:rPr>
              <a:t>          </a:t>
            </a:r>
            <a:r>
              <a:rPr lang="vi-VN" sz="2400" b="1" dirty="0" smtClean="0">
                <a:solidFill>
                  <a:schemeClr val="bg1"/>
                </a:solidFill>
                <a:latin typeface="+mj-lt"/>
              </a:rPr>
              <a:t>1. Vươn thở </a:t>
            </a:r>
          </a:p>
          <a:p>
            <a:pPr>
              <a:lnSpc>
                <a:spcPct val="150000"/>
              </a:lnSpc>
            </a:pPr>
            <a:r>
              <a:rPr lang="vi-VN" sz="2400" b="1" dirty="0" smtClean="0">
                <a:solidFill>
                  <a:schemeClr val="bg1"/>
                </a:solidFill>
                <a:latin typeface="+mj-lt"/>
              </a:rPr>
              <a:t>          2. Tay </a:t>
            </a:r>
          </a:p>
          <a:p>
            <a:pPr>
              <a:lnSpc>
                <a:spcPct val="150000"/>
              </a:lnSpc>
            </a:pPr>
            <a:r>
              <a:rPr lang="vi-VN" sz="2400" b="1" dirty="0" smtClean="0">
                <a:solidFill>
                  <a:schemeClr val="bg1"/>
                </a:solidFill>
                <a:latin typeface="+mj-lt"/>
              </a:rPr>
              <a:t>          3 . Chân</a:t>
            </a:r>
          </a:p>
          <a:p>
            <a:pPr>
              <a:lnSpc>
                <a:spcPct val="150000"/>
              </a:lnSpc>
            </a:pPr>
            <a:r>
              <a:rPr lang="vi-VN" sz="2400" b="1" dirty="0" smtClean="0">
                <a:solidFill>
                  <a:schemeClr val="bg1"/>
                </a:solidFill>
                <a:latin typeface="+mj-lt"/>
              </a:rPr>
              <a:t>          4. Vặn mình</a:t>
            </a:r>
          </a:p>
          <a:p>
            <a:pPr>
              <a:lnSpc>
                <a:spcPct val="150000"/>
              </a:lnSpc>
            </a:pPr>
            <a:r>
              <a:rPr lang="vi-VN" sz="2400" b="1" dirty="0" smtClean="0">
                <a:solidFill>
                  <a:schemeClr val="bg1"/>
                </a:solidFill>
                <a:latin typeface="+mj-lt"/>
              </a:rPr>
              <a:t>          5. Phối hợp</a:t>
            </a:r>
          </a:p>
          <a:p>
            <a:pPr>
              <a:lnSpc>
                <a:spcPct val="150000"/>
              </a:lnSpc>
            </a:pPr>
            <a:r>
              <a:rPr lang="vi-VN" sz="2400" b="1" dirty="0" smtClean="0">
                <a:solidFill>
                  <a:schemeClr val="bg1"/>
                </a:solidFill>
                <a:latin typeface="+mj-lt"/>
              </a:rPr>
              <a:t>          6. Thăng bằng </a:t>
            </a:r>
          </a:p>
          <a:p>
            <a:pPr>
              <a:lnSpc>
                <a:spcPct val="150000"/>
              </a:lnSpc>
            </a:pPr>
            <a:r>
              <a:rPr lang="vi-VN" sz="2400" b="1" dirty="0" smtClean="0">
                <a:solidFill>
                  <a:schemeClr val="bg1"/>
                </a:solidFill>
                <a:latin typeface="+mj-lt"/>
              </a:rPr>
              <a:t>          7. Nhảy </a:t>
            </a:r>
          </a:p>
          <a:p>
            <a:pPr>
              <a:lnSpc>
                <a:spcPct val="150000"/>
              </a:lnSpc>
            </a:pPr>
            <a:r>
              <a:rPr lang="vi-VN" sz="2400" b="1" dirty="0" smtClean="0">
                <a:solidFill>
                  <a:schemeClr val="bg1"/>
                </a:solidFill>
                <a:latin typeface="+mj-lt"/>
              </a:rPr>
              <a:t>          8. Điều hòa 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868" r="388"/>
          <a:stretch/>
        </p:blipFill>
        <p:spPr>
          <a:xfrm>
            <a:off x="6376178" y="1591291"/>
            <a:ext cx="5391509" cy="498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1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Freeform 7"/>
          <p:cNvSpPr>
            <a:spLocks/>
          </p:cNvSpPr>
          <p:nvPr/>
        </p:nvSpPr>
        <p:spPr bwMode="auto">
          <a:xfrm>
            <a:off x="8619767" y="1228671"/>
            <a:ext cx="9554" cy="0"/>
          </a:xfrm>
          <a:custGeom>
            <a:avLst/>
            <a:gdLst>
              <a:gd name="T0" fmla="*/ 0 w 10"/>
              <a:gd name="T1" fmla="*/ 0 w 10"/>
              <a:gd name="T2" fmla="*/ 10 w 10"/>
              <a:gd name="T3" fmla="*/ 0 w 10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0" y="0"/>
                </a:lnTo>
                <a:lnTo>
                  <a:pt x="10" y="0"/>
                </a:lnTo>
                <a:lnTo>
                  <a:pt x="0" y="0"/>
                </a:lnTo>
                <a:close/>
              </a:path>
            </a:pathLst>
          </a:custGeom>
          <a:solidFill>
            <a:srgbClr val="F157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th-TH" sz="900"/>
          </a:p>
        </p:txBody>
      </p:sp>
      <p:sp>
        <p:nvSpPr>
          <p:cNvPr id="124" name="Rectangle 9"/>
          <p:cNvSpPr>
            <a:spLocks noChangeArrowheads="1"/>
          </p:cNvSpPr>
          <p:nvPr/>
        </p:nvSpPr>
        <p:spPr bwMode="auto">
          <a:xfrm>
            <a:off x="7963428" y="2056020"/>
            <a:ext cx="955" cy="956"/>
          </a:xfrm>
          <a:prstGeom prst="rect">
            <a:avLst/>
          </a:prstGeom>
          <a:solidFill>
            <a:srgbClr val="FAA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th-TH" sz="900"/>
          </a:p>
        </p:txBody>
      </p:sp>
      <p:sp>
        <p:nvSpPr>
          <p:cNvPr id="125" name="Rectangle 11"/>
          <p:cNvSpPr>
            <a:spLocks noChangeArrowheads="1"/>
          </p:cNvSpPr>
          <p:nvPr/>
        </p:nvSpPr>
        <p:spPr bwMode="auto">
          <a:xfrm>
            <a:off x="9133755" y="2874771"/>
            <a:ext cx="955" cy="956"/>
          </a:xfrm>
          <a:prstGeom prst="rect">
            <a:avLst/>
          </a:prstGeom>
          <a:solidFill>
            <a:srgbClr val="7192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th-TH" sz="900"/>
          </a:p>
        </p:txBody>
      </p:sp>
      <p:sp>
        <p:nvSpPr>
          <p:cNvPr id="126" name="Rectangle 13"/>
          <p:cNvSpPr>
            <a:spLocks noChangeArrowheads="1"/>
          </p:cNvSpPr>
          <p:nvPr/>
        </p:nvSpPr>
        <p:spPr bwMode="auto">
          <a:xfrm>
            <a:off x="8334111" y="3683013"/>
            <a:ext cx="955" cy="956"/>
          </a:xfrm>
          <a:prstGeom prst="rect">
            <a:avLst/>
          </a:prstGeom>
          <a:solidFill>
            <a:srgbClr val="29BC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th-TH" sz="9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6929"/>
          </a:xfrm>
          <a:prstGeom prst="rect">
            <a:avLst/>
          </a:prstGeom>
        </p:spPr>
      </p:pic>
      <p:grpSp>
        <p:nvGrpSpPr>
          <p:cNvPr id="170" name="กลุ่ม 190"/>
          <p:cNvGrpSpPr/>
          <p:nvPr/>
        </p:nvGrpSpPr>
        <p:grpSpPr>
          <a:xfrm>
            <a:off x="10109387" y="1038762"/>
            <a:ext cx="319851" cy="490532"/>
            <a:chOff x="19425034" y="9094733"/>
            <a:chExt cx="428625" cy="666750"/>
          </a:xfrm>
          <a:solidFill>
            <a:schemeClr val="bg1"/>
          </a:solidFill>
        </p:grpSpPr>
        <p:sp>
          <p:nvSpPr>
            <p:cNvPr id="171" name="Freeform 184"/>
            <p:cNvSpPr>
              <a:spLocks noEditPoints="1"/>
            </p:cNvSpPr>
            <p:nvPr/>
          </p:nvSpPr>
          <p:spPr bwMode="auto">
            <a:xfrm>
              <a:off x="19425034" y="9094733"/>
              <a:ext cx="428625" cy="666750"/>
            </a:xfrm>
            <a:custGeom>
              <a:avLst/>
              <a:gdLst>
                <a:gd name="T0" fmla="*/ 44 w 45"/>
                <a:gd name="T1" fmla="*/ 41 h 70"/>
                <a:gd name="T2" fmla="*/ 44 w 45"/>
                <a:gd name="T3" fmla="*/ 41 h 70"/>
                <a:gd name="T4" fmla="*/ 44 w 45"/>
                <a:gd name="T5" fmla="*/ 40 h 70"/>
                <a:gd name="T6" fmla="*/ 24 w 45"/>
                <a:gd name="T7" fmla="*/ 1 h 70"/>
                <a:gd name="T8" fmla="*/ 23 w 45"/>
                <a:gd name="T9" fmla="*/ 0 h 70"/>
                <a:gd name="T10" fmla="*/ 21 w 45"/>
                <a:gd name="T11" fmla="*/ 1 h 70"/>
                <a:gd name="T12" fmla="*/ 1 w 45"/>
                <a:gd name="T13" fmla="*/ 40 h 70"/>
                <a:gd name="T14" fmla="*/ 1 w 45"/>
                <a:gd name="T15" fmla="*/ 41 h 70"/>
                <a:gd name="T16" fmla="*/ 0 w 45"/>
                <a:gd name="T17" fmla="*/ 48 h 70"/>
                <a:gd name="T18" fmla="*/ 23 w 45"/>
                <a:gd name="T19" fmla="*/ 70 h 70"/>
                <a:gd name="T20" fmla="*/ 45 w 45"/>
                <a:gd name="T21" fmla="*/ 48 h 70"/>
                <a:gd name="T22" fmla="*/ 44 w 45"/>
                <a:gd name="T23" fmla="*/ 41 h 70"/>
                <a:gd name="T24" fmla="*/ 23 w 45"/>
                <a:gd name="T25" fmla="*/ 67 h 70"/>
                <a:gd name="T26" fmla="*/ 4 w 45"/>
                <a:gd name="T27" fmla="*/ 48 h 70"/>
                <a:gd name="T28" fmla="*/ 4 w 45"/>
                <a:gd name="T29" fmla="*/ 42 h 70"/>
                <a:gd name="T30" fmla="*/ 4 w 45"/>
                <a:gd name="T31" fmla="*/ 42 h 70"/>
                <a:gd name="T32" fmla="*/ 5 w 45"/>
                <a:gd name="T33" fmla="*/ 42 h 70"/>
                <a:gd name="T34" fmla="*/ 5 w 45"/>
                <a:gd name="T35" fmla="*/ 42 h 70"/>
                <a:gd name="T36" fmla="*/ 23 w 45"/>
                <a:gd name="T37" fmla="*/ 5 h 70"/>
                <a:gd name="T38" fmla="*/ 41 w 45"/>
                <a:gd name="T39" fmla="*/ 41 h 70"/>
                <a:gd name="T40" fmla="*/ 41 w 45"/>
                <a:gd name="T41" fmla="*/ 42 h 70"/>
                <a:gd name="T42" fmla="*/ 42 w 45"/>
                <a:gd name="T43" fmla="*/ 48 h 70"/>
                <a:gd name="T44" fmla="*/ 23 w 45"/>
                <a:gd name="T45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70">
                  <a:moveTo>
                    <a:pt x="44" y="41"/>
                  </a:moveTo>
                  <a:cubicBezTo>
                    <a:pt x="44" y="41"/>
                    <a:pt x="44" y="41"/>
                    <a:pt x="44" y="41"/>
                  </a:cubicBezTo>
                  <a:cubicBezTo>
                    <a:pt x="44" y="41"/>
                    <a:pt x="44" y="40"/>
                    <a:pt x="44" y="40"/>
                  </a:cubicBezTo>
                  <a:cubicBezTo>
                    <a:pt x="42" y="34"/>
                    <a:pt x="25" y="2"/>
                    <a:pt x="24" y="1"/>
                  </a:cubicBezTo>
                  <a:cubicBezTo>
                    <a:pt x="24" y="0"/>
                    <a:pt x="23" y="0"/>
                    <a:pt x="23" y="0"/>
                  </a:cubicBezTo>
                  <a:cubicBezTo>
                    <a:pt x="22" y="0"/>
                    <a:pt x="22" y="0"/>
                    <a:pt x="21" y="1"/>
                  </a:cubicBezTo>
                  <a:cubicBezTo>
                    <a:pt x="21" y="2"/>
                    <a:pt x="3" y="34"/>
                    <a:pt x="1" y="40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1" y="43"/>
                    <a:pt x="0" y="46"/>
                    <a:pt x="0" y="48"/>
                  </a:cubicBezTo>
                  <a:cubicBezTo>
                    <a:pt x="0" y="60"/>
                    <a:pt x="10" y="70"/>
                    <a:pt x="23" y="70"/>
                  </a:cubicBezTo>
                  <a:cubicBezTo>
                    <a:pt x="35" y="70"/>
                    <a:pt x="45" y="60"/>
                    <a:pt x="45" y="48"/>
                  </a:cubicBezTo>
                  <a:cubicBezTo>
                    <a:pt x="45" y="46"/>
                    <a:pt x="45" y="43"/>
                    <a:pt x="44" y="41"/>
                  </a:cubicBezTo>
                  <a:close/>
                  <a:moveTo>
                    <a:pt x="23" y="67"/>
                  </a:moveTo>
                  <a:cubicBezTo>
                    <a:pt x="12" y="67"/>
                    <a:pt x="4" y="58"/>
                    <a:pt x="4" y="48"/>
                  </a:cubicBezTo>
                  <a:cubicBezTo>
                    <a:pt x="4" y="46"/>
                    <a:pt x="4" y="44"/>
                    <a:pt x="4" y="42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4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6" y="36"/>
                    <a:pt x="19" y="13"/>
                    <a:pt x="23" y="5"/>
                  </a:cubicBezTo>
                  <a:cubicBezTo>
                    <a:pt x="27" y="13"/>
                    <a:pt x="39" y="36"/>
                    <a:pt x="41" y="41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2" y="44"/>
                    <a:pt x="42" y="46"/>
                    <a:pt x="42" y="48"/>
                  </a:cubicBezTo>
                  <a:cubicBezTo>
                    <a:pt x="42" y="58"/>
                    <a:pt x="33" y="67"/>
                    <a:pt x="23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72" name="Oval 185"/>
            <p:cNvSpPr>
              <a:spLocks noChangeArrowheads="1"/>
            </p:cNvSpPr>
            <p:nvPr/>
          </p:nvSpPr>
          <p:spPr bwMode="auto">
            <a:xfrm>
              <a:off x="19710784" y="9551933"/>
              <a:ext cx="66675" cy="66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73" name="Freeform 186"/>
            <p:cNvSpPr>
              <a:spLocks/>
            </p:cNvSpPr>
            <p:nvPr/>
          </p:nvSpPr>
          <p:spPr bwMode="auto">
            <a:xfrm>
              <a:off x="19653634" y="9304283"/>
              <a:ext cx="104775" cy="219075"/>
            </a:xfrm>
            <a:custGeom>
              <a:avLst/>
              <a:gdLst>
                <a:gd name="T0" fmla="*/ 10 w 11"/>
                <a:gd name="T1" fmla="*/ 23 h 23"/>
                <a:gd name="T2" fmla="*/ 10 w 11"/>
                <a:gd name="T3" fmla="*/ 23 h 23"/>
                <a:gd name="T4" fmla="*/ 11 w 11"/>
                <a:gd name="T5" fmla="*/ 21 h 23"/>
                <a:gd name="T6" fmla="*/ 3 w 11"/>
                <a:gd name="T7" fmla="*/ 1 h 23"/>
                <a:gd name="T8" fmla="*/ 1 w 11"/>
                <a:gd name="T9" fmla="*/ 0 h 23"/>
                <a:gd name="T10" fmla="*/ 0 w 11"/>
                <a:gd name="T11" fmla="*/ 2 h 23"/>
                <a:gd name="T12" fmla="*/ 8 w 11"/>
                <a:gd name="T13" fmla="*/ 22 h 23"/>
                <a:gd name="T14" fmla="*/ 10 w 11"/>
                <a:gd name="T1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23">
                  <a:moveTo>
                    <a:pt x="10" y="23"/>
                  </a:moveTo>
                  <a:cubicBezTo>
                    <a:pt x="10" y="23"/>
                    <a:pt x="10" y="23"/>
                    <a:pt x="10" y="23"/>
                  </a:cubicBezTo>
                  <a:cubicBezTo>
                    <a:pt x="11" y="22"/>
                    <a:pt x="11" y="22"/>
                    <a:pt x="11" y="2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2"/>
                    <a:pt x="9" y="23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sp>
        <p:nvSpPr>
          <p:cNvPr id="6" name="Rectangle 5"/>
          <p:cNvSpPr/>
          <p:nvPr/>
        </p:nvSpPr>
        <p:spPr>
          <a:xfrm>
            <a:off x="3266178" y="0"/>
            <a:ext cx="783956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 lỗi sai thường mắc </a:t>
            </a:r>
            <a:endParaRPr lang="en-US" sz="4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57322" y="669709"/>
            <a:ext cx="34049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 </a:t>
            </a:r>
            <a:r>
              <a:rPr lang="vi-VN" sz="28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ác Vặn </a:t>
            </a:r>
            <a:r>
              <a:rPr lang="vi-VN" sz="28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ình 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374" y="2056020"/>
            <a:ext cx="2258752" cy="3308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945672" y="1591273"/>
            <a:ext cx="224545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3" t="27222" r="39815" b="23750"/>
          <a:stretch/>
        </p:blipFill>
        <p:spPr>
          <a:xfrm>
            <a:off x="9448800" y="2052938"/>
            <a:ext cx="2346824" cy="3404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9462098" y="1584936"/>
            <a:ext cx="2346824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81613" y="2685138"/>
            <a:ext cx="4076700" cy="17580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vi-VN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vặn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vặn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90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( 2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nhịp)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00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4" grpId="0" animBg="1"/>
      <p:bldP spid="7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Freeform 7"/>
          <p:cNvSpPr>
            <a:spLocks/>
          </p:cNvSpPr>
          <p:nvPr/>
        </p:nvSpPr>
        <p:spPr bwMode="auto">
          <a:xfrm>
            <a:off x="8619767" y="1228671"/>
            <a:ext cx="9554" cy="0"/>
          </a:xfrm>
          <a:custGeom>
            <a:avLst/>
            <a:gdLst>
              <a:gd name="T0" fmla="*/ 0 w 10"/>
              <a:gd name="T1" fmla="*/ 0 w 10"/>
              <a:gd name="T2" fmla="*/ 10 w 10"/>
              <a:gd name="T3" fmla="*/ 0 w 10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</a:cxnLst>
            <a:rect l="0" t="0" r="r" b="b"/>
            <a:pathLst>
              <a:path w="10">
                <a:moveTo>
                  <a:pt x="0" y="0"/>
                </a:moveTo>
                <a:lnTo>
                  <a:pt x="0" y="0"/>
                </a:lnTo>
                <a:lnTo>
                  <a:pt x="10" y="0"/>
                </a:lnTo>
                <a:lnTo>
                  <a:pt x="0" y="0"/>
                </a:lnTo>
                <a:close/>
              </a:path>
            </a:pathLst>
          </a:custGeom>
          <a:solidFill>
            <a:srgbClr val="F157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th-TH" sz="900"/>
          </a:p>
        </p:txBody>
      </p:sp>
      <p:sp>
        <p:nvSpPr>
          <p:cNvPr id="124" name="Rectangle 9"/>
          <p:cNvSpPr>
            <a:spLocks noChangeArrowheads="1"/>
          </p:cNvSpPr>
          <p:nvPr/>
        </p:nvSpPr>
        <p:spPr bwMode="auto">
          <a:xfrm>
            <a:off x="7963428" y="2056020"/>
            <a:ext cx="955" cy="956"/>
          </a:xfrm>
          <a:prstGeom prst="rect">
            <a:avLst/>
          </a:prstGeom>
          <a:solidFill>
            <a:srgbClr val="FAA2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th-TH" sz="900"/>
          </a:p>
        </p:txBody>
      </p:sp>
      <p:sp>
        <p:nvSpPr>
          <p:cNvPr id="125" name="Rectangle 11"/>
          <p:cNvSpPr>
            <a:spLocks noChangeArrowheads="1"/>
          </p:cNvSpPr>
          <p:nvPr/>
        </p:nvSpPr>
        <p:spPr bwMode="auto">
          <a:xfrm>
            <a:off x="9133755" y="2874771"/>
            <a:ext cx="955" cy="956"/>
          </a:xfrm>
          <a:prstGeom prst="rect">
            <a:avLst/>
          </a:prstGeom>
          <a:solidFill>
            <a:srgbClr val="7192A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th-TH" sz="900"/>
          </a:p>
        </p:txBody>
      </p:sp>
      <p:sp>
        <p:nvSpPr>
          <p:cNvPr id="126" name="Rectangle 13"/>
          <p:cNvSpPr>
            <a:spLocks noChangeArrowheads="1"/>
          </p:cNvSpPr>
          <p:nvPr/>
        </p:nvSpPr>
        <p:spPr bwMode="auto">
          <a:xfrm>
            <a:off x="8334111" y="3683013"/>
            <a:ext cx="955" cy="956"/>
          </a:xfrm>
          <a:prstGeom prst="rect">
            <a:avLst/>
          </a:prstGeom>
          <a:solidFill>
            <a:srgbClr val="29BC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th-TH" sz="9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6929"/>
          </a:xfrm>
          <a:prstGeom prst="rect">
            <a:avLst/>
          </a:prstGeom>
        </p:spPr>
      </p:pic>
      <p:grpSp>
        <p:nvGrpSpPr>
          <p:cNvPr id="170" name="กลุ่ม 190"/>
          <p:cNvGrpSpPr/>
          <p:nvPr/>
        </p:nvGrpSpPr>
        <p:grpSpPr>
          <a:xfrm>
            <a:off x="10109387" y="1038762"/>
            <a:ext cx="319851" cy="490532"/>
            <a:chOff x="19425034" y="9094733"/>
            <a:chExt cx="428625" cy="666750"/>
          </a:xfrm>
          <a:solidFill>
            <a:schemeClr val="bg1"/>
          </a:solidFill>
        </p:grpSpPr>
        <p:sp>
          <p:nvSpPr>
            <p:cNvPr id="171" name="Freeform 184"/>
            <p:cNvSpPr>
              <a:spLocks noEditPoints="1"/>
            </p:cNvSpPr>
            <p:nvPr/>
          </p:nvSpPr>
          <p:spPr bwMode="auto">
            <a:xfrm>
              <a:off x="19425034" y="9094733"/>
              <a:ext cx="428625" cy="666750"/>
            </a:xfrm>
            <a:custGeom>
              <a:avLst/>
              <a:gdLst>
                <a:gd name="T0" fmla="*/ 44 w 45"/>
                <a:gd name="T1" fmla="*/ 41 h 70"/>
                <a:gd name="T2" fmla="*/ 44 w 45"/>
                <a:gd name="T3" fmla="*/ 41 h 70"/>
                <a:gd name="T4" fmla="*/ 44 w 45"/>
                <a:gd name="T5" fmla="*/ 40 h 70"/>
                <a:gd name="T6" fmla="*/ 24 w 45"/>
                <a:gd name="T7" fmla="*/ 1 h 70"/>
                <a:gd name="T8" fmla="*/ 23 w 45"/>
                <a:gd name="T9" fmla="*/ 0 h 70"/>
                <a:gd name="T10" fmla="*/ 21 w 45"/>
                <a:gd name="T11" fmla="*/ 1 h 70"/>
                <a:gd name="T12" fmla="*/ 1 w 45"/>
                <a:gd name="T13" fmla="*/ 40 h 70"/>
                <a:gd name="T14" fmla="*/ 1 w 45"/>
                <a:gd name="T15" fmla="*/ 41 h 70"/>
                <a:gd name="T16" fmla="*/ 0 w 45"/>
                <a:gd name="T17" fmla="*/ 48 h 70"/>
                <a:gd name="T18" fmla="*/ 23 w 45"/>
                <a:gd name="T19" fmla="*/ 70 h 70"/>
                <a:gd name="T20" fmla="*/ 45 w 45"/>
                <a:gd name="T21" fmla="*/ 48 h 70"/>
                <a:gd name="T22" fmla="*/ 44 w 45"/>
                <a:gd name="T23" fmla="*/ 41 h 70"/>
                <a:gd name="T24" fmla="*/ 23 w 45"/>
                <a:gd name="T25" fmla="*/ 67 h 70"/>
                <a:gd name="T26" fmla="*/ 4 w 45"/>
                <a:gd name="T27" fmla="*/ 48 h 70"/>
                <a:gd name="T28" fmla="*/ 4 w 45"/>
                <a:gd name="T29" fmla="*/ 42 h 70"/>
                <a:gd name="T30" fmla="*/ 4 w 45"/>
                <a:gd name="T31" fmla="*/ 42 h 70"/>
                <a:gd name="T32" fmla="*/ 5 w 45"/>
                <a:gd name="T33" fmla="*/ 42 h 70"/>
                <a:gd name="T34" fmla="*/ 5 w 45"/>
                <a:gd name="T35" fmla="*/ 42 h 70"/>
                <a:gd name="T36" fmla="*/ 23 w 45"/>
                <a:gd name="T37" fmla="*/ 5 h 70"/>
                <a:gd name="T38" fmla="*/ 41 w 45"/>
                <a:gd name="T39" fmla="*/ 41 h 70"/>
                <a:gd name="T40" fmla="*/ 41 w 45"/>
                <a:gd name="T41" fmla="*/ 42 h 70"/>
                <a:gd name="T42" fmla="*/ 42 w 45"/>
                <a:gd name="T43" fmla="*/ 48 h 70"/>
                <a:gd name="T44" fmla="*/ 23 w 45"/>
                <a:gd name="T45" fmla="*/ 67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70">
                  <a:moveTo>
                    <a:pt x="44" y="41"/>
                  </a:moveTo>
                  <a:cubicBezTo>
                    <a:pt x="44" y="41"/>
                    <a:pt x="44" y="41"/>
                    <a:pt x="44" y="41"/>
                  </a:cubicBezTo>
                  <a:cubicBezTo>
                    <a:pt x="44" y="41"/>
                    <a:pt x="44" y="40"/>
                    <a:pt x="44" y="40"/>
                  </a:cubicBezTo>
                  <a:cubicBezTo>
                    <a:pt x="42" y="34"/>
                    <a:pt x="25" y="2"/>
                    <a:pt x="24" y="1"/>
                  </a:cubicBezTo>
                  <a:cubicBezTo>
                    <a:pt x="24" y="0"/>
                    <a:pt x="23" y="0"/>
                    <a:pt x="23" y="0"/>
                  </a:cubicBezTo>
                  <a:cubicBezTo>
                    <a:pt x="22" y="0"/>
                    <a:pt x="22" y="0"/>
                    <a:pt x="21" y="1"/>
                  </a:cubicBezTo>
                  <a:cubicBezTo>
                    <a:pt x="21" y="2"/>
                    <a:pt x="3" y="34"/>
                    <a:pt x="1" y="40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1" y="43"/>
                    <a:pt x="0" y="46"/>
                    <a:pt x="0" y="48"/>
                  </a:cubicBezTo>
                  <a:cubicBezTo>
                    <a:pt x="0" y="60"/>
                    <a:pt x="10" y="70"/>
                    <a:pt x="23" y="70"/>
                  </a:cubicBezTo>
                  <a:cubicBezTo>
                    <a:pt x="35" y="70"/>
                    <a:pt x="45" y="60"/>
                    <a:pt x="45" y="48"/>
                  </a:cubicBezTo>
                  <a:cubicBezTo>
                    <a:pt x="45" y="46"/>
                    <a:pt x="45" y="43"/>
                    <a:pt x="44" y="41"/>
                  </a:cubicBezTo>
                  <a:close/>
                  <a:moveTo>
                    <a:pt x="23" y="67"/>
                  </a:moveTo>
                  <a:cubicBezTo>
                    <a:pt x="12" y="67"/>
                    <a:pt x="4" y="58"/>
                    <a:pt x="4" y="48"/>
                  </a:cubicBezTo>
                  <a:cubicBezTo>
                    <a:pt x="4" y="46"/>
                    <a:pt x="4" y="44"/>
                    <a:pt x="4" y="42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4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6" y="36"/>
                    <a:pt x="19" y="13"/>
                    <a:pt x="23" y="5"/>
                  </a:cubicBezTo>
                  <a:cubicBezTo>
                    <a:pt x="27" y="13"/>
                    <a:pt x="39" y="36"/>
                    <a:pt x="41" y="41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2" y="44"/>
                    <a:pt x="42" y="46"/>
                    <a:pt x="42" y="48"/>
                  </a:cubicBezTo>
                  <a:cubicBezTo>
                    <a:pt x="42" y="58"/>
                    <a:pt x="33" y="67"/>
                    <a:pt x="23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72" name="Oval 185"/>
            <p:cNvSpPr>
              <a:spLocks noChangeArrowheads="1"/>
            </p:cNvSpPr>
            <p:nvPr/>
          </p:nvSpPr>
          <p:spPr bwMode="auto">
            <a:xfrm>
              <a:off x="19710784" y="9551933"/>
              <a:ext cx="66675" cy="66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73" name="Freeform 186"/>
            <p:cNvSpPr>
              <a:spLocks/>
            </p:cNvSpPr>
            <p:nvPr/>
          </p:nvSpPr>
          <p:spPr bwMode="auto">
            <a:xfrm>
              <a:off x="19653634" y="9304283"/>
              <a:ext cx="104775" cy="219075"/>
            </a:xfrm>
            <a:custGeom>
              <a:avLst/>
              <a:gdLst>
                <a:gd name="T0" fmla="*/ 10 w 11"/>
                <a:gd name="T1" fmla="*/ 23 h 23"/>
                <a:gd name="T2" fmla="*/ 10 w 11"/>
                <a:gd name="T3" fmla="*/ 23 h 23"/>
                <a:gd name="T4" fmla="*/ 11 w 11"/>
                <a:gd name="T5" fmla="*/ 21 h 23"/>
                <a:gd name="T6" fmla="*/ 3 w 11"/>
                <a:gd name="T7" fmla="*/ 1 h 23"/>
                <a:gd name="T8" fmla="*/ 1 w 11"/>
                <a:gd name="T9" fmla="*/ 0 h 23"/>
                <a:gd name="T10" fmla="*/ 0 w 11"/>
                <a:gd name="T11" fmla="*/ 2 h 23"/>
                <a:gd name="T12" fmla="*/ 8 w 11"/>
                <a:gd name="T13" fmla="*/ 22 h 23"/>
                <a:gd name="T14" fmla="*/ 10 w 11"/>
                <a:gd name="T1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23">
                  <a:moveTo>
                    <a:pt x="10" y="23"/>
                  </a:moveTo>
                  <a:cubicBezTo>
                    <a:pt x="10" y="23"/>
                    <a:pt x="10" y="23"/>
                    <a:pt x="10" y="23"/>
                  </a:cubicBezTo>
                  <a:cubicBezTo>
                    <a:pt x="11" y="22"/>
                    <a:pt x="11" y="22"/>
                    <a:pt x="11" y="2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2"/>
                    <a:pt x="9" y="23"/>
                    <a:pt x="10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sp>
        <p:nvSpPr>
          <p:cNvPr id="6" name="Rectangle 5"/>
          <p:cNvSpPr/>
          <p:nvPr/>
        </p:nvSpPr>
        <p:spPr>
          <a:xfrm>
            <a:off x="3266178" y="0"/>
            <a:ext cx="783956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4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 lỗi sai thường mắc </a:t>
            </a:r>
            <a:endParaRPr lang="en-US" sz="4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09543" y="669709"/>
            <a:ext cx="310052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 </a:t>
            </a:r>
            <a:r>
              <a:rPr lang="vi-VN" sz="28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ác phối hợp </a:t>
            </a:r>
            <a:endParaRPr lang="en-US" sz="28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63644" y="1495240"/>
            <a:ext cx="231796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25652" y="1529294"/>
            <a:ext cx="2521016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50343" y="2489158"/>
            <a:ext cx="4076700" cy="22711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ý:</a:t>
            </a:r>
            <a:r>
              <a:rPr lang="vi-VN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 hợp 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tay phải  với chạm mũi chân trái ở nhịp 1 và ngược lại ở nhịp 5 tay trái với mũi chân phải. Tay giơ trên cao thẳng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9" t="22917" r="38750" b="11111"/>
          <a:stretch/>
        </p:blipFill>
        <p:spPr>
          <a:xfrm>
            <a:off x="2945672" y="2043697"/>
            <a:ext cx="2304671" cy="3518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2" t="20555" r="34792" b="13611"/>
          <a:stretch/>
        </p:blipFill>
        <p:spPr>
          <a:xfrm>
            <a:off x="9425652" y="2052938"/>
            <a:ext cx="2490123" cy="3705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6589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 animBg="1"/>
      <p:bldP spid="7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773</TotalTime>
  <Words>481</Words>
  <Application>Microsoft Office PowerPoint</Application>
  <PresentationFormat>Widescreen</PresentationFormat>
  <Paragraphs>64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Cordia New</vt:lpstr>
      <vt:lpstr>Lato</vt:lpstr>
      <vt:lpstr>Lato Black</vt:lpstr>
      <vt:lpstr>Lato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47</cp:revision>
  <dcterms:created xsi:type="dcterms:W3CDTF">2021-10-19T17:24:18Z</dcterms:created>
  <dcterms:modified xsi:type="dcterms:W3CDTF">2021-11-23T06:09:16Z</dcterms:modified>
</cp:coreProperties>
</file>