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notesSlides/notesSlide2.xml" ContentType="application/vnd.openxmlformats-officedocument.presentationml.notesSlide+xml"/>
  <Override PartName="/ppt/ink/ink4.xml" ContentType="application/inkml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80" r:id="rId2"/>
    <p:sldId id="332" r:id="rId3"/>
    <p:sldId id="302" r:id="rId4"/>
    <p:sldId id="303" r:id="rId5"/>
    <p:sldId id="304" r:id="rId6"/>
    <p:sldId id="305" r:id="rId7"/>
    <p:sldId id="283" r:id="rId8"/>
    <p:sldId id="306" r:id="rId9"/>
    <p:sldId id="307" r:id="rId10"/>
    <p:sldId id="308" r:id="rId11"/>
    <p:sldId id="309" r:id="rId12"/>
    <p:sldId id="310" r:id="rId13"/>
    <p:sldId id="311" r:id="rId14"/>
    <p:sldId id="312" r:id="rId15"/>
    <p:sldId id="313" r:id="rId16"/>
    <p:sldId id="314" r:id="rId17"/>
    <p:sldId id="315" r:id="rId18"/>
    <p:sldId id="316" r:id="rId19"/>
    <p:sldId id="317" r:id="rId20"/>
    <p:sldId id="318" r:id="rId21"/>
    <p:sldId id="319" r:id="rId22"/>
    <p:sldId id="320" r:id="rId23"/>
    <p:sldId id="321" r:id="rId24"/>
    <p:sldId id="322" r:id="rId25"/>
    <p:sldId id="323" r:id="rId26"/>
    <p:sldId id="324" r:id="rId27"/>
    <p:sldId id="325" r:id="rId28"/>
    <p:sldId id="326" r:id="rId29"/>
    <p:sldId id="327" r:id="rId30"/>
    <p:sldId id="328" r:id="rId31"/>
    <p:sldId id="300" r:id="rId32"/>
    <p:sldId id="329" r:id="rId33"/>
    <p:sldId id="330" r:id="rId34"/>
  </p:sldIdLst>
  <p:sldSz cx="9144000" cy="6858000" type="screen4x3"/>
  <p:notesSz cx="6858000" cy="9144000"/>
  <p:custDataLst>
    <p:tags r:id="rId3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1158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28.34025" units="1/cm"/>
          <inkml:channelProperty channel="Y" name="resolution" value="28.33948" units="1/cm"/>
        </inkml:channelProperties>
      </inkml:inkSource>
      <inkml:timestamp xml:id="ts0" timeString="2014-03-16T13:14:56.563"/>
    </inkml:context>
    <inkml:brush xml:id="br0">
      <inkml:brushProperty name="width" value="0.09701" units="cm"/>
      <inkml:brushProperty name="height" value="0.09701" units="cm"/>
      <inkml:brushProperty name="color" value="#FF0000"/>
      <inkml:brushProperty name="fitToCurve" value="1"/>
    </inkml:brush>
    <inkml:brush xml:id="br1">
      <inkml:brushProperty name="width" value="0.05292" units="cm"/>
      <inkml:brushProperty name="height" value="0.05292" units="cm"/>
      <inkml:brushProperty name="color" value="#FFFFFF"/>
      <inkml:brushProperty name="fitToCurve" value="1"/>
      <inkml:brushProperty name="ignorePressure" value="1"/>
    </inkml:brush>
  </inkml:definitions>
  <inkml:trace contextRef="#ctx0" brushRef="#br0">1588 3452,'0'0</inkml:trace>
  <inkml:trace contextRef="#ctx0" brushRef="#br0" timeOffset="1326">7368 2509</inkml:trace>
  <inkml:trace contextRef="#ctx0" brushRef="#br1" timeOffset="76377">0 50</inkml:trace>
  <inkml:trace contextRef="#ctx0" brushRef="#br1" timeOffset="76549">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28.34025" units="1/cm"/>
          <inkml:channelProperty channel="Y" name="resolution" value="28.33948" units="1/cm"/>
        </inkml:channelProperties>
      </inkml:inkSource>
      <inkml:timestamp xml:id="ts0" timeString="2014-03-16T13:16:12.675"/>
    </inkml:context>
    <inkml:brush xml:id="br0">
      <inkml:brushProperty name="width" value="0.05292" units="cm"/>
      <inkml:brushProperty name="height" value="0.05292" units="cm"/>
      <inkml:brushProperty name="color" value="#FFFFFF"/>
      <inkml:brushProperty name="fitToCurve" value="1"/>
      <inkml:brushProperty name="ignorePressure" value="1"/>
    </inkml:brush>
  </inkml:definitions>
  <inkml:trace contextRef="#ctx0" brushRef="#br0">0 2,'25'0,"-1"0,-24 0,25 0,-25 0,0 19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28.34025" units="1/cm"/>
          <inkml:channelProperty channel="Y" name="resolution" value="28.33948" units="1/cm"/>
        </inkml:channelProperties>
      </inkml:inkSource>
      <inkml:timestamp xml:id="ts0" timeString="2014-03-16T13:15:53.877"/>
    </inkml:context>
    <inkml:brush xml:id="br0">
      <inkml:brushProperty name="width" value="0.05292" units="cm"/>
      <inkml:brushProperty name="height" value="0.05292" units="cm"/>
      <inkml:brushProperty name="color" value="#FFFFFF"/>
      <inkml:brushProperty name="fitToCurve" value="1"/>
      <inkml:brushProperty name="ignorePressure" value="1"/>
    </inkml:brush>
  </inkml:definitions>
  <inkml:trace contextRef="#ctx0" brushRef="#br0">25 25</inkml:trace>
  <inkml:trace contextRef="#ctx0" brushRef="#br0" timeOffset="1264">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28.34025" units="1/cm"/>
          <inkml:channelProperty channel="Y" name="resolution" value="28.33948" units="1/cm"/>
        </inkml:channelProperties>
      </inkml:inkSource>
      <inkml:timestamp xml:id="ts0" timeString="2014-03-16T13:15:53.877"/>
    </inkml:context>
    <inkml:brush xml:id="br0">
      <inkml:brushProperty name="width" value="0.05292" units="cm"/>
      <inkml:brushProperty name="height" value="0.05292" units="cm"/>
      <inkml:brushProperty name="color" value="#FFFFFF"/>
      <inkml:brushProperty name="fitToCurve" value="1"/>
      <inkml:brushProperty name="ignorePressure" value="1"/>
    </inkml:brush>
  </inkml:definitions>
  <inkml:trace contextRef="#ctx0" brushRef="#br0">25 25</inkml:trace>
  <inkml:trace contextRef="#ctx0" brushRef="#br0" timeOffset="1264">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583655-9F75-4E59-AEA2-C0952C2F516A}" type="datetimeFigureOut">
              <a:rPr lang="en-US" smtClean="0"/>
              <a:pPr/>
              <a:t>4/10/2022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B8913F-CD9B-42EC-A764-9642ACA3CD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878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D5B48E1-76DE-4775-917D-E730C77FBF59}" type="slidenum">
              <a:rPr lang="en-US" altLang="vi-VN" smtClean="0"/>
              <a:pPr>
                <a:spcBef>
                  <a:spcPct val="0"/>
                </a:spcBef>
              </a:pPr>
              <a:t>2</a:t>
            </a:fld>
            <a:endParaRPr lang="en-US" altLang="vi-VN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9129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E0E34CAD-A7E3-4DB5-A5F5-FC3D30273E18}" type="slidenum">
              <a:rPr lang="en-US">
                <a:solidFill>
                  <a:srgbClr val="000000"/>
                </a:solidFill>
                <a:latin typeface="Calibri" pitchFamily="34" charset="0"/>
              </a:rPr>
              <a:pPr/>
              <a:t>14</a:t>
            </a:fld>
            <a:endParaRPr lang="en-US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B8913F-CD9B-42EC-A764-9642ACA3CD84}" type="slidenum">
              <a:rPr lang="en-US" smtClean="0">
                <a:solidFill>
                  <a:prstClr val="black"/>
                </a:solidFill>
              </a:rPr>
              <a:pPr/>
              <a:t>31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3261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66E48-E98F-43DF-AA8E-5558A150491B}" type="datetimeFigureOut">
              <a:rPr lang="en-US" smtClean="0"/>
              <a:pPr/>
              <a:t>4/10/2022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261F7-8048-43E0-AF71-46BD83E5A7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66E48-E98F-43DF-AA8E-5558A150491B}" type="datetimeFigureOut">
              <a:rPr lang="en-US" smtClean="0"/>
              <a:pPr/>
              <a:t>4/10/2022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261F7-8048-43E0-AF71-46BD83E5A7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66E48-E98F-43DF-AA8E-5558A150491B}" type="datetimeFigureOut">
              <a:rPr lang="en-US" smtClean="0"/>
              <a:pPr/>
              <a:t>4/10/2022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261F7-8048-43E0-AF71-46BD83E5A7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66E48-E98F-43DF-AA8E-5558A150491B}" type="datetimeFigureOut">
              <a:rPr lang="en-US" smtClean="0"/>
              <a:pPr/>
              <a:t>4/10/2022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261F7-8048-43E0-AF71-46BD83E5A7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66E48-E98F-43DF-AA8E-5558A150491B}" type="datetimeFigureOut">
              <a:rPr lang="en-US" smtClean="0"/>
              <a:pPr/>
              <a:t>4/10/2022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261F7-8048-43E0-AF71-46BD83E5A7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66E48-E98F-43DF-AA8E-5558A150491B}" type="datetimeFigureOut">
              <a:rPr lang="en-US" smtClean="0"/>
              <a:pPr/>
              <a:t>4/10/2022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261F7-8048-43E0-AF71-46BD83E5A7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66E48-E98F-43DF-AA8E-5558A150491B}" type="datetimeFigureOut">
              <a:rPr lang="en-US" smtClean="0"/>
              <a:pPr/>
              <a:t>4/10/2022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261F7-8048-43E0-AF71-46BD83E5A7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66E48-E98F-43DF-AA8E-5558A150491B}" type="datetimeFigureOut">
              <a:rPr lang="en-US" smtClean="0"/>
              <a:pPr/>
              <a:t>4/10/2022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261F7-8048-43E0-AF71-46BD83E5A7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66E48-E98F-43DF-AA8E-5558A150491B}" type="datetimeFigureOut">
              <a:rPr lang="en-US" smtClean="0"/>
              <a:pPr/>
              <a:t>4/10/2022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261F7-8048-43E0-AF71-46BD83E5A7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66E48-E98F-43DF-AA8E-5558A150491B}" type="datetimeFigureOut">
              <a:rPr lang="en-US" smtClean="0"/>
              <a:pPr/>
              <a:t>4/10/2022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261F7-8048-43E0-AF71-46BD83E5A7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66E48-E98F-43DF-AA8E-5558A150491B}" type="datetimeFigureOut">
              <a:rPr lang="en-US" smtClean="0"/>
              <a:pPr/>
              <a:t>4/10/2022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261F7-8048-43E0-AF71-46BD83E5A7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066E48-E98F-43DF-AA8E-5558A150491B}" type="datetimeFigureOut">
              <a:rPr lang="en-US" smtClean="0"/>
              <a:pPr/>
              <a:t>4/10/2022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2261F7-8048-43E0-AF71-46BD83E5A71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7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emf"/><Relationship Id="rId5" Type="http://schemas.openxmlformats.org/officeDocument/2006/relationships/customXml" Target="../ink/ink2.xml"/><Relationship Id="rId4" Type="http://schemas.openxmlformats.org/officeDocument/2006/relationships/image" Target="../media/image6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customXml" Target="../ink/ink4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gi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gif"/><Relationship Id="rId5" Type="http://schemas.openxmlformats.org/officeDocument/2006/relationships/image" Target="../media/image19.gif"/><Relationship Id="rId4" Type="http://schemas.openxmlformats.org/officeDocument/2006/relationships/audio" Target="../media/audio3.wav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 descr="Picture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47" t="7854"/>
          <a:stretch/>
        </p:blipFill>
        <p:spPr bwMode="auto">
          <a:xfrm>
            <a:off x="38100" y="-1"/>
            <a:ext cx="9143999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WordArt 3"/>
          <p:cNvSpPr>
            <a:spLocks noChangeArrowheads="1" noChangeShapeType="1" noTextEdit="1"/>
          </p:cNvSpPr>
          <p:nvPr/>
        </p:nvSpPr>
        <p:spPr bwMode="auto">
          <a:xfrm>
            <a:off x="1447800" y="1219200"/>
            <a:ext cx="66294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b="1" kern="10" dirty="0">
              <a:ln w="19050">
                <a:solidFill>
                  <a:schemeClr val="bg1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FF0000"/>
                  </a:gs>
                  <a:gs pos="100000">
                    <a:srgbClr val="FF1C1C"/>
                  </a:gs>
                </a:gsLst>
                <a:lin ang="5400000" scaled="1"/>
              </a:gra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WordArt 6"/>
          <p:cNvSpPr>
            <a:spLocks noChangeArrowheads="1" noChangeShapeType="1" noTextEdit="1"/>
          </p:cNvSpPr>
          <p:nvPr/>
        </p:nvSpPr>
        <p:spPr bwMode="auto">
          <a:xfrm>
            <a:off x="762000" y="2438400"/>
            <a:ext cx="23622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4D0808"/>
                    </a:gs>
                    <a:gs pos="30000">
                      <a:srgbClr val="FF0300"/>
                    </a:gs>
                    <a:gs pos="55000">
                      <a:srgbClr val="FF7A00"/>
                    </a:gs>
                    <a:gs pos="100000">
                      <a:srgbClr val="FFF200"/>
                    </a:gs>
                  </a:gsLst>
                  <a:lin ang="5400000" scaled="1"/>
                </a:gradFill>
                <a:latin typeface="+mj-lt"/>
              </a:rPr>
              <a:t>Bài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4D0808"/>
                    </a:gs>
                    <a:gs pos="30000">
                      <a:srgbClr val="FF0300"/>
                    </a:gs>
                    <a:gs pos="55000">
                      <a:srgbClr val="FF7A00"/>
                    </a:gs>
                    <a:gs pos="100000">
                      <a:srgbClr val="FFF200"/>
                    </a:gs>
                  </a:gsLst>
                  <a:lin ang="5400000" scaled="1"/>
                </a:gradFill>
                <a:latin typeface="+mj-lt"/>
              </a:rPr>
              <a:t> 24:</a:t>
            </a:r>
          </a:p>
        </p:txBody>
      </p:sp>
      <p:sp>
        <p:nvSpPr>
          <p:cNvPr id="14" name="WordArt 7"/>
          <p:cNvSpPr>
            <a:spLocks noChangeArrowheads="1" noChangeShapeType="1" noTextEdit="1"/>
          </p:cNvSpPr>
          <p:nvPr/>
        </p:nvSpPr>
        <p:spPr bwMode="auto">
          <a:xfrm>
            <a:off x="876300" y="3229797"/>
            <a:ext cx="7391400" cy="189143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5977"/>
              </a:avLst>
            </a:prstTxWarp>
          </a:bodyPr>
          <a:lstStyle/>
          <a:p>
            <a:pPr algn="ctr"/>
            <a:r>
              <a:rPr lang="vi-VN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3399FF"/>
                    </a:gs>
                    <a:gs pos="8000">
                      <a:srgbClr val="00CCCC"/>
                    </a:gs>
                    <a:gs pos="23500">
                      <a:srgbClr val="9999FF"/>
                    </a:gs>
                    <a:gs pos="30000">
                      <a:srgbClr val="2E6792"/>
                    </a:gs>
                    <a:gs pos="35501">
                      <a:srgbClr val="3333CC"/>
                    </a:gs>
                    <a:gs pos="40500">
                      <a:srgbClr val="1170FF"/>
                    </a:gs>
                    <a:gs pos="50000">
                      <a:srgbClr val="006699"/>
                    </a:gs>
                    <a:gs pos="59500">
                      <a:srgbClr val="1170FF"/>
                    </a:gs>
                    <a:gs pos="64500">
                      <a:srgbClr val="3333CC"/>
                    </a:gs>
                    <a:gs pos="70000">
                      <a:srgbClr val="2E6792"/>
                    </a:gs>
                    <a:gs pos="76500">
                      <a:srgbClr val="9999FF"/>
                    </a:gs>
                    <a:gs pos="92000">
                      <a:srgbClr val="00CCCC"/>
                    </a:gs>
                    <a:gs pos="100000">
                      <a:srgbClr val="3399FF"/>
                    </a:gs>
                  </a:gsLst>
                  <a:lin ang="2700000" scaled="1"/>
                </a:gradFill>
                <a:latin typeface="+mj-lt"/>
                <a:cs typeface="Arial"/>
              </a:rPr>
              <a:t>NGHĨA QUÂN TÂY SƠN </a:t>
            </a:r>
          </a:p>
          <a:p>
            <a:pPr algn="ctr"/>
            <a:r>
              <a:rPr lang="vi-VN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3399FF"/>
                    </a:gs>
                    <a:gs pos="8000">
                      <a:srgbClr val="00CCCC"/>
                    </a:gs>
                    <a:gs pos="23500">
                      <a:srgbClr val="9999FF"/>
                    </a:gs>
                    <a:gs pos="30000">
                      <a:srgbClr val="2E6792"/>
                    </a:gs>
                    <a:gs pos="35501">
                      <a:srgbClr val="3333CC"/>
                    </a:gs>
                    <a:gs pos="40500">
                      <a:srgbClr val="1170FF"/>
                    </a:gs>
                    <a:gs pos="50000">
                      <a:srgbClr val="006699"/>
                    </a:gs>
                    <a:gs pos="59500">
                      <a:srgbClr val="1170FF"/>
                    </a:gs>
                    <a:gs pos="64500">
                      <a:srgbClr val="3333CC"/>
                    </a:gs>
                    <a:gs pos="70000">
                      <a:srgbClr val="2E6792"/>
                    </a:gs>
                    <a:gs pos="76500">
                      <a:srgbClr val="9999FF"/>
                    </a:gs>
                    <a:gs pos="92000">
                      <a:srgbClr val="00CCCC"/>
                    </a:gs>
                    <a:gs pos="100000">
                      <a:srgbClr val="3399FF"/>
                    </a:gs>
                  </a:gsLst>
                  <a:lin ang="2700000" scaled="1"/>
                </a:gradFill>
                <a:latin typeface="+mj-lt"/>
                <a:cs typeface="Arial"/>
              </a:rPr>
              <a:t>TIẾN RA THĂNG LONG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3399FF"/>
                  </a:gs>
                  <a:gs pos="8000">
                    <a:srgbClr val="00CCCC"/>
                  </a:gs>
                  <a:gs pos="23500">
                    <a:srgbClr val="9999FF"/>
                  </a:gs>
                  <a:gs pos="30000">
                    <a:srgbClr val="2E6792"/>
                  </a:gs>
                  <a:gs pos="35501">
                    <a:srgbClr val="3333CC"/>
                  </a:gs>
                  <a:gs pos="40500">
                    <a:srgbClr val="1170FF"/>
                  </a:gs>
                  <a:gs pos="50000">
                    <a:srgbClr val="006699"/>
                  </a:gs>
                  <a:gs pos="59500">
                    <a:srgbClr val="1170FF"/>
                  </a:gs>
                  <a:gs pos="64500">
                    <a:srgbClr val="3333CC"/>
                  </a:gs>
                  <a:gs pos="70000">
                    <a:srgbClr val="2E6792"/>
                  </a:gs>
                  <a:gs pos="76500">
                    <a:srgbClr val="9999FF"/>
                  </a:gs>
                  <a:gs pos="92000">
                    <a:srgbClr val="00CCCC"/>
                  </a:gs>
                  <a:gs pos="100000">
                    <a:srgbClr val="3399FF"/>
                  </a:gs>
                </a:gsLst>
                <a:lin ang="2700000" scaled="1"/>
              </a:gradFill>
              <a:latin typeface="+mj-lt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57450" y="692807"/>
            <a:ext cx="41148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LỊCH SỬ 4 </a:t>
            </a:r>
            <a:endParaRPr lang="vi-VN" sz="4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012502"/>
      </p:ext>
    </p:extLst>
  </p:cSld>
  <p:clrMapOvr>
    <a:masterClrMapping/>
  </p:clrMapOvr>
  <p:transition>
    <p:sndAc>
      <p:stSnd>
        <p:snd r:embed="rId2" name="kinh coon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82550" y="1335088"/>
            <a:ext cx="5491163" cy="5381625"/>
          </a:xfrm>
          <a:noFill/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026" name="Ink 5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786063" y="4964113"/>
              <a:ext cx="2652712" cy="1243012"/>
            </p14:xfrm>
          </p:contentPart>
        </mc:Choice>
        <mc:Fallback xmlns="">
          <p:pic>
            <p:nvPicPr>
              <p:cNvPr id="1026" name="Ink 5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776703" y="4954754"/>
                <a:ext cx="2679711" cy="127001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027" name="Ink 6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751138" y="5010150"/>
              <a:ext cx="26987" cy="7938"/>
            </p14:xfrm>
          </p:contentPart>
        </mc:Choice>
        <mc:Fallback xmlns="">
          <p:pic>
            <p:nvPicPr>
              <p:cNvPr id="1027" name="Ink 6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741783" y="5000769"/>
                <a:ext cx="45698" cy="26701"/>
              </a:xfrm>
              <a:prstGeom prst="rect">
                <a:avLst/>
              </a:prstGeom>
            </p:spPr>
          </p:pic>
        </mc:Fallback>
      </mc:AlternateContent>
      <p:pic>
        <p:nvPicPr>
          <p:cNvPr id="30722" name="Picture 2" descr="LS HCM __1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57"/>
          <a:stretch>
            <a:fillRect/>
          </a:stretch>
        </p:blipFill>
        <p:spPr bwMode="auto">
          <a:xfrm>
            <a:off x="4800600" y="1335088"/>
            <a:ext cx="4114800" cy="5353050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-82550" y="11113"/>
            <a:ext cx="899795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000" b="1" i="1" dirty="0" err="1">
                <a:solidFill>
                  <a:srgbClr val="FF0000"/>
                </a:solidFill>
                <a:latin typeface="Times New Roman" pitchFamily="18" charset="0"/>
              </a:rPr>
              <a:t>Nghĩa</a:t>
            </a:r>
            <a:r>
              <a:rPr lang="en-US" altLang="en-US" sz="40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4000" b="1" i="1" dirty="0" err="1">
                <a:solidFill>
                  <a:srgbClr val="FF0000"/>
                </a:solidFill>
                <a:latin typeface="Times New Roman" pitchFamily="18" charset="0"/>
              </a:rPr>
              <a:t>quân</a:t>
            </a:r>
            <a:r>
              <a:rPr lang="en-US" altLang="en-US" sz="40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4000" b="1" i="1" dirty="0" err="1">
                <a:solidFill>
                  <a:srgbClr val="FF0000"/>
                </a:solidFill>
                <a:latin typeface="Times New Roman" pitchFamily="18" charset="0"/>
              </a:rPr>
              <a:t>Tây</a:t>
            </a:r>
            <a:r>
              <a:rPr lang="en-US" altLang="en-US" sz="40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4000" b="1" i="1" dirty="0" err="1">
                <a:solidFill>
                  <a:srgbClr val="FF0000"/>
                </a:solidFill>
                <a:latin typeface="Times New Roman" pitchFamily="18" charset="0"/>
              </a:rPr>
              <a:t>Sơn</a:t>
            </a:r>
            <a:r>
              <a:rPr lang="en-US" altLang="en-US" sz="40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4000" b="1" i="1" dirty="0" err="1">
                <a:solidFill>
                  <a:srgbClr val="FF0000"/>
                </a:solidFill>
                <a:latin typeface="Times New Roman" pitchFamily="18" charset="0"/>
              </a:rPr>
              <a:t>tiến</a:t>
            </a:r>
            <a:r>
              <a:rPr lang="en-US" altLang="en-US" sz="40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4000" b="1" i="1" dirty="0" err="1">
                <a:solidFill>
                  <a:srgbClr val="FF0000"/>
                </a:solidFill>
                <a:latin typeface="Times New Roman" pitchFamily="18" charset="0"/>
              </a:rPr>
              <a:t>ra</a:t>
            </a:r>
            <a:r>
              <a:rPr lang="en-US" altLang="en-US" sz="40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4000" b="1" i="1" dirty="0" err="1">
                <a:solidFill>
                  <a:srgbClr val="FF0000"/>
                </a:solidFill>
                <a:latin typeface="Times New Roman" pitchFamily="18" charset="0"/>
              </a:rPr>
              <a:t>Thăng</a:t>
            </a:r>
            <a:r>
              <a:rPr lang="en-US" altLang="en-US" sz="4000" b="1" i="1" dirty="0">
                <a:solidFill>
                  <a:srgbClr val="FF0000"/>
                </a:solidFill>
                <a:latin typeface="Times New Roman" pitchFamily="18" charset="0"/>
              </a:rPr>
              <a:t> Long (1786)</a:t>
            </a:r>
          </a:p>
        </p:txBody>
      </p:sp>
    </p:spTree>
    <p:extLst>
      <p:ext uri="{BB962C8B-B14F-4D97-AF65-F5344CB8AC3E}">
        <p14:creationId xmlns:p14="http://schemas.microsoft.com/office/powerpoint/2010/main" val="2109350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431800" y="1828800"/>
            <a:ext cx="8509000" cy="351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ts val="150"/>
              </a:spcBef>
            </a:pP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altLang="en-US" sz="2800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altLang="en-US" sz="2800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altLang="en-US" sz="2800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altLang="en-US" sz="2800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altLang="en-US" sz="2800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altLang="en-US" sz="2800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altLang="en-US" sz="2800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altLang="en-US" sz="2800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altLang="en-US" sz="2800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altLang="en-US" sz="2800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ở SGK/59)</a:t>
            </a:r>
            <a:endParaRPr lang="en-US" altLang="en-US" sz="28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ts val="150"/>
              </a:spcBef>
            </a:pP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cờ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chống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Đàng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?</a:t>
            </a:r>
            <a:r>
              <a:rPr lang="en-US" alt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altLang="en-US" sz="2400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ts val="150"/>
              </a:spcBef>
            </a:pP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altLang="en-US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en-US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altLang="en-US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altLang="en-US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altLang="en-US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Huệ</a:t>
            </a:r>
            <a:r>
              <a:rPr lang="en-US" altLang="en-US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altLang="en-US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Lữ</a:t>
            </a:r>
            <a:r>
              <a:rPr lang="en-US" altLang="en-US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spcBef>
                <a:spcPts val="150"/>
              </a:spcBef>
            </a:pP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căn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cứ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  <a:p>
            <a:pPr algn="just">
              <a:spcBef>
                <a:spcPts val="150"/>
              </a:spcBef>
            </a:pPr>
            <a:r>
              <a:rPr lang="en-US" altLang="en-US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  - 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Căn</a:t>
            </a:r>
            <a:r>
              <a:rPr lang="en-US" altLang="en-US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cứ</a:t>
            </a:r>
            <a:r>
              <a:rPr lang="en-US" altLang="en-US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altLang="en-US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altLang="en-US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altLang="en-US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altLang="en-US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Sơn</a:t>
            </a:r>
            <a:r>
              <a:rPr lang="en-US" altLang="en-US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thượng</a:t>
            </a:r>
            <a:r>
              <a:rPr lang="en-US" altLang="en-US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altLang="en-US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(nay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Khê</a:t>
            </a:r>
            <a:r>
              <a:rPr lang="en-US" altLang="en-US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altLang="en-US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Lai),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altLang="en-US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1771.</a:t>
            </a:r>
          </a:p>
          <a:p>
            <a:pPr>
              <a:spcBef>
                <a:spcPts val="150"/>
              </a:spcBef>
            </a:pPr>
            <a:endParaRPr lang="en-US" altLang="en-US" b="1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050" name="Ink 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840038" y="3795713"/>
              <a:ext cx="9525" cy="9525"/>
            </p14:xfrm>
          </p:contentPart>
        </mc:Choice>
        <mc:Fallback xmlns="">
          <p:pic>
            <p:nvPicPr>
              <p:cNvPr id="2050" name="Ink 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830513" y="3786188"/>
                <a:ext cx="28575" cy="28575"/>
              </a:xfrm>
              <a:prstGeom prst="rect">
                <a:avLst/>
              </a:prstGeom>
            </p:spPr>
          </p:pic>
        </mc:Fallback>
      </mc:AlternateContent>
      <p:sp>
        <p:nvSpPr>
          <p:cNvPr id="43012" name="Rectangle 4"/>
          <p:cNvSpPr>
            <a:spLocks noChangeArrowheads="1"/>
          </p:cNvSpPr>
          <p:nvPr/>
        </p:nvSpPr>
        <p:spPr bwMode="auto">
          <a:xfrm>
            <a:off x="228600" y="563563"/>
            <a:ext cx="89154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24 :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Sơn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Thăng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Long</a:t>
            </a:r>
          </a:p>
          <a:p>
            <a:pPr algn="ctr"/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(1786)</a:t>
            </a:r>
            <a:endParaRPr lang="en-US" altLang="en-US" sz="28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013" name="Rectangle 4"/>
          <p:cNvSpPr>
            <a:spLocks noChangeArrowheads="1"/>
          </p:cNvSpPr>
          <p:nvPr/>
        </p:nvSpPr>
        <p:spPr bwMode="auto">
          <a:xfrm>
            <a:off x="1447800" y="0"/>
            <a:ext cx="6781800" cy="55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nl-NL" altLang="en-US" sz="3000" b="1" u="sng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Lịch sử</a:t>
            </a:r>
          </a:p>
        </p:txBody>
      </p:sp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6100763" y="152400"/>
            <a:ext cx="2895600" cy="457200"/>
          </a:xfrm>
          <a:prstGeom prst="ellipse">
            <a:avLst/>
          </a:prstGeom>
          <a:solidFill>
            <a:srgbClr val="008000"/>
          </a:solidFill>
          <a:ln w="28575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24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Thời gian: 2’</a:t>
            </a:r>
          </a:p>
        </p:txBody>
      </p:sp>
    </p:spTree>
    <p:extLst>
      <p:ext uri="{BB962C8B-B14F-4D97-AF65-F5344CB8AC3E}">
        <p14:creationId xmlns:p14="http://schemas.microsoft.com/office/powerpoint/2010/main" val="846284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2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12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12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12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12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/>
          <p:cNvPicPr>
            <a:picLocks noChangeAspect="1" noChangeArrowheads="1"/>
          </p:cNvPicPr>
          <p:nvPr/>
        </p:nvPicPr>
        <p:blipFill>
          <a:blip r:embed="rId2">
            <a:lum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9144000" cy="5410200"/>
          </a:xfrm>
          <a:prstGeom prst="rect">
            <a:avLst/>
          </a:prstGeom>
          <a:noFill/>
          <a:ln w="57150">
            <a:solidFill>
              <a:srgbClr val="99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229" name="Text Box 5"/>
          <p:cNvSpPr txBox="1">
            <a:spLocks noChangeArrowheads="1"/>
          </p:cNvSpPr>
          <p:nvPr/>
        </p:nvSpPr>
        <p:spPr bwMode="auto">
          <a:xfrm>
            <a:off x="0" y="5702300"/>
            <a:ext cx="9144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 typeface="Wingdings" pitchFamily="2" charset="2"/>
              <a:buNone/>
            </a:pPr>
            <a:r>
              <a:rPr lang="en-US" altLang="en-US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en-US" sz="2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Lược đồ căn cứ địa của nghĩa quân Tây Sơn</a:t>
            </a:r>
          </a:p>
        </p:txBody>
      </p:sp>
      <p:pic>
        <p:nvPicPr>
          <p:cNvPr id="52233" name="Picture 9" descr="VUA QUANG TRU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905000"/>
            <a:ext cx="838200" cy="1219200"/>
          </a:xfrm>
          <a:prstGeom prst="rect">
            <a:avLst/>
          </a:prstGeom>
          <a:noFill/>
          <a:ln w="57150">
            <a:solidFill>
              <a:srgbClr val="9900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09339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22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52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7"/>
          <p:cNvSpPr>
            <a:spLocks noGrp="1" noChangeArrowheads="1"/>
          </p:cNvSpPr>
          <p:nvPr>
            <p:ph idx="1"/>
          </p:nvPr>
        </p:nvSpPr>
        <p:spPr>
          <a:xfrm>
            <a:off x="304800" y="1066800"/>
            <a:ext cx="8458200" cy="492125"/>
          </a:xfrm>
          <a:extLs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/>
          <a:p>
            <a:pPr marL="0" indent="0" algn="just">
              <a:spcBef>
                <a:spcPts val="600"/>
              </a:spcBef>
              <a:buFont typeface="Arial" pitchFamily="34" charset="0"/>
              <a:buNone/>
            </a:pPr>
            <a:r>
              <a:rPr lang="en-US" sz="2600" b="1" u="sng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Hoạt động 1</a:t>
            </a:r>
            <a:r>
              <a:rPr lang="en-US" sz="2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Sự phát triển của nghĩa quân Tây Sơn.</a:t>
            </a:r>
          </a:p>
        </p:txBody>
      </p:sp>
      <p:sp>
        <p:nvSpPr>
          <p:cNvPr id="5" name="Text Box 13"/>
          <p:cNvSpPr txBox="1">
            <a:spLocks noChangeArrowheads="1"/>
          </p:cNvSpPr>
          <p:nvPr/>
        </p:nvSpPr>
        <p:spPr bwMode="auto">
          <a:xfrm>
            <a:off x="784225" y="1828800"/>
            <a:ext cx="7651750" cy="129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fontAlgn="auto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en-US" altLang="en-US" sz="26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- </a:t>
            </a:r>
            <a:r>
              <a:rPr lang="en-US" altLang="en-US" sz="2600" b="1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altLang="en-US" sz="26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US" altLang="en-US" sz="26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altLang="en-US" sz="26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1771</a:t>
            </a:r>
            <a:r>
              <a:rPr lang="vi-VN" altLang="en-US" sz="26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tại Tây Sơn </a:t>
            </a:r>
            <a:r>
              <a:rPr lang="en-US" altLang="en-US" sz="2600" b="1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Thượng</a:t>
            </a:r>
            <a:r>
              <a:rPr lang="en-US" altLang="en-US" sz="26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altLang="en-US" sz="26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vi-VN" altLang="en-US" sz="26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ba anh em: Nguyễn Nhạc, Nguyễn Lữ, Nguyễn Huệ đã </a:t>
            </a:r>
            <a:r>
              <a:rPr lang="en-US" altLang="en-US" sz="2600" b="1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vi-VN" altLang="en-US" sz="26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cờ khởi nghĩa</a:t>
            </a:r>
            <a:r>
              <a:rPr lang="en-US" altLang="en-US" sz="26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altLang="en-US" sz="2600" b="1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 Box 15"/>
          <p:cNvSpPr txBox="1">
            <a:spLocks noChangeArrowheads="1"/>
          </p:cNvSpPr>
          <p:nvPr/>
        </p:nvSpPr>
        <p:spPr bwMode="auto">
          <a:xfrm>
            <a:off x="765175" y="3089275"/>
            <a:ext cx="7689850" cy="209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fontAlgn="auto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en-US" altLang="en-US" sz="26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- Ba </a:t>
            </a:r>
            <a:r>
              <a:rPr lang="en-US" altLang="en-US" sz="2600" b="1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altLang="en-US" sz="26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en-US" sz="26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altLang="en-US" sz="26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Sơn</a:t>
            </a:r>
            <a:r>
              <a:rPr lang="en-US" altLang="en-US" sz="26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altLang="en-US" sz="2600" b="1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altLang="en-US" sz="26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trấn</a:t>
            </a:r>
            <a:r>
              <a:rPr lang="en-US" altLang="en-US" sz="26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altLang="en-US" sz="26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altLang="en-US" sz="2600" b="1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altLang="en-US" sz="26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2600" b="1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altLang="en-US" sz="26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altLang="en-US" sz="26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altLang="en-US" sz="2600" b="1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altLang="en-US" sz="26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ương</a:t>
            </a:r>
            <a:r>
              <a:rPr lang="en-US" altLang="en-US" sz="26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Hoàng</a:t>
            </a:r>
            <a:r>
              <a:rPr lang="en-US" altLang="en-US" sz="26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đế</a:t>
            </a:r>
            <a:r>
              <a:rPr lang="en-US" altLang="en-US" sz="26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altLang="en-US" sz="2600" b="1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đóng</a:t>
            </a:r>
            <a:r>
              <a:rPr lang="en-US" altLang="en-US" sz="26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altLang="en-US" sz="2600" b="1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altLang="en-US" sz="26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Nhơn</a:t>
            </a:r>
            <a:r>
              <a:rPr lang="en-US" altLang="en-US" sz="26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600" b="1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altLang="en-US" sz="26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Lữ</a:t>
            </a:r>
            <a:r>
              <a:rPr lang="en-US" altLang="en-US" sz="26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altLang="en-US" sz="2600" b="1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altLang="en-US" sz="26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altLang="en-US" sz="26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Vương</a:t>
            </a:r>
            <a:r>
              <a:rPr lang="en-US" altLang="en-US" sz="26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altLang="en-US" sz="2600" b="1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đóng</a:t>
            </a:r>
            <a:r>
              <a:rPr lang="en-US" altLang="en-US" sz="26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altLang="en-US" sz="2600" b="1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altLang="en-US" sz="26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altLang="en-US" sz="26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26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altLang="en-US" sz="26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Huệ</a:t>
            </a:r>
            <a:r>
              <a:rPr lang="en-US" altLang="en-US" sz="26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altLang="en-US" sz="2600" b="1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altLang="en-US" sz="26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altLang="en-US" sz="26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Vương</a:t>
            </a:r>
            <a:r>
              <a:rPr lang="en-US" altLang="en-US" sz="26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altLang="en-US" sz="2600" b="1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đóng</a:t>
            </a:r>
            <a:r>
              <a:rPr lang="en-US" altLang="en-US" sz="26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altLang="en-US" sz="2600" b="1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Phú</a:t>
            </a:r>
            <a:r>
              <a:rPr lang="en-US" altLang="en-US" sz="26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US" altLang="en-US" sz="26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altLang="en-US" sz="2600" b="1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061" name="Text Box 15"/>
          <p:cNvSpPr txBox="1">
            <a:spLocks noChangeArrowheads="1"/>
          </p:cNvSpPr>
          <p:nvPr/>
        </p:nvSpPr>
        <p:spPr bwMode="auto">
          <a:xfrm>
            <a:off x="0" y="65088"/>
            <a:ext cx="90979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fontAlgn="base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fontAlgn="base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fontAlgn="base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fontAlgn="base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en-US" sz="2400" b="1" u="sng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Lịch sử</a:t>
            </a:r>
            <a:endParaRPr lang="en-US" sz="2400" u="sng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062" name="Text Box 15"/>
          <p:cNvSpPr txBox="1">
            <a:spLocks noChangeArrowheads="1"/>
          </p:cNvSpPr>
          <p:nvPr/>
        </p:nvSpPr>
        <p:spPr bwMode="auto">
          <a:xfrm>
            <a:off x="92075" y="527050"/>
            <a:ext cx="905192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fontAlgn="base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fontAlgn="base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fontAlgn="base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fontAlgn="base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en-US" sz="2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NGHĨA QUÂN TÂY SƠN TIẾN RA THĂNG LONG (1786)</a:t>
            </a:r>
            <a:endParaRPr lang="en-US" sz="26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40837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08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6084" name="Picture 2" descr="Luoc do Tay Son khoi nghia chong cac the luc Phong Kien va chong quan xam luoc nuoc ngoai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2863"/>
            <a:ext cx="5867400" cy="697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utoShape 3"/>
          <p:cNvSpPr>
            <a:spLocks noChangeArrowheads="1"/>
          </p:cNvSpPr>
          <p:nvPr/>
        </p:nvSpPr>
        <p:spPr bwMode="auto">
          <a:xfrm>
            <a:off x="2979738" y="3992563"/>
            <a:ext cx="301625" cy="254000"/>
          </a:xfrm>
          <a:prstGeom prst="star5">
            <a:avLst/>
          </a:prstGeom>
          <a:solidFill>
            <a:srgbClr val="FF3300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AutoShape 4"/>
          <p:cNvSpPr>
            <a:spLocks noChangeArrowheads="1"/>
          </p:cNvSpPr>
          <p:nvPr/>
        </p:nvSpPr>
        <p:spPr bwMode="auto">
          <a:xfrm>
            <a:off x="1600200" y="1109663"/>
            <a:ext cx="141288" cy="138112"/>
          </a:xfrm>
          <a:prstGeom prst="star5">
            <a:avLst/>
          </a:prstGeom>
          <a:solidFill>
            <a:srgbClr val="33CCCC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608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6700" y="3571875"/>
            <a:ext cx="168275" cy="9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6700" y="3571875"/>
            <a:ext cx="168275" cy="9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6700" y="3571875"/>
            <a:ext cx="168275" cy="9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0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6700" y="3571875"/>
            <a:ext cx="168275" cy="9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1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6700" y="3571875"/>
            <a:ext cx="168275" cy="9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Line 12"/>
          <p:cNvSpPr>
            <a:spLocks noChangeShapeType="1"/>
          </p:cNvSpPr>
          <p:nvPr/>
        </p:nvSpPr>
        <p:spPr bwMode="auto">
          <a:xfrm>
            <a:off x="2935288" y="2806700"/>
            <a:ext cx="250825" cy="601663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Line 13"/>
          <p:cNvSpPr>
            <a:spLocks noChangeShapeType="1"/>
          </p:cNvSpPr>
          <p:nvPr/>
        </p:nvSpPr>
        <p:spPr bwMode="auto">
          <a:xfrm flipV="1">
            <a:off x="2887663" y="2024063"/>
            <a:ext cx="0" cy="48260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AutoShape 14"/>
          <p:cNvSpPr>
            <a:spLocks noChangeArrowheads="1"/>
          </p:cNvSpPr>
          <p:nvPr/>
        </p:nvSpPr>
        <p:spPr bwMode="auto">
          <a:xfrm>
            <a:off x="6127750" y="1871663"/>
            <a:ext cx="2400300" cy="577850"/>
          </a:xfrm>
          <a:prstGeom prst="wedgeRectCallout">
            <a:avLst>
              <a:gd name="adj1" fmla="val -166436"/>
              <a:gd name="adj2" fmla="val 343829"/>
            </a:avLst>
          </a:prstGeom>
          <a:gradFill rotWithShape="1">
            <a:gsLst>
              <a:gs pos="0">
                <a:srgbClr val="FFFFFF"/>
              </a:gs>
              <a:gs pos="100000">
                <a:srgbClr val="CCFF99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b="1" kern="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NGUYỄN NHẠC</a:t>
            </a:r>
          </a:p>
        </p:txBody>
      </p:sp>
      <p:sp>
        <p:nvSpPr>
          <p:cNvPr id="16" name="AutoShape 15"/>
          <p:cNvSpPr>
            <a:spLocks noChangeArrowheads="1"/>
          </p:cNvSpPr>
          <p:nvPr/>
        </p:nvSpPr>
        <p:spPr bwMode="auto">
          <a:xfrm>
            <a:off x="6094413" y="457200"/>
            <a:ext cx="2211387" cy="533400"/>
          </a:xfrm>
          <a:prstGeom prst="wedgeRectCallout">
            <a:avLst>
              <a:gd name="adj1" fmla="val -204098"/>
              <a:gd name="adj2" fmla="val 405119"/>
            </a:avLst>
          </a:prstGeom>
          <a:gradFill rotWithShape="1">
            <a:gsLst>
              <a:gs pos="0">
                <a:srgbClr val="FFFFFF"/>
              </a:gs>
              <a:gs pos="100000">
                <a:srgbClr val="FFFF00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NGUYỄN HUỆ</a:t>
            </a:r>
          </a:p>
        </p:txBody>
      </p:sp>
      <p:sp>
        <p:nvSpPr>
          <p:cNvPr id="17" name="AutoShape 16"/>
          <p:cNvSpPr>
            <a:spLocks noChangeArrowheads="1"/>
          </p:cNvSpPr>
          <p:nvPr/>
        </p:nvSpPr>
        <p:spPr bwMode="auto">
          <a:xfrm>
            <a:off x="6127750" y="3708400"/>
            <a:ext cx="2557463" cy="538163"/>
          </a:xfrm>
          <a:prstGeom prst="wedgeRectCallout">
            <a:avLst>
              <a:gd name="adj1" fmla="val -196720"/>
              <a:gd name="adj2" fmla="val 276869"/>
            </a:avLst>
          </a:prstGeom>
          <a:gradFill rotWithShape="1">
            <a:gsLst>
              <a:gs pos="0">
                <a:srgbClr val="FFFFFF"/>
              </a:gs>
              <a:gs pos="100000">
                <a:srgbClr val="FF6600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kern="0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NGUYỄN LỮ</a:t>
            </a:r>
          </a:p>
        </p:txBody>
      </p:sp>
      <p:sp>
        <p:nvSpPr>
          <p:cNvPr id="18" name="AutoShape 17"/>
          <p:cNvSpPr>
            <a:spLocks noChangeArrowheads="1"/>
          </p:cNvSpPr>
          <p:nvPr/>
        </p:nvSpPr>
        <p:spPr bwMode="auto">
          <a:xfrm>
            <a:off x="1946275" y="5307013"/>
            <a:ext cx="363538" cy="328612"/>
          </a:xfrm>
          <a:prstGeom prst="star5">
            <a:avLst/>
          </a:prstGeom>
          <a:solidFill>
            <a:srgbClr val="FF3300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AutoShape 18"/>
          <p:cNvSpPr>
            <a:spLocks noChangeArrowheads="1"/>
          </p:cNvSpPr>
          <p:nvPr/>
        </p:nvSpPr>
        <p:spPr bwMode="auto">
          <a:xfrm>
            <a:off x="2309813" y="2849563"/>
            <a:ext cx="355600" cy="354012"/>
          </a:xfrm>
          <a:prstGeom prst="star5">
            <a:avLst/>
          </a:prstGeom>
          <a:solidFill>
            <a:srgbClr val="FF3300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AutoShape 20"/>
          <p:cNvSpPr>
            <a:spLocks noChangeArrowheads="1"/>
          </p:cNvSpPr>
          <p:nvPr/>
        </p:nvSpPr>
        <p:spPr bwMode="auto">
          <a:xfrm>
            <a:off x="14288" y="3405188"/>
            <a:ext cx="276225" cy="225425"/>
          </a:xfrm>
          <a:prstGeom prst="star5">
            <a:avLst/>
          </a:prstGeom>
          <a:solidFill>
            <a:srgbClr val="33CCCC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0701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repeatCount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repeatCount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repeatCount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431800" y="1828800"/>
            <a:ext cx="85090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>
              <a:spcBef>
                <a:spcPts val="150"/>
              </a:spcBef>
            </a:pPr>
            <a:r>
              <a:rPr lang="en-US" alt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Tại sao nghĩa quân Tây S</a:t>
            </a:r>
            <a:r>
              <a:rPr lang="vi-VN" alt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ơ</a:t>
            </a:r>
            <a:r>
              <a:rPr lang="en-US" alt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 lật đổ chính quyền họ Nguyễn?</a:t>
            </a:r>
            <a:endParaRPr lang="en-US" altLang="en-US" sz="3200" b="1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050" name="Ink 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840038" y="3795713"/>
              <a:ext cx="9525" cy="9525"/>
            </p14:xfrm>
          </p:contentPart>
        </mc:Choice>
        <mc:Fallback xmlns="">
          <p:pic>
            <p:nvPicPr>
              <p:cNvPr id="2050" name="Ink 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830513" y="3786188"/>
                <a:ext cx="28575" cy="28575"/>
              </a:xfrm>
              <a:prstGeom prst="rect">
                <a:avLst/>
              </a:prstGeom>
            </p:spPr>
          </p:pic>
        </mc:Fallback>
      </mc:AlternateContent>
      <p:sp>
        <p:nvSpPr>
          <p:cNvPr id="48132" name="Rectangle 4"/>
          <p:cNvSpPr>
            <a:spLocks noChangeArrowheads="1"/>
          </p:cNvSpPr>
          <p:nvPr/>
        </p:nvSpPr>
        <p:spPr bwMode="auto">
          <a:xfrm>
            <a:off x="228600" y="563563"/>
            <a:ext cx="89154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 28 : Nghĩa quân Tây Sơn tiến ra Thăng Long</a:t>
            </a:r>
          </a:p>
          <a:p>
            <a:pPr algn="ctr"/>
            <a:r>
              <a:rPr lang="en-US" alt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(1786)</a:t>
            </a:r>
            <a:endParaRPr lang="en-US" altLang="en-US" sz="2800" b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133" name="Rectangle 4"/>
          <p:cNvSpPr>
            <a:spLocks noChangeArrowheads="1"/>
          </p:cNvSpPr>
          <p:nvPr/>
        </p:nvSpPr>
        <p:spPr bwMode="auto">
          <a:xfrm>
            <a:off x="1447800" y="0"/>
            <a:ext cx="6781800" cy="55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nl-NL" altLang="en-US" sz="3000" b="1" u="sng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Lịch sử</a:t>
            </a:r>
          </a:p>
        </p:txBody>
      </p:sp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6100763" y="152400"/>
            <a:ext cx="2895600" cy="457200"/>
          </a:xfrm>
          <a:prstGeom prst="ellipse">
            <a:avLst/>
          </a:prstGeom>
          <a:solidFill>
            <a:srgbClr val="008000"/>
          </a:solidFill>
          <a:ln w="28575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24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Thời gian: 1’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609600" y="3124200"/>
            <a:ext cx="81534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en-US" sz="2800" b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Chính quyền họ Nguyễn bị suy thoái, nhân dân c</a:t>
            </a:r>
            <a:r>
              <a:rPr lang="vi-VN" altLang="en-US" sz="2800" b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ực</a:t>
            </a:r>
            <a:r>
              <a:rPr lang="en-US" altLang="en-US" sz="2800" b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khổ. </a:t>
            </a:r>
            <a:endParaRPr lang="en-US" altLang="en-US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5796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2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95300" y="1143000"/>
            <a:ext cx="8382000" cy="4171950"/>
          </a:xfrm>
        </p:spPr>
        <p:txBody>
          <a:bodyPr/>
          <a:lstStyle/>
          <a:p>
            <a:pPr marL="609600" indent="-609600" algn="ctr" eaLnBrk="1" hangingPunct="1">
              <a:lnSpc>
                <a:spcPct val="80000"/>
              </a:lnSpc>
              <a:buFontTx/>
              <a:buNone/>
              <a:defRPr/>
            </a:pP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  <a:p>
            <a:pPr marL="0" indent="342900" eaLnBrk="1" hangingPunct="1">
              <a:lnSpc>
                <a:spcPct val="80000"/>
              </a:lnSpc>
              <a:buFontTx/>
              <a:buNone/>
              <a:defRPr/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:</a:t>
            </a:r>
          </a:p>
          <a:p>
            <a:pPr marL="609600" indent="-609600" algn="ctr" eaLnBrk="1" hangingPunct="1">
              <a:lnSpc>
                <a:spcPct val="80000"/>
              </a:lnSpc>
              <a:buFontTx/>
              <a:buNone/>
              <a:defRPr/>
            </a:pP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…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1786 )</a:t>
            </a:r>
          </a:p>
          <a:p>
            <a:pPr marL="0" indent="342900" algn="just" eaLnBrk="1" hangingPunct="1">
              <a:lnSpc>
                <a:spcPct val="80000"/>
              </a:lnSpc>
              <a:buFontTx/>
              <a:buNone/>
              <a:defRPr/>
            </a:pPr>
            <a:r>
              <a:rPr lang="en-US" sz="2800" b="1" dirty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đích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Huệ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Thăng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Long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  <a:p>
            <a:pPr marL="0" indent="342900" algn="just" eaLnBrk="1" hangingPunct="1">
              <a:lnSpc>
                <a:spcPct val="80000"/>
              </a:lnSpc>
              <a:buFontTx/>
              <a:buNone/>
              <a:defRPr/>
            </a:pPr>
            <a:r>
              <a:rPr lang="nl-NL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Nguyễn Huệ quyết định tiến quân ra Thăng Long, lật đổ chính quyền họ Trịnh, thống nhất giang sơn.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  <a:defRPr/>
            </a:pPr>
            <a:endParaRPr lang="nl-NL" sz="2800" b="1" i="1" dirty="0">
              <a:latin typeface="Times New Roman" pitchFamily="18" charset="0"/>
              <a:cs typeface="Times New Roman" pitchFamily="18" charset="0"/>
            </a:endParaRPr>
          </a:p>
          <a:p>
            <a:pPr marL="609600" indent="-609600" eaLnBrk="1" hangingPunct="1">
              <a:lnSpc>
                <a:spcPct val="80000"/>
              </a:lnSpc>
              <a:buFontTx/>
              <a:buNone/>
              <a:defRPr/>
            </a:pPr>
            <a:r>
              <a:rPr lang="nl-NL" sz="2000" b="1" i="1" dirty="0">
                <a:latin typeface="Times New Roman" pitchFamily="18" charset="0"/>
                <a:cs typeface="Times New Roman" pitchFamily="18" charset="0"/>
              </a:rPr>
              <a:t>              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eaLnBrk="1" hangingPunct="1">
              <a:lnSpc>
                <a:spcPct val="80000"/>
              </a:lnSpc>
              <a:buFontTx/>
              <a:buNone/>
              <a:defRPr/>
            </a:pPr>
            <a:endParaRPr lang="en-US" sz="900" dirty="0">
              <a:latin typeface="Times New Roman" pitchFamily="18" charset="0"/>
              <a:cs typeface="Times New Roman" pitchFamily="18" charset="0"/>
            </a:endParaRPr>
          </a:p>
          <a:p>
            <a:pPr marL="609600" indent="-609600" eaLnBrk="1" hangingPunct="1">
              <a:lnSpc>
                <a:spcPct val="80000"/>
              </a:lnSpc>
              <a:defRPr/>
            </a:pPr>
            <a:endParaRPr lang="en-US" sz="900" dirty="0">
              <a:latin typeface="Times New Roman" pitchFamily="18" charset="0"/>
              <a:cs typeface="Times New Roman" pitchFamily="18" charset="0"/>
            </a:endParaRPr>
          </a:p>
          <a:p>
            <a:pPr marL="609600" indent="-609600" eaLnBrk="1" hangingPunct="1">
              <a:lnSpc>
                <a:spcPct val="80000"/>
              </a:lnSpc>
              <a:defRPr/>
            </a:pPr>
            <a:endParaRPr lang="en-US" sz="900" dirty="0">
              <a:latin typeface="Times New Roman" pitchFamily="18" charset="0"/>
              <a:cs typeface="Times New Roman" pitchFamily="18" charset="0"/>
            </a:endParaRPr>
          </a:p>
          <a:p>
            <a:pPr marL="609600" indent="-609600" eaLnBrk="1" hangingPunct="1">
              <a:lnSpc>
                <a:spcPct val="80000"/>
              </a:lnSpc>
              <a:defRPr/>
            </a:pPr>
            <a:endParaRPr lang="en-US" sz="900" dirty="0">
              <a:latin typeface="Times New Roman" pitchFamily="18" charset="0"/>
              <a:cs typeface="Times New Roman" pitchFamily="18" charset="0"/>
            </a:endParaRPr>
          </a:p>
          <a:p>
            <a:pPr marL="609600" indent="-609600" eaLnBrk="1" hangingPunct="1">
              <a:lnSpc>
                <a:spcPct val="80000"/>
              </a:lnSpc>
              <a:defRPr/>
            </a:pPr>
            <a:endParaRPr lang="en-US" sz="9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155" name="Rectangle 3"/>
          <p:cNvSpPr>
            <a:spLocks noChangeArrowheads="1"/>
          </p:cNvSpPr>
          <p:nvPr/>
        </p:nvSpPr>
        <p:spPr bwMode="auto">
          <a:xfrm>
            <a:off x="228600" y="76200"/>
            <a:ext cx="89154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 28 : Nghĩa quân Tây Sơn tiến ra Thăng Long</a:t>
            </a:r>
          </a:p>
          <a:p>
            <a:pPr algn="ctr"/>
            <a:r>
              <a:rPr lang="en-US" alt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(1786)</a:t>
            </a:r>
            <a:endParaRPr lang="en-US" altLang="en-US" sz="2800" b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6499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3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33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7"/>
          <p:cNvSpPr>
            <a:spLocks noChangeArrowheads="1"/>
          </p:cNvSpPr>
          <p:nvPr/>
        </p:nvSpPr>
        <p:spPr bwMode="auto">
          <a:xfrm>
            <a:off x="3055938" y="1363663"/>
            <a:ext cx="3949700" cy="925512"/>
          </a:xfrm>
          <a:prstGeom prst="cloudCallout">
            <a:avLst>
              <a:gd name="adj1" fmla="val -50356"/>
              <a:gd name="adj2" fmla="val 154736"/>
            </a:avLst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 defTabSz="9846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z="3200" b="1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0180" name="Picture 11" descr="ag00317_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625" y="4419600"/>
            <a:ext cx="1752600" cy="12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1" name="TextBox 6"/>
          <p:cNvSpPr txBox="1">
            <a:spLocks noChangeArrowheads="1"/>
          </p:cNvSpPr>
          <p:nvPr/>
        </p:nvSpPr>
        <p:spPr bwMode="auto">
          <a:xfrm>
            <a:off x="1295400" y="1219200"/>
            <a:ext cx="6629400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4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3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84250" eaLnBrk="0" fontAlgn="base" hangingPunct="0"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84250" eaLnBrk="0" fontAlgn="base" hangingPunct="0"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84250" eaLnBrk="0" fontAlgn="base" hangingPunct="0"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84250" eaLnBrk="0" fontAlgn="base" hangingPunct="0"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84250" eaLnBrk="1" hangingPunct="1"/>
            <a:endParaRPr lang="en-US" altLang="en-US" sz="19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381000" y="3043238"/>
            <a:ext cx="2209800" cy="1477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4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3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84250" eaLnBrk="0" fontAlgn="base" hangingPunct="0"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84250" eaLnBrk="0" fontAlgn="base" hangingPunct="0"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84250" eaLnBrk="0" fontAlgn="base" hangingPunct="0"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84250" eaLnBrk="0" fontAlgn="base" hangingPunct="0"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84250" eaLnBrk="1" hangingPunct="1">
              <a:lnSpc>
                <a:spcPct val="150000"/>
              </a:lnSpc>
              <a:spcBef>
                <a:spcPct val="50000"/>
              </a:spcBef>
            </a:pPr>
            <a:r>
              <a:rPr lang="en-US" altLang="en-US" sz="2000" b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Nguyễn Huệ quyết định tiến ra Thăng Long</a:t>
            </a:r>
          </a:p>
        </p:txBody>
      </p:sp>
      <p:sp>
        <p:nvSpPr>
          <p:cNvPr id="16" name="Line 8"/>
          <p:cNvSpPr>
            <a:spLocks noChangeShapeType="1"/>
          </p:cNvSpPr>
          <p:nvPr/>
        </p:nvSpPr>
        <p:spPr bwMode="auto">
          <a:xfrm flipV="1">
            <a:off x="2406650" y="3122613"/>
            <a:ext cx="649288" cy="4016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Line 9"/>
          <p:cNvSpPr>
            <a:spLocks noChangeShapeType="1"/>
          </p:cNvSpPr>
          <p:nvPr/>
        </p:nvSpPr>
        <p:spPr bwMode="auto">
          <a:xfrm flipV="1">
            <a:off x="2389188" y="3624263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Line 10"/>
          <p:cNvSpPr>
            <a:spLocks noChangeShapeType="1"/>
          </p:cNvSpPr>
          <p:nvPr/>
        </p:nvSpPr>
        <p:spPr bwMode="auto">
          <a:xfrm>
            <a:off x="2389188" y="3692525"/>
            <a:ext cx="692150" cy="482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3"/>
          <p:cNvSpPr>
            <a:spLocks noChangeArrowheads="1"/>
          </p:cNvSpPr>
          <p:nvPr/>
        </p:nvSpPr>
        <p:spPr bwMode="auto">
          <a:xfrm>
            <a:off x="3556000" y="1392238"/>
            <a:ext cx="33194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r>
              <a:rPr lang="en-US" altLang="en-US" sz="2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Tại sao Nguyễn Huệ quyết định tiến ra Thăng Long?</a:t>
            </a:r>
          </a:p>
        </p:txBody>
      </p:sp>
      <p:sp>
        <p:nvSpPr>
          <p:cNvPr id="21" name="Rectangle 4"/>
          <p:cNvSpPr>
            <a:spLocks noChangeArrowheads="1"/>
          </p:cNvSpPr>
          <p:nvPr/>
        </p:nvSpPr>
        <p:spPr bwMode="auto">
          <a:xfrm>
            <a:off x="3065463" y="3903663"/>
            <a:ext cx="3810000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r>
              <a:rPr lang="en-US" altLang="en-US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Năm 1786 hạ đ</a:t>
            </a:r>
            <a:r>
              <a:rPr lang="vi-VN" altLang="en-US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ược</a:t>
            </a:r>
            <a:r>
              <a:rPr lang="en-US" altLang="en-US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thành Phú Xuân.</a:t>
            </a:r>
          </a:p>
        </p:txBody>
      </p:sp>
      <p:sp>
        <p:nvSpPr>
          <p:cNvPr id="22" name="Rectangle 4"/>
          <p:cNvSpPr>
            <a:spLocks noChangeArrowheads="1"/>
          </p:cNvSpPr>
          <p:nvPr/>
        </p:nvSpPr>
        <p:spPr bwMode="auto">
          <a:xfrm>
            <a:off x="3141663" y="3433763"/>
            <a:ext cx="4783137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r>
              <a:rPr lang="en-US" altLang="en-US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Đánh đuổi được quân xâm lược Xiêm (1785). </a:t>
            </a:r>
          </a:p>
        </p:txBody>
      </p:sp>
      <p:sp>
        <p:nvSpPr>
          <p:cNvPr id="23" name="Rectangle 4"/>
          <p:cNvSpPr>
            <a:spLocks noChangeArrowheads="1"/>
          </p:cNvSpPr>
          <p:nvPr/>
        </p:nvSpPr>
        <p:spPr bwMode="auto">
          <a:xfrm>
            <a:off x="3052763" y="2782888"/>
            <a:ext cx="582295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r>
              <a:rPr lang="en-US" altLang="en-US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Đánh đổ được chế độ thống trị của họ Nguyễn ở Đàng Trong  ( 1777)</a:t>
            </a:r>
          </a:p>
        </p:txBody>
      </p:sp>
      <p:sp>
        <p:nvSpPr>
          <p:cNvPr id="9" name="Right Arrow 8"/>
          <p:cNvSpPr/>
          <p:nvPr/>
        </p:nvSpPr>
        <p:spPr>
          <a:xfrm>
            <a:off x="1612900" y="4959350"/>
            <a:ext cx="977900" cy="4841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5"/>
          <p:cNvSpPr>
            <a:spLocks noChangeArrowheads="1"/>
          </p:cNvSpPr>
          <p:nvPr/>
        </p:nvSpPr>
        <p:spPr bwMode="auto">
          <a:xfrm>
            <a:off x="2611438" y="4543425"/>
            <a:ext cx="4533900" cy="132397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r>
              <a:rPr lang="en-US" altLang="en-US" sz="20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Năm 1786 Nghĩa quân Tây Sơn làm chủ được toàn bộ vùng đất ở  Đàng Trong và quyết định tiến ra Thăng Long diệt chính quyền họ Trịnh. </a:t>
            </a:r>
          </a:p>
        </p:txBody>
      </p:sp>
    </p:spTree>
    <p:extLst>
      <p:ext uri="{BB962C8B-B14F-4D97-AF65-F5344CB8AC3E}">
        <p14:creationId xmlns:p14="http://schemas.microsoft.com/office/powerpoint/2010/main" val="217458855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2" grpId="0"/>
      <p:bldP spid="16" grpId="0" animBg="1"/>
      <p:bldP spid="17" grpId="0" animBg="1"/>
      <p:bldP spid="18" grpId="0" animBg="1"/>
      <p:bldP spid="19" grpId="0"/>
      <p:bldP spid="21" grpId="0"/>
      <p:bldP spid="22" grpId="0"/>
      <p:bldP spid="23" grpId="0"/>
      <p:bldP spid="9" grpId="0" animBg="1"/>
      <p:bldP spid="2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059362"/>
          </a:xfrm>
        </p:spPr>
        <p:txBody>
          <a:bodyPr/>
          <a:lstStyle/>
          <a:p>
            <a:pPr eaLnBrk="1" hangingPunct="1"/>
            <a:endParaRPr lang="vi-VN" altLang="en-US" sz="2800" b="1"/>
          </a:p>
        </p:txBody>
      </p:sp>
      <p:pic>
        <p:nvPicPr>
          <p:cNvPr id="38930" name="Picture 18" descr="LS HCM __16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57"/>
          <a:stretch>
            <a:fillRect/>
          </a:stretch>
        </p:blipFill>
        <p:spPr>
          <a:xfrm>
            <a:off x="1981200" y="381000"/>
            <a:ext cx="5519738" cy="4525963"/>
          </a:xfrm>
          <a:noFill/>
          <a:ln w="57150">
            <a:solidFill>
              <a:srgbClr val="990033"/>
            </a:solidFill>
            <a:miter lim="800000"/>
            <a:headEnd/>
            <a:tailEnd/>
          </a:ln>
        </p:spPr>
      </p:pic>
      <p:sp>
        <p:nvSpPr>
          <p:cNvPr id="27653" name="Rectangle 5"/>
          <p:cNvSpPr>
            <a:spLocks noChangeArrowheads="1"/>
          </p:cNvSpPr>
          <p:nvPr/>
        </p:nvSpPr>
        <p:spPr bwMode="auto">
          <a:xfrm>
            <a:off x="1295400" y="5334000"/>
            <a:ext cx="6477000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Huệ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đuổi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Xiêm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en-US" sz="2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7881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8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276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ChangeArrowheads="1"/>
          </p:cNvSpPr>
          <p:nvPr/>
        </p:nvSpPr>
        <p:spPr bwMode="auto">
          <a:xfrm>
            <a:off x="228600" y="554038"/>
            <a:ext cx="89154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 28 : Nghĩa quân Tây Sơn tiến ra Thăng Long</a:t>
            </a:r>
          </a:p>
          <a:p>
            <a:pPr algn="ctr"/>
            <a:r>
              <a:rPr lang="en-US" alt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(1786)</a:t>
            </a:r>
            <a:endParaRPr lang="en-US" altLang="en-US" sz="2800" b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227" name="Rectangle 4"/>
          <p:cNvSpPr>
            <a:spLocks noChangeArrowheads="1"/>
          </p:cNvSpPr>
          <p:nvPr/>
        </p:nvSpPr>
        <p:spPr bwMode="auto">
          <a:xfrm>
            <a:off x="1447800" y="0"/>
            <a:ext cx="6781800" cy="55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nl-NL" altLang="en-US" sz="3000" b="1" u="sng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Lịch sử</a:t>
            </a:r>
          </a:p>
        </p:txBody>
      </p:sp>
      <p:sp>
        <p:nvSpPr>
          <p:cNvPr id="3" name="Rectangle 2"/>
          <p:cNvSpPr/>
          <p:nvPr/>
        </p:nvSpPr>
        <p:spPr>
          <a:xfrm>
            <a:off x="266700" y="1508125"/>
            <a:ext cx="7810500" cy="436563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06400"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nl-NL" sz="2800" b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2. Diễn biến: </a:t>
            </a:r>
            <a:r>
              <a:rPr lang="nl-NL" sz="2800" b="1" i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(Đọc từ: Nghe tin đó ...đến hết)</a:t>
            </a:r>
          </a:p>
        </p:txBody>
      </p:sp>
      <p:sp>
        <p:nvSpPr>
          <p:cNvPr id="4" name="Rectangle 3"/>
          <p:cNvSpPr/>
          <p:nvPr/>
        </p:nvSpPr>
        <p:spPr>
          <a:xfrm>
            <a:off x="100013" y="2084388"/>
            <a:ext cx="8662987" cy="781050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06400"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nl-NL" sz="2800" b="1" kern="0" dirty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Câu 1:Nghe tin Nghĩa quân Tây Sơn tiến ra thì thái độ của chúa Trịnh ra sao ?</a:t>
            </a:r>
          </a:p>
        </p:txBody>
      </p:sp>
      <p:sp>
        <p:nvSpPr>
          <p:cNvPr id="5" name="Rectangle 4"/>
          <p:cNvSpPr/>
          <p:nvPr/>
        </p:nvSpPr>
        <p:spPr>
          <a:xfrm>
            <a:off x="122238" y="2865438"/>
            <a:ext cx="8640762" cy="782637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06400" algn="just"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nl-NL" sz="2800" b="1" kern="0" dirty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Câu 2: Trịnh Khải và các viên tướng bàn nhau như thế nào?</a:t>
            </a:r>
          </a:p>
        </p:txBody>
      </p:sp>
      <p:sp>
        <p:nvSpPr>
          <p:cNvPr id="6" name="Rectangle 5"/>
          <p:cNvSpPr/>
          <p:nvPr/>
        </p:nvSpPr>
        <p:spPr>
          <a:xfrm>
            <a:off x="122238" y="3692525"/>
            <a:ext cx="8640762" cy="782638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06400" algn="just"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nl-NL" sz="2800" b="1" kern="0" dirty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Câu 3: Sự việc nào cho thấy quân Trịnh rất chủ quan?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4475163"/>
            <a:ext cx="8915400" cy="954087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292100" algn="just" eaLnBrk="1" hangingPunct="1">
              <a:spcBef>
                <a:spcPts val="150"/>
              </a:spcBef>
              <a:defRPr/>
            </a:pPr>
            <a:r>
              <a:rPr lang="en-US" sz="2800" b="1" kern="0" dirty="0" err="1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kern="0" dirty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2800" b="1" kern="0" dirty="0" err="1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b="1" kern="0" dirty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800" b="1" kern="0" dirty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2800" b="1" kern="0" dirty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sz="2800" b="1" kern="0" dirty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Sơn</a:t>
            </a:r>
            <a:r>
              <a:rPr lang="en-US" sz="2800" b="1" kern="0" dirty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ập</a:t>
            </a:r>
            <a:r>
              <a:rPr lang="en-US" sz="2800" b="1" kern="0" dirty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b="1" kern="0" dirty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800" b="1" kern="0" dirty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2800" b="1" kern="0" dirty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Trịnh</a:t>
            </a:r>
            <a:r>
              <a:rPr lang="en-US" sz="2800" b="1" kern="0" dirty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chống</a:t>
            </a:r>
            <a:r>
              <a:rPr lang="en-US" sz="2800" b="1" kern="0" dirty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2800" b="1" kern="0" dirty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b="1" kern="0" dirty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b="1" kern="0" dirty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kern="0" dirty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sp>
        <p:nvSpPr>
          <p:cNvPr id="8" name="Rectangle 7"/>
          <p:cNvSpPr/>
          <p:nvPr/>
        </p:nvSpPr>
        <p:spPr>
          <a:xfrm>
            <a:off x="100013" y="5429250"/>
            <a:ext cx="8815387" cy="522288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292100" algn="just" eaLnBrk="1" hangingPunct="1">
              <a:spcBef>
                <a:spcPts val="150"/>
              </a:spcBef>
              <a:defRPr/>
            </a:pPr>
            <a:r>
              <a:rPr lang="en-US" sz="2800" b="1" kern="0" dirty="0" err="1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kern="0" dirty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 5: </a:t>
            </a:r>
            <a:r>
              <a:rPr lang="en-US" sz="2800" b="1" kern="0" dirty="0" err="1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2800" b="1" kern="0" dirty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b="1" kern="0" dirty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kern="0" dirty="0" err="1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800" b="1" kern="0" dirty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2800" b="1" kern="0" dirty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sz="2800" b="1" kern="0" dirty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Sơn</a:t>
            </a:r>
            <a:r>
              <a:rPr lang="en-US" sz="2800" b="1" kern="0" dirty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b="1" kern="0" dirty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kern="0" dirty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kern="0" dirty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9" name="Rectangle 8"/>
          <p:cNvSpPr/>
          <p:nvPr/>
        </p:nvSpPr>
        <p:spPr>
          <a:xfrm>
            <a:off x="6350" y="5951538"/>
            <a:ext cx="9137650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292100" algn="just" eaLnBrk="1" hangingPunct="1">
              <a:spcBef>
                <a:spcPts val="150"/>
              </a:spcBef>
              <a:defRPr/>
            </a:pPr>
            <a:r>
              <a:rPr lang="en-US" sz="2800" b="1" kern="0" dirty="0" err="1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kern="0" dirty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 6: </a:t>
            </a:r>
            <a:r>
              <a:rPr lang="en-US" sz="2800" b="1" kern="0" dirty="0" err="1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b="1" kern="0" dirty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b="1" kern="0" dirty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Trịnh</a:t>
            </a:r>
            <a:r>
              <a:rPr lang="en-US" sz="2800" b="1" kern="0" dirty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Khải</a:t>
            </a:r>
            <a:r>
              <a:rPr lang="en-US" sz="2800" b="1" kern="0" dirty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b="1" kern="0" dirty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kern="0" dirty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kern="0" dirty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3" name="Oval 12"/>
          <p:cNvSpPr>
            <a:spLocks noChangeArrowheads="1"/>
          </p:cNvSpPr>
          <p:nvPr/>
        </p:nvSpPr>
        <p:spPr bwMode="auto">
          <a:xfrm>
            <a:off x="6019800" y="6210300"/>
            <a:ext cx="2895600" cy="457200"/>
          </a:xfrm>
          <a:prstGeom prst="ellipse">
            <a:avLst/>
          </a:prstGeom>
          <a:solidFill>
            <a:srgbClr val="FFC000"/>
          </a:solidFill>
          <a:ln w="28575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2400" b="1">
                <a:latin typeface="Times New Roman" pitchFamily="18" charset="0"/>
                <a:cs typeface="Times New Roman" pitchFamily="18" charset="0"/>
              </a:rPr>
              <a:t>Nhóm 6</a:t>
            </a:r>
          </a:p>
        </p:txBody>
      </p:sp>
      <p:sp>
        <p:nvSpPr>
          <p:cNvPr id="14" name="Oval 13"/>
          <p:cNvSpPr>
            <a:spLocks noChangeArrowheads="1"/>
          </p:cNvSpPr>
          <p:nvPr/>
        </p:nvSpPr>
        <p:spPr bwMode="auto">
          <a:xfrm>
            <a:off x="6100763" y="47625"/>
            <a:ext cx="2895600" cy="457200"/>
          </a:xfrm>
          <a:prstGeom prst="ellipse">
            <a:avLst/>
          </a:prstGeom>
          <a:solidFill>
            <a:srgbClr val="008000"/>
          </a:solidFill>
          <a:ln w="28575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24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Thời gian: 5’</a:t>
            </a:r>
          </a:p>
        </p:txBody>
      </p:sp>
    </p:spTree>
    <p:extLst>
      <p:ext uri="{BB962C8B-B14F-4D97-AF65-F5344CB8AC3E}">
        <p14:creationId xmlns:p14="http://schemas.microsoft.com/office/powerpoint/2010/main" val="1377112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3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3733800" y="2590800"/>
            <a:ext cx="3962400" cy="738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4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460501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1498600"/>
            <a:ext cx="9144000" cy="5029200"/>
          </a:xfrm>
        </p:spPr>
        <p:txBody>
          <a:bodyPr/>
          <a:lstStyle/>
          <a:p>
            <a:pPr marL="0" indent="406400" eaLnBrk="1" hangingPunct="1">
              <a:lnSpc>
                <a:spcPct val="80000"/>
              </a:lnSpc>
              <a:buFontTx/>
              <a:buNone/>
              <a:defRPr/>
            </a:pPr>
            <a:r>
              <a:rPr lang="nl-NL" sz="2800" b="1" dirty="0">
                <a:latin typeface="Times New Roman" pitchFamily="18" charset="0"/>
                <a:cs typeface="Times New Roman" pitchFamily="18" charset="0"/>
              </a:rPr>
              <a:t>2. Diễn biến: </a:t>
            </a:r>
            <a:r>
              <a:rPr lang="nl-NL" sz="2800" b="1" i="1" dirty="0">
                <a:latin typeface="Times New Roman" pitchFamily="18" charset="0"/>
                <a:cs typeface="Times New Roman" pitchFamily="18" charset="0"/>
              </a:rPr>
              <a:t>(Đọc từ: Nghe tin đó ...đến hết)</a:t>
            </a:r>
          </a:p>
          <a:p>
            <a:pPr marL="0" indent="406400" eaLnBrk="1" hangingPunct="1">
              <a:lnSpc>
                <a:spcPct val="80000"/>
              </a:lnSpc>
              <a:buFontTx/>
              <a:buNone/>
              <a:defRPr/>
            </a:pPr>
            <a:r>
              <a:rPr lang="nl-NL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*Câu 1: Nghe tin Nghĩa quân Tây Sơn tiến ra thì thái độ của chúa Trịnh ra sao ?</a:t>
            </a:r>
          </a:p>
          <a:p>
            <a:pPr marL="0" indent="406400" eaLnBrk="1" hangingPunct="1">
              <a:lnSpc>
                <a:spcPct val="80000"/>
              </a:lnSpc>
              <a:buFontTx/>
              <a:buNone/>
              <a:defRPr/>
            </a:pPr>
            <a:r>
              <a:rPr lang="nl-NL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Trịnh Khải đứng ngồi không yên.</a:t>
            </a:r>
          </a:p>
          <a:p>
            <a:pPr marL="0" indent="406400" algn="just" eaLnBrk="1" hangingPunct="1">
              <a:lnSpc>
                <a:spcPct val="80000"/>
              </a:lnSpc>
              <a:buFontTx/>
              <a:buNone/>
              <a:defRPr/>
            </a:pPr>
            <a:r>
              <a:rPr lang="nl-NL" sz="2800" b="1" dirty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Câu 2: Trịnh Khải và các viên tướng bàn nhau như thế nào?</a:t>
            </a:r>
          </a:p>
          <a:p>
            <a:pPr marL="0" indent="406400" algn="just" eaLnBrk="1" hangingPunct="1">
              <a:lnSpc>
                <a:spcPct val="80000"/>
              </a:lnSpc>
              <a:buFontTx/>
              <a:buNone/>
              <a:defRPr/>
            </a:pP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Sơn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xứ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lạ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nhử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gần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trận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diệt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 eaLnBrk="1" hangingPunct="1">
              <a:lnSpc>
                <a:spcPct val="80000"/>
              </a:lnSpc>
              <a:buFontTx/>
              <a:buChar char="-"/>
              <a:defRPr/>
            </a:pP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Trịnh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Khải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yên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dàn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binh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đợi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 algn="just" eaLnBrk="1" hangingPunct="1">
              <a:lnSpc>
                <a:spcPct val="80000"/>
              </a:lnSpc>
              <a:buFontTx/>
              <a:buNone/>
              <a:defRPr/>
            </a:pPr>
            <a:r>
              <a:rPr lang="nl-NL" sz="2800" b="1" dirty="0">
                <a:latin typeface="Times New Roman" pitchFamily="18" charset="0"/>
                <a:cs typeface="Times New Roman" pitchFamily="18" charset="0"/>
              </a:rPr>
              <a:t>Câu 3:  Sự việc nào cho thấy quân Trịnh rất chủ quan?</a:t>
            </a:r>
          </a:p>
          <a:p>
            <a:pPr marL="0" indent="406400" algn="just" eaLnBrk="1" hangingPunct="1">
              <a:lnSpc>
                <a:spcPct val="80000"/>
              </a:lnSpc>
              <a:buFontTx/>
              <a:buNone/>
              <a:defRPr/>
            </a:pPr>
            <a:r>
              <a:rPr lang="en-US" sz="2800" b="1" dirty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2800" b="1" dirty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Trịnh</a:t>
            </a:r>
            <a:r>
              <a:rPr lang="en-US" sz="2800" b="1" dirty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2800" b="1" dirty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2800" b="1" dirty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sz="2800" b="1" dirty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Sơn</a:t>
            </a:r>
            <a:r>
              <a:rPr lang="en-US" sz="2800" b="1" dirty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800" b="1" dirty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b="1" dirty="0" err="1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sz="2800" b="1" dirty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800" b="1" dirty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bỏ</a:t>
            </a:r>
            <a:r>
              <a:rPr lang="en-US" sz="2800" b="1" dirty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thuyền</a:t>
            </a:r>
            <a:r>
              <a:rPr lang="en-US" sz="2800" b="1" dirty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b="1" dirty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bờ</a:t>
            </a:r>
            <a:r>
              <a:rPr lang="en-US" sz="2800" b="1" dirty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dirty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tản</a:t>
            </a:r>
            <a:r>
              <a:rPr lang="en-US" sz="2800" b="1" dirty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mát</a:t>
            </a:r>
            <a:r>
              <a:rPr lang="en-US" sz="1600" b="1" dirty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  <a:defRPr/>
            </a:pPr>
            <a:endParaRPr lang="en-US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251" name="Rectangle 2"/>
          <p:cNvSpPr>
            <a:spLocks noChangeArrowheads="1"/>
          </p:cNvSpPr>
          <p:nvPr/>
        </p:nvSpPr>
        <p:spPr bwMode="auto">
          <a:xfrm>
            <a:off x="228600" y="554038"/>
            <a:ext cx="89154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 28 : Nghĩa quân Tây Sơn tiến ra Thăng Long</a:t>
            </a:r>
          </a:p>
          <a:p>
            <a:pPr algn="ctr"/>
            <a:r>
              <a:rPr lang="en-US" alt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(1786)</a:t>
            </a:r>
            <a:endParaRPr lang="en-US" altLang="en-US" sz="2800" b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252" name="Rectangle 4"/>
          <p:cNvSpPr>
            <a:spLocks noChangeArrowheads="1"/>
          </p:cNvSpPr>
          <p:nvPr/>
        </p:nvSpPr>
        <p:spPr bwMode="auto">
          <a:xfrm>
            <a:off x="1447800" y="0"/>
            <a:ext cx="6781800" cy="55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nl-NL" altLang="en-US" sz="3000" b="1" u="sng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Lịch sử</a:t>
            </a:r>
          </a:p>
        </p:txBody>
      </p:sp>
    </p:spTree>
    <p:extLst>
      <p:ext uri="{BB962C8B-B14F-4D97-AF65-F5344CB8AC3E}">
        <p14:creationId xmlns:p14="http://schemas.microsoft.com/office/powerpoint/2010/main" val="4120537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0525" y="1517650"/>
            <a:ext cx="8229600" cy="4830763"/>
          </a:xfrm>
        </p:spPr>
        <p:txBody>
          <a:bodyPr>
            <a:normAutofit lnSpcReduction="10000"/>
          </a:bodyPr>
          <a:lstStyle/>
          <a:p>
            <a:pPr marL="0" indent="292100" algn="just" eaLnBrk="1" hangingPunct="1">
              <a:spcBef>
                <a:spcPts val="150"/>
              </a:spcBef>
              <a:buFontTx/>
              <a:buNone/>
            </a:pPr>
            <a:r>
              <a:rPr lang="en-US" altLang="en-US" sz="2800" b="1">
                <a:latin typeface="Times New Roman" pitchFamily="18" charset="0"/>
                <a:cs typeface="Times New Roman" pitchFamily="18" charset="0"/>
              </a:rPr>
              <a:t>Câu 4: Khi nghĩa quân Tây Sơn ập đến thì quân Trịnh chống đỡ như thế nào ?</a:t>
            </a:r>
          </a:p>
          <a:p>
            <a:pPr marL="0" indent="292100" algn="just" eaLnBrk="1" hangingPunct="1">
              <a:spcBef>
                <a:spcPts val="150"/>
              </a:spcBef>
              <a:buFontTx/>
              <a:buNone/>
            </a:pPr>
            <a:r>
              <a:rPr lang="en-US" altLang="en-US" sz="2800" b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- Quân Trịnh không kịp xuống thuyền, phần bị giết, phần bỏ chạy.</a:t>
            </a:r>
          </a:p>
          <a:p>
            <a:pPr marL="0" indent="292100" algn="just" eaLnBrk="1" hangingPunct="1">
              <a:spcBef>
                <a:spcPts val="150"/>
              </a:spcBef>
              <a:buFontTx/>
              <a:buNone/>
            </a:pPr>
            <a:r>
              <a:rPr lang="en-US" altLang="en-US" sz="2800" b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-Trịnh Khải phất cờ lệnh thúc quân đánh trả nhưng tướng sĩ nhìn nhau không dám tiến.</a:t>
            </a:r>
          </a:p>
          <a:p>
            <a:pPr marL="0" indent="292100" algn="just" eaLnBrk="1" hangingPunct="1">
              <a:spcBef>
                <a:spcPts val="150"/>
              </a:spcBef>
              <a:buFontTx/>
              <a:buNone/>
            </a:pPr>
            <a:r>
              <a:rPr lang="en-US" altLang="en-US" sz="2800" b="1">
                <a:latin typeface="Times New Roman" pitchFamily="18" charset="0"/>
                <a:cs typeface="Times New Roman" pitchFamily="18" charset="0"/>
              </a:rPr>
              <a:t>Câu 5:  Lúc đó, nghĩa quân Tây Sơn đã làm gì ?</a:t>
            </a:r>
          </a:p>
          <a:p>
            <a:pPr marL="0" indent="292100" algn="just" eaLnBrk="1" hangingPunct="1">
              <a:spcBef>
                <a:spcPts val="150"/>
              </a:spcBef>
              <a:buFontTx/>
              <a:buNone/>
            </a:pPr>
            <a:r>
              <a:rPr lang="en-US" alt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Lúc đó, quân Tây Sơn bắn đạn lửa vào quân Trịnh. Phút chốc, quân Trịnh đại bại.</a:t>
            </a:r>
          </a:p>
          <a:p>
            <a:pPr marL="0" indent="292100" algn="just" eaLnBrk="1" hangingPunct="1">
              <a:spcBef>
                <a:spcPts val="150"/>
              </a:spcBef>
              <a:buFontTx/>
              <a:buNone/>
            </a:pPr>
            <a:r>
              <a:rPr lang="en-US" altLang="en-US" sz="2800" b="1">
                <a:latin typeface="Times New Roman" pitchFamily="18" charset="0"/>
                <a:cs typeface="Times New Roman" pitchFamily="18" charset="0"/>
              </a:rPr>
              <a:t>Câu 6: Khi đó Trịnh Khải đã làm gì ?</a:t>
            </a:r>
          </a:p>
          <a:p>
            <a:pPr marL="0" indent="292100" algn="just" eaLnBrk="1" hangingPunct="1">
              <a:spcBef>
                <a:spcPts val="150"/>
              </a:spcBef>
              <a:buFontTx/>
              <a:buNone/>
            </a:pPr>
            <a:r>
              <a:rPr lang="en-US" altLang="en-US" sz="2800" b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- Trịnh Khải cởi áo chúa bỏ chạy.</a:t>
            </a:r>
          </a:p>
        </p:txBody>
      </p:sp>
      <p:sp>
        <p:nvSpPr>
          <p:cNvPr id="54275" name="Rectangle 4"/>
          <p:cNvSpPr>
            <a:spLocks noChangeArrowheads="1"/>
          </p:cNvSpPr>
          <p:nvPr/>
        </p:nvSpPr>
        <p:spPr bwMode="auto">
          <a:xfrm>
            <a:off x="381000" y="563563"/>
            <a:ext cx="89154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 28 : Nghĩa quân Tây Sơn tiến ra Thăng Long</a:t>
            </a:r>
          </a:p>
          <a:p>
            <a:pPr algn="ctr"/>
            <a:r>
              <a:rPr lang="en-US" alt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(1786)</a:t>
            </a:r>
            <a:endParaRPr lang="en-US" altLang="en-US" sz="2800" b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276" name="Rectangle 5"/>
          <p:cNvSpPr>
            <a:spLocks noChangeArrowheads="1"/>
          </p:cNvSpPr>
          <p:nvPr/>
        </p:nvSpPr>
        <p:spPr bwMode="auto">
          <a:xfrm>
            <a:off x="1447800" y="0"/>
            <a:ext cx="6781800" cy="55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nl-NL" altLang="en-US" sz="3000" b="1" u="sng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Lịch sử</a:t>
            </a:r>
          </a:p>
        </p:txBody>
      </p:sp>
    </p:spTree>
    <p:extLst>
      <p:ext uri="{BB962C8B-B14F-4D97-AF65-F5344CB8AC3E}">
        <p14:creationId xmlns:p14="http://schemas.microsoft.com/office/powerpoint/2010/main" val="3734237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6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66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66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266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0" name="Picture 2" descr="Luoc do Tay Son khoi nghia chong cac the luc Phong Kien va chong quan xam luoc nuoc ngoai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3" y="0"/>
            <a:ext cx="61293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utoShape 4"/>
          <p:cNvSpPr>
            <a:spLocks noChangeArrowheads="1"/>
          </p:cNvSpPr>
          <p:nvPr/>
        </p:nvSpPr>
        <p:spPr bwMode="auto">
          <a:xfrm>
            <a:off x="2316163" y="5778500"/>
            <a:ext cx="147637" cy="142875"/>
          </a:xfrm>
          <a:prstGeom prst="star5">
            <a:avLst/>
          </a:prstGeom>
          <a:solidFill>
            <a:srgbClr val="33CCCC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" name="AutoShape 6"/>
          <p:cNvSpPr>
            <a:spLocks noChangeArrowheads="1"/>
          </p:cNvSpPr>
          <p:nvPr/>
        </p:nvSpPr>
        <p:spPr bwMode="auto">
          <a:xfrm>
            <a:off x="1947863" y="914400"/>
            <a:ext cx="147637" cy="142875"/>
          </a:xfrm>
          <a:prstGeom prst="star5">
            <a:avLst/>
          </a:prstGeom>
          <a:solidFill>
            <a:srgbClr val="33CCCC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3319463" y="0"/>
            <a:ext cx="2589212" cy="1878013"/>
          </a:xfrm>
          <a:prstGeom prst="rect">
            <a:avLst/>
          </a:prstGeom>
          <a:solidFill>
            <a:srgbClr val="000099"/>
          </a:solidFill>
          <a:ln w="38100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kern="0" dirty="0" err="1">
                <a:solidFill>
                  <a:srgbClr val="FFFFFF"/>
                </a:solidFill>
              </a:rPr>
              <a:t>Chú</a:t>
            </a:r>
            <a:r>
              <a:rPr lang="en-US" kern="0" dirty="0">
                <a:solidFill>
                  <a:srgbClr val="FFFFFF"/>
                </a:solidFill>
              </a:rPr>
              <a:t> </a:t>
            </a:r>
            <a:r>
              <a:rPr lang="en-US" kern="0" dirty="0" err="1">
                <a:solidFill>
                  <a:srgbClr val="FFFFFF"/>
                </a:solidFill>
              </a:rPr>
              <a:t>giải</a:t>
            </a:r>
            <a:endParaRPr lang="en-US" kern="0" dirty="0">
              <a:solidFill>
                <a:srgbClr val="FFFFFF"/>
              </a:solidFill>
            </a:endParaRPr>
          </a:p>
          <a:p>
            <a:pPr algn="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400" kern="0" dirty="0">
                <a:solidFill>
                  <a:srgbClr val="FFFFFF"/>
                </a:solidFill>
                <a:latin typeface=".VnTime" pitchFamily="34" charset="0"/>
              </a:rPr>
              <a:t>                          </a:t>
            </a:r>
            <a:r>
              <a:rPr lang="en-US" sz="1400" kern="0" dirty="0" err="1">
                <a:solidFill>
                  <a:srgbClr val="FFFFFF"/>
                </a:solidFill>
              </a:rPr>
              <a:t>Ranh</a:t>
            </a:r>
            <a:r>
              <a:rPr lang="en-US" sz="1400" kern="0" dirty="0">
                <a:solidFill>
                  <a:srgbClr val="FFFFFF"/>
                </a:solidFill>
              </a:rPr>
              <a:t> </a:t>
            </a:r>
            <a:r>
              <a:rPr lang="en-US" sz="1400" kern="0" dirty="0" err="1">
                <a:solidFill>
                  <a:srgbClr val="FFFFFF"/>
                </a:solidFill>
              </a:rPr>
              <a:t>giới</a:t>
            </a:r>
            <a:r>
              <a:rPr lang="en-US" sz="1400" kern="0" dirty="0">
                <a:solidFill>
                  <a:srgbClr val="FFFFFF"/>
                </a:solidFill>
              </a:rPr>
              <a:t> </a:t>
            </a:r>
            <a:r>
              <a:rPr lang="en-US" sz="1400" kern="0" dirty="0" err="1">
                <a:solidFill>
                  <a:srgbClr val="FFFFFF"/>
                </a:solidFill>
              </a:rPr>
              <a:t>giữa</a:t>
            </a:r>
            <a:r>
              <a:rPr lang="en-US" sz="1400" kern="0" dirty="0">
                <a:solidFill>
                  <a:srgbClr val="FFFFFF"/>
                </a:solidFill>
              </a:rPr>
              <a:t>                    </a:t>
            </a:r>
            <a:r>
              <a:rPr lang="en-US" sz="1400" kern="0" dirty="0" err="1">
                <a:solidFill>
                  <a:srgbClr val="FFFFFF"/>
                </a:solidFill>
              </a:rPr>
              <a:t>Đàng</a:t>
            </a:r>
            <a:r>
              <a:rPr lang="en-US" sz="1400" kern="0" dirty="0">
                <a:solidFill>
                  <a:srgbClr val="FFFFFF"/>
                </a:solidFill>
              </a:rPr>
              <a:t> </a:t>
            </a:r>
            <a:r>
              <a:rPr lang="en-US" sz="1400" kern="0" dirty="0" err="1">
                <a:solidFill>
                  <a:srgbClr val="FFFFFF"/>
                </a:solidFill>
              </a:rPr>
              <a:t>trong</a:t>
            </a:r>
            <a:r>
              <a:rPr lang="en-US" sz="1400" kern="0" dirty="0">
                <a:solidFill>
                  <a:srgbClr val="FFFFFF"/>
                </a:solidFill>
              </a:rPr>
              <a:t> </a:t>
            </a:r>
          </a:p>
          <a:p>
            <a:pPr algn="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400" kern="0" dirty="0" err="1">
                <a:solidFill>
                  <a:srgbClr val="FFFFFF"/>
                </a:solidFill>
              </a:rPr>
              <a:t>và</a:t>
            </a:r>
            <a:r>
              <a:rPr lang="en-US" sz="1400" kern="0" dirty="0">
                <a:solidFill>
                  <a:srgbClr val="FFFFFF"/>
                </a:solidFill>
              </a:rPr>
              <a:t> </a:t>
            </a:r>
            <a:r>
              <a:rPr lang="en-US" sz="1400" kern="0" dirty="0" err="1">
                <a:solidFill>
                  <a:srgbClr val="FFFFFF"/>
                </a:solidFill>
              </a:rPr>
              <a:t>Đàng</a:t>
            </a:r>
            <a:r>
              <a:rPr lang="en-US" sz="1400" kern="0" dirty="0">
                <a:solidFill>
                  <a:srgbClr val="FFFFFF"/>
                </a:solidFill>
              </a:rPr>
              <a:t> </a:t>
            </a:r>
            <a:r>
              <a:rPr lang="en-US" sz="1400" kern="0" dirty="0" err="1">
                <a:solidFill>
                  <a:srgbClr val="FFFFFF"/>
                </a:solidFill>
              </a:rPr>
              <a:t>ngoài</a:t>
            </a:r>
            <a:endParaRPr lang="en-US" sz="1400" kern="0" dirty="0">
              <a:solidFill>
                <a:srgbClr val="FFFFFF"/>
              </a:solidFill>
            </a:endParaRPr>
          </a:p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400" kern="0" dirty="0">
                <a:solidFill>
                  <a:srgbClr val="FFFFFF"/>
                </a:solidFill>
                <a:latin typeface=".VnTime" pitchFamily="34" charset="0"/>
              </a:rPr>
              <a:t>             	       </a:t>
            </a:r>
            <a:r>
              <a:rPr lang="en-US" sz="1400" kern="0" dirty="0" err="1">
                <a:solidFill>
                  <a:srgbClr val="FFFFFF"/>
                </a:solidFill>
              </a:rPr>
              <a:t>Quân</a:t>
            </a:r>
            <a:r>
              <a:rPr lang="en-US" sz="1400" kern="0" dirty="0">
                <a:solidFill>
                  <a:srgbClr val="FFFFFF"/>
                </a:solidFill>
              </a:rPr>
              <a:t> </a:t>
            </a:r>
            <a:r>
              <a:rPr lang="en-US" sz="1400" kern="0" dirty="0" err="1">
                <a:solidFill>
                  <a:srgbClr val="FFFFFF"/>
                </a:solidFill>
              </a:rPr>
              <a:t>thủy</a:t>
            </a:r>
            <a:endParaRPr lang="en-US" sz="1400" kern="0" dirty="0">
              <a:solidFill>
                <a:srgbClr val="FFFFFF"/>
              </a:solidFill>
            </a:endParaRPr>
          </a:p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400" kern="0" dirty="0">
                <a:solidFill>
                  <a:srgbClr val="FFFFFF"/>
                </a:solidFill>
              </a:rPr>
              <a:t>                               </a:t>
            </a:r>
            <a:r>
              <a:rPr lang="en-US" sz="1400" kern="0" dirty="0" err="1">
                <a:solidFill>
                  <a:srgbClr val="FFFFFF"/>
                </a:solidFill>
              </a:rPr>
              <a:t>Quân</a:t>
            </a:r>
            <a:r>
              <a:rPr lang="en-US" sz="1400" kern="0" dirty="0">
                <a:solidFill>
                  <a:srgbClr val="FFFFFF"/>
                </a:solidFill>
              </a:rPr>
              <a:t> </a:t>
            </a:r>
            <a:r>
              <a:rPr lang="en-US" sz="1400" kern="0" dirty="0" err="1">
                <a:solidFill>
                  <a:srgbClr val="FFFFFF"/>
                </a:solidFill>
              </a:rPr>
              <a:t>bộ</a:t>
            </a:r>
            <a:endParaRPr lang="en-US" sz="1400" kern="0" dirty="0">
              <a:solidFill>
                <a:srgbClr val="FFFFFF"/>
              </a:solidFill>
            </a:endParaRPr>
          </a:p>
        </p:txBody>
      </p:sp>
      <p:pic>
        <p:nvPicPr>
          <p:cNvPr id="5530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775" y="3376613"/>
            <a:ext cx="176213" cy="9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5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775" y="3376613"/>
            <a:ext cx="176213" cy="9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6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775" y="3376613"/>
            <a:ext cx="176213" cy="9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7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775" y="3376613"/>
            <a:ext cx="176213" cy="9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8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775" y="3376613"/>
            <a:ext cx="176213" cy="9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Line 15"/>
          <p:cNvSpPr>
            <a:spLocks noChangeShapeType="1"/>
          </p:cNvSpPr>
          <p:nvPr/>
        </p:nvSpPr>
        <p:spPr bwMode="auto">
          <a:xfrm>
            <a:off x="3278188" y="2611438"/>
            <a:ext cx="261937" cy="62230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4" name="Line 16"/>
          <p:cNvSpPr>
            <a:spLocks noChangeShapeType="1"/>
          </p:cNvSpPr>
          <p:nvPr/>
        </p:nvSpPr>
        <p:spPr bwMode="auto">
          <a:xfrm flipV="1">
            <a:off x="3243263" y="1828800"/>
            <a:ext cx="0" cy="498475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5" name="Text Box 17"/>
          <p:cNvSpPr txBox="1">
            <a:spLocks noChangeArrowheads="1"/>
          </p:cNvSpPr>
          <p:nvPr/>
        </p:nvSpPr>
        <p:spPr bwMode="auto">
          <a:xfrm>
            <a:off x="195263" y="3048000"/>
            <a:ext cx="1849437" cy="2216150"/>
          </a:xfrm>
          <a:prstGeom prst="rect">
            <a:avLst/>
          </a:prstGeom>
          <a:solidFill>
            <a:srgbClr val="0000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kern="0" dirty="0" err="1">
                <a:solidFill>
                  <a:srgbClr val="FFFFFF"/>
                </a:solidFill>
                <a:cs typeface="Times New Roman" panose="02020603050405020304" pitchFamily="18" charset="0"/>
              </a:rPr>
              <a:t>Chú</a:t>
            </a:r>
            <a:r>
              <a:rPr lang="en-US" kern="0" dirty="0">
                <a:solidFill>
                  <a:srgbClr val="FFFFFF"/>
                </a:solidFill>
                <a:cs typeface="Times New Roman" panose="02020603050405020304" pitchFamily="18" charset="0"/>
              </a:rPr>
              <a:t> </a:t>
            </a:r>
            <a:r>
              <a:rPr lang="en-US" kern="0" dirty="0" err="1">
                <a:solidFill>
                  <a:srgbClr val="FFFFFF"/>
                </a:solidFill>
                <a:cs typeface="Times New Roman" panose="02020603050405020304" pitchFamily="18" charset="0"/>
              </a:rPr>
              <a:t>giải</a:t>
            </a:r>
            <a:endParaRPr lang="en-US" kern="0" dirty="0">
              <a:solidFill>
                <a:srgbClr val="FFFFFF"/>
              </a:solidFill>
              <a:cs typeface="Times New Roman" panose="02020603050405020304" pitchFamily="18" charset="0"/>
            </a:endParaRPr>
          </a:p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200" kern="0" dirty="0">
                <a:solidFill>
                  <a:srgbClr val="FFFFFF"/>
                </a:solidFill>
                <a:latin typeface=".VnTime" pitchFamily="34" charset="0"/>
              </a:rPr>
              <a:t>       </a:t>
            </a:r>
            <a:r>
              <a:rPr lang="en-US" sz="1200" kern="0" dirty="0">
                <a:solidFill>
                  <a:srgbClr val="FFFFFF"/>
                </a:solidFill>
                <a:cs typeface="Times New Roman" panose="02020603050405020304" pitchFamily="18" charset="0"/>
              </a:rPr>
              <a:t>N</a:t>
            </a:r>
            <a:r>
              <a:rPr lang="vi-VN" sz="1200" kern="0" dirty="0">
                <a:solidFill>
                  <a:srgbClr val="FFFFFF"/>
                </a:solidFill>
                <a:cs typeface="Times New Roman" panose="02020603050405020304" pitchFamily="18" charset="0"/>
              </a:rPr>
              <a:t>ơi</a:t>
            </a:r>
            <a:r>
              <a:rPr lang="en-US" sz="1200" kern="0" dirty="0">
                <a:solidFill>
                  <a:srgbClr val="FFFFFF"/>
                </a:solidFill>
                <a:cs typeface="Times New Roman" panose="02020603050405020304" pitchFamily="18" charset="0"/>
              </a:rPr>
              <a:t> </a:t>
            </a:r>
            <a:r>
              <a:rPr lang="en-US" sz="1200" kern="0" dirty="0" err="1">
                <a:solidFill>
                  <a:srgbClr val="FFFFFF"/>
                </a:solidFill>
                <a:cs typeface="Times New Roman" panose="02020603050405020304" pitchFamily="18" charset="0"/>
              </a:rPr>
              <a:t>kiểm</a:t>
            </a:r>
            <a:r>
              <a:rPr lang="en-US" sz="1200" kern="0" dirty="0">
                <a:solidFill>
                  <a:srgbClr val="FFFFFF"/>
                </a:solidFill>
                <a:cs typeface="Times New Roman" panose="02020603050405020304" pitchFamily="18" charset="0"/>
              </a:rPr>
              <a:t> </a:t>
            </a:r>
            <a:r>
              <a:rPr lang="en-US" sz="1200" kern="0" dirty="0" err="1">
                <a:solidFill>
                  <a:srgbClr val="FFFFFF"/>
                </a:solidFill>
                <a:cs typeface="Times New Roman" panose="02020603050405020304" pitchFamily="18" charset="0"/>
              </a:rPr>
              <a:t>soát</a:t>
            </a:r>
            <a:r>
              <a:rPr lang="en-US" sz="1200" kern="0" dirty="0">
                <a:solidFill>
                  <a:srgbClr val="FFFFFF"/>
                </a:solidFill>
                <a:cs typeface="Times New Roman" panose="02020603050405020304" pitchFamily="18" charset="0"/>
              </a:rPr>
              <a:t> </a:t>
            </a:r>
            <a:r>
              <a:rPr lang="en-US" sz="1200" kern="0" dirty="0" err="1">
                <a:solidFill>
                  <a:srgbClr val="FFFFFF"/>
                </a:solidFill>
                <a:cs typeface="Times New Roman" panose="02020603050405020304" pitchFamily="18" charset="0"/>
              </a:rPr>
              <a:t>của</a:t>
            </a:r>
            <a:r>
              <a:rPr lang="en-US" sz="1200" kern="0" dirty="0">
                <a:solidFill>
                  <a:srgbClr val="FFFFFF"/>
                </a:solidFill>
                <a:cs typeface="Times New Roman" panose="02020603050405020304" pitchFamily="18" charset="0"/>
              </a:rPr>
              <a:t> 3 </a:t>
            </a:r>
            <a:r>
              <a:rPr lang="en-US" sz="1200" kern="0" dirty="0" err="1">
                <a:solidFill>
                  <a:srgbClr val="FFFFFF"/>
                </a:solidFill>
                <a:cs typeface="Times New Roman" panose="02020603050405020304" pitchFamily="18" charset="0"/>
              </a:rPr>
              <a:t>anh</a:t>
            </a:r>
            <a:r>
              <a:rPr lang="en-US" sz="1200" kern="0" dirty="0">
                <a:solidFill>
                  <a:srgbClr val="FFFFFF"/>
                </a:solidFill>
                <a:cs typeface="Times New Roman" panose="02020603050405020304" pitchFamily="18" charset="0"/>
              </a:rPr>
              <a:t> </a:t>
            </a:r>
            <a:r>
              <a:rPr lang="en-US" sz="1200" kern="0" dirty="0" err="1">
                <a:solidFill>
                  <a:srgbClr val="FFFFFF"/>
                </a:solidFill>
                <a:cs typeface="Times New Roman" panose="02020603050405020304" pitchFamily="18" charset="0"/>
              </a:rPr>
              <a:t>em</a:t>
            </a:r>
            <a:r>
              <a:rPr lang="en-US" sz="1200" kern="0" dirty="0">
                <a:solidFill>
                  <a:srgbClr val="FFFFFF"/>
                </a:solidFill>
                <a:cs typeface="Times New Roman" panose="02020603050405020304" pitchFamily="18" charset="0"/>
              </a:rPr>
              <a:t> </a:t>
            </a:r>
            <a:r>
              <a:rPr lang="en-US" sz="1200" kern="0" dirty="0" err="1">
                <a:solidFill>
                  <a:srgbClr val="FFFFFF"/>
                </a:solidFill>
                <a:cs typeface="Times New Roman" panose="02020603050405020304" pitchFamily="18" charset="0"/>
              </a:rPr>
              <a:t>Tây</a:t>
            </a:r>
            <a:r>
              <a:rPr lang="en-US" sz="1200" kern="0" dirty="0">
                <a:solidFill>
                  <a:srgbClr val="FFFFFF"/>
                </a:solidFill>
                <a:cs typeface="Times New Roman" panose="02020603050405020304" pitchFamily="18" charset="0"/>
              </a:rPr>
              <a:t> s</a:t>
            </a:r>
            <a:r>
              <a:rPr lang="vi-VN" sz="1200" kern="0" dirty="0">
                <a:solidFill>
                  <a:srgbClr val="FFFFFF"/>
                </a:solidFill>
                <a:cs typeface="Times New Roman" panose="02020603050405020304" pitchFamily="18" charset="0"/>
              </a:rPr>
              <a:t>ơ</a:t>
            </a:r>
            <a:r>
              <a:rPr lang="en-US" sz="1200" kern="0" dirty="0">
                <a:solidFill>
                  <a:srgbClr val="FFFFFF"/>
                </a:solidFill>
                <a:cs typeface="Times New Roman" panose="02020603050405020304" pitchFamily="18" charset="0"/>
              </a:rPr>
              <a:t>n:</a:t>
            </a:r>
          </a:p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200" kern="0" dirty="0" err="1">
                <a:solidFill>
                  <a:srgbClr val="FFFFFF"/>
                </a:solidFill>
                <a:cs typeface="Times New Roman" panose="02020603050405020304" pitchFamily="18" charset="0"/>
              </a:rPr>
              <a:t>Nguyễn</a:t>
            </a:r>
            <a:r>
              <a:rPr lang="en-US" sz="1200" kern="0" dirty="0">
                <a:solidFill>
                  <a:srgbClr val="FFFFFF"/>
                </a:solidFill>
                <a:cs typeface="Times New Roman" panose="02020603050405020304" pitchFamily="18" charset="0"/>
              </a:rPr>
              <a:t>  </a:t>
            </a:r>
            <a:r>
              <a:rPr lang="en-US" sz="1200" kern="0" dirty="0" err="1">
                <a:solidFill>
                  <a:srgbClr val="FFFFFF"/>
                </a:solidFill>
                <a:cs typeface="Times New Roman" panose="02020603050405020304" pitchFamily="18" charset="0"/>
              </a:rPr>
              <a:t>Nhạc</a:t>
            </a:r>
            <a:r>
              <a:rPr lang="en-US" sz="1200" kern="0" dirty="0">
                <a:solidFill>
                  <a:srgbClr val="FFFFFF"/>
                </a:solidFill>
                <a:cs typeface="Times New Roman" panose="02020603050405020304" pitchFamily="18" charset="0"/>
              </a:rPr>
              <a:t> (</a:t>
            </a:r>
            <a:r>
              <a:rPr lang="en-US" sz="1200" kern="0" dirty="0" err="1">
                <a:solidFill>
                  <a:srgbClr val="FFFFFF"/>
                </a:solidFill>
                <a:cs typeface="Times New Roman" panose="02020603050405020304" pitchFamily="18" charset="0"/>
              </a:rPr>
              <a:t>Quy</a:t>
            </a:r>
            <a:r>
              <a:rPr lang="en-US" sz="1200" kern="0" dirty="0">
                <a:solidFill>
                  <a:srgbClr val="FFFFFF"/>
                </a:solidFill>
                <a:cs typeface="Times New Roman" panose="02020603050405020304" pitchFamily="18" charset="0"/>
              </a:rPr>
              <a:t> </a:t>
            </a:r>
            <a:r>
              <a:rPr lang="en-US" sz="1200" kern="0" dirty="0" err="1">
                <a:solidFill>
                  <a:srgbClr val="FFFFFF"/>
                </a:solidFill>
                <a:cs typeface="Times New Roman" panose="02020603050405020304" pitchFamily="18" charset="0"/>
              </a:rPr>
              <a:t>Nh</a:t>
            </a:r>
            <a:r>
              <a:rPr lang="vi-VN" sz="1200" kern="0" dirty="0">
                <a:solidFill>
                  <a:srgbClr val="FFFFFF"/>
                </a:solidFill>
                <a:cs typeface="Times New Roman" panose="02020603050405020304" pitchFamily="18" charset="0"/>
              </a:rPr>
              <a:t>ơ</a:t>
            </a:r>
            <a:r>
              <a:rPr lang="en-US" sz="1200" kern="0" dirty="0">
                <a:solidFill>
                  <a:srgbClr val="FFFFFF"/>
                </a:solidFill>
                <a:cs typeface="Times New Roman" panose="02020603050405020304" pitchFamily="18" charset="0"/>
              </a:rPr>
              <a:t>n)</a:t>
            </a:r>
          </a:p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200" kern="0" dirty="0" err="1">
                <a:solidFill>
                  <a:srgbClr val="FFFFFF"/>
                </a:solidFill>
                <a:cs typeface="Times New Roman" panose="02020603050405020304" pitchFamily="18" charset="0"/>
              </a:rPr>
              <a:t>Nguyễn</a:t>
            </a:r>
            <a:r>
              <a:rPr lang="en-US" sz="1200" kern="0" dirty="0">
                <a:solidFill>
                  <a:srgbClr val="FFFFFF"/>
                </a:solidFill>
                <a:cs typeface="Times New Roman" panose="02020603050405020304" pitchFamily="18" charset="0"/>
              </a:rPr>
              <a:t> </a:t>
            </a:r>
            <a:r>
              <a:rPr lang="en-US" sz="1200" kern="0" dirty="0" err="1">
                <a:solidFill>
                  <a:srgbClr val="FFFFFF"/>
                </a:solidFill>
                <a:cs typeface="Times New Roman" panose="02020603050405020304" pitchFamily="18" charset="0"/>
              </a:rPr>
              <a:t>Huệ</a:t>
            </a:r>
            <a:r>
              <a:rPr lang="en-US" sz="1200" kern="0" dirty="0">
                <a:solidFill>
                  <a:srgbClr val="FFFFFF"/>
                </a:solidFill>
                <a:cs typeface="Times New Roman" panose="02020603050405020304" pitchFamily="18" charset="0"/>
              </a:rPr>
              <a:t> (</a:t>
            </a:r>
            <a:r>
              <a:rPr lang="en-US" sz="1200" kern="0" dirty="0" err="1">
                <a:solidFill>
                  <a:srgbClr val="FFFFFF"/>
                </a:solidFill>
                <a:cs typeface="Times New Roman" panose="02020603050405020304" pitchFamily="18" charset="0"/>
              </a:rPr>
              <a:t>Phú</a:t>
            </a:r>
            <a:r>
              <a:rPr lang="en-US" sz="1200" kern="0" dirty="0">
                <a:solidFill>
                  <a:srgbClr val="FFFFFF"/>
                </a:solidFill>
                <a:cs typeface="Times New Roman" panose="02020603050405020304" pitchFamily="18" charset="0"/>
              </a:rPr>
              <a:t> </a:t>
            </a:r>
            <a:r>
              <a:rPr lang="en-US" sz="1200" kern="0" dirty="0" err="1">
                <a:solidFill>
                  <a:srgbClr val="FFFFFF"/>
                </a:solidFill>
                <a:cs typeface="Times New Roman" panose="02020603050405020304" pitchFamily="18" charset="0"/>
              </a:rPr>
              <a:t>Xuân</a:t>
            </a:r>
            <a:r>
              <a:rPr lang="en-US" sz="1200" kern="0" dirty="0">
                <a:solidFill>
                  <a:srgbClr val="FFFFFF"/>
                </a:solidFill>
                <a:cs typeface="Times New Roman" panose="02020603050405020304" pitchFamily="18" charset="0"/>
              </a:rPr>
              <a:t>)</a:t>
            </a:r>
          </a:p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200" kern="0" dirty="0" err="1">
                <a:solidFill>
                  <a:srgbClr val="FFFFFF"/>
                </a:solidFill>
                <a:cs typeface="Times New Roman" panose="02020603050405020304" pitchFamily="18" charset="0"/>
              </a:rPr>
              <a:t>Nguyễn</a:t>
            </a:r>
            <a:r>
              <a:rPr lang="en-US" sz="1200" kern="0" dirty="0">
                <a:solidFill>
                  <a:srgbClr val="FFFFFF"/>
                </a:solidFill>
                <a:cs typeface="Times New Roman" panose="02020603050405020304" pitchFamily="18" charset="0"/>
              </a:rPr>
              <a:t> </a:t>
            </a:r>
            <a:r>
              <a:rPr lang="en-US" sz="1200" kern="0" dirty="0" err="1">
                <a:solidFill>
                  <a:srgbClr val="FFFFFF"/>
                </a:solidFill>
                <a:cs typeface="Times New Roman" panose="02020603050405020304" pitchFamily="18" charset="0"/>
              </a:rPr>
              <a:t>Lữ</a:t>
            </a:r>
            <a:r>
              <a:rPr lang="en-US" sz="1200" kern="0" dirty="0">
                <a:solidFill>
                  <a:srgbClr val="FFFFFF"/>
                </a:solidFill>
                <a:cs typeface="Times New Roman" panose="02020603050405020304" pitchFamily="18" charset="0"/>
              </a:rPr>
              <a:t> (</a:t>
            </a:r>
            <a:r>
              <a:rPr lang="en-US" sz="1200" kern="0" dirty="0" err="1">
                <a:solidFill>
                  <a:srgbClr val="FFFFFF"/>
                </a:solidFill>
                <a:cs typeface="Times New Roman" panose="02020603050405020304" pitchFamily="18" charset="0"/>
              </a:rPr>
              <a:t>Gia</a:t>
            </a:r>
            <a:r>
              <a:rPr lang="en-US" sz="1200" kern="0" dirty="0">
                <a:solidFill>
                  <a:srgbClr val="FFFFFF"/>
                </a:solidFill>
                <a:cs typeface="Times New Roman" panose="02020603050405020304" pitchFamily="18" charset="0"/>
              </a:rPr>
              <a:t> </a:t>
            </a:r>
            <a:r>
              <a:rPr lang="en-US" sz="1200" kern="0" dirty="0" err="1">
                <a:solidFill>
                  <a:srgbClr val="FFFFFF"/>
                </a:solidFill>
                <a:cs typeface="Times New Roman" panose="02020603050405020304" pitchFamily="18" charset="0"/>
              </a:rPr>
              <a:t>Định</a:t>
            </a:r>
            <a:r>
              <a:rPr lang="en-US" sz="1200" kern="0" dirty="0">
                <a:solidFill>
                  <a:srgbClr val="FFFFFF"/>
                </a:solidFill>
                <a:cs typeface="Times New Roman" panose="02020603050405020304" pitchFamily="18" charset="0"/>
              </a:rPr>
              <a:t>)</a:t>
            </a:r>
          </a:p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600" b="1" kern="0" dirty="0">
                <a:solidFill>
                  <a:srgbClr val="FFFFFF"/>
                </a:solidFill>
                <a:latin typeface=".VnTime" pitchFamily="34" charset="0"/>
              </a:rPr>
              <a:t>----- </a:t>
            </a:r>
            <a:r>
              <a:rPr lang="en-US" sz="1200" kern="0" dirty="0">
                <a:solidFill>
                  <a:srgbClr val="FFFFFF"/>
                </a:solidFill>
                <a:latin typeface=".VnTime" pitchFamily="34" charset="0"/>
              </a:rPr>
              <a:t>:</a:t>
            </a:r>
            <a:r>
              <a:rPr lang="en-US" sz="1200" kern="0" dirty="0" err="1">
                <a:solidFill>
                  <a:srgbClr val="FFFFFF"/>
                </a:solidFill>
                <a:cs typeface="Times New Roman" panose="02020603050405020304" pitchFamily="18" charset="0"/>
              </a:rPr>
              <a:t>Ranh</a:t>
            </a:r>
            <a:r>
              <a:rPr lang="en-US" sz="1200" kern="0" dirty="0">
                <a:solidFill>
                  <a:srgbClr val="FFFFFF"/>
                </a:solidFill>
                <a:cs typeface="Times New Roman" panose="02020603050405020304" pitchFamily="18" charset="0"/>
              </a:rPr>
              <a:t> </a:t>
            </a:r>
            <a:r>
              <a:rPr lang="en-US" sz="1200" kern="0" dirty="0" err="1">
                <a:solidFill>
                  <a:srgbClr val="FFFFFF"/>
                </a:solidFill>
                <a:cs typeface="Times New Roman" panose="02020603050405020304" pitchFamily="18" charset="0"/>
              </a:rPr>
              <a:t>giới</a:t>
            </a:r>
            <a:r>
              <a:rPr lang="en-US" sz="1200" kern="0" dirty="0">
                <a:solidFill>
                  <a:srgbClr val="FFFFFF"/>
                </a:solidFill>
                <a:cs typeface="Times New Roman" panose="02020603050405020304" pitchFamily="18" charset="0"/>
              </a:rPr>
              <a:t> </a:t>
            </a:r>
            <a:r>
              <a:rPr lang="en-US" sz="1200" kern="0" dirty="0" err="1">
                <a:solidFill>
                  <a:srgbClr val="FFFFFF"/>
                </a:solidFill>
                <a:cs typeface="Times New Roman" panose="02020603050405020304" pitchFamily="18" charset="0"/>
              </a:rPr>
              <a:t>quốc</a:t>
            </a:r>
            <a:r>
              <a:rPr lang="en-US" sz="1200" kern="0" dirty="0">
                <a:solidFill>
                  <a:srgbClr val="FFFFFF"/>
                </a:solidFill>
                <a:cs typeface="Times New Roman" panose="02020603050405020304" pitchFamily="18" charset="0"/>
              </a:rPr>
              <a:t> </a:t>
            </a:r>
            <a:r>
              <a:rPr lang="en-US" sz="1200" kern="0" dirty="0" err="1">
                <a:solidFill>
                  <a:srgbClr val="FFFFFF"/>
                </a:solidFill>
                <a:cs typeface="Times New Roman" panose="02020603050405020304" pitchFamily="18" charset="0"/>
              </a:rPr>
              <a:t>gia</a:t>
            </a:r>
            <a:r>
              <a:rPr lang="en-US" sz="1200" kern="0" dirty="0">
                <a:solidFill>
                  <a:srgbClr val="FFFFFF"/>
                </a:solidFill>
                <a:cs typeface="Times New Roman" panose="02020603050405020304" pitchFamily="18" charset="0"/>
              </a:rPr>
              <a:t> </a:t>
            </a:r>
            <a:r>
              <a:rPr lang="en-US" sz="1200" kern="0" dirty="0" err="1">
                <a:solidFill>
                  <a:srgbClr val="FFFFFF"/>
                </a:solidFill>
                <a:cs typeface="Times New Roman" panose="02020603050405020304" pitchFamily="18" charset="0"/>
              </a:rPr>
              <a:t>ngày</a:t>
            </a:r>
            <a:r>
              <a:rPr lang="en-US" sz="1200" kern="0" dirty="0">
                <a:solidFill>
                  <a:srgbClr val="FFFFFF"/>
                </a:solidFill>
                <a:cs typeface="Times New Roman" panose="02020603050405020304" pitchFamily="18" charset="0"/>
              </a:rPr>
              <a:t> nay</a:t>
            </a:r>
            <a:endParaRPr lang="en-US" sz="1600" kern="0" dirty="0">
              <a:solidFill>
                <a:srgbClr val="FFFFFF"/>
              </a:solidFill>
              <a:cs typeface="Times New Roman" panose="02020603050405020304" pitchFamily="18" charset="0"/>
            </a:endParaRPr>
          </a:p>
        </p:txBody>
      </p:sp>
      <p:sp>
        <p:nvSpPr>
          <p:cNvPr id="16" name="AutoShape 18"/>
          <p:cNvSpPr>
            <a:spLocks noChangeArrowheads="1"/>
          </p:cNvSpPr>
          <p:nvPr/>
        </p:nvSpPr>
        <p:spPr bwMode="auto">
          <a:xfrm>
            <a:off x="347663" y="3048000"/>
            <a:ext cx="222250" cy="285750"/>
          </a:xfrm>
          <a:prstGeom prst="star5">
            <a:avLst/>
          </a:prstGeom>
          <a:solidFill>
            <a:srgbClr val="33CCCC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7" name="Oval 19"/>
          <p:cNvSpPr>
            <a:spLocks noChangeArrowheads="1"/>
          </p:cNvSpPr>
          <p:nvPr/>
        </p:nvSpPr>
        <p:spPr bwMode="auto">
          <a:xfrm>
            <a:off x="2862263" y="3200400"/>
            <a:ext cx="222250" cy="214313"/>
          </a:xfrm>
          <a:prstGeom prst="ellipse">
            <a:avLst/>
          </a:prstGeom>
          <a:solidFill>
            <a:srgbClr val="1C1C1C"/>
          </a:solidFill>
          <a:ln w="9525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8" name="AutoShape 20"/>
          <p:cNvSpPr>
            <a:spLocks noChangeArrowheads="1"/>
          </p:cNvSpPr>
          <p:nvPr/>
        </p:nvSpPr>
        <p:spPr bwMode="auto">
          <a:xfrm rot="16032881">
            <a:off x="3962400" y="812801"/>
            <a:ext cx="206375" cy="1035050"/>
          </a:xfrm>
          <a:prstGeom prst="curvedRightArrow">
            <a:avLst>
              <a:gd name="adj1" fmla="val 39616"/>
              <a:gd name="adj2" fmla="val 136531"/>
              <a:gd name="adj3" fmla="val 33333"/>
            </a:avLst>
          </a:prstGeom>
          <a:solidFill>
            <a:srgbClr val="FF3300"/>
          </a:solidFill>
          <a:ln w="635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9" name="AutoShape 21"/>
          <p:cNvSpPr>
            <a:spLocks noChangeArrowheads="1"/>
          </p:cNvSpPr>
          <p:nvPr/>
        </p:nvSpPr>
        <p:spPr bwMode="auto">
          <a:xfrm>
            <a:off x="2709863" y="3124200"/>
            <a:ext cx="517525" cy="355600"/>
          </a:xfrm>
          <a:prstGeom prst="star5">
            <a:avLst/>
          </a:prstGeom>
          <a:gradFill rotWithShape="1">
            <a:gsLst>
              <a:gs pos="0">
                <a:srgbClr val="FF3300">
                  <a:gamma/>
                  <a:shade val="46275"/>
                  <a:invGamma/>
                </a:srgbClr>
              </a:gs>
              <a:gs pos="100000">
                <a:srgbClr val="FF33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0" name="AutoShape 22"/>
          <p:cNvSpPr>
            <a:spLocks noChangeArrowheads="1"/>
          </p:cNvSpPr>
          <p:nvPr/>
        </p:nvSpPr>
        <p:spPr bwMode="auto">
          <a:xfrm rot="16032881">
            <a:off x="3886200" y="576263"/>
            <a:ext cx="206375" cy="1035050"/>
          </a:xfrm>
          <a:prstGeom prst="curvedRightArrow">
            <a:avLst>
              <a:gd name="adj1" fmla="val 39616"/>
              <a:gd name="adj2" fmla="val 136530"/>
              <a:gd name="adj3" fmla="val 33333"/>
            </a:avLst>
          </a:prstGeom>
          <a:solidFill>
            <a:srgbClr val="009999"/>
          </a:solidFill>
          <a:ln w="6350" cap="sq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1" name="AutoShape 23"/>
          <p:cNvSpPr>
            <a:spLocks noChangeArrowheads="1"/>
          </p:cNvSpPr>
          <p:nvPr/>
        </p:nvSpPr>
        <p:spPr bwMode="auto">
          <a:xfrm>
            <a:off x="1798638" y="808038"/>
            <a:ext cx="517525" cy="355600"/>
          </a:xfrm>
          <a:prstGeom prst="star5">
            <a:avLst/>
          </a:prstGeom>
          <a:gradFill rotWithShape="1">
            <a:gsLst>
              <a:gs pos="0">
                <a:srgbClr val="FF3300">
                  <a:gamma/>
                  <a:shade val="46275"/>
                  <a:invGamma/>
                </a:srgbClr>
              </a:gs>
              <a:gs pos="100000">
                <a:srgbClr val="FF33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rgbClr val="FFFFFF"/>
              </a:solidFill>
              <a:latin typeface="Calibri"/>
            </a:endParaRPr>
          </a:p>
        </p:txBody>
      </p:sp>
      <p:grpSp>
        <p:nvGrpSpPr>
          <p:cNvPr id="22" name="Group 25"/>
          <p:cNvGrpSpPr>
            <a:grpSpLocks/>
          </p:cNvGrpSpPr>
          <p:nvPr/>
        </p:nvGrpSpPr>
        <p:grpSpPr bwMode="auto">
          <a:xfrm>
            <a:off x="1947863" y="609600"/>
            <a:ext cx="825500" cy="2636838"/>
            <a:chOff x="2056" y="384"/>
            <a:chExt cx="536" cy="1776"/>
          </a:xfrm>
        </p:grpSpPr>
        <p:sp>
          <p:nvSpPr>
            <p:cNvPr id="23" name="AutoShape 26"/>
            <p:cNvSpPr>
              <a:spLocks noChangeArrowheads="1"/>
            </p:cNvSpPr>
            <p:nvPr/>
          </p:nvSpPr>
          <p:spPr bwMode="auto">
            <a:xfrm rot="-11917814">
              <a:off x="2389" y="384"/>
              <a:ext cx="203" cy="1681"/>
            </a:xfrm>
            <a:prstGeom prst="curvedRightArrow">
              <a:avLst>
                <a:gd name="adj1" fmla="val 67856"/>
                <a:gd name="adj2" fmla="val 233856"/>
                <a:gd name="adj3" fmla="val 33333"/>
              </a:avLst>
            </a:prstGeom>
            <a:solidFill>
              <a:srgbClr val="009999"/>
            </a:solidFill>
            <a:ln w="6350" cap="sq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24" name="AutoShape 27"/>
            <p:cNvSpPr>
              <a:spLocks noChangeArrowheads="1"/>
            </p:cNvSpPr>
            <p:nvPr/>
          </p:nvSpPr>
          <p:spPr bwMode="auto">
            <a:xfrm rot="9485465" flipH="1">
              <a:off x="2056" y="567"/>
              <a:ext cx="247" cy="1593"/>
            </a:xfrm>
            <a:prstGeom prst="curvedRightArrow">
              <a:avLst>
                <a:gd name="adj1" fmla="val 52849"/>
                <a:gd name="adj2" fmla="val 182136"/>
                <a:gd name="adj3" fmla="val 33333"/>
              </a:avLst>
            </a:prstGeom>
            <a:solidFill>
              <a:srgbClr val="FF3300"/>
            </a:solidFill>
            <a:ln w="6350" cap="sq">
              <a:solidFill>
                <a:srgbClr val="010199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Calibri"/>
              </a:endParaRPr>
            </a:p>
          </p:txBody>
        </p:sp>
      </p:grpSp>
      <p:sp>
        <p:nvSpPr>
          <p:cNvPr id="25" name="Text Box 29"/>
          <p:cNvSpPr txBox="1">
            <a:spLocks noChangeArrowheads="1"/>
          </p:cNvSpPr>
          <p:nvPr/>
        </p:nvSpPr>
        <p:spPr bwMode="auto">
          <a:xfrm>
            <a:off x="2297113" y="487363"/>
            <a:ext cx="739775" cy="376237"/>
          </a:xfrm>
          <a:prstGeom prst="rect">
            <a:avLst/>
          </a:prstGeom>
          <a:gradFill rotWithShape="1">
            <a:gsLst>
              <a:gs pos="0">
                <a:srgbClr val="767647"/>
              </a:gs>
              <a:gs pos="100000">
                <a:srgbClr val="FFFF99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CC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>
                <a:solidFill>
                  <a:srgbClr val="FF0000"/>
                </a:solidFill>
                <a:latin typeface=".VnTime" pitchFamily="34" charset="0"/>
              </a:rPr>
              <a:t>1786</a:t>
            </a:r>
          </a:p>
        </p:txBody>
      </p:sp>
      <p:sp>
        <p:nvSpPr>
          <p:cNvPr id="26" name="Freeform 30"/>
          <p:cNvSpPr>
            <a:spLocks/>
          </p:cNvSpPr>
          <p:nvPr/>
        </p:nvSpPr>
        <p:spPr bwMode="auto">
          <a:xfrm>
            <a:off x="3471863" y="533400"/>
            <a:ext cx="592137" cy="142875"/>
          </a:xfrm>
          <a:custGeom>
            <a:avLst/>
            <a:gdLst>
              <a:gd name="T0" fmla="*/ 0 w 900"/>
              <a:gd name="T1" fmla="*/ 20 h 488"/>
              <a:gd name="T2" fmla="*/ 300 w 900"/>
              <a:gd name="T3" fmla="*/ 32 h 488"/>
              <a:gd name="T4" fmla="*/ 516 w 900"/>
              <a:gd name="T5" fmla="*/ 68 h 488"/>
              <a:gd name="T6" fmla="*/ 672 w 900"/>
              <a:gd name="T7" fmla="*/ 128 h 488"/>
              <a:gd name="T8" fmla="*/ 804 w 900"/>
              <a:gd name="T9" fmla="*/ 284 h 488"/>
              <a:gd name="T10" fmla="*/ 900 w 900"/>
              <a:gd name="T11" fmla="*/ 488 h 488"/>
              <a:gd name="T12" fmla="*/ 744 w 900"/>
              <a:gd name="T13" fmla="*/ 428 h 488"/>
              <a:gd name="T14" fmla="*/ 792 w 900"/>
              <a:gd name="T15" fmla="*/ 332 h 488"/>
              <a:gd name="T16" fmla="*/ 696 w 900"/>
              <a:gd name="T17" fmla="*/ 332 h 488"/>
              <a:gd name="T18" fmla="*/ 696 w 900"/>
              <a:gd name="T19" fmla="*/ 236 h 488"/>
              <a:gd name="T20" fmla="*/ 600 w 900"/>
              <a:gd name="T21" fmla="*/ 236 h 488"/>
              <a:gd name="T22" fmla="*/ 648 w 900"/>
              <a:gd name="T23" fmla="*/ 140 h 488"/>
              <a:gd name="T24" fmla="*/ 504 w 900"/>
              <a:gd name="T25" fmla="*/ 140 h 488"/>
              <a:gd name="T26" fmla="*/ 408 w 900"/>
              <a:gd name="T27" fmla="*/ 140 h 488"/>
              <a:gd name="T28" fmla="*/ 360 w 900"/>
              <a:gd name="T29" fmla="*/ 44 h 488"/>
              <a:gd name="T30" fmla="*/ 264 w 900"/>
              <a:gd name="T31" fmla="*/ 92 h 488"/>
              <a:gd name="T32" fmla="*/ 168 w 900"/>
              <a:gd name="T33" fmla="*/ 92 h 488"/>
              <a:gd name="T34" fmla="*/ 24 w 900"/>
              <a:gd name="T35" fmla="*/ 92 h 4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900" h="488">
                <a:moveTo>
                  <a:pt x="0" y="20"/>
                </a:moveTo>
                <a:cubicBezTo>
                  <a:pt x="101" y="0"/>
                  <a:pt x="199" y="19"/>
                  <a:pt x="300" y="32"/>
                </a:cubicBezTo>
                <a:cubicBezTo>
                  <a:pt x="418" y="71"/>
                  <a:pt x="347" y="54"/>
                  <a:pt x="516" y="68"/>
                </a:cubicBezTo>
                <a:cubicBezTo>
                  <a:pt x="573" y="82"/>
                  <a:pt x="623" y="95"/>
                  <a:pt x="672" y="128"/>
                </a:cubicBezTo>
                <a:cubicBezTo>
                  <a:pt x="694" y="217"/>
                  <a:pt x="713" y="254"/>
                  <a:pt x="804" y="284"/>
                </a:cubicBezTo>
                <a:cubicBezTo>
                  <a:pt x="829" y="359"/>
                  <a:pt x="865" y="418"/>
                  <a:pt x="900" y="488"/>
                </a:cubicBezTo>
                <a:lnTo>
                  <a:pt x="744" y="428"/>
                </a:lnTo>
                <a:lnTo>
                  <a:pt x="792" y="332"/>
                </a:lnTo>
                <a:lnTo>
                  <a:pt x="696" y="332"/>
                </a:lnTo>
                <a:lnTo>
                  <a:pt x="696" y="236"/>
                </a:lnTo>
                <a:lnTo>
                  <a:pt x="600" y="236"/>
                </a:lnTo>
                <a:lnTo>
                  <a:pt x="648" y="140"/>
                </a:lnTo>
                <a:lnTo>
                  <a:pt x="504" y="140"/>
                </a:lnTo>
                <a:lnTo>
                  <a:pt x="408" y="140"/>
                </a:lnTo>
                <a:lnTo>
                  <a:pt x="360" y="44"/>
                </a:lnTo>
                <a:lnTo>
                  <a:pt x="264" y="92"/>
                </a:lnTo>
                <a:lnTo>
                  <a:pt x="168" y="92"/>
                </a:lnTo>
                <a:lnTo>
                  <a:pt x="24" y="92"/>
                </a:lnTo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rgbClr val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45241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repeatCount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70" decel="10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770" decel="100000"/>
                                        <p:tgtEl>
                                          <p:spTgt spid="2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7" dur="77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9" dur="77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322" name="Group 2"/>
          <p:cNvGrpSpPr>
            <a:grpSpLocks/>
          </p:cNvGrpSpPr>
          <p:nvPr/>
        </p:nvGrpSpPr>
        <p:grpSpPr bwMode="auto">
          <a:xfrm>
            <a:off x="1371600" y="100013"/>
            <a:ext cx="6326188" cy="6516687"/>
            <a:chOff x="3092" y="818"/>
            <a:chExt cx="2563" cy="3169"/>
          </a:xfrm>
        </p:grpSpPr>
        <p:grpSp>
          <p:nvGrpSpPr>
            <p:cNvPr id="56380" name="Group 3"/>
            <p:cNvGrpSpPr>
              <a:grpSpLocks/>
            </p:cNvGrpSpPr>
            <p:nvPr/>
          </p:nvGrpSpPr>
          <p:grpSpPr bwMode="auto">
            <a:xfrm>
              <a:off x="3092" y="818"/>
              <a:ext cx="2563" cy="3169"/>
              <a:chOff x="3092" y="818"/>
              <a:chExt cx="2563" cy="3169"/>
            </a:xfrm>
          </p:grpSpPr>
          <p:grpSp>
            <p:nvGrpSpPr>
              <p:cNvPr id="56382" name="Group 4"/>
              <p:cNvGrpSpPr>
                <a:grpSpLocks/>
              </p:cNvGrpSpPr>
              <p:nvPr/>
            </p:nvGrpSpPr>
            <p:grpSpPr bwMode="auto">
              <a:xfrm>
                <a:off x="3092" y="818"/>
                <a:ext cx="2563" cy="3169"/>
                <a:chOff x="3092" y="826"/>
                <a:chExt cx="2563" cy="3169"/>
              </a:xfrm>
            </p:grpSpPr>
            <p:grpSp>
              <p:nvGrpSpPr>
                <p:cNvPr id="56393" name="Group 5"/>
                <p:cNvGrpSpPr>
                  <a:grpSpLocks/>
                </p:cNvGrpSpPr>
                <p:nvPr/>
              </p:nvGrpSpPr>
              <p:grpSpPr bwMode="auto">
                <a:xfrm>
                  <a:off x="3092" y="826"/>
                  <a:ext cx="2563" cy="3169"/>
                  <a:chOff x="3124" y="826"/>
                  <a:chExt cx="2563" cy="3169"/>
                </a:xfrm>
              </p:grpSpPr>
              <p:pic>
                <p:nvPicPr>
                  <p:cNvPr id="56401" name="Picture 6" descr="luoc do 2"/>
                  <p:cNvPicPr>
                    <a:picLocks noChangeAspect="1" noChangeArrowheads="1"/>
                  </p:cNvPicPr>
                  <p:nvPr/>
                </p:nvPicPr>
                <p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b="5812"/>
                  <a:stretch>
                    <a:fillRect/>
                  </a:stretch>
                </p:blipFill>
                <p:spPr bwMode="auto">
                  <a:xfrm>
                    <a:off x="3273" y="826"/>
                    <a:ext cx="2202" cy="296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56402" name="Text Box 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124" y="3815"/>
                    <a:ext cx="2563" cy="18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defRPr sz="3200">
                        <a:solidFill>
                          <a:schemeClr val="tx1"/>
                        </a:solidFill>
                        <a:latin typeface="Arial" pitchFamily="34" charset="0"/>
                      </a:defRPr>
                    </a:lvl1pPr>
                    <a:lvl2pPr>
                      <a:defRPr sz="2800">
                        <a:solidFill>
                          <a:schemeClr val="tx1"/>
                        </a:solidFill>
                        <a:latin typeface="Arial" pitchFamily="34" charset="0"/>
                      </a:defRPr>
                    </a:lvl2pPr>
                    <a:lvl3pPr>
                      <a:defRPr sz="2400">
                        <a:solidFill>
                          <a:schemeClr val="tx1"/>
                        </a:solidFill>
                        <a:latin typeface="Arial" pitchFamily="34" charset="0"/>
                      </a:defRPr>
                    </a:lvl3pPr>
                    <a:lvl4pPr>
                      <a:defRPr sz="2000">
                        <a:solidFill>
                          <a:schemeClr val="tx1"/>
                        </a:solidFill>
                        <a:latin typeface="Arial" pitchFamily="34" charset="0"/>
                      </a:defRPr>
                    </a:lvl4pPr>
                    <a:lvl5pPr>
                      <a:defRPr sz="2000">
                        <a:solidFill>
                          <a:schemeClr val="tx1"/>
                        </a:solidFill>
                        <a:latin typeface="Arial" pitchFamily="34" charset="0"/>
                      </a:defRPr>
                    </a:lvl5pPr>
                    <a:lvl6pPr eaLnBrk="0" hangingPunct="0">
                      <a:defRPr sz="2000">
                        <a:solidFill>
                          <a:schemeClr val="tx1"/>
                        </a:solidFill>
                        <a:latin typeface="Arial" pitchFamily="34" charset="0"/>
                      </a:defRPr>
                    </a:lvl6pPr>
                    <a:lvl7pPr eaLnBrk="0" hangingPunct="0">
                      <a:defRPr sz="2000">
                        <a:solidFill>
                          <a:schemeClr val="tx1"/>
                        </a:solidFill>
                        <a:latin typeface="Arial" pitchFamily="34" charset="0"/>
                      </a:defRPr>
                    </a:lvl7pPr>
                    <a:lvl8pPr eaLnBrk="0" hangingPunct="0">
                      <a:defRPr sz="2000">
                        <a:solidFill>
                          <a:schemeClr val="tx1"/>
                        </a:solidFill>
                        <a:latin typeface="Arial" pitchFamily="34" charset="0"/>
                      </a:defRPr>
                    </a:lvl8pPr>
                    <a:lvl9pPr eaLnBrk="0" hangingPunct="0">
                      <a:defRPr sz="2000">
                        <a:solidFill>
                          <a:schemeClr val="tx1"/>
                        </a:solidFill>
                        <a:latin typeface="Arial" pitchFamily="34" charset="0"/>
                      </a:defRPr>
                    </a:lvl9pPr>
                  </a:lstStyle>
                  <a:p>
                    <a:pPr algn="ctr" eaLnBrk="1" hangingPunct="1"/>
                    <a:r>
                      <a:rPr lang="en-US" altLang="en-US" sz="1800" b="1">
                        <a:solidFill>
                          <a:srgbClr val="000000"/>
                        </a:solidFill>
                        <a:latin typeface="Times New Roman" pitchFamily="18" charset="0"/>
                      </a:rPr>
                      <a:t>Lược đồ nghĩa quân Tây Sơn tiến ra Thăng Long </a:t>
                    </a:r>
                    <a:r>
                      <a:rPr lang="en-US" altLang="en-US" sz="1800" b="1" i="1">
                        <a:solidFill>
                          <a:srgbClr val="000000"/>
                        </a:solidFill>
                        <a:latin typeface="Times New Roman" pitchFamily="18" charset="0"/>
                      </a:rPr>
                      <a:t>(năm 1786)</a:t>
                    </a:r>
                  </a:p>
                </p:txBody>
              </p:sp>
            </p:grpSp>
            <p:sp>
              <p:nvSpPr>
                <p:cNvPr id="56394" name="WordArt 8"/>
                <p:cNvSpPr>
                  <a:spLocks noChangeArrowheads="1" noChangeShapeType="1" noTextEdit="1"/>
                </p:cNvSpPr>
                <p:nvPr/>
              </p:nvSpPr>
              <p:spPr bwMode="auto">
                <a:xfrm rot="2179610">
                  <a:off x="4012" y="1230"/>
                  <a:ext cx="356" cy="66"/>
                </a:xfrm>
                <a:prstGeom prst="rect">
                  <a:avLst/>
                </a:prstGeom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/>
                  <a:r>
                    <a:rPr lang="en-US" sz="3600" kern="10">
                      <a:solidFill>
                        <a:srgbClr val="000000"/>
                      </a:solidFill>
                      <a:latin typeface=".VnArial"/>
                    </a:rPr>
                    <a:t>S«ng Hång</a:t>
                  </a:r>
                </a:p>
              </p:txBody>
            </p:sp>
            <p:sp>
              <p:nvSpPr>
                <p:cNvPr id="56395" name="Text Box 9"/>
                <p:cNvSpPr txBox="1">
                  <a:spLocks noChangeArrowheads="1"/>
                </p:cNvSpPr>
                <p:nvPr/>
              </p:nvSpPr>
              <p:spPr bwMode="auto">
                <a:xfrm>
                  <a:off x="4830" y="2969"/>
                  <a:ext cx="608" cy="10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3200"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>
                    <a:defRPr sz="2800"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eaLnBrk="0" hangingPunct="0"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eaLnBrk="0" hangingPunct="0"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eaLnBrk="0" hangingPunct="0"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eaLnBrk="0" hangingPunct="0"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eaLnBrk="1" hangingPunct="1"/>
                  <a:r>
                    <a:rPr lang="en-US" altLang="en-US" sz="800">
                      <a:solidFill>
                        <a:srgbClr val="000000"/>
                      </a:solidFill>
                      <a:latin typeface="Times New Roman" pitchFamily="18" charset="0"/>
                    </a:rPr>
                    <a:t>Phú Xuân</a:t>
                  </a:r>
                </a:p>
              </p:txBody>
            </p:sp>
            <p:sp>
              <p:nvSpPr>
                <p:cNvPr id="56396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4394" y="1320"/>
                  <a:ext cx="302" cy="11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3200"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>
                    <a:defRPr sz="2800"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eaLnBrk="0" hangingPunct="0"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eaLnBrk="0" hangingPunct="0"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eaLnBrk="0" hangingPunct="0"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eaLnBrk="0" hangingPunct="0"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eaLnBrk="1" hangingPunct="1"/>
                  <a:r>
                    <a:rPr lang="en-US" altLang="en-US" sz="900">
                      <a:solidFill>
                        <a:srgbClr val="000000"/>
                      </a:solidFill>
                      <a:latin typeface="Times New Roman" pitchFamily="18" charset="0"/>
                    </a:rPr>
                    <a:t>Thăng Long</a:t>
                  </a:r>
                </a:p>
              </p:txBody>
            </p:sp>
            <p:sp>
              <p:nvSpPr>
                <p:cNvPr id="56397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4434" y="1600"/>
                  <a:ext cx="235" cy="11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3200"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>
                    <a:defRPr sz="2800"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eaLnBrk="0" hangingPunct="0"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eaLnBrk="0" hangingPunct="0"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eaLnBrk="0" hangingPunct="0"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eaLnBrk="0" hangingPunct="0"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eaLnBrk="1" hangingPunct="1"/>
                  <a:r>
                    <a:rPr lang="en-US" altLang="en-US" sz="900">
                      <a:solidFill>
                        <a:srgbClr val="000000"/>
                      </a:solidFill>
                      <a:latin typeface="Times New Roman" pitchFamily="18" charset="0"/>
                    </a:rPr>
                    <a:t>Nam Dư</a:t>
                  </a:r>
                </a:p>
              </p:txBody>
            </p:sp>
            <p:sp>
              <p:nvSpPr>
                <p:cNvPr id="56398" name="Text Box 12"/>
                <p:cNvSpPr txBox="1">
                  <a:spLocks noChangeArrowheads="1"/>
                </p:cNvSpPr>
                <p:nvPr/>
              </p:nvSpPr>
              <p:spPr bwMode="auto">
                <a:xfrm>
                  <a:off x="5058" y="3629"/>
                  <a:ext cx="444" cy="10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3200"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>
                    <a:defRPr sz="2800"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eaLnBrk="0" hangingPunct="0"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eaLnBrk="0" hangingPunct="0"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eaLnBrk="0" hangingPunct="0"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eaLnBrk="0" hangingPunct="0"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eaLnBrk="1" hangingPunct="1"/>
                  <a:r>
                    <a:rPr lang="en-US" altLang="en-US" sz="800">
                      <a:solidFill>
                        <a:srgbClr val="000000"/>
                      </a:solidFill>
                      <a:latin typeface="Times New Roman" pitchFamily="18" charset="0"/>
                    </a:rPr>
                    <a:t>Quy Nhơn</a:t>
                  </a:r>
                </a:p>
              </p:txBody>
            </p:sp>
            <p:sp>
              <p:nvSpPr>
                <p:cNvPr id="56399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4794" y="3569"/>
                  <a:ext cx="356" cy="10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3200"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>
                    <a:defRPr sz="2800"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eaLnBrk="0" hangingPunct="0"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eaLnBrk="0" hangingPunct="0"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eaLnBrk="0" hangingPunct="0"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eaLnBrk="0" hangingPunct="0"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eaLnBrk="1" hangingPunct="1"/>
                  <a:r>
                    <a:rPr lang="en-US" altLang="en-US" sz="800">
                      <a:solidFill>
                        <a:srgbClr val="000000"/>
                      </a:solidFill>
                      <a:latin typeface="Times New Roman" pitchFamily="18" charset="0"/>
                    </a:rPr>
                    <a:t>An Khê</a:t>
                  </a:r>
                </a:p>
              </p:txBody>
            </p:sp>
            <p:sp>
              <p:nvSpPr>
                <p:cNvPr id="56400" name="WordArt 14"/>
                <p:cNvSpPr>
                  <a:spLocks noChangeArrowheads="1" noChangeShapeType="1" noTextEdit="1"/>
                </p:cNvSpPr>
                <p:nvPr/>
              </p:nvSpPr>
              <p:spPr bwMode="auto">
                <a:xfrm rot="1691804">
                  <a:off x="4405" y="2386"/>
                  <a:ext cx="288" cy="55"/>
                </a:xfrm>
                <a:prstGeom prst="rect">
                  <a:avLst/>
                </a:prstGeom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/>
                  <a:r>
                    <a:rPr lang="en-US" sz="3600" kern="10">
                      <a:solidFill>
                        <a:srgbClr val="000000"/>
                      </a:solidFill>
                      <a:latin typeface=".VnArial"/>
                    </a:rPr>
                    <a:t>S«ng Gianh</a:t>
                  </a:r>
                </a:p>
              </p:txBody>
            </p:sp>
          </p:grpSp>
          <p:sp>
            <p:nvSpPr>
              <p:cNvPr id="56383" name="Line 15"/>
              <p:cNvSpPr>
                <a:spLocks noChangeShapeType="1"/>
              </p:cNvSpPr>
              <p:nvPr/>
            </p:nvSpPr>
            <p:spPr bwMode="auto">
              <a:xfrm flipV="1">
                <a:off x="4404" y="1768"/>
                <a:ext cx="88" cy="228"/>
              </a:xfrm>
              <a:prstGeom prst="line">
                <a:avLst/>
              </a:prstGeom>
              <a:noFill/>
              <a:ln w="38100">
                <a:solidFill>
                  <a:srgbClr val="FF33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84" name="Line 16"/>
              <p:cNvSpPr>
                <a:spLocks noChangeShapeType="1"/>
              </p:cNvSpPr>
              <p:nvPr/>
            </p:nvSpPr>
            <p:spPr bwMode="auto">
              <a:xfrm flipH="1" flipV="1">
                <a:off x="4380" y="2088"/>
                <a:ext cx="72" cy="200"/>
              </a:xfrm>
              <a:prstGeom prst="line">
                <a:avLst/>
              </a:prstGeom>
              <a:noFill/>
              <a:ln w="38100">
                <a:solidFill>
                  <a:srgbClr val="FF33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85" name="Line 17"/>
              <p:cNvSpPr>
                <a:spLocks noChangeShapeType="1"/>
              </p:cNvSpPr>
              <p:nvPr/>
            </p:nvSpPr>
            <p:spPr bwMode="auto">
              <a:xfrm flipH="1" flipV="1">
                <a:off x="4540" y="2436"/>
                <a:ext cx="136" cy="176"/>
              </a:xfrm>
              <a:prstGeom prst="line">
                <a:avLst/>
              </a:prstGeom>
              <a:noFill/>
              <a:ln w="38100">
                <a:solidFill>
                  <a:srgbClr val="FF33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86" name="Line 18"/>
              <p:cNvSpPr>
                <a:spLocks noChangeShapeType="1"/>
              </p:cNvSpPr>
              <p:nvPr/>
            </p:nvSpPr>
            <p:spPr bwMode="auto">
              <a:xfrm flipH="1" flipV="1">
                <a:off x="4744" y="2680"/>
                <a:ext cx="136" cy="176"/>
              </a:xfrm>
              <a:prstGeom prst="line">
                <a:avLst/>
              </a:prstGeom>
              <a:noFill/>
              <a:ln w="38100">
                <a:solidFill>
                  <a:srgbClr val="FF33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87" name="Freeform 19"/>
              <p:cNvSpPr>
                <a:spLocks/>
              </p:cNvSpPr>
              <p:nvPr/>
            </p:nvSpPr>
            <p:spPr bwMode="auto">
              <a:xfrm>
                <a:off x="4568" y="2016"/>
                <a:ext cx="100" cy="192"/>
              </a:xfrm>
              <a:custGeom>
                <a:avLst/>
                <a:gdLst>
                  <a:gd name="T0" fmla="*/ 100 w 100"/>
                  <a:gd name="T1" fmla="*/ 192 h 192"/>
                  <a:gd name="T2" fmla="*/ 44 w 100"/>
                  <a:gd name="T3" fmla="*/ 132 h 192"/>
                  <a:gd name="T4" fmla="*/ 20 w 100"/>
                  <a:gd name="T5" fmla="*/ 76 h 192"/>
                  <a:gd name="T6" fmla="*/ 0 w 100"/>
                  <a:gd name="T7" fmla="*/ 0 h 19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0"/>
                  <a:gd name="T13" fmla="*/ 0 h 192"/>
                  <a:gd name="T14" fmla="*/ 100 w 100"/>
                  <a:gd name="T15" fmla="*/ 192 h 19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0" h="192">
                    <a:moveTo>
                      <a:pt x="100" y="192"/>
                    </a:moveTo>
                    <a:lnTo>
                      <a:pt x="44" y="132"/>
                    </a:lnTo>
                    <a:lnTo>
                      <a:pt x="20" y="76"/>
                    </a:lnTo>
                    <a:lnTo>
                      <a:pt x="0" y="0"/>
                    </a:lnTo>
                  </a:path>
                </a:pathLst>
              </a:custGeom>
              <a:noFill/>
              <a:ln w="38100">
                <a:solidFill>
                  <a:srgbClr val="0000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88" name="Line 20"/>
              <p:cNvSpPr>
                <a:spLocks noChangeShapeType="1"/>
              </p:cNvSpPr>
              <p:nvPr/>
            </p:nvSpPr>
            <p:spPr bwMode="auto">
              <a:xfrm flipH="1" flipV="1">
                <a:off x="4744" y="2292"/>
                <a:ext cx="112" cy="192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89" name="Line 21"/>
              <p:cNvSpPr>
                <a:spLocks noChangeShapeType="1"/>
              </p:cNvSpPr>
              <p:nvPr/>
            </p:nvSpPr>
            <p:spPr bwMode="auto">
              <a:xfrm flipH="1" flipV="1">
                <a:off x="4936" y="2584"/>
                <a:ext cx="116" cy="176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90" name="Line 22"/>
              <p:cNvSpPr>
                <a:spLocks noChangeShapeType="1"/>
              </p:cNvSpPr>
              <p:nvPr/>
            </p:nvSpPr>
            <p:spPr bwMode="auto">
              <a:xfrm flipH="1" flipV="1">
                <a:off x="4952" y="2880"/>
                <a:ext cx="112" cy="184"/>
              </a:xfrm>
              <a:prstGeom prst="line">
                <a:avLst/>
              </a:prstGeom>
              <a:noFill/>
              <a:ln w="38100">
                <a:solidFill>
                  <a:srgbClr val="FF33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91" name="Freeform 23"/>
              <p:cNvSpPr>
                <a:spLocks/>
              </p:cNvSpPr>
              <p:nvPr/>
            </p:nvSpPr>
            <p:spPr bwMode="auto">
              <a:xfrm>
                <a:off x="4552" y="1760"/>
                <a:ext cx="41" cy="192"/>
              </a:xfrm>
              <a:custGeom>
                <a:avLst/>
                <a:gdLst>
                  <a:gd name="T0" fmla="*/ 32 w 41"/>
                  <a:gd name="T1" fmla="*/ 192 h 192"/>
                  <a:gd name="T2" fmla="*/ 41 w 41"/>
                  <a:gd name="T3" fmla="*/ 82 h 192"/>
                  <a:gd name="T4" fmla="*/ 0 w 41"/>
                  <a:gd name="T5" fmla="*/ 0 h 192"/>
                  <a:gd name="T6" fmla="*/ 0 60000 65536"/>
                  <a:gd name="T7" fmla="*/ 0 60000 65536"/>
                  <a:gd name="T8" fmla="*/ 0 60000 65536"/>
                  <a:gd name="T9" fmla="*/ 0 w 41"/>
                  <a:gd name="T10" fmla="*/ 0 h 192"/>
                  <a:gd name="T11" fmla="*/ 41 w 41"/>
                  <a:gd name="T12" fmla="*/ 192 h 19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1" h="192">
                    <a:moveTo>
                      <a:pt x="32" y="192"/>
                    </a:moveTo>
                    <a:lnTo>
                      <a:pt x="41" y="82"/>
                    </a:lnTo>
                    <a:lnTo>
                      <a:pt x="0" y="0"/>
                    </a:lnTo>
                  </a:path>
                </a:pathLst>
              </a:custGeom>
              <a:noFill/>
              <a:ln w="38100">
                <a:solidFill>
                  <a:srgbClr val="0000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92" name="Line 24"/>
              <p:cNvSpPr>
                <a:spLocks noChangeShapeType="1"/>
              </p:cNvSpPr>
              <p:nvPr/>
            </p:nvSpPr>
            <p:spPr bwMode="auto">
              <a:xfrm flipH="1" flipV="1">
                <a:off x="5152" y="2840"/>
                <a:ext cx="124" cy="188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6381" name="Line 25"/>
            <p:cNvSpPr>
              <a:spLocks noChangeShapeType="1"/>
            </p:cNvSpPr>
            <p:nvPr/>
          </p:nvSpPr>
          <p:spPr bwMode="auto">
            <a:xfrm flipH="1" flipV="1">
              <a:off x="4456" y="1528"/>
              <a:ext cx="44" cy="148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6323" name="Group 2"/>
          <p:cNvGrpSpPr>
            <a:grpSpLocks/>
          </p:cNvGrpSpPr>
          <p:nvPr/>
        </p:nvGrpSpPr>
        <p:grpSpPr bwMode="auto">
          <a:xfrm>
            <a:off x="1738313" y="100013"/>
            <a:ext cx="5581650" cy="6099175"/>
            <a:chOff x="3241" y="818"/>
            <a:chExt cx="2261" cy="2966"/>
          </a:xfrm>
        </p:grpSpPr>
        <p:grpSp>
          <p:nvGrpSpPr>
            <p:cNvPr id="56359" name="Group 3"/>
            <p:cNvGrpSpPr>
              <a:grpSpLocks/>
            </p:cNvGrpSpPr>
            <p:nvPr/>
          </p:nvGrpSpPr>
          <p:grpSpPr bwMode="auto">
            <a:xfrm>
              <a:off x="3241" y="818"/>
              <a:ext cx="2261" cy="2966"/>
              <a:chOff x="3241" y="818"/>
              <a:chExt cx="2261" cy="2966"/>
            </a:xfrm>
          </p:grpSpPr>
          <p:grpSp>
            <p:nvGrpSpPr>
              <p:cNvPr id="56361" name="Group 4"/>
              <p:cNvGrpSpPr>
                <a:grpSpLocks/>
              </p:cNvGrpSpPr>
              <p:nvPr/>
            </p:nvGrpSpPr>
            <p:grpSpPr bwMode="auto">
              <a:xfrm>
                <a:off x="3241" y="818"/>
                <a:ext cx="2261" cy="2966"/>
                <a:chOff x="3241" y="826"/>
                <a:chExt cx="2261" cy="2966"/>
              </a:xfrm>
            </p:grpSpPr>
            <p:pic>
              <p:nvPicPr>
                <p:cNvPr id="56372" name="Picture 6" descr="luoc do 2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5812"/>
                <a:stretch>
                  <a:fillRect/>
                </a:stretch>
              </p:blipFill>
              <p:spPr bwMode="auto">
                <a:xfrm>
                  <a:off x="3241" y="826"/>
                  <a:ext cx="2202" cy="296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56373" name="WordArt 8"/>
                <p:cNvSpPr>
                  <a:spLocks noChangeArrowheads="1" noChangeShapeType="1" noTextEdit="1"/>
                </p:cNvSpPr>
                <p:nvPr/>
              </p:nvSpPr>
              <p:spPr bwMode="auto">
                <a:xfrm rot="2179610">
                  <a:off x="4012" y="1230"/>
                  <a:ext cx="356" cy="66"/>
                </a:xfrm>
                <a:prstGeom prst="rect">
                  <a:avLst/>
                </a:prstGeom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/>
                  <a:r>
                    <a:rPr lang="en-US" sz="3600" kern="10">
                      <a:solidFill>
                        <a:srgbClr val="000000"/>
                      </a:solidFill>
                      <a:latin typeface=".VnArial"/>
                    </a:rPr>
                    <a:t>S«ng Hång</a:t>
                  </a:r>
                </a:p>
              </p:txBody>
            </p:sp>
            <p:sp>
              <p:nvSpPr>
                <p:cNvPr id="56374" name="Text Box 9"/>
                <p:cNvSpPr txBox="1">
                  <a:spLocks noChangeArrowheads="1"/>
                </p:cNvSpPr>
                <p:nvPr/>
              </p:nvSpPr>
              <p:spPr bwMode="auto">
                <a:xfrm>
                  <a:off x="4830" y="2969"/>
                  <a:ext cx="608" cy="10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3200"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>
                    <a:defRPr sz="2800"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eaLnBrk="0" hangingPunct="0"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eaLnBrk="0" hangingPunct="0"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eaLnBrk="0" hangingPunct="0"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eaLnBrk="0" hangingPunct="0"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eaLnBrk="1" hangingPunct="1"/>
                  <a:r>
                    <a:rPr lang="en-US" altLang="en-US" sz="800">
                      <a:solidFill>
                        <a:srgbClr val="000000"/>
                      </a:solidFill>
                      <a:latin typeface="Times New Roman" pitchFamily="18" charset="0"/>
                    </a:rPr>
                    <a:t>Phú Xuân</a:t>
                  </a:r>
                </a:p>
              </p:txBody>
            </p:sp>
            <p:sp>
              <p:nvSpPr>
                <p:cNvPr id="56375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4394" y="1320"/>
                  <a:ext cx="302" cy="11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3200"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>
                    <a:defRPr sz="2800"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eaLnBrk="0" hangingPunct="0"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eaLnBrk="0" hangingPunct="0"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eaLnBrk="0" hangingPunct="0"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eaLnBrk="0" hangingPunct="0"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eaLnBrk="1" hangingPunct="1"/>
                  <a:r>
                    <a:rPr lang="en-US" altLang="en-US" sz="900">
                      <a:solidFill>
                        <a:srgbClr val="000000"/>
                      </a:solidFill>
                      <a:latin typeface="Times New Roman" pitchFamily="18" charset="0"/>
                    </a:rPr>
                    <a:t>Thăng Long</a:t>
                  </a:r>
                </a:p>
              </p:txBody>
            </p:sp>
            <p:sp>
              <p:nvSpPr>
                <p:cNvPr id="56376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4434" y="1600"/>
                  <a:ext cx="235" cy="11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3200"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>
                    <a:defRPr sz="2800"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eaLnBrk="0" hangingPunct="0"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eaLnBrk="0" hangingPunct="0"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eaLnBrk="0" hangingPunct="0"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eaLnBrk="0" hangingPunct="0"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eaLnBrk="1" hangingPunct="1"/>
                  <a:r>
                    <a:rPr lang="en-US" altLang="en-US" sz="900">
                      <a:solidFill>
                        <a:srgbClr val="000000"/>
                      </a:solidFill>
                      <a:latin typeface="Times New Roman" pitchFamily="18" charset="0"/>
                    </a:rPr>
                    <a:t>Nam Dư</a:t>
                  </a:r>
                </a:p>
              </p:txBody>
            </p:sp>
            <p:sp>
              <p:nvSpPr>
                <p:cNvPr id="56377" name="Text Box 12"/>
                <p:cNvSpPr txBox="1">
                  <a:spLocks noChangeArrowheads="1"/>
                </p:cNvSpPr>
                <p:nvPr/>
              </p:nvSpPr>
              <p:spPr bwMode="auto">
                <a:xfrm>
                  <a:off x="5058" y="3629"/>
                  <a:ext cx="444" cy="10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3200"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>
                    <a:defRPr sz="2800"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eaLnBrk="0" hangingPunct="0"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eaLnBrk="0" hangingPunct="0"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eaLnBrk="0" hangingPunct="0"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eaLnBrk="0" hangingPunct="0"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eaLnBrk="1" hangingPunct="1"/>
                  <a:r>
                    <a:rPr lang="en-US" altLang="en-US" sz="800">
                      <a:solidFill>
                        <a:srgbClr val="000000"/>
                      </a:solidFill>
                      <a:latin typeface="Times New Roman" pitchFamily="18" charset="0"/>
                    </a:rPr>
                    <a:t>Quy Nhơn</a:t>
                  </a:r>
                </a:p>
              </p:txBody>
            </p:sp>
            <p:sp>
              <p:nvSpPr>
                <p:cNvPr id="56378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4794" y="3569"/>
                  <a:ext cx="356" cy="10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3200"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>
                    <a:defRPr sz="2800"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eaLnBrk="0" hangingPunct="0"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eaLnBrk="0" hangingPunct="0"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eaLnBrk="0" hangingPunct="0"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eaLnBrk="0" hangingPunct="0"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eaLnBrk="1" hangingPunct="1"/>
                  <a:r>
                    <a:rPr lang="en-US" altLang="en-US" sz="800">
                      <a:solidFill>
                        <a:srgbClr val="000000"/>
                      </a:solidFill>
                      <a:latin typeface="Times New Roman" pitchFamily="18" charset="0"/>
                    </a:rPr>
                    <a:t>An Khê</a:t>
                  </a:r>
                </a:p>
              </p:txBody>
            </p:sp>
            <p:sp>
              <p:nvSpPr>
                <p:cNvPr id="56379" name="WordArt 14"/>
                <p:cNvSpPr>
                  <a:spLocks noChangeArrowheads="1" noChangeShapeType="1" noTextEdit="1"/>
                </p:cNvSpPr>
                <p:nvPr/>
              </p:nvSpPr>
              <p:spPr bwMode="auto">
                <a:xfrm rot="1691804">
                  <a:off x="4405" y="2386"/>
                  <a:ext cx="288" cy="55"/>
                </a:xfrm>
                <a:prstGeom prst="rect">
                  <a:avLst/>
                </a:prstGeom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/>
                  <a:r>
                    <a:rPr lang="en-US" sz="3600" kern="10">
                      <a:solidFill>
                        <a:srgbClr val="000000"/>
                      </a:solidFill>
                      <a:latin typeface=".VnArial"/>
                    </a:rPr>
                    <a:t>S«ng Gianh</a:t>
                  </a:r>
                </a:p>
              </p:txBody>
            </p:sp>
          </p:grpSp>
          <p:sp>
            <p:nvSpPr>
              <p:cNvPr id="56362" name="Line 15"/>
              <p:cNvSpPr>
                <a:spLocks noChangeShapeType="1"/>
              </p:cNvSpPr>
              <p:nvPr/>
            </p:nvSpPr>
            <p:spPr bwMode="auto">
              <a:xfrm flipV="1">
                <a:off x="4404" y="1768"/>
                <a:ext cx="88" cy="228"/>
              </a:xfrm>
              <a:prstGeom prst="line">
                <a:avLst/>
              </a:prstGeom>
              <a:noFill/>
              <a:ln w="38100">
                <a:solidFill>
                  <a:srgbClr val="FF33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63" name="Line 16"/>
              <p:cNvSpPr>
                <a:spLocks noChangeShapeType="1"/>
              </p:cNvSpPr>
              <p:nvPr/>
            </p:nvSpPr>
            <p:spPr bwMode="auto">
              <a:xfrm flipH="1" flipV="1">
                <a:off x="4380" y="2088"/>
                <a:ext cx="72" cy="200"/>
              </a:xfrm>
              <a:prstGeom prst="line">
                <a:avLst/>
              </a:prstGeom>
              <a:noFill/>
              <a:ln w="38100">
                <a:solidFill>
                  <a:srgbClr val="FF33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64" name="Line 17"/>
              <p:cNvSpPr>
                <a:spLocks noChangeShapeType="1"/>
              </p:cNvSpPr>
              <p:nvPr/>
            </p:nvSpPr>
            <p:spPr bwMode="auto">
              <a:xfrm flipH="1" flipV="1">
                <a:off x="4540" y="2436"/>
                <a:ext cx="136" cy="176"/>
              </a:xfrm>
              <a:prstGeom prst="line">
                <a:avLst/>
              </a:prstGeom>
              <a:noFill/>
              <a:ln w="38100">
                <a:solidFill>
                  <a:srgbClr val="FF33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65" name="Line 18"/>
              <p:cNvSpPr>
                <a:spLocks noChangeShapeType="1"/>
              </p:cNvSpPr>
              <p:nvPr/>
            </p:nvSpPr>
            <p:spPr bwMode="auto">
              <a:xfrm flipH="1" flipV="1">
                <a:off x="4744" y="2680"/>
                <a:ext cx="136" cy="176"/>
              </a:xfrm>
              <a:prstGeom prst="line">
                <a:avLst/>
              </a:prstGeom>
              <a:noFill/>
              <a:ln w="38100">
                <a:solidFill>
                  <a:srgbClr val="FF33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66" name="Freeform 19"/>
              <p:cNvSpPr>
                <a:spLocks/>
              </p:cNvSpPr>
              <p:nvPr/>
            </p:nvSpPr>
            <p:spPr bwMode="auto">
              <a:xfrm>
                <a:off x="4568" y="2016"/>
                <a:ext cx="100" cy="192"/>
              </a:xfrm>
              <a:custGeom>
                <a:avLst/>
                <a:gdLst>
                  <a:gd name="T0" fmla="*/ 100 w 100"/>
                  <a:gd name="T1" fmla="*/ 192 h 192"/>
                  <a:gd name="T2" fmla="*/ 44 w 100"/>
                  <a:gd name="T3" fmla="*/ 132 h 192"/>
                  <a:gd name="T4" fmla="*/ 20 w 100"/>
                  <a:gd name="T5" fmla="*/ 76 h 192"/>
                  <a:gd name="T6" fmla="*/ 0 w 100"/>
                  <a:gd name="T7" fmla="*/ 0 h 19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0"/>
                  <a:gd name="T13" fmla="*/ 0 h 192"/>
                  <a:gd name="T14" fmla="*/ 100 w 100"/>
                  <a:gd name="T15" fmla="*/ 192 h 19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0" h="192">
                    <a:moveTo>
                      <a:pt x="100" y="192"/>
                    </a:moveTo>
                    <a:lnTo>
                      <a:pt x="44" y="132"/>
                    </a:lnTo>
                    <a:lnTo>
                      <a:pt x="20" y="76"/>
                    </a:lnTo>
                    <a:lnTo>
                      <a:pt x="0" y="0"/>
                    </a:lnTo>
                  </a:path>
                </a:pathLst>
              </a:custGeom>
              <a:noFill/>
              <a:ln w="38100">
                <a:solidFill>
                  <a:srgbClr val="0000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67" name="Line 20"/>
              <p:cNvSpPr>
                <a:spLocks noChangeShapeType="1"/>
              </p:cNvSpPr>
              <p:nvPr/>
            </p:nvSpPr>
            <p:spPr bwMode="auto">
              <a:xfrm flipH="1" flipV="1">
                <a:off x="4744" y="2292"/>
                <a:ext cx="112" cy="192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68" name="Line 21"/>
              <p:cNvSpPr>
                <a:spLocks noChangeShapeType="1"/>
              </p:cNvSpPr>
              <p:nvPr/>
            </p:nvSpPr>
            <p:spPr bwMode="auto">
              <a:xfrm flipH="1" flipV="1">
                <a:off x="4936" y="2584"/>
                <a:ext cx="116" cy="176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69" name="Line 22"/>
              <p:cNvSpPr>
                <a:spLocks noChangeShapeType="1"/>
              </p:cNvSpPr>
              <p:nvPr/>
            </p:nvSpPr>
            <p:spPr bwMode="auto">
              <a:xfrm flipH="1" flipV="1">
                <a:off x="4952" y="2880"/>
                <a:ext cx="112" cy="184"/>
              </a:xfrm>
              <a:prstGeom prst="line">
                <a:avLst/>
              </a:prstGeom>
              <a:noFill/>
              <a:ln w="38100">
                <a:solidFill>
                  <a:srgbClr val="FF33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70" name="Freeform 23"/>
              <p:cNvSpPr>
                <a:spLocks/>
              </p:cNvSpPr>
              <p:nvPr/>
            </p:nvSpPr>
            <p:spPr bwMode="auto">
              <a:xfrm>
                <a:off x="4552" y="1760"/>
                <a:ext cx="41" cy="192"/>
              </a:xfrm>
              <a:custGeom>
                <a:avLst/>
                <a:gdLst>
                  <a:gd name="T0" fmla="*/ 32 w 41"/>
                  <a:gd name="T1" fmla="*/ 192 h 192"/>
                  <a:gd name="T2" fmla="*/ 41 w 41"/>
                  <a:gd name="T3" fmla="*/ 82 h 192"/>
                  <a:gd name="T4" fmla="*/ 0 w 41"/>
                  <a:gd name="T5" fmla="*/ 0 h 192"/>
                  <a:gd name="T6" fmla="*/ 0 60000 65536"/>
                  <a:gd name="T7" fmla="*/ 0 60000 65536"/>
                  <a:gd name="T8" fmla="*/ 0 60000 65536"/>
                  <a:gd name="T9" fmla="*/ 0 w 41"/>
                  <a:gd name="T10" fmla="*/ 0 h 192"/>
                  <a:gd name="T11" fmla="*/ 41 w 41"/>
                  <a:gd name="T12" fmla="*/ 192 h 19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1" h="192">
                    <a:moveTo>
                      <a:pt x="32" y="192"/>
                    </a:moveTo>
                    <a:lnTo>
                      <a:pt x="41" y="82"/>
                    </a:lnTo>
                    <a:lnTo>
                      <a:pt x="0" y="0"/>
                    </a:lnTo>
                  </a:path>
                </a:pathLst>
              </a:custGeom>
              <a:noFill/>
              <a:ln w="38100">
                <a:solidFill>
                  <a:srgbClr val="0000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71" name="Line 24"/>
              <p:cNvSpPr>
                <a:spLocks noChangeShapeType="1"/>
              </p:cNvSpPr>
              <p:nvPr/>
            </p:nvSpPr>
            <p:spPr bwMode="auto">
              <a:xfrm flipH="1" flipV="1">
                <a:off x="5152" y="2840"/>
                <a:ext cx="124" cy="188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6360" name="Line 25"/>
            <p:cNvSpPr>
              <a:spLocks noChangeShapeType="1"/>
            </p:cNvSpPr>
            <p:nvPr/>
          </p:nvSpPr>
          <p:spPr bwMode="auto">
            <a:xfrm flipH="1" flipV="1">
              <a:off x="4456" y="1528"/>
              <a:ext cx="44" cy="148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6324" name="Group 2"/>
          <p:cNvGrpSpPr>
            <a:grpSpLocks/>
          </p:cNvGrpSpPr>
          <p:nvPr/>
        </p:nvGrpSpPr>
        <p:grpSpPr bwMode="auto">
          <a:xfrm>
            <a:off x="1738313" y="76200"/>
            <a:ext cx="5581650" cy="6099175"/>
            <a:chOff x="3241" y="818"/>
            <a:chExt cx="2261" cy="2966"/>
          </a:xfrm>
        </p:grpSpPr>
        <p:grpSp>
          <p:nvGrpSpPr>
            <p:cNvPr id="56338" name="Group 3"/>
            <p:cNvGrpSpPr>
              <a:grpSpLocks/>
            </p:cNvGrpSpPr>
            <p:nvPr/>
          </p:nvGrpSpPr>
          <p:grpSpPr bwMode="auto">
            <a:xfrm>
              <a:off x="3241" y="818"/>
              <a:ext cx="2261" cy="2966"/>
              <a:chOff x="3241" y="818"/>
              <a:chExt cx="2261" cy="2966"/>
            </a:xfrm>
          </p:grpSpPr>
          <p:grpSp>
            <p:nvGrpSpPr>
              <p:cNvPr id="56340" name="Group 4"/>
              <p:cNvGrpSpPr>
                <a:grpSpLocks/>
              </p:cNvGrpSpPr>
              <p:nvPr/>
            </p:nvGrpSpPr>
            <p:grpSpPr bwMode="auto">
              <a:xfrm>
                <a:off x="3241" y="818"/>
                <a:ext cx="2261" cy="2966"/>
                <a:chOff x="3241" y="826"/>
                <a:chExt cx="2261" cy="2966"/>
              </a:xfrm>
            </p:grpSpPr>
            <p:pic>
              <p:nvPicPr>
                <p:cNvPr id="56351" name="Picture 6" descr="luoc do 2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5812"/>
                <a:stretch>
                  <a:fillRect/>
                </a:stretch>
              </p:blipFill>
              <p:spPr bwMode="auto">
                <a:xfrm>
                  <a:off x="3241" y="826"/>
                  <a:ext cx="2202" cy="296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56352" name="WordArt 8"/>
                <p:cNvSpPr>
                  <a:spLocks noChangeArrowheads="1" noChangeShapeType="1" noTextEdit="1"/>
                </p:cNvSpPr>
                <p:nvPr/>
              </p:nvSpPr>
              <p:spPr bwMode="auto">
                <a:xfrm rot="2179610">
                  <a:off x="4012" y="1230"/>
                  <a:ext cx="356" cy="66"/>
                </a:xfrm>
                <a:prstGeom prst="rect">
                  <a:avLst/>
                </a:prstGeom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/>
                  <a:r>
                    <a:rPr lang="en-US" sz="3600" kern="10">
                      <a:solidFill>
                        <a:srgbClr val="000000"/>
                      </a:solidFill>
                      <a:latin typeface=".VnArial"/>
                    </a:rPr>
                    <a:t>S«ng Hång</a:t>
                  </a:r>
                </a:p>
              </p:txBody>
            </p:sp>
            <p:sp>
              <p:nvSpPr>
                <p:cNvPr id="56353" name="Text Box 9"/>
                <p:cNvSpPr txBox="1">
                  <a:spLocks noChangeArrowheads="1"/>
                </p:cNvSpPr>
                <p:nvPr/>
              </p:nvSpPr>
              <p:spPr bwMode="auto">
                <a:xfrm>
                  <a:off x="4830" y="2969"/>
                  <a:ext cx="608" cy="10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3200"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>
                    <a:defRPr sz="2800"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eaLnBrk="0" hangingPunct="0"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eaLnBrk="0" hangingPunct="0"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eaLnBrk="0" hangingPunct="0"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eaLnBrk="0" hangingPunct="0"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eaLnBrk="1" hangingPunct="1"/>
                  <a:r>
                    <a:rPr lang="en-US" altLang="en-US" sz="800">
                      <a:solidFill>
                        <a:srgbClr val="000000"/>
                      </a:solidFill>
                      <a:latin typeface="Times New Roman" pitchFamily="18" charset="0"/>
                    </a:rPr>
                    <a:t>Phú Xuân</a:t>
                  </a:r>
                </a:p>
              </p:txBody>
            </p:sp>
            <p:sp>
              <p:nvSpPr>
                <p:cNvPr id="56354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4394" y="1320"/>
                  <a:ext cx="302" cy="11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3200"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>
                    <a:defRPr sz="2800"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eaLnBrk="0" hangingPunct="0"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eaLnBrk="0" hangingPunct="0"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eaLnBrk="0" hangingPunct="0"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eaLnBrk="0" hangingPunct="0"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eaLnBrk="1" hangingPunct="1"/>
                  <a:r>
                    <a:rPr lang="en-US" altLang="en-US" sz="900">
                      <a:solidFill>
                        <a:srgbClr val="000000"/>
                      </a:solidFill>
                      <a:latin typeface="Times New Roman" pitchFamily="18" charset="0"/>
                    </a:rPr>
                    <a:t>Thăng Long</a:t>
                  </a:r>
                </a:p>
              </p:txBody>
            </p:sp>
            <p:sp>
              <p:nvSpPr>
                <p:cNvPr id="56355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4434" y="1600"/>
                  <a:ext cx="235" cy="11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3200"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>
                    <a:defRPr sz="2800"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eaLnBrk="0" hangingPunct="0"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eaLnBrk="0" hangingPunct="0"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eaLnBrk="0" hangingPunct="0"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eaLnBrk="0" hangingPunct="0"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eaLnBrk="1" hangingPunct="1"/>
                  <a:r>
                    <a:rPr lang="en-US" altLang="en-US" sz="900">
                      <a:solidFill>
                        <a:srgbClr val="000000"/>
                      </a:solidFill>
                      <a:latin typeface="Times New Roman" pitchFamily="18" charset="0"/>
                    </a:rPr>
                    <a:t>Nam Dư</a:t>
                  </a:r>
                </a:p>
              </p:txBody>
            </p:sp>
            <p:sp>
              <p:nvSpPr>
                <p:cNvPr id="56356" name="Text Box 12"/>
                <p:cNvSpPr txBox="1">
                  <a:spLocks noChangeArrowheads="1"/>
                </p:cNvSpPr>
                <p:nvPr/>
              </p:nvSpPr>
              <p:spPr bwMode="auto">
                <a:xfrm>
                  <a:off x="5058" y="3629"/>
                  <a:ext cx="444" cy="10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3200"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>
                    <a:defRPr sz="2800"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eaLnBrk="0" hangingPunct="0"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eaLnBrk="0" hangingPunct="0"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eaLnBrk="0" hangingPunct="0"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eaLnBrk="0" hangingPunct="0"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eaLnBrk="1" hangingPunct="1"/>
                  <a:r>
                    <a:rPr lang="en-US" altLang="en-US" sz="800">
                      <a:solidFill>
                        <a:srgbClr val="000000"/>
                      </a:solidFill>
                      <a:latin typeface="Times New Roman" pitchFamily="18" charset="0"/>
                    </a:rPr>
                    <a:t>Quy Nhơn</a:t>
                  </a:r>
                </a:p>
              </p:txBody>
            </p:sp>
            <p:sp>
              <p:nvSpPr>
                <p:cNvPr id="56357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4794" y="3569"/>
                  <a:ext cx="356" cy="10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3200"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>
                    <a:defRPr sz="2800"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eaLnBrk="0" hangingPunct="0"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eaLnBrk="0" hangingPunct="0"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eaLnBrk="0" hangingPunct="0"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eaLnBrk="0" hangingPunct="0"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eaLnBrk="1" hangingPunct="1"/>
                  <a:r>
                    <a:rPr lang="en-US" altLang="en-US" sz="800">
                      <a:solidFill>
                        <a:srgbClr val="000000"/>
                      </a:solidFill>
                      <a:latin typeface="Times New Roman" pitchFamily="18" charset="0"/>
                    </a:rPr>
                    <a:t>An Khê</a:t>
                  </a:r>
                </a:p>
              </p:txBody>
            </p:sp>
            <p:sp>
              <p:nvSpPr>
                <p:cNvPr id="56358" name="WordArt 14"/>
                <p:cNvSpPr>
                  <a:spLocks noChangeArrowheads="1" noChangeShapeType="1" noTextEdit="1"/>
                </p:cNvSpPr>
                <p:nvPr/>
              </p:nvSpPr>
              <p:spPr bwMode="auto">
                <a:xfrm rot="1691804">
                  <a:off x="4405" y="2386"/>
                  <a:ext cx="288" cy="55"/>
                </a:xfrm>
                <a:prstGeom prst="rect">
                  <a:avLst/>
                </a:prstGeom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/>
                  <a:r>
                    <a:rPr lang="en-US" sz="3600" kern="10">
                      <a:solidFill>
                        <a:srgbClr val="000000"/>
                      </a:solidFill>
                      <a:latin typeface=".VnArial"/>
                    </a:rPr>
                    <a:t>S«ng Gianh</a:t>
                  </a:r>
                </a:p>
              </p:txBody>
            </p:sp>
          </p:grpSp>
          <p:sp>
            <p:nvSpPr>
              <p:cNvPr id="56341" name="Line 15"/>
              <p:cNvSpPr>
                <a:spLocks noChangeShapeType="1"/>
              </p:cNvSpPr>
              <p:nvPr/>
            </p:nvSpPr>
            <p:spPr bwMode="auto">
              <a:xfrm flipV="1">
                <a:off x="4404" y="1768"/>
                <a:ext cx="88" cy="228"/>
              </a:xfrm>
              <a:prstGeom prst="line">
                <a:avLst/>
              </a:prstGeom>
              <a:noFill/>
              <a:ln w="38100">
                <a:solidFill>
                  <a:srgbClr val="FF33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42" name="Line 16"/>
              <p:cNvSpPr>
                <a:spLocks noChangeShapeType="1"/>
              </p:cNvSpPr>
              <p:nvPr/>
            </p:nvSpPr>
            <p:spPr bwMode="auto">
              <a:xfrm flipH="1" flipV="1">
                <a:off x="4380" y="2088"/>
                <a:ext cx="72" cy="200"/>
              </a:xfrm>
              <a:prstGeom prst="line">
                <a:avLst/>
              </a:prstGeom>
              <a:noFill/>
              <a:ln w="38100">
                <a:solidFill>
                  <a:srgbClr val="FF33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43" name="Line 17"/>
              <p:cNvSpPr>
                <a:spLocks noChangeShapeType="1"/>
              </p:cNvSpPr>
              <p:nvPr/>
            </p:nvSpPr>
            <p:spPr bwMode="auto">
              <a:xfrm flipH="1" flipV="1">
                <a:off x="4540" y="2436"/>
                <a:ext cx="136" cy="176"/>
              </a:xfrm>
              <a:prstGeom prst="line">
                <a:avLst/>
              </a:prstGeom>
              <a:noFill/>
              <a:ln w="38100">
                <a:solidFill>
                  <a:srgbClr val="FF33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44" name="Line 18"/>
              <p:cNvSpPr>
                <a:spLocks noChangeShapeType="1"/>
              </p:cNvSpPr>
              <p:nvPr/>
            </p:nvSpPr>
            <p:spPr bwMode="auto">
              <a:xfrm flipH="1" flipV="1">
                <a:off x="4744" y="2680"/>
                <a:ext cx="136" cy="176"/>
              </a:xfrm>
              <a:prstGeom prst="line">
                <a:avLst/>
              </a:prstGeom>
              <a:noFill/>
              <a:ln w="38100">
                <a:solidFill>
                  <a:srgbClr val="FF33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45" name="Freeform 19"/>
              <p:cNvSpPr>
                <a:spLocks/>
              </p:cNvSpPr>
              <p:nvPr/>
            </p:nvSpPr>
            <p:spPr bwMode="auto">
              <a:xfrm>
                <a:off x="4568" y="2016"/>
                <a:ext cx="100" cy="192"/>
              </a:xfrm>
              <a:custGeom>
                <a:avLst/>
                <a:gdLst>
                  <a:gd name="T0" fmla="*/ 100 w 100"/>
                  <a:gd name="T1" fmla="*/ 192 h 192"/>
                  <a:gd name="T2" fmla="*/ 44 w 100"/>
                  <a:gd name="T3" fmla="*/ 132 h 192"/>
                  <a:gd name="T4" fmla="*/ 20 w 100"/>
                  <a:gd name="T5" fmla="*/ 76 h 192"/>
                  <a:gd name="T6" fmla="*/ 0 w 100"/>
                  <a:gd name="T7" fmla="*/ 0 h 19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0"/>
                  <a:gd name="T13" fmla="*/ 0 h 192"/>
                  <a:gd name="T14" fmla="*/ 100 w 100"/>
                  <a:gd name="T15" fmla="*/ 192 h 19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0" h="192">
                    <a:moveTo>
                      <a:pt x="100" y="192"/>
                    </a:moveTo>
                    <a:lnTo>
                      <a:pt x="44" y="132"/>
                    </a:lnTo>
                    <a:lnTo>
                      <a:pt x="20" y="76"/>
                    </a:lnTo>
                    <a:lnTo>
                      <a:pt x="0" y="0"/>
                    </a:lnTo>
                  </a:path>
                </a:pathLst>
              </a:custGeom>
              <a:noFill/>
              <a:ln w="38100">
                <a:solidFill>
                  <a:srgbClr val="0000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46" name="Line 20"/>
              <p:cNvSpPr>
                <a:spLocks noChangeShapeType="1"/>
              </p:cNvSpPr>
              <p:nvPr/>
            </p:nvSpPr>
            <p:spPr bwMode="auto">
              <a:xfrm flipH="1" flipV="1">
                <a:off x="4744" y="2292"/>
                <a:ext cx="112" cy="192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47" name="Line 21"/>
              <p:cNvSpPr>
                <a:spLocks noChangeShapeType="1"/>
              </p:cNvSpPr>
              <p:nvPr/>
            </p:nvSpPr>
            <p:spPr bwMode="auto">
              <a:xfrm flipH="1" flipV="1">
                <a:off x="4936" y="2584"/>
                <a:ext cx="116" cy="176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48" name="Line 22"/>
              <p:cNvSpPr>
                <a:spLocks noChangeShapeType="1"/>
              </p:cNvSpPr>
              <p:nvPr/>
            </p:nvSpPr>
            <p:spPr bwMode="auto">
              <a:xfrm flipH="1" flipV="1">
                <a:off x="4952" y="2880"/>
                <a:ext cx="112" cy="184"/>
              </a:xfrm>
              <a:prstGeom prst="line">
                <a:avLst/>
              </a:prstGeom>
              <a:noFill/>
              <a:ln w="38100">
                <a:solidFill>
                  <a:srgbClr val="FF33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49" name="Freeform 23"/>
              <p:cNvSpPr>
                <a:spLocks/>
              </p:cNvSpPr>
              <p:nvPr/>
            </p:nvSpPr>
            <p:spPr bwMode="auto">
              <a:xfrm>
                <a:off x="4552" y="1760"/>
                <a:ext cx="41" cy="192"/>
              </a:xfrm>
              <a:custGeom>
                <a:avLst/>
                <a:gdLst>
                  <a:gd name="T0" fmla="*/ 32 w 41"/>
                  <a:gd name="T1" fmla="*/ 192 h 192"/>
                  <a:gd name="T2" fmla="*/ 41 w 41"/>
                  <a:gd name="T3" fmla="*/ 82 h 192"/>
                  <a:gd name="T4" fmla="*/ 0 w 41"/>
                  <a:gd name="T5" fmla="*/ 0 h 192"/>
                  <a:gd name="T6" fmla="*/ 0 60000 65536"/>
                  <a:gd name="T7" fmla="*/ 0 60000 65536"/>
                  <a:gd name="T8" fmla="*/ 0 60000 65536"/>
                  <a:gd name="T9" fmla="*/ 0 w 41"/>
                  <a:gd name="T10" fmla="*/ 0 h 192"/>
                  <a:gd name="T11" fmla="*/ 41 w 41"/>
                  <a:gd name="T12" fmla="*/ 192 h 19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1" h="192">
                    <a:moveTo>
                      <a:pt x="32" y="192"/>
                    </a:moveTo>
                    <a:lnTo>
                      <a:pt x="41" y="82"/>
                    </a:lnTo>
                    <a:lnTo>
                      <a:pt x="0" y="0"/>
                    </a:lnTo>
                  </a:path>
                </a:pathLst>
              </a:custGeom>
              <a:noFill/>
              <a:ln w="38100">
                <a:solidFill>
                  <a:srgbClr val="0000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50" name="Line 24"/>
              <p:cNvSpPr>
                <a:spLocks noChangeShapeType="1"/>
              </p:cNvSpPr>
              <p:nvPr/>
            </p:nvSpPr>
            <p:spPr bwMode="auto">
              <a:xfrm flipH="1" flipV="1">
                <a:off x="5152" y="2840"/>
                <a:ext cx="124" cy="188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6339" name="Line 25"/>
            <p:cNvSpPr>
              <a:spLocks noChangeShapeType="1"/>
            </p:cNvSpPr>
            <p:nvPr/>
          </p:nvSpPr>
          <p:spPr bwMode="auto">
            <a:xfrm flipH="1" flipV="1">
              <a:off x="4456" y="1528"/>
              <a:ext cx="44" cy="148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506" name="Line 98"/>
          <p:cNvSpPr>
            <a:spLocks noChangeShapeType="1"/>
          </p:cNvSpPr>
          <p:nvPr/>
        </p:nvSpPr>
        <p:spPr bwMode="auto">
          <a:xfrm flipH="1" flipV="1">
            <a:off x="5943600" y="4267200"/>
            <a:ext cx="30480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508" name="Line 100"/>
          <p:cNvSpPr>
            <a:spLocks noChangeShapeType="1"/>
          </p:cNvSpPr>
          <p:nvPr/>
        </p:nvSpPr>
        <p:spPr bwMode="auto">
          <a:xfrm flipH="1" flipV="1">
            <a:off x="6477000" y="4267200"/>
            <a:ext cx="304800" cy="3810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27" name="Line 103"/>
          <p:cNvSpPr>
            <a:spLocks noChangeShapeType="1"/>
          </p:cNvSpPr>
          <p:nvPr/>
        </p:nvSpPr>
        <p:spPr bwMode="auto">
          <a:xfrm flipH="1" flipV="1">
            <a:off x="5410200" y="3810000"/>
            <a:ext cx="30480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28" name="Line 104"/>
          <p:cNvSpPr>
            <a:spLocks noChangeShapeType="1"/>
          </p:cNvSpPr>
          <p:nvPr/>
        </p:nvSpPr>
        <p:spPr bwMode="auto">
          <a:xfrm flipH="1" flipV="1">
            <a:off x="5943600" y="3733800"/>
            <a:ext cx="304800" cy="3810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514" name="Line 106"/>
          <p:cNvSpPr>
            <a:spLocks noChangeShapeType="1"/>
          </p:cNvSpPr>
          <p:nvPr/>
        </p:nvSpPr>
        <p:spPr bwMode="auto">
          <a:xfrm flipH="1" flipV="1">
            <a:off x="5486400" y="3886200"/>
            <a:ext cx="30480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515" name="Line 107"/>
          <p:cNvSpPr>
            <a:spLocks noChangeShapeType="1"/>
          </p:cNvSpPr>
          <p:nvPr/>
        </p:nvSpPr>
        <p:spPr bwMode="auto">
          <a:xfrm flipH="1" flipV="1">
            <a:off x="5943600" y="3733800"/>
            <a:ext cx="304800" cy="3810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516" name="Line 108"/>
          <p:cNvSpPr>
            <a:spLocks noChangeShapeType="1"/>
          </p:cNvSpPr>
          <p:nvPr/>
        </p:nvSpPr>
        <p:spPr bwMode="auto">
          <a:xfrm flipH="1" flipV="1">
            <a:off x="4953000" y="3352800"/>
            <a:ext cx="30480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517" name="Line 109"/>
          <p:cNvSpPr>
            <a:spLocks noChangeShapeType="1"/>
          </p:cNvSpPr>
          <p:nvPr/>
        </p:nvSpPr>
        <p:spPr bwMode="auto">
          <a:xfrm flipH="1" flipV="1">
            <a:off x="5486400" y="3124200"/>
            <a:ext cx="304800" cy="3810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518" name="Line 110"/>
          <p:cNvSpPr>
            <a:spLocks noChangeShapeType="1"/>
          </p:cNvSpPr>
          <p:nvPr/>
        </p:nvSpPr>
        <p:spPr bwMode="auto">
          <a:xfrm flipH="1" flipV="1">
            <a:off x="4495800" y="2667000"/>
            <a:ext cx="228600" cy="533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519" name="Line 111"/>
          <p:cNvSpPr>
            <a:spLocks noChangeShapeType="1"/>
          </p:cNvSpPr>
          <p:nvPr/>
        </p:nvSpPr>
        <p:spPr bwMode="auto">
          <a:xfrm flipH="1" flipV="1">
            <a:off x="5029200" y="2590800"/>
            <a:ext cx="228600" cy="3810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520" name="Line 112"/>
          <p:cNvSpPr>
            <a:spLocks noChangeShapeType="1"/>
          </p:cNvSpPr>
          <p:nvPr/>
        </p:nvSpPr>
        <p:spPr bwMode="auto">
          <a:xfrm flipV="1">
            <a:off x="4572000" y="2057400"/>
            <a:ext cx="30480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521" name="Line 113"/>
          <p:cNvSpPr>
            <a:spLocks noChangeShapeType="1"/>
          </p:cNvSpPr>
          <p:nvPr/>
        </p:nvSpPr>
        <p:spPr bwMode="auto">
          <a:xfrm flipH="1" flipV="1">
            <a:off x="4953000" y="2057400"/>
            <a:ext cx="228600" cy="3810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522" name="Line 114"/>
          <p:cNvSpPr>
            <a:spLocks noChangeShapeType="1"/>
          </p:cNvSpPr>
          <p:nvPr/>
        </p:nvSpPr>
        <p:spPr bwMode="auto">
          <a:xfrm flipH="1" flipV="1">
            <a:off x="4724400" y="1600200"/>
            <a:ext cx="152400" cy="304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649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3000"/>
                                        <p:tgtEl>
                                          <p:spTgt spid="17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3000"/>
                                        <p:tgtEl>
                                          <p:spTgt spid="17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3000"/>
                                        <p:tgtEl>
                                          <p:spTgt spid="17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6" dur="3000"/>
                                        <p:tgtEl>
                                          <p:spTgt spid="17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3000"/>
                                        <p:tgtEl>
                                          <p:spTgt spid="17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3000"/>
                                        <p:tgtEl>
                                          <p:spTgt spid="17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5" dur="3000"/>
                                        <p:tgtEl>
                                          <p:spTgt spid="17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8" dur="3000"/>
                                        <p:tgtEl>
                                          <p:spTgt spid="17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1" dur="3000"/>
                                        <p:tgtEl>
                                          <p:spTgt spid="17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4" dur="3000"/>
                                        <p:tgtEl>
                                          <p:spTgt spid="17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7" dur="3000"/>
                                        <p:tgtEl>
                                          <p:spTgt spid="17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06" grpId="0" animBg="1"/>
      <p:bldP spid="17508" grpId="0" animBg="1"/>
      <p:bldP spid="17514" grpId="0" animBg="1"/>
      <p:bldP spid="17515" grpId="0" animBg="1"/>
      <p:bldP spid="17516" grpId="0" animBg="1"/>
      <p:bldP spid="17517" grpId="0" animBg="1"/>
      <p:bldP spid="17518" grpId="0" animBg="1"/>
      <p:bldP spid="17519" grpId="0" animBg="1"/>
      <p:bldP spid="17520" grpId="0" animBg="1"/>
      <p:bldP spid="17521" grpId="0" animBg="1"/>
      <p:bldP spid="1752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TaySonSoldie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9200"/>
            <a:ext cx="35814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5791200" y="4572000"/>
            <a:ext cx="3124200" cy="210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itchFamily="2" charset="2"/>
              <a:buNone/>
            </a:pPr>
            <a:r>
              <a:rPr lang="en-US" altLang="en-US" sz="4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Chân dung người lính Tây Sơn</a:t>
            </a:r>
          </a:p>
        </p:txBody>
      </p:sp>
      <p:pic>
        <p:nvPicPr>
          <p:cNvPr id="57348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0"/>
            <a:ext cx="52578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7104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2" name="Picture 6" descr="8-9cho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3" name="Text Box 7"/>
          <p:cNvSpPr txBox="1">
            <a:spLocks noChangeArrowheads="1"/>
          </p:cNvSpPr>
          <p:nvPr/>
        </p:nvSpPr>
        <p:spPr bwMode="auto">
          <a:xfrm>
            <a:off x="228600" y="6096000"/>
            <a:ext cx="8915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 typeface="Wingdings" pitchFamily="2" charset="2"/>
              <a:buNone/>
            </a:pPr>
            <a:r>
              <a:rPr lang="en-US" altLang="en-US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Khí thế tiến công sôi sục của nghĩa quân Tây Sơn</a:t>
            </a:r>
          </a:p>
        </p:txBody>
      </p:sp>
    </p:spTree>
    <p:extLst>
      <p:ext uri="{BB962C8B-B14F-4D97-AF65-F5344CB8AC3E}">
        <p14:creationId xmlns:p14="http://schemas.microsoft.com/office/powerpoint/2010/main" val="3819826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4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48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28600" y="1295400"/>
            <a:ext cx="8686800" cy="5897563"/>
          </a:xfrm>
        </p:spPr>
        <p:txBody>
          <a:bodyPr/>
          <a:lstStyle/>
          <a:p>
            <a:pPr marL="0" indent="292100" algn="just" eaLnBrk="1" hangingPunct="1">
              <a:spcBef>
                <a:spcPct val="0"/>
              </a:spcBef>
              <a:buFontTx/>
              <a:buNone/>
            </a:pPr>
            <a:r>
              <a:rPr lang="en-US" altLang="en-US" sz="3000" b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3. Kết quả, ý nghĩa :</a:t>
            </a:r>
          </a:p>
          <a:p>
            <a:pPr marL="0" indent="292100" algn="ctr" eaLnBrk="1" hangingPunct="1">
              <a:spcBef>
                <a:spcPct val="0"/>
              </a:spcBef>
              <a:buFontTx/>
              <a:buNone/>
            </a:pPr>
            <a:r>
              <a:rPr lang="nl-NL" altLang="en-US" sz="2800" i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nl-NL" altLang="en-US" sz="2800" i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Đọc thông tin sgk  đoạn cuối</a:t>
            </a:r>
            <a:r>
              <a:rPr lang="nl-NL" altLang="en-US" sz="2800" i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0" indent="292100" algn="just" eaLnBrk="1" hangingPunct="1">
              <a:spcBef>
                <a:spcPct val="0"/>
              </a:spcBef>
              <a:buFontTx/>
              <a:buNone/>
            </a:pPr>
            <a:r>
              <a:rPr lang="nl-NL" altLang="en-US" sz="3000" b="1">
                <a:latin typeface="Times New Roman" pitchFamily="18" charset="0"/>
                <a:cs typeface="Times New Roman" pitchFamily="18" charset="0"/>
              </a:rPr>
              <a:t>*Qua diễn biến của cuộc đấu tranh giữa quân Tây Sơn và chúa Trịnh chúng ta thu được kết quả gì ?</a:t>
            </a:r>
          </a:p>
          <a:p>
            <a:pPr marL="0" indent="292100" algn="just" eaLnBrk="1" hangingPunct="1">
              <a:spcBef>
                <a:spcPct val="0"/>
              </a:spcBef>
              <a:buFontTx/>
              <a:buNone/>
            </a:pPr>
            <a:r>
              <a:rPr lang="nl-NL" altLang="en-US" sz="3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Nguyễn Huệ làm chủ được Thăng Long, lật đổ họ Trịnh, giao quyền cai quản Đàng Ngoài cho Vua Lê ( Năm 1786)</a:t>
            </a:r>
          </a:p>
          <a:p>
            <a:pPr marL="0" indent="292100" algn="just" eaLnBrk="1" hangingPunct="1">
              <a:spcBef>
                <a:spcPct val="0"/>
              </a:spcBef>
              <a:buFontTx/>
              <a:buNone/>
            </a:pPr>
            <a:r>
              <a:rPr lang="nl-NL" altLang="en-US" sz="3000" b="1">
                <a:latin typeface="Times New Roman" pitchFamily="18" charset="0"/>
                <a:cs typeface="Times New Roman" pitchFamily="18" charset="0"/>
              </a:rPr>
              <a:t>* Kết quả thắng lợi đó nó có ý nghĩa như thế nào ?</a:t>
            </a:r>
          </a:p>
          <a:p>
            <a:pPr marL="0" indent="292100" algn="just" eaLnBrk="1" hangingPunct="1">
              <a:spcBef>
                <a:spcPct val="0"/>
              </a:spcBef>
              <a:buFontTx/>
              <a:buNone/>
            </a:pPr>
            <a:r>
              <a:rPr lang="nl-NL" altLang="en-US" sz="3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Mở đầu cho việc thống nhất lại đất nước sau hơn 200 năm đất nước bị chia cắt.</a:t>
            </a:r>
            <a:endParaRPr lang="en-US" altLang="en-US" sz="30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395" name="Rectangle 3"/>
          <p:cNvSpPr>
            <a:spLocks noChangeArrowheads="1"/>
          </p:cNvSpPr>
          <p:nvPr/>
        </p:nvSpPr>
        <p:spPr bwMode="auto">
          <a:xfrm>
            <a:off x="228600" y="554038"/>
            <a:ext cx="89154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 28 : Nghĩa quân Tây Sơn tiến ra Thăng Long</a:t>
            </a:r>
          </a:p>
          <a:p>
            <a:pPr algn="ctr"/>
            <a:r>
              <a:rPr lang="en-US" alt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(1786)</a:t>
            </a:r>
            <a:endParaRPr lang="en-US" altLang="en-US" sz="2800" b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396" name="Rectangle 4"/>
          <p:cNvSpPr>
            <a:spLocks noChangeArrowheads="1"/>
          </p:cNvSpPr>
          <p:nvPr/>
        </p:nvSpPr>
        <p:spPr bwMode="auto">
          <a:xfrm>
            <a:off x="1447800" y="0"/>
            <a:ext cx="6781800" cy="55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nl-NL" altLang="en-US" sz="3000" b="1" u="sng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Lịch sử</a:t>
            </a:r>
          </a:p>
        </p:txBody>
      </p:sp>
    </p:spTree>
    <p:extLst>
      <p:ext uri="{BB962C8B-B14F-4D97-AF65-F5344CB8AC3E}">
        <p14:creationId xmlns:p14="http://schemas.microsoft.com/office/powerpoint/2010/main" val="2332814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4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4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4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4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4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4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4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4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4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4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4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4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4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4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4" name="Rectangle 4"/>
          <p:cNvSpPr>
            <a:spLocks noChangeArrowheads="1"/>
          </p:cNvSpPr>
          <p:nvPr/>
        </p:nvSpPr>
        <p:spPr bwMode="auto">
          <a:xfrm>
            <a:off x="228600" y="228600"/>
            <a:ext cx="8610600" cy="1200329"/>
          </a:xfrm>
          <a:prstGeom prst="rect">
            <a:avLst/>
          </a:prstGeom>
          <a:noFill/>
          <a:ln w="76200">
            <a:solidFill>
              <a:srgbClr val="00FF00"/>
            </a:solidFill>
            <a:prstDash val="lg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</a:pPr>
            <a:r>
              <a:rPr lang="en-US" altLang="en-US" sz="36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Ghi vào ô trống chữ Đ trước câu trả lời đúng, chữ S trước câu trả lời sai.</a:t>
            </a:r>
          </a:p>
        </p:txBody>
      </p:sp>
      <p:sp>
        <p:nvSpPr>
          <p:cNvPr id="61445" name="Rectangle 5"/>
          <p:cNvSpPr>
            <a:spLocks noChangeArrowheads="1"/>
          </p:cNvSpPr>
          <p:nvPr/>
        </p:nvSpPr>
        <p:spPr bwMode="auto">
          <a:xfrm>
            <a:off x="381000" y="228600"/>
            <a:ext cx="8610600" cy="1816100"/>
          </a:xfrm>
          <a:prstGeom prst="rect">
            <a:avLst/>
          </a:prstGeom>
          <a:noFill/>
          <a:ln w="76200">
            <a:solidFill>
              <a:srgbClr val="00FF00"/>
            </a:solidFill>
            <a:prstDash val="lg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</a:pPr>
            <a:r>
              <a:rPr lang="en-US" altLang="en-US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Nghĩa quân Tây Sơn tiến ra Thăng Long đã đạt được kết quả và ý nghĩa như thế nào?</a:t>
            </a:r>
          </a:p>
        </p:txBody>
      </p:sp>
      <p:sp>
        <p:nvSpPr>
          <p:cNvPr id="61447" name="Rectangle 7"/>
          <p:cNvSpPr>
            <a:spLocks noChangeArrowheads="1"/>
          </p:cNvSpPr>
          <p:nvPr/>
        </p:nvSpPr>
        <p:spPr bwMode="auto">
          <a:xfrm>
            <a:off x="1066800" y="2209800"/>
            <a:ext cx="7391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prstDash val="lgDashDot"/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</a:pPr>
            <a:r>
              <a:rPr lang="en-US" alt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a)</a:t>
            </a:r>
            <a:r>
              <a:rPr lang="en-US" altLang="en-US" sz="36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Lật đổ chính quyền họ Trịnh.</a:t>
            </a:r>
          </a:p>
        </p:txBody>
      </p:sp>
      <p:sp>
        <p:nvSpPr>
          <p:cNvPr id="61448" name="Rectangle 8"/>
          <p:cNvSpPr>
            <a:spLocks noChangeArrowheads="1"/>
          </p:cNvSpPr>
          <p:nvPr/>
        </p:nvSpPr>
        <p:spPr bwMode="auto">
          <a:xfrm>
            <a:off x="990600" y="5486400"/>
            <a:ext cx="74676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prstDash val="lgDashDot"/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</a:pPr>
            <a:r>
              <a:rPr lang="en-US" alt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đ)</a:t>
            </a:r>
            <a:r>
              <a:rPr lang="en-US" altLang="en-US" sz="36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Mở đầu cho việc thống nhất lại đất nước.</a:t>
            </a:r>
          </a:p>
        </p:txBody>
      </p:sp>
      <p:sp>
        <p:nvSpPr>
          <p:cNvPr id="61449" name="Rectangle 9"/>
          <p:cNvSpPr>
            <a:spLocks noChangeArrowheads="1"/>
          </p:cNvSpPr>
          <p:nvPr/>
        </p:nvSpPr>
        <p:spPr bwMode="auto">
          <a:xfrm>
            <a:off x="990600" y="4267200"/>
            <a:ext cx="81534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prstDash val="lgDashDot"/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</a:pPr>
            <a:r>
              <a:rPr lang="en-US" alt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d)</a:t>
            </a:r>
            <a:r>
              <a:rPr lang="en-US" altLang="en-US" sz="36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Nguyễn Huệ giao quyền cai quản cho vua Lê</a:t>
            </a:r>
          </a:p>
        </p:txBody>
      </p:sp>
      <p:sp>
        <p:nvSpPr>
          <p:cNvPr id="61450" name="Rectangle 10"/>
          <p:cNvSpPr>
            <a:spLocks noChangeArrowheads="1"/>
          </p:cNvSpPr>
          <p:nvPr/>
        </p:nvSpPr>
        <p:spPr bwMode="auto">
          <a:xfrm>
            <a:off x="990600" y="3505200"/>
            <a:ext cx="7620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prstDash val="lgDashDot"/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</a:pPr>
            <a:r>
              <a:rPr lang="en-US" alt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c)</a:t>
            </a:r>
            <a:r>
              <a:rPr lang="en-US" altLang="en-US" sz="36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Nguyễn Huệ xưng danh hoàng đế.</a:t>
            </a:r>
          </a:p>
        </p:txBody>
      </p:sp>
      <p:sp>
        <p:nvSpPr>
          <p:cNvPr id="61451" name="Rectangle 11"/>
          <p:cNvSpPr>
            <a:spLocks noChangeArrowheads="1"/>
          </p:cNvSpPr>
          <p:nvPr/>
        </p:nvSpPr>
        <p:spPr bwMode="auto">
          <a:xfrm>
            <a:off x="990600" y="2895600"/>
            <a:ext cx="7391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prstDash val="lgDashDot"/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</a:pPr>
            <a:r>
              <a:rPr lang="en-US" alt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b)</a:t>
            </a:r>
            <a:r>
              <a:rPr lang="en-US" altLang="en-US" sz="36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Làm chủ được Thăng Long.</a:t>
            </a:r>
          </a:p>
        </p:txBody>
      </p:sp>
      <p:sp>
        <p:nvSpPr>
          <p:cNvPr id="61452" name="Rectangle 12"/>
          <p:cNvSpPr>
            <a:spLocks noChangeArrowheads="1"/>
          </p:cNvSpPr>
          <p:nvPr/>
        </p:nvSpPr>
        <p:spPr bwMode="auto">
          <a:xfrm>
            <a:off x="228600" y="2209800"/>
            <a:ext cx="762000" cy="609600"/>
          </a:xfrm>
          <a:prstGeom prst="rect">
            <a:avLst/>
          </a:prstGeom>
          <a:gradFill rotWithShape="1">
            <a:gsLst>
              <a:gs pos="0">
                <a:srgbClr val="FFCC66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vi-VN" altLang="en-US" sz="3600" b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457" name="Rectangle 17"/>
          <p:cNvSpPr>
            <a:spLocks noChangeArrowheads="1"/>
          </p:cNvSpPr>
          <p:nvPr/>
        </p:nvSpPr>
        <p:spPr bwMode="auto">
          <a:xfrm>
            <a:off x="228600" y="2971800"/>
            <a:ext cx="762000" cy="609600"/>
          </a:xfrm>
          <a:prstGeom prst="rect">
            <a:avLst/>
          </a:prstGeom>
          <a:gradFill rotWithShape="1">
            <a:gsLst>
              <a:gs pos="0">
                <a:srgbClr val="FFCC66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vi-VN" altLang="en-US" sz="3600" b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459" name="Rectangle 19"/>
          <p:cNvSpPr>
            <a:spLocks noChangeArrowheads="1"/>
          </p:cNvSpPr>
          <p:nvPr/>
        </p:nvSpPr>
        <p:spPr bwMode="auto">
          <a:xfrm>
            <a:off x="228600" y="3657600"/>
            <a:ext cx="762000" cy="609600"/>
          </a:xfrm>
          <a:prstGeom prst="rect">
            <a:avLst/>
          </a:prstGeom>
          <a:gradFill rotWithShape="1">
            <a:gsLst>
              <a:gs pos="0">
                <a:srgbClr val="FFCC66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vi-VN" altLang="en-US" sz="3600" b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460" name="Rectangle 20"/>
          <p:cNvSpPr>
            <a:spLocks noChangeArrowheads="1"/>
          </p:cNvSpPr>
          <p:nvPr/>
        </p:nvSpPr>
        <p:spPr bwMode="auto">
          <a:xfrm>
            <a:off x="228600" y="4495800"/>
            <a:ext cx="762000" cy="609600"/>
          </a:xfrm>
          <a:prstGeom prst="rect">
            <a:avLst/>
          </a:prstGeom>
          <a:gradFill rotWithShape="1">
            <a:gsLst>
              <a:gs pos="0">
                <a:srgbClr val="FFCC66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vi-VN" altLang="en-US" sz="3600" b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461" name="Rectangle 21"/>
          <p:cNvSpPr>
            <a:spLocks noChangeArrowheads="1"/>
          </p:cNvSpPr>
          <p:nvPr/>
        </p:nvSpPr>
        <p:spPr bwMode="auto">
          <a:xfrm>
            <a:off x="228600" y="5715000"/>
            <a:ext cx="762000" cy="609600"/>
          </a:xfrm>
          <a:prstGeom prst="rect">
            <a:avLst/>
          </a:prstGeom>
          <a:gradFill rotWithShape="1">
            <a:gsLst>
              <a:gs pos="0">
                <a:srgbClr val="FFCC66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vi-VN" altLang="en-US" sz="3600" b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462" name="Rectangle 22"/>
          <p:cNvSpPr>
            <a:spLocks noChangeArrowheads="1"/>
          </p:cNvSpPr>
          <p:nvPr/>
        </p:nvSpPr>
        <p:spPr bwMode="auto">
          <a:xfrm>
            <a:off x="381000" y="2209800"/>
            <a:ext cx="533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prstDash val="lgDashDot"/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</a:pPr>
            <a:r>
              <a:rPr lang="en-US" altLang="en-US" sz="36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</a:t>
            </a:r>
          </a:p>
        </p:txBody>
      </p:sp>
      <p:sp>
        <p:nvSpPr>
          <p:cNvPr id="61463" name="Rectangle 23"/>
          <p:cNvSpPr>
            <a:spLocks noChangeArrowheads="1"/>
          </p:cNvSpPr>
          <p:nvPr/>
        </p:nvSpPr>
        <p:spPr bwMode="auto">
          <a:xfrm>
            <a:off x="304800" y="2895600"/>
            <a:ext cx="533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prstDash val="lgDashDot"/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</a:pPr>
            <a:r>
              <a:rPr lang="en-US" altLang="en-US" sz="36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</a:t>
            </a:r>
          </a:p>
        </p:txBody>
      </p:sp>
      <p:sp>
        <p:nvSpPr>
          <p:cNvPr id="61464" name="Rectangle 24"/>
          <p:cNvSpPr>
            <a:spLocks noChangeArrowheads="1"/>
          </p:cNvSpPr>
          <p:nvPr/>
        </p:nvSpPr>
        <p:spPr bwMode="auto">
          <a:xfrm>
            <a:off x="304800" y="3657600"/>
            <a:ext cx="533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prstDash val="lgDashDot"/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</a:pPr>
            <a:r>
              <a:rPr lang="en-US" altLang="en-US" sz="36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</a:p>
        </p:txBody>
      </p:sp>
      <p:sp>
        <p:nvSpPr>
          <p:cNvPr id="61465" name="Rectangle 25"/>
          <p:cNvSpPr>
            <a:spLocks noChangeArrowheads="1"/>
          </p:cNvSpPr>
          <p:nvPr/>
        </p:nvSpPr>
        <p:spPr bwMode="auto">
          <a:xfrm>
            <a:off x="304800" y="4419600"/>
            <a:ext cx="533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prstDash val="lgDashDot"/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</a:pPr>
            <a:r>
              <a:rPr lang="en-US" altLang="en-US" sz="36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</a:t>
            </a:r>
          </a:p>
        </p:txBody>
      </p:sp>
      <p:sp>
        <p:nvSpPr>
          <p:cNvPr id="61466" name="Rectangle 26"/>
          <p:cNvSpPr>
            <a:spLocks noChangeArrowheads="1"/>
          </p:cNvSpPr>
          <p:nvPr/>
        </p:nvSpPr>
        <p:spPr bwMode="auto">
          <a:xfrm>
            <a:off x="381000" y="5638800"/>
            <a:ext cx="533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prstDash val="lgDashDot"/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</a:pPr>
            <a:r>
              <a:rPr lang="en-US" altLang="en-US" sz="36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</a:t>
            </a:r>
          </a:p>
        </p:txBody>
      </p:sp>
    </p:spTree>
    <p:extLst>
      <p:ext uri="{BB962C8B-B14F-4D97-AF65-F5344CB8AC3E}">
        <p14:creationId xmlns:p14="http://schemas.microsoft.com/office/powerpoint/2010/main" val="2493759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7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8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44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4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5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44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44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4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3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44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44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4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6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9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45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45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4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70" decel="100000"/>
                                        <p:tgtEl>
                                          <p:spTgt spid="614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770" decel="100000"/>
                                        <p:tgtEl>
                                          <p:spTgt spid="6146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146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9" dur="770" fill="hold"/>
                                        <p:tgtEl>
                                          <p:spTgt spid="614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14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1" dur="770" fill="hold"/>
                                        <p:tgtEl>
                                          <p:spTgt spid="61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1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4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45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45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5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4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51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5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5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451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5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451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5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4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770" decel="100000"/>
                                        <p:tgtEl>
                                          <p:spTgt spid="614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770" decel="100000"/>
                                        <p:tgtEl>
                                          <p:spTgt spid="6146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6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146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64" dur="770" fill="hold"/>
                                        <p:tgtEl>
                                          <p:spTgt spid="614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6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14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6" dur="770" fill="hold"/>
                                        <p:tgtEl>
                                          <p:spTgt spid="61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6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1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73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45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7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459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7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76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79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45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8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45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8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4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770" decel="100000"/>
                                        <p:tgtEl>
                                          <p:spTgt spid="614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770" decel="100000"/>
                                        <p:tgtEl>
                                          <p:spTgt spid="6146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8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146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89" dur="770" fill="hold"/>
                                        <p:tgtEl>
                                          <p:spTgt spid="614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9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14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1" dur="770" fill="hold"/>
                                        <p:tgtEl>
                                          <p:spTgt spid="614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9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14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9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9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46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46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01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0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0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44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0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449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4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 nodeType="clickPar">
                      <p:stCondLst>
                        <p:cond delay="indefinite"/>
                      </p:stCondLst>
                      <p:childTnLst>
                        <p:par>
                          <p:cTn id="1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9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770" decel="100000"/>
                                        <p:tgtEl>
                                          <p:spTgt spid="614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770" decel="100000"/>
                                        <p:tgtEl>
                                          <p:spTgt spid="6146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146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14" dur="770" fill="hold"/>
                                        <p:tgtEl>
                                          <p:spTgt spid="614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14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16" dur="770" fill="hold"/>
                                        <p:tgtEl>
                                          <p:spTgt spid="614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1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14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 nodeType="clickPar">
                      <p:stCondLst>
                        <p:cond delay="indefinite"/>
                      </p:stCondLst>
                      <p:childTnLst>
                        <p:par>
                          <p:cTn id="1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0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2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23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461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2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461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2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26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2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29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44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3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44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3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4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 nodeType="clickPar">
                      <p:stCondLst>
                        <p:cond delay="indefinite"/>
                      </p:stCondLst>
                      <p:childTnLst>
                        <p:par>
                          <p:cTn id="1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4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3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4" grpId="0" animBg="1"/>
      <p:bldP spid="61445" grpId="0" animBg="1"/>
      <p:bldP spid="61447" grpId="0"/>
      <p:bldP spid="61448" grpId="0"/>
      <p:bldP spid="61449" grpId="0"/>
      <p:bldP spid="61450" grpId="0"/>
      <p:bldP spid="61451" grpId="0"/>
      <p:bldP spid="61452" grpId="0" animBg="1"/>
      <p:bldP spid="61457" grpId="0" animBg="1"/>
      <p:bldP spid="61459" grpId="0" animBg="1"/>
      <p:bldP spid="61460" grpId="0" animBg="1"/>
      <p:bldP spid="61461" grpId="0" animBg="1"/>
      <p:bldP spid="61462" grpId="0"/>
      <p:bldP spid="61463" grpId="0"/>
      <p:bldP spid="61464" grpId="0"/>
      <p:bldP spid="61465" grpId="0"/>
      <p:bldP spid="6146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6" name="Picture 4" descr="Copy of _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4" b="17567"/>
          <a:stretch>
            <a:fillRect/>
          </a:stretch>
        </p:blipFill>
        <p:spPr bwMode="auto">
          <a:xfrm>
            <a:off x="0" y="0"/>
            <a:ext cx="9144000" cy="4648200"/>
          </a:xfrm>
          <a:prstGeom prst="rect">
            <a:avLst/>
          </a:prstGeom>
          <a:noFill/>
          <a:ln w="57150">
            <a:solidFill>
              <a:srgbClr val="9900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43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4800600"/>
            <a:ext cx="9144000" cy="2057400"/>
          </a:xfrm>
          <a:noFill/>
        </p:spPr>
        <p:txBody>
          <a:bodyPr>
            <a:normAutofit fontScale="90000"/>
          </a:bodyPr>
          <a:lstStyle/>
          <a:p>
            <a:pPr eaLnBrk="1" hangingPunct="1"/>
            <a:br>
              <a:rPr lang="en-US" altLang="en-US" sz="3200" b="1">
                <a:latin typeface="Times New Roman" pitchFamily="18" charset="0"/>
              </a:rPr>
            </a:br>
            <a:r>
              <a:rPr lang="en-US" altLang="en-US" sz="3200" b="1">
                <a:latin typeface="Times New Roman" pitchFamily="18" charset="0"/>
              </a:rPr>
              <a:t>Dân ta có người anh hùng </a:t>
            </a:r>
            <a:br>
              <a:rPr lang="en-US" altLang="en-US" sz="3200" b="1">
                <a:latin typeface="Times New Roman" pitchFamily="18" charset="0"/>
              </a:rPr>
            </a:br>
            <a:r>
              <a:rPr lang="en-US" altLang="en-US" sz="3200" b="1">
                <a:latin typeface="Times New Roman" pitchFamily="18" charset="0"/>
              </a:rPr>
              <a:t>Nghìn thu soi rạng giống nòi quang vinh</a:t>
            </a:r>
            <a:br>
              <a:rPr lang="en-US" altLang="en-US" sz="3200" b="1">
                <a:latin typeface="Times New Roman" pitchFamily="18" charset="0"/>
              </a:rPr>
            </a:br>
            <a:r>
              <a:rPr lang="en-US" altLang="en-US" sz="3200" b="1">
                <a:latin typeface="Times New Roman" pitchFamily="18" charset="0"/>
              </a:rPr>
              <a:t>Đóng đô ở đất Quy Nhơn</a:t>
            </a:r>
            <a:br>
              <a:rPr lang="en-US" altLang="en-US" sz="3200" b="1">
                <a:latin typeface="Times New Roman" pitchFamily="18" charset="0"/>
              </a:rPr>
            </a:br>
            <a:r>
              <a:rPr lang="en-US" altLang="en-US" sz="3200" b="1">
                <a:latin typeface="Times New Roman" pitchFamily="18" charset="0"/>
              </a:rPr>
              <a:t>Đánh tan Trịnh Nguyễn cứu dân đảo huyền </a:t>
            </a:r>
            <a:br>
              <a:rPr lang="en-US" altLang="en-US" sz="3200" b="1">
                <a:latin typeface="Times New Roman" pitchFamily="18" charset="0"/>
              </a:rPr>
            </a:br>
            <a:r>
              <a:rPr lang="en-US" altLang="en-US"/>
              <a:t> </a:t>
            </a:r>
          </a:p>
        </p:txBody>
      </p:sp>
      <p:sp>
        <p:nvSpPr>
          <p:cNvPr id="38931" name="Rectangle 19"/>
          <p:cNvSpPr>
            <a:spLocks noChangeArrowheads="1"/>
          </p:cNvSpPr>
          <p:nvPr/>
        </p:nvSpPr>
        <p:spPr bwMode="auto">
          <a:xfrm>
            <a:off x="457200" y="52578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endParaRPr lang="vi-VN" altLang="en-US" sz="3200" b="1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8283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38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2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3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6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9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9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9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89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89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9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9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9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9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9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9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5" presetClass="exit" presetSubtype="10" fill="hold" grpId="1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animEffect transition="out" filter="checkerboard(across)">
                                      <p:cBhvr>
                                        <p:cTn id="32" dur="500"/>
                                        <p:tgtEl>
                                          <p:spTgt spid="389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31" grpId="0"/>
      <p:bldP spid="38931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14300" y="152400"/>
            <a:ext cx="9144000" cy="6477000"/>
          </a:xfrm>
          <a:ln w="177800" cap="flat">
            <a:solidFill>
              <a:srgbClr val="D60093"/>
            </a:solidFill>
            <a:prstDash val="dash"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80000"/>
              </a:lnSpc>
              <a:buFontTx/>
              <a:buNone/>
            </a:pPr>
            <a:endParaRPr lang="en-US" altLang="en-US" sz="2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4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4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4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467" name="Rectangle 3"/>
          <p:cNvSpPr>
            <a:spLocks noChangeArrowheads="1"/>
          </p:cNvSpPr>
          <p:nvPr/>
        </p:nvSpPr>
        <p:spPr bwMode="auto">
          <a:xfrm>
            <a:off x="228600" y="957263"/>
            <a:ext cx="89154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 28 : Nghĩa quân Tây Sơn tiến ra Thăng Long</a:t>
            </a:r>
          </a:p>
          <a:p>
            <a:pPr algn="ctr"/>
            <a:r>
              <a:rPr lang="en-US" alt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(1786)</a:t>
            </a:r>
            <a:endParaRPr lang="en-US" altLang="en-US" sz="2800" b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468" name="Rectangle 4"/>
          <p:cNvSpPr>
            <a:spLocks noChangeArrowheads="1"/>
          </p:cNvSpPr>
          <p:nvPr/>
        </p:nvSpPr>
        <p:spPr bwMode="auto">
          <a:xfrm>
            <a:off x="1447800" y="0"/>
            <a:ext cx="6781800" cy="55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nl-NL" altLang="en-US" sz="3000" b="1" u="sng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Lịch sử</a:t>
            </a:r>
          </a:p>
        </p:txBody>
      </p:sp>
      <p:sp>
        <p:nvSpPr>
          <p:cNvPr id="10" name="WordArt 11"/>
          <p:cNvSpPr>
            <a:spLocks noChangeArrowheads="1" noChangeShapeType="1" noTextEdit="1"/>
          </p:cNvSpPr>
          <p:nvPr/>
        </p:nvSpPr>
        <p:spPr bwMode="auto">
          <a:xfrm>
            <a:off x="2693988" y="1966913"/>
            <a:ext cx="3581400" cy="1066800"/>
          </a:xfrm>
          <a:prstGeom prst="rect">
            <a:avLst/>
          </a:prstGeom>
        </p:spPr>
        <p:txBody>
          <a:bodyPr wrap="none" fromWordArt="1">
            <a:prstTxWarp prst="textChevron">
              <a:avLst>
                <a:gd name="adj" fmla="val 25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CC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Nội dung bài học</a:t>
            </a:r>
          </a:p>
        </p:txBody>
      </p:sp>
      <p:sp>
        <p:nvSpPr>
          <p:cNvPr id="11" name="Rectangle 14"/>
          <p:cNvSpPr>
            <a:spLocks noChangeArrowheads="1"/>
          </p:cNvSpPr>
          <p:nvPr/>
        </p:nvSpPr>
        <p:spPr bwMode="auto">
          <a:xfrm>
            <a:off x="192088" y="3092450"/>
            <a:ext cx="8686800" cy="2246313"/>
          </a:xfrm>
          <a:prstGeom prst="rect">
            <a:avLst/>
          </a:prstGeom>
          <a:noFill/>
          <a:ln w="76200">
            <a:solidFill>
              <a:schemeClr val="bg1"/>
            </a:solidFill>
            <a:prstDash val="lg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en-US" sz="280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altLang="en-US" sz="2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Nguyễn Huệ kéo quân ra Bắc, tiến vào Thăng Long, tiêu diệt chính quyền họ Trịnh. Quân của Nguyễn Huệ đi đến đâu đánh thắng tới đó.</a:t>
            </a:r>
          </a:p>
          <a:p>
            <a:pPr eaLnBrk="1" hangingPunct="1"/>
            <a:r>
              <a:rPr lang="en-US" altLang="en-US" sz="2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Năm 1786, nghĩa quân Tây Sơn làm chủ Thăng Long, mở đầu cho việc thống nhất lại đất nước.</a:t>
            </a:r>
          </a:p>
        </p:txBody>
      </p:sp>
    </p:spTree>
    <p:extLst>
      <p:ext uri="{BB962C8B-B14F-4D97-AF65-F5344CB8AC3E}">
        <p14:creationId xmlns:p14="http://schemas.microsoft.com/office/powerpoint/2010/main" val="1859792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Text Box 7"/>
          <p:cNvSpPr txBox="1">
            <a:spLocks noChangeArrowheads="1"/>
          </p:cNvSpPr>
          <p:nvPr/>
        </p:nvSpPr>
        <p:spPr bwMode="auto">
          <a:xfrm>
            <a:off x="1219200" y="533400"/>
            <a:ext cx="7924800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465138"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50000"/>
              </a:spcBef>
            </a:pPr>
            <a:r>
              <a:rPr lang="en-US" altLang="en-US" sz="6000" b="1" u="sng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 1</a:t>
            </a:r>
            <a:r>
              <a:rPr lang="en-US" altLang="en-US" sz="6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Vào thế kỉ XVI – XVII một số thành thị nước ta trở nên phồn thịnh.</a:t>
            </a:r>
          </a:p>
        </p:txBody>
      </p:sp>
      <p:pic>
        <p:nvPicPr>
          <p:cNvPr id="3080" name="Picture 8" descr="1_md_whto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362200"/>
            <a:ext cx="20955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696200" y="4995863"/>
            <a:ext cx="1447800" cy="1862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11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</a:t>
            </a:r>
          </a:p>
        </p:txBody>
      </p:sp>
    </p:spTree>
    <p:extLst>
      <p:ext uri="{BB962C8B-B14F-4D97-AF65-F5344CB8AC3E}">
        <p14:creationId xmlns:p14="http://schemas.microsoft.com/office/powerpoint/2010/main" val="33950384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5" grpId="0"/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ChangeArrowheads="1"/>
          </p:cNvSpPr>
          <p:nvPr/>
        </p:nvSpPr>
        <p:spPr bwMode="auto">
          <a:xfrm>
            <a:off x="5392738" y="1931988"/>
            <a:ext cx="677862" cy="620712"/>
          </a:xfrm>
          <a:prstGeom prst="rect">
            <a:avLst/>
          </a:prstGeom>
          <a:gradFill rotWithShape="0">
            <a:gsLst>
              <a:gs pos="0">
                <a:srgbClr val="FFFF66"/>
              </a:gs>
              <a:gs pos="100000">
                <a:srgbClr val="66FF33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vi-VN" altLang="en-US" sz="2800">
              <a:latin typeface="Arial" pitchFamily="34" charset="0"/>
            </a:endParaRPr>
          </a:p>
        </p:txBody>
      </p:sp>
      <p:sp>
        <p:nvSpPr>
          <p:cNvPr id="63491" name="Rectangle 3"/>
          <p:cNvSpPr>
            <a:spLocks noChangeArrowheads="1"/>
          </p:cNvSpPr>
          <p:nvPr/>
        </p:nvSpPr>
        <p:spPr bwMode="auto">
          <a:xfrm>
            <a:off x="4716463" y="1931988"/>
            <a:ext cx="676275" cy="620712"/>
          </a:xfrm>
          <a:prstGeom prst="rect">
            <a:avLst/>
          </a:prstGeom>
          <a:gradFill rotWithShape="0">
            <a:gsLst>
              <a:gs pos="0">
                <a:srgbClr val="FFFF66"/>
              </a:gs>
              <a:gs pos="100000">
                <a:srgbClr val="66FF33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vi-VN" altLang="en-US" sz="2800">
              <a:latin typeface="Arial" pitchFamily="34" charset="0"/>
            </a:endParaRPr>
          </a:p>
        </p:txBody>
      </p:sp>
      <p:sp>
        <p:nvSpPr>
          <p:cNvPr id="63492" name="Rectangle 4"/>
          <p:cNvSpPr>
            <a:spLocks noChangeArrowheads="1"/>
          </p:cNvSpPr>
          <p:nvPr/>
        </p:nvSpPr>
        <p:spPr bwMode="auto">
          <a:xfrm>
            <a:off x="4038600" y="1931988"/>
            <a:ext cx="677863" cy="620712"/>
          </a:xfrm>
          <a:prstGeom prst="rect">
            <a:avLst/>
          </a:prstGeom>
          <a:gradFill rotWithShape="0">
            <a:gsLst>
              <a:gs pos="0">
                <a:srgbClr val="FFFF66"/>
              </a:gs>
              <a:gs pos="100000">
                <a:srgbClr val="66FF33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vi-VN" altLang="en-US" sz="2800">
              <a:latin typeface="Arial" pitchFamily="34" charset="0"/>
            </a:endParaRPr>
          </a:p>
        </p:txBody>
      </p:sp>
      <p:sp>
        <p:nvSpPr>
          <p:cNvPr id="63493" name="Rectangle 5"/>
          <p:cNvSpPr>
            <a:spLocks noChangeArrowheads="1"/>
          </p:cNvSpPr>
          <p:nvPr/>
        </p:nvSpPr>
        <p:spPr bwMode="auto">
          <a:xfrm>
            <a:off x="3360738" y="1931988"/>
            <a:ext cx="677862" cy="620712"/>
          </a:xfrm>
          <a:prstGeom prst="rect">
            <a:avLst/>
          </a:prstGeom>
          <a:gradFill rotWithShape="0">
            <a:gsLst>
              <a:gs pos="0">
                <a:srgbClr val="FFFF66"/>
              </a:gs>
              <a:gs pos="100000">
                <a:srgbClr val="66FF33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vi-VN" altLang="en-US" sz="2800">
              <a:latin typeface="Arial" pitchFamily="34" charset="0"/>
            </a:endParaRPr>
          </a:p>
        </p:txBody>
      </p:sp>
      <p:sp>
        <p:nvSpPr>
          <p:cNvPr id="63494" name="Rectangle 6"/>
          <p:cNvSpPr>
            <a:spLocks noChangeArrowheads="1"/>
          </p:cNvSpPr>
          <p:nvPr/>
        </p:nvSpPr>
        <p:spPr bwMode="auto">
          <a:xfrm>
            <a:off x="2684463" y="1931988"/>
            <a:ext cx="676275" cy="620712"/>
          </a:xfrm>
          <a:prstGeom prst="rect">
            <a:avLst/>
          </a:prstGeom>
          <a:gradFill rotWithShape="0">
            <a:gsLst>
              <a:gs pos="0">
                <a:srgbClr val="FFFF66"/>
              </a:gs>
              <a:gs pos="100000">
                <a:srgbClr val="66FF33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vi-VN" altLang="en-US" sz="2800">
              <a:latin typeface="Arial" pitchFamily="34" charset="0"/>
            </a:endParaRPr>
          </a:p>
        </p:txBody>
      </p:sp>
      <p:sp>
        <p:nvSpPr>
          <p:cNvPr id="63495" name="Rectangle 7"/>
          <p:cNvSpPr>
            <a:spLocks noChangeArrowheads="1"/>
          </p:cNvSpPr>
          <p:nvPr/>
        </p:nvSpPr>
        <p:spPr bwMode="auto">
          <a:xfrm>
            <a:off x="2006600" y="1931988"/>
            <a:ext cx="677863" cy="620712"/>
          </a:xfrm>
          <a:prstGeom prst="rect">
            <a:avLst/>
          </a:prstGeom>
          <a:gradFill rotWithShape="0">
            <a:gsLst>
              <a:gs pos="0">
                <a:srgbClr val="FFFF66"/>
              </a:gs>
              <a:gs pos="100000">
                <a:srgbClr val="66FF33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vi-VN" altLang="en-US" sz="2800">
              <a:latin typeface="Arial" pitchFamily="34" charset="0"/>
            </a:endParaRPr>
          </a:p>
        </p:txBody>
      </p:sp>
      <p:sp>
        <p:nvSpPr>
          <p:cNvPr id="63496" name="Line 8"/>
          <p:cNvSpPr>
            <a:spLocks noChangeShapeType="1"/>
          </p:cNvSpPr>
          <p:nvPr/>
        </p:nvSpPr>
        <p:spPr bwMode="auto">
          <a:xfrm>
            <a:off x="2006600" y="1931988"/>
            <a:ext cx="4064000" cy="1587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497" name="Line 9"/>
          <p:cNvSpPr>
            <a:spLocks noChangeShapeType="1"/>
          </p:cNvSpPr>
          <p:nvPr/>
        </p:nvSpPr>
        <p:spPr bwMode="auto">
          <a:xfrm>
            <a:off x="2006600" y="2552700"/>
            <a:ext cx="4064000" cy="1588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498" name="Line 10"/>
          <p:cNvSpPr>
            <a:spLocks noChangeShapeType="1"/>
          </p:cNvSpPr>
          <p:nvPr/>
        </p:nvSpPr>
        <p:spPr bwMode="auto">
          <a:xfrm>
            <a:off x="2006600" y="1931988"/>
            <a:ext cx="1588" cy="620712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499" name="Line 11"/>
          <p:cNvSpPr>
            <a:spLocks noChangeShapeType="1"/>
          </p:cNvSpPr>
          <p:nvPr/>
        </p:nvSpPr>
        <p:spPr bwMode="auto">
          <a:xfrm>
            <a:off x="2684463" y="1931988"/>
            <a:ext cx="1587" cy="6207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00" name="Line 12"/>
          <p:cNvSpPr>
            <a:spLocks noChangeShapeType="1"/>
          </p:cNvSpPr>
          <p:nvPr/>
        </p:nvSpPr>
        <p:spPr bwMode="auto">
          <a:xfrm>
            <a:off x="3360738" y="1931988"/>
            <a:ext cx="1587" cy="6207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01" name="Line 13"/>
          <p:cNvSpPr>
            <a:spLocks noChangeShapeType="1"/>
          </p:cNvSpPr>
          <p:nvPr/>
        </p:nvSpPr>
        <p:spPr bwMode="auto">
          <a:xfrm>
            <a:off x="4038600" y="1931988"/>
            <a:ext cx="1588" cy="6207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02" name="Line 14"/>
          <p:cNvSpPr>
            <a:spLocks noChangeShapeType="1"/>
          </p:cNvSpPr>
          <p:nvPr/>
        </p:nvSpPr>
        <p:spPr bwMode="auto">
          <a:xfrm>
            <a:off x="4716463" y="1931988"/>
            <a:ext cx="1587" cy="6207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03" name="Line 15"/>
          <p:cNvSpPr>
            <a:spLocks noChangeShapeType="1"/>
          </p:cNvSpPr>
          <p:nvPr/>
        </p:nvSpPr>
        <p:spPr bwMode="auto">
          <a:xfrm>
            <a:off x="5392738" y="1931988"/>
            <a:ext cx="1587" cy="6207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04" name="Line 16"/>
          <p:cNvSpPr>
            <a:spLocks noChangeShapeType="1"/>
          </p:cNvSpPr>
          <p:nvPr/>
        </p:nvSpPr>
        <p:spPr bwMode="auto">
          <a:xfrm>
            <a:off x="6070600" y="1931988"/>
            <a:ext cx="1588" cy="620712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05" name="Rectangle 17"/>
          <p:cNvSpPr>
            <a:spLocks noChangeArrowheads="1"/>
          </p:cNvSpPr>
          <p:nvPr/>
        </p:nvSpPr>
        <p:spPr bwMode="auto">
          <a:xfrm>
            <a:off x="7434263" y="1323975"/>
            <a:ext cx="679450" cy="595313"/>
          </a:xfrm>
          <a:prstGeom prst="rect">
            <a:avLst/>
          </a:prstGeom>
          <a:gradFill rotWithShape="0">
            <a:gsLst>
              <a:gs pos="0">
                <a:srgbClr val="FFFF66"/>
              </a:gs>
              <a:gs pos="100000">
                <a:srgbClr val="66FF33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vi-VN" altLang="en-US" sz="2800">
              <a:latin typeface="Arial" pitchFamily="34" charset="0"/>
            </a:endParaRPr>
          </a:p>
        </p:txBody>
      </p:sp>
      <p:sp>
        <p:nvSpPr>
          <p:cNvPr id="63506" name="Rectangle 18"/>
          <p:cNvSpPr>
            <a:spLocks noChangeArrowheads="1"/>
          </p:cNvSpPr>
          <p:nvPr/>
        </p:nvSpPr>
        <p:spPr bwMode="auto">
          <a:xfrm>
            <a:off x="6754813" y="1323975"/>
            <a:ext cx="679450" cy="595313"/>
          </a:xfrm>
          <a:prstGeom prst="rect">
            <a:avLst/>
          </a:prstGeom>
          <a:gradFill rotWithShape="0">
            <a:gsLst>
              <a:gs pos="0">
                <a:srgbClr val="FFFF66"/>
              </a:gs>
              <a:gs pos="100000">
                <a:srgbClr val="66FF33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vi-VN" altLang="en-US" sz="2800">
              <a:latin typeface="Arial" pitchFamily="34" charset="0"/>
            </a:endParaRPr>
          </a:p>
        </p:txBody>
      </p:sp>
      <p:sp>
        <p:nvSpPr>
          <p:cNvPr id="63507" name="Rectangle 19"/>
          <p:cNvSpPr>
            <a:spLocks noChangeArrowheads="1"/>
          </p:cNvSpPr>
          <p:nvPr/>
        </p:nvSpPr>
        <p:spPr bwMode="auto">
          <a:xfrm>
            <a:off x="6053138" y="1323975"/>
            <a:ext cx="701675" cy="595313"/>
          </a:xfrm>
          <a:prstGeom prst="rect">
            <a:avLst/>
          </a:prstGeom>
          <a:gradFill rotWithShape="0">
            <a:gsLst>
              <a:gs pos="0">
                <a:srgbClr val="FFFF66"/>
              </a:gs>
              <a:gs pos="100000">
                <a:srgbClr val="66FF33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vi-VN" altLang="en-US" sz="2800">
              <a:latin typeface="Arial" pitchFamily="34" charset="0"/>
            </a:endParaRPr>
          </a:p>
        </p:txBody>
      </p:sp>
      <p:sp>
        <p:nvSpPr>
          <p:cNvPr id="63508" name="Rectangle 20"/>
          <p:cNvSpPr>
            <a:spLocks noChangeArrowheads="1"/>
          </p:cNvSpPr>
          <p:nvPr/>
        </p:nvSpPr>
        <p:spPr bwMode="auto">
          <a:xfrm>
            <a:off x="5395913" y="1323975"/>
            <a:ext cx="657225" cy="595313"/>
          </a:xfrm>
          <a:prstGeom prst="rect">
            <a:avLst/>
          </a:prstGeom>
          <a:gradFill rotWithShape="0">
            <a:gsLst>
              <a:gs pos="0">
                <a:srgbClr val="FFFF66"/>
              </a:gs>
              <a:gs pos="100000">
                <a:srgbClr val="66FF33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vi-VN" altLang="en-US" sz="2800">
              <a:latin typeface="Arial" pitchFamily="34" charset="0"/>
            </a:endParaRPr>
          </a:p>
        </p:txBody>
      </p:sp>
      <p:sp>
        <p:nvSpPr>
          <p:cNvPr id="63509" name="Rectangle 21"/>
          <p:cNvSpPr>
            <a:spLocks noChangeArrowheads="1"/>
          </p:cNvSpPr>
          <p:nvPr/>
        </p:nvSpPr>
        <p:spPr bwMode="auto">
          <a:xfrm>
            <a:off x="4716463" y="1323975"/>
            <a:ext cx="679450" cy="595313"/>
          </a:xfrm>
          <a:prstGeom prst="rect">
            <a:avLst/>
          </a:prstGeom>
          <a:gradFill rotWithShape="0">
            <a:gsLst>
              <a:gs pos="0">
                <a:srgbClr val="FFFF66"/>
              </a:gs>
              <a:gs pos="100000">
                <a:srgbClr val="66FF33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vi-VN" altLang="en-US" sz="2800">
              <a:latin typeface="Arial" pitchFamily="34" charset="0"/>
            </a:endParaRPr>
          </a:p>
        </p:txBody>
      </p:sp>
      <p:sp>
        <p:nvSpPr>
          <p:cNvPr id="63510" name="Line 22"/>
          <p:cNvSpPr>
            <a:spLocks noChangeShapeType="1"/>
          </p:cNvSpPr>
          <p:nvPr/>
        </p:nvSpPr>
        <p:spPr bwMode="auto">
          <a:xfrm>
            <a:off x="4716463" y="1323975"/>
            <a:ext cx="3397250" cy="1588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11" name="Line 23"/>
          <p:cNvSpPr>
            <a:spLocks noChangeShapeType="1"/>
          </p:cNvSpPr>
          <p:nvPr/>
        </p:nvSpPr>
        <p:spPr bwMode="auto">
          <a:xfrm>
            <a:off x="4716463" y="1919288"/>
            <a:ext cx="3397250" cy="1587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12" name="Line 24"/>
          <p:cNvSpPr>
            <a:spLocks noChangeShapeType="1"/>
          </p:cNvSpPr>
          <p:nvPr/>
        </p:nvSpPr>
        <p:spPr bwMode="auto">
          <a:xfrm>
            <a:off x="4716463" y="1323975"/>
            <a:ext cx="1587" cy="595313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13" name="Line 25"/>
          <p:cNvSpPr>
            <a:spLocks noChangeShapeType="1"/>
          </p:cNvSpPr>
          <p:nvPr/>
        </p:nvSpPr>
        <p:spPr bwMode="auto">
          <a:xfrm>
            <a:off x="5395913" y="1323975"/>
            <a:ext cx="1587" cy="5953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14" name="Line 26"/>
          <p:cNvSpPr>
            <a:spLocks noChangeShapeType="1"/>
          </p:cNvSpPr>
          <p:nvPr/>
        </p:nvSpPr>
        <p:spPr bwMode="auto">
          <a:xfrm>
            <a:off x="6053138" y="1323975"/>
            <a:ext cx="1587" cy="5953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15" name="Line 27"/>
          <p:cNvSpPr>
            <a:spLocks noChangeShapeType="1"/>
          </p:cNvSpPr>
          <p:nvPr/>
        </p:nvSpPr>
        <p:spPr bwMode="auto">
          <a:xfrm>
            <a:off x="6754813" y="1323975"/>
            <a:ext cx="1587" cy="5953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16" name="Line 28"/>
          <p:cNvSpPr>
            <a:spLocks noChangeShapeType="1"/>
          </p:cNvSpPr>
          <p:nvPr/>
        </p:nvSpPr>
        <p:spPr bwMode="auto">
          <a:xfrm>
            <a:off x="7434263" y="1323975"/>
            <a:ext cx="1587" cy="5953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17" name="Line 29"/>
          <p:cNvSpPr>
            <a:spLocks noChangeShapeType="1"/>
          </p:cNvSpPr>
          <p:nvPr/>
        </p:nvSpPr>
        <p:spPr bwMode="auto">
          <a:xfrm>
            <a:off x="8113713" y="1323975"/>
            <a:ext cx="1587" cy="595313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18" name="Rectangle 30"/>
          <p:cNvSpPr>
            <a:spLocks noChangeArrowheads="1"/>
          </p:cNvSpPr>
          <p:nvPr/>
        </p:nvSpPr>
        <p:spPr bwMode="auto">
          <a:xfrm>
            <a:off x="8104188" y="2571750"/>
            <a:ext cx="677862" cy="595313"/>
          </a:xfrm>
          <a:prstGeom prst="rect">
            <a:avLst/>
          </a:prstGeom>
          <a:gradFill rotWithShape="0">
            <a:gsLst>
              <a:gs pos="0">
                <a:srgbClr val="FFFF66"/>
              </a:gs>
              <a:gs pos="100000">
                <a:srgbClr val="66FF33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vi-VN" altLang="en-US" sz="2800">
              <a:latin typeface="Arial" pitchFamily="34" charset="0"/>
            </a:endParaRPr>
          </a:p>
        </p:txBody>
      </p:sp>
      <p:sp>
        <p:nvSpPr>
          <p:cNvPr id="63519" name="Rectangle 31"/>
          <p:cNvSpPr>
            <a:spLocks noChangeArrowheads="1"/>
          </p:cNvSpPr>
          <p:nvPr/>
        </p:nvSpPr>
        <p:spPr bwMode="auto">
          <a:xfrm>
            <a:off x="7427913" y="2571750"/>
            <a:ext cx="676275" cy="595313"/>
          </a:xfrm>
          <a:prstGeom prst="rect">
            <a:avLst/>
          </a:prstGeom>
          <a:gradFill rotWithShape="0">
            <a:gsLst>
              <a:gs pos="0">
                <a:srgbClr val="FFFF66"/>
              </a:gs>
              <a:gs pos="100000">
                <a:srgbClr val="66FF33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vi-VN" altLang="en-US" sz="2800">
              <a:latin typeface="Arial" pitchFamily="34" charset="0"/>
            </a:endParaRPr>
          </a:p>
        </p:txBody>
      </p:sp>
      <p:sp>
        <p:nvSpPr>
          <p:cNvPr id="63520" name="Rectangle 32"/>
          <p:cNvSpPr>
            <a:spLocks noChangeArrowheads="1"/>
          </p:cNvSpPr>
          <p:nvPr/>
        </p:nvSpPr>
        <p:spPr bwMode="auto">
          <a:xfrm>
            <a:off x="6750050" y="2571750"/>
            <a:ext cx="677863" cy="595313"/>
          </a:xfrm>
          <a:prstGeom prst="rect">
            <a:avLst/>
          </a:prstGeom>
          <a:gradFill rotWithShape="0">
            <a:gsLst>
              <a:gs pos="0">
                <a:srgbClr val="FFFF66"/>
              </a:gs>
              <a:gs pos="100000">
                <a:srgbClr val="66FF33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vi-VN" altLang="en-US" sz="2800">
              <a:latin typeface="Arial" pitchFamily="34" charset="0"/>
            </a:endParaRPr>
          </a:p>
        </p:txBody>
      </p:sp>
      <p:sp>
        <p:nvSpPr>
          <p:cNvPr id="63521" name="Rectangle 33"/>
          <p:cNvSpPr>
            <a:spLocks noChangeArrowheads="1"/>
          </p:cNvSpPr>
          <p:nvPr/>
        </p:nvSpPr>
        <p:spPr bwMode="auto">
          <a:xfrm>
            <a:off x="6072188" y="2571750"/>
            <a:ext cx="677862" cy="595313"/>
          </a:xfrm>
          <a:prstGeom prst="rect">
            <a:avLst/>
          </a:prstGeom>
          <a:gradFill rotWithShape="0">
            <a:gsLst>
              <a:gs pos="0">
                <a:srgbClr val="FFFF66"/>
              </a:gs>
              <a:gs pos="100000">
                <a:srgbClr val="66FF33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vi-VN" altLang="en-US" sz="2800">
              <a:latin typeface="Arial" pitchFamily="34" charset="0"/>
            </a:endParaRPr>
          </a:p>
        </p:txBody>
      </p:sp>
      <p:sp>
        <p:nvSpPr>
          <p:cNvPr id="63522" name="Rectangle 34"/>
          <p:cNvSpPr>
            <a:spLocks noChangeArrowheads="1"/>
          </p:cNvSpPr>
          <p:nvPr/>
        </p:nvSpPr>
        <p:spPr bwMode="auto">
          <a:xfrm>
            <a:off x="5395913" y="2571750"/>
            <a:ext cx="676275" cy="595313"/>
          </a:xfrm>
          <a:prstGeom prst="rect">
            <a:avLst/>
          </a:prstGeom>
          <a:gradFill rotWithShape="0">
            <a:gsLst>
              <a:gs pos="0">
                <a:srgbClr val="FFFF66"/>
              </a:gs>
              <a:gs pos="100000">
                <a:srgbClr val="66FF33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vi-VN" altLang="en-US" sz="2800">
              <a:latin typeface="Arial" pitchFamily="34" charset="0"/>
            </a:endParaRPr>
          </a:p>
        </p:txBody>
      </p:sp>
      <p:sp>
        <p:nvSpPr>
          <p:cNvPr id="63523" name="Rectangle 35"/>
          <p:cNvSpPr>
            <a:spLocks noChangeArrowheads="1"/>
          </p:cNvSpPr>
          <p:nvPr/>
        </p:nvSpPr>
        <p:spPr bwMode="auto">
          <a:xfrm>
            <a:off x="4718050" y="2571750"/>
            <a:ext cx="677863" cy="595313"/>
          </a:xfrm>
          <a:prstGeom prst="rect">
            <a:avLst/>
          </a:prstGeom>
          <a:gradFill rotWithShape="0">
            <a:gsLst>
              <a:gs pos="0">
                <a:srgbClr val="FFFF66"/>
              </a:gs>
              <a:gs pos="100000">
                <a:srgbClr val="66FF33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vi-VN" altLang="en-US" sz="2800">
              <a:latin typeface="Arial" pitchFamily="34" charset="0"/>
            </a:endParaRPr>
          </a:p>
        </p:txBody>
      </p:sp>
      <p:sp>
        <p:nvSpPr>
          <p:cNvPr id="63524" name="Rectangle 36"/>
          <p:cNvSpPr>
            <a:spLocks noChangeArrowheads="1"/>
          </p:cNvSpPr>
          <p:nvPr/>
        </p:nvSpPr>
        <p:spPr bwMode="auto">
          <a:xfrm>
            <a:off x="4040188" y="2571750"/>
            <a:ext cx="677862" cy="595313"/>
          </a:xfrm>
          <a:prstGeom prst="rect">
            <a:avLst/>
          </a:prstGeom>
          <a:gradFill rotWithShape="0">
            <a:gsLst>
              <a:gs pos="0">
                <a:srgbClr val="FFFF66"/>
              </a:gs>
              <a:gs pos="100000">
                <a:srgbClr val="66FF33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vi-VN" altLang="en-US" sz="2800">
              <a:latin typeface="Arial" pitchFamily="34" charset="0"/>
            </a:endParaRPr>
          </a:p>
        </p:txBody>
      </p:sp>
      <p:sp>
        <p:nvSpPr>
          <p:cNvPr id="63525" name="Rectangle 37"/>
          <p:cNvSpPr>
            <a:spLocks noChangeArrowheads="1"/>
          </p:cNvSpPr>
          <p:nvPr/>
        </p:nvSpPr>
        <p:spPr bwMode="auto">
          <a:xfrm>
            <a:off x="3363913" y="2571750"/>
            <a:ext cx="676275" cy="595313"/>
          </a:xfrm>
          <a:prstGeom prst="rect">
            <a:avLst/>
          </a:prstGeom>
          <a:gradFill rotWithShape="0">
            <a:gsLst>
              <a:gs pos="0">
                <a:srgbClr val="FFFF66"/>
              </a:gs>
              <a:gs pos="100000">
                <a:srgbClr val="66FF33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vi-VN" altLang="en-US" sz="2800">
              <a:latin typeface="Arial" pitchFamily="34" charset="0"/>
            </a:endParaRPr>
          </a:p>
        </p:txBody>
      </p:sp>
      <p:sp>
        <p:nvSpPr>
          <p:cNvPr id="63526" name="Rectangle 38"/>
          <p:cNvSpPr>
            <a:spLocks noChangeArrowheads="1"/>
          </p:cNvSpPr>
          <p:nvPr/>
        </p:nvSpPr>
        <p:spPr bwMode="auto">
          <a:xfrm>
            <a:off x="2686050" y="2571750"/>
            <a:ext cx="677863" cy="595313"/>
          </a:xfrm>
          <a:prstGeom prst="rect">
            <a:avLst/>
          </a:prstGeom>
          <a:gradFill rotWithShape="0">
            <a:gsLst>
              <a:gs pos="0">
                <a:srgbClr val="FFFF66"/>
              </a:gs>
              <a:gs pos="100000">
                <a:srgbClr val="66FF33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vi-VN" altLang="en-US" sz="2800">
              <a:latin typeface="Arial" pitchFamily="34" charset="0"/>
            </a:endParaRPr>
          </a:p>
        </p:txBody>
      </p:sp>
      <p:sp>
        <p:nvSpPr>
          <p:cNvPr id="63527" name="Line 39"/>
          <p:cNvSpPr>
            <a:spLocks noChangeShapeType="1"/>
          </p:cNvSpPr>
          <p:nvPr/>
        </p:nvSpPr>
        <p:spPr bwMode="auto">
          <a:xfrm>
            <a:off x="2686050" y="2571750"/>
            <a:ext cx="6096000" cy="1588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28" name="Line 40"/>
          <p:cNvSpPr>
            <a:spLocks noChangeShapeType="1"/>
          </p:cNvSpPr>
          <p:nvPr/>
        </p:nvSpPr>
        <p:spPr bwMode="auto">
          <a:xfrm>
            <a:off x="2686050" y="3167063"/>
            <a:ext cx="6096000" cy="1587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29" name="Line 41"/>
          <p:cNvSpPr>
            <a:spLocks noChangeShapeType="1"/>
          </p:cNvSpPr>
          <p:nvPr/>
        </p:nvSpPr>
        <p:spPr bwMode="auto">
          <a:xfrm>
            <a:off x="2686050" y="2571750"/>
            <a:ext cx="1588" cy="595313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30" name="Line 42"/>
          <p:cNvSpPr>
            <a:spLocks noChangeShapeType="1"/>
          </p:cNvSpPr>
          <p:nvPr/>
        </p:nvSpPr>
        <p:spPr bwMode="auto">
          <a:xfrm>
            <a:off x="3363913" y="2571750"/>
            <a:ext cx="1587" cy="5953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31" name="Line 43"/>
          <p:cNvSpPr>
            <a:spLocks noChangeShapeType="1"/>
          </p:cNvSpPr>
          <p:nvPr/>
        </p:nvSpPr>
        <p:spPr bwMode="auto">
          <a:xfrm>
            <a:off x="4040188" y="2571750"/>
            <a:ext cx="1587" cy="5953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32" name="Line 44"/>
          <p:cNvSpPr>
            <a:spLocks noChangeShapeType="1"/>
          </p:cNvSpPr>
          <p:nvPr/>
        </p:nvSpPr>
        <p:spPr bwMode="auto">
          <a:xfrm>
            <a:off x="4718050" y="2571750"/>
            <a:ext cx="1588" cy="5953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33" name="Line 45"/>
          <p:cNvSpPr>
            <a:spLocks noChangeShapeType="1"/>
          </p:cNvSpPr>
          <p:nvPr/>
        </p:nvSpPr>
        <p:spPr bwMode="auto">
          <a:xfrm>
            <a:off x="5395913" y="2571750"/>
            <a:ext cx="1587" cy="5953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34" name="Line 46"/>
          <p:cNvSpPr>
            <a:spLocks noChangeShapeType="1"/>
          </p:cNvSpPr>
          <p:nvPr/>
        </p:nvSpPr>
        <p:spPr bwMode="auto">
          <a:xfrm>
            <a:off x="6072188" y="2571750"/>
            <a:ext cx="1587" cy="5953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35" name="Line 47"/>
          <p:cNvSpPr>
            <a:spLocks noChangeShapeType="1"/>
          </p:cNvSpPr>
          <p:nvPr/>
        </p:nvSpPr>
        <p:spPr bwMode="auto">
          <a:xfrm>
            <a:off x="6750050" y="2571750"/>
            <a:ext cx="1588" cy="5953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36" name="Line 48"/>
          <p:cNvSpPr>
            <a:spLocks noChangeShapeType="1"/>
          </p:cNvSpPr>
          <p:nvPr/>
        </p:nvSpPr>
        <p:spPr bwMode="auto">
          <a:xfrm>
            <a:off x="7427913" y="2571750"/>
            <a:ext cx="1587" cy="5953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37" name="Line 49"/>
          <p:cNvSpPr>
            <a:spLocks noChangeShapeType="1"/>
          </p:cNvSpPr>
          <p:nvPr/>
        </p:nvSpPr>
        <p:spPr bwMode="auto">
          <a:xfrm>
            <a:off x="8104188" y="2571750"/>
            <a:ext cx="1587" cy="5953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38" name="Line 50"/>
          <p:cNvSpPr>
            <a:spLocks noChangeShapeType="1"/>
          </p:cNvSpPr>
          <p:nvPr/>
        </p:nvSpPr>
        <p:spPr bwMode="auto">
          <a:xfrm>
            <a:off x="8782050" y="2571750"/>
            <a:ext cx="1588" cy="595313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39" name="Rectangle 51"/>
          <p:cNvSpPr>
            <a:spLocks noChangeArrowheads="1"/>
          </p:cNvSpPr>
          <p:nvPr/>
        </p:nvSpPr>
        <p:spPr bwMode="auto">
          <a:xfrm>
            <a:off x="7435850" y="3181350"/>
            <a:ext cx="679450" cy="595313"/>
          </a:xfrm>
          <a:prstGeom prst="rect">
            <a:avLst/>
          </a:prstGeom>
          <a:gradFill rotWithShape="0">
            <a:gsLst>
              <a:gs pos="0">
                <a:srgbClr val="FFFF66"/>
              </a:gs>
              <a:gs pos="100000">
                <a:srgbClr val="66FF33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vi-VN" altLang="en-US" sz="2800">
              <a:latin typeface="Arial" pitchFamily="34" charset="0"/>
            </a:endParaRPr>
          </a:p>
        </p:txBody>
      </p:sp>
      <p:sp>
        <p:nvSpPr>
          <p:cNvPr id="63540" name="Rectangle 52"/>
          <p:cNvSpPr>
            <a:spLocks noChangeArrowheads="1"/>
          </p:cNvSpPr>
          <p:nvPr/>
        </p:nvSpPr>
        <p:spPr bwMode="auto">
          <a:xfrm>
            <a:off x="6756400" y="3181350"/>
            <a:ext cx="679450" cy="595313"/>
          </a:xfrm>
          <a:prstGeom prst="rect">
            <a:avLst/>
          </a:prstGeom>
          <a:gradFill rotWithShape="0">
            <a:gsLst>
              <a:gs pos="0">
                <a:srgbClr val="FFFF66"/>
              </a:gs>
              <a:gs pos="100000">
                <a:srgbClr val="66FF33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vi-VN" altLang="en-US" sz="2800">
              <a:latin typeface="Arial" pitchFamily="34" charset="0"/>
            </a:endParaRPr>
          </a:p>
        </p:txBody>
      </p:sp>
      <p:sp>
        <p:nvSpPr>
          <p:cNvPr id="63541" name="Rectangle 53"/>
          <p:cNvSpPr>
            <a:spLocks noChangeArrowheads="1"/>
          </p:cNvSpPr>
          <p:nvPr/>
        </p:nvSpPr>
        <p:spPr bwMode="auto">
          <a:xfrm>
            <a:off x="6054725" y="3181350"/>
            <a:ext cx="701675" cy="595313"/>
          </a:xfrm>
          <a:prstGeom prst="rect">
            <a:avLst/>
          </a:prstGeom>
          <a:gradFill rotWithShape="0">
            <a:gsLst>
              <a:gs pos="0">
                <a:srgbClr val="FFFF66"/>
              </a:gs>
              <a:gs pos="100000">
                <a:srgbClr val="66FF33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vi-VN" altLang="en-US" sz="2800">
              <a:latin typeface="Arial" pitchFamily="34" charset="0"/>
            </a:endParaRPr>
          </a:p>
        </p:txBody>
      </p:sp>
      <p:sp>
        <p:nvSpPr>
          <p:cNvPr id="63542" name="Rectangle 54"/>
          <p:cNvSpPr>
            <a:spLocks noChangeArrowheads="1"/>
          </p:cNvSpPr>
          <p:nvPr/>
        </p:nvSpPr>
        <p:spPr bwMode="auto">
          <a:xfrm>
            <a:off x="5397500" y="3181350"/>
            <a:ext cx="657225" cy="595313"/>
          </a:xfrm>
          <a:prstGeom prst="rect">
            <a:avLst/>
          </a:prstGeom>
          <a:gradFill rotWithShape="0">
            <a:gsLst>
              <a:gs pos="0">
                <a:srgbClr val="FFFF66"/>
              </a:gs>
              <a:gs pos="100000">
                <a:srgbClr val="66FF33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vi-VN" altLang="en-US" sz="2800">
              <a:latin typeface="Arial" pitchFamily="34" charset="0"/>
            </a:endParaRPr>
          </a:p>
        </p:txBody>
      </p:sp>
      <p:sp>
        <p:nvSpPr>
          <p:cNvPr id="63543" name="Rectangle 55"/>
          <p:cNvSpPr>
            <a:spLocks noChangeArrowheads="1"/>
          </p:cNvSpPr>
          <p:nvPr/>
        </p:nvSpPr>
        <p:spPr bwMode="auto">
          <a:xfrm>
            <a:off x="4718050" y="3181350"/>
            <a:ext cx="679450" cy="595313"/>
          </a:xfrm>
          <a:prstGeom prst="rect">
            <a:avLst/>
          </a:prstGeom>
          <a:gradFill rotWithShape="0">
            <a:gsLst>
              <a:gs pos="0">
                <a:srgbClr val="FFFF66"/>
              </a:gs>
              <a:gs pos="100000">
                <a:srgbClr val="66FF33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vi-VN" altLang="en-US" sz="2800">
              <a:latin typeface="Arial" pitchFamily="34" charset="0"/>
            </a:endParaRPr>
          </a:p>
        </p:txBody>
      </p:sp>
      <p:sp>
        <p:nvSpPr>
          <p:cNvPr id="63544" name="Line 56"/>
          <p:cNvSpPr>
            <a:spLocks noChangeShapeType="1"/>
          </p:cNvSpPr>
          <p:nvPr/>
        </p:nvSpPr>
        <p:spPr bwMode="auto">
          <a:xfrm>
            <a:off x="4718050" y="3181350"/>
            <a:ext cx="3397250" cy="1588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45" name="Line 57"/>
          <p:cNvSpPr>
            <a:spLocks noChangeShapeType="1"/>
          </p:cNvSpPr>
          <p:nvPr/>
        </p:nvSpPr>
        <p:spPr bwMode="auto">
          <a:xfrm>
            <a:off x="4718050" y="3776663"/>
            <a:ext cx="3397250" cy="1587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46" name="Line 58"/>
          <p:cNvSpPr>
            <a:spLocks noChangeShapeType="1"/>
          </p:cNvSpPr>
          <p:nvPr/>
        </p:nvSpPr>
        <p:spPr bwMode="auto">
          <a:xfrm>
            <a:off x="4718050" y="3181350"/>
            <a:ext cx="1588" cy="595313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47" name="Line 59"/>
          <p:cNvSpPr>
            <a:spLocks noChangeShapeType="1"/>
          </p:cNvSpPr>
          <p:nvPr/>
        </p:nvSpPr>
        <p:spPr bwMode="auto">
          <a:xfrm>
            <a:off x="5397500" y="3181350"/>
            <a:ext cx="1588" cy="5953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48" name="Line 60"/>
          <p:cNvSpPr>
            <a:spLocks noChangeShapeType="1"/>
          </p:cNvSpPr>
          <p:nvPr/>
        </p:nvSpPr>
        <p:spPr bwMode="auto">
          <a:xfrm>
            <a:off x="6054725" y="3181350"/>
            <a:ext cx="1588" cy="5953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49" name="Line 61"/>
          <p:cNvSpPr>
            <a:spLocks noChangeShapeType="1"/>
          </p:cNvSpPr>
          <p:nvPr/>
        </p:nvSpPr>
        <p:spPr bwMode="auto">
          <a:xfrm>
            <a:off x="6756400" y="3181350"/>
            <a:ext cx="1588" cy="5953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50" name="Line 62"/>
          <p:cNvSpPr>
            <a:spLocks noChangeShapeType="1"/>
          </p:cNvSpPr>
          <p:nvPr/>
        </p:nvSpPr>
        <p:spPr bwMode="auto">
          <a:xfrm>
            <a:off x="7435850" y="3181350"/>
            <a:ext cx="1588" cy="5953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51" name="Line 63"/>
          <p:cNvSpPr>
            <a:spLocks noChangeShapeType="1"/>
          </p:cNvSpPr>
          <p:nvPr/>
        </p:nvSpPr>
        <p:spPr bwMode="auto">
          <a:xfrm>
            <a:off x="8115300" y="3181350"/>
            <a:ext cx="1588" cy="595313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52" name="Rectangle 64"/>
          <p:cNvSpPr>
            <a:spLocks noChangeArrowheads="1"/>
          </p:cNvSpPr>
          <p:nvPr/>
        </p:nvSpPr>
        <p:spPr bwMode="auto">
          <a:xfrm>
            <a:off x="5395913" y="3787775"/>
            <a:ext cx="685800" cy="555625"/>
          </a:xfrm>
          <a:prstGeom prst="rect">
            <a:avLst/>
          </a:prstGeom>
          <a:gradFill rotWithShape="0">
            <a:gsLst>
              <a:gs pos="0">
                <a:srgbClr val="FFFF66"/>
              </a:gs>
              <a:gs pos="100000">
                <a:srgbClr val="66FF33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vi-VN" altLang="en-US" sz="2800">
              <a:latin typeface="Arial" pitchFamily="34" charset="0"/>
            </a:endParaRPr>
          </a:p>
        </p:txBody>
      </p:sp>
      <p:sp>
        <p:nvSpPr>
          <p:cNvPr id="63553" name="Rectangle 65"/>
          <p:cNvSpPr>
            <a:spLocks noChangeArrowheads="1"/>
          </p:cNvSpPr>
          <p:nvPr/>
        </p:nvSpPr>
        <p:spPr bwMode="auto">
          <a:xfrm>
            <a:off x="4710113" y="3787775"/>
            <a:ext cx="685800" cy="555625"/>
          </a:xfrm>
          <a:prstGeom prst="rect">
            <a:avLst/>
          </a:prstGeom>
          <a:gradFill rotWithShape="0">
            <a:gsLst>
              <a:gs pos="0">
                <a:srgbClr val="FFFF66"/>
              </a:gs>
              <a:gs pos="100000">
                <a:srgbClr val="66FF33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vi-VN" altLang="en-US" sz="2800">
              <a:latin typeface="Arial" pitchFamily="34" charset="0"/>
            </a:endParaRPr>
          </a:p>
        </p:txBody>
      </p:sp>
      <p:sp>
        <p:nvSpPr>
          <p:cNvPr id="63554" name="Rectangle 66"/>
          <p:cNvSpPr>
            <a:spLocks noChangeArrowheads="1"/>
          </p:cNvSpPr>
          <p:nvPr/>
        </p:nvSpPr>
        <p:spPr bwMode="auto">
          <a:xfrm>
            <a:off x="4024313" y="3787775"/>
            <a:ext cx="685800" cy="555625"/>
          </a:xfrm>
          <a:prstGeom prst="rect">
            <a:avLst/>
          </a:prstGeom>
          <a:gradFill rotWithShape="0">
            <a:gsLst>
              <a:gs pos="0">
                <a:srgbClr val="FFFF66"/>
              </a:gs>
              <a:gs pos="100000">
                <a:srgbClr val="66FF33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vi-VN" altLang="en-US" sz="2800">
              <a:latin typeface="Arial" pitchFamily="34" charset="0"/>
            </a:endParaRPr>
          </a:p>
        </p:txBody>
      </p:sp>
      <p:sp>
        <p:nvSpPr>
          <p:cNvPr id="63555" name="Rectangle 67"/>
          <p:cNvSpPr>
            <a:spLocks noChangeArrowheads="1"/>
          </p:cNvSpPr>
          <p:nvPr/>
        </p:nvSpPr>
        <p:spPr bwMode="auto">
          <a:xfrm>
            <a:off x="3338513" y="3787775"/>
            <a:ext cx="685800" cy="555625"/>
          </a:xfrm>
          <a:prstGeom prst="rect">
            <a:avLst/>
          </a:prstGeom>
          <a:gradFill rotWithShape="0">
            <a:gsLst>
              <a:gs pos="0">
                <a:srgbClr val="FFFF66"/>
              </a:gs>
              <a:gs pos="100000">
                <a:srgbClr val="66FF33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vi-VN" altLang="en-US" sz="2800">
              <a:latin typeface="Arial" pitchFamily="34" charset="0"/>
            </a:endParaRPr>
          </a:p>
        </p:txBody>
      </p:sp>
      <p:sp>
        <p:nvSpPr>
          <p:cNvPr id="63556" name="Rectangle 68"/>
          <p:cNvSpPr>
            <a:spLocks noChangeArrowheads="1"/>
          </p:cNvSpPr>
          <p:nvPr/>
        </p:nvSpPr>
        <p:spPr bwMode="auto">
          <a:xfrm>
            <a:off x="2652713" y="3787775"/>
            <a:ext cx="685800" cy="555625"/>
          </a:xfrm>
          <a:prstGeom prst="rect">
            <a:avLst/>
          </a:prstGeom>
          <a:gradFill rotWithShape="0">
            <a:gsLst>
              <a:gs pos="0">
                <a:srgbClr val="FFFF66"/>
              </a:gs>
              <a:gs pos="100000">
                <a:srgbClr val="66FF33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vi-VN" altLang="en-US" sz="2800">
              <a:latin typeface="Arial" pitchFamily="34" charset="0"/>
            </a:endParaRPr>
          </a:p>
        </p:txBody>
      </p:sp>
      <p:sp>
        <p:nvSpPr>
          <p:cNvPr id="63557" name="Rectangle 69"/>
          <p:cNvSpPr>
            <a:spLocks noChangeArrowheads="1"/>
          </p:cNvSpPr>
          <p:nvPr/>
        </p:nvSpPr>
        <p:spPr bwMode="auto">
          <a:xfrm>
            <a:off x="1966913" y="3787775"/>
            <a:ext cx="685800" cy="555625"/>
          </a:xfrm>
          <a:prstGeom prst="rect">
            <a:avLst/>
          </a:prstGeom>
          <a:gradFill rotWithShape="0">
            <a:gsLst>
              <a:gs pos="0">
                <a:srgbClr val="FFFF66"/>
              </a:gs>
              <a:gs pos="100000">
                <a:srgbClr val="66FF33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vi-VN" altLang="en-US" sz="2800">
              <a:latin typeface="Arial" pitchFamily="34" charset="0"/>
            </a:endParaRPr>
          </a:p>
        </p:txBody>
      </p:sp>
      <p:sp>
        <p:nvSpPr>
          <p:cNvPr id="63558" name="Rectangle 70"/>
          <p:cNvSpPr>
            <a:spLocks noChangeArrowheads="1"/>
          </p:cNvSpPr>
          <p:nvPr/>
        </p:nvSpPr>
        <p:spPr bwMode="auto">
          <a:xfrm>
            <a:off x="1281113" y="3787775"/>
            <a:ext cx="685800" cy="555625"/>
          </a:xfrm>
          <a:prstGeom prst="rect">
            <a:avLst/>
          </a:prstGeom>
          <a:gradFill rotWithShape="0">
            <a:gsLst>
              <a:gs pos="0">
                <a:srgbClr val="FFFF66"/>
              </a:gs>
              <a:gs pos="100000">
                <a:srgbClr val="66FF33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vi-VN" altLang="en-US" sz="2800">
              <a:latin typeface="Arial" pitchFamily="34" charset="0"/>
            </a:endParaRPr>
          </a:p>
        </p:txBody>
      </p:sp>
      <p:sp>
        <p:nvSpPr>
          <p:cNvPr id="63559" name="Rectangle 71"/>
          <p:cNvSpPr>
            <a:spLocks noChangeArrowheads="1"/>
          </p:cNvSpPr>
          <p:nvPr/>
        </p:nvSpPr>
        <p:spPr bwMode="auto">
          <a:xfrm>
            <a:off x="711200" y="3787775"/>
            <a:ext cx="569913" cy="555625"/>
          </a:xfrm>
          <a:prstGeom prst="rect">
            <a:avLst/>
          </a:prstGeom>
          <a:gradFill rotWithShape="0">
            <a:gsLst>
              <a:gs pos="0">
                <a:srgbClr val="FFFF66"/>
              </a:gs>
              <a:gs pos="100000">
                <a:srgbClr val="66FF33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vi-VN" altLang="en-US" sz="2800">
              <a:latin typeface="Arial" pitchFamily="34" charset="0"/>
            </a:endParaRPr>
          </a:p>
        </p:txBody>
      </p:sp>
      <p:sp>
        <p:nvSpPr>
          <p:cNvPr id="63560" name="Line 72"/>
          <p:cNvSpPr>
            <a:spLocks noChangeShapeType="1"/>
          </p:cNvSpPr>
          <p:nvPr/>
        </p:nvSpPr>
        <p:spPr bwMode="auto">
          <a:xfrm>
            <a:off x="711200" y="3787775"/>
            <a:ext cx="5370513" cy="1588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61" name="Line 73"/>
          <p:cNvSpPr>
            <a:spLocks noChangeShapeType="1"/>
          </p:cNvSpPr>
          <p:nvPr/>
        </p:nvSpPr>
        <p:spPr bwMode="auto">
          <a:xfrm>
            <a:off x="696913" y="4343400"/>
            <a:ext cx="5384800" cy="1588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62" name="Line 74"/>
          <p:cNvSpPr>
            <a:spLocks noChangeShapeType="1"/>
          </p:cNvSpPr>
          <p:nvPr/>
        </p:nvSpPr>
        <p:spPr bwMode="auto">
          <a:xfrm flipH="1">
            <a:off x="711200" y="3787775"/>
            <a:ext cx="1588" cy="541338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63" name="Line 75"/>
          <p:cNvSpPr>
            <a:spLocks noChangeShapeType="1"/>
          </p:cNvSpPr>
          <p:nvPr/>
        </p:nvSpPr>
        <p:spPr bwMode="auto">
          <a:xfrm>
            <a:off x="1281113" y="3787775"/>
            <a:ext cx="1587" cy="5556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64" name="Line 76"/>
          <p:cNvSpPr>
            <a:spLocks noChangeShapeType="1"/>
          </p:cNvSpPr>
          <p:nvPr/>
        </p:nvSpPr>
        <p:spPr bwMode="auto">
          <a:xfrm>
            <a:off x="1966913" y="3787775"/>
            <a:ext cx="1587" cy="5556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65" name="Line 77"/>
          <p:cNvSpPr>
            <a:spLocks noChangeShapeType="1"/>
          </p:cNvSpPr>
          <p:nvPr/>
        </p:nvSpPr>
        <p:spPr bwMode="auto">
          <a:xfrm>
            <a:off x="2652713" y="3787775"/>
            <a:ext cx="1587" cy="5556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66" name="Line 78"/>
          <p:cNvSpPr>
            <a:spLocks noChangeShapeType="1"/>
          </p:cNvSpPr>
          <p:nvPr/>
        </p:nvSpPr>
        <p:spPr bwMode="auto">
          <a:xfrm>
            <a:off x="3338513" y="3787775"/>
            <a:ext cx="1587" cy="5556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67" name="Line 79"/>
          <p:cNvSpPr>
            <a:spLocks noChangeShapeType="1"/>
          </p:cNvSpPr>
          <p:nvPr/>
        </p:nvSpPr>
        <p:spPr bwMode="auto">
          <a:xfrm>
            <a:off x="4024313" y="3787775"/>
            <a:ext cx="1587" cy="5556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68" name="Line 80"/>
          <p:cNvSpPr>
            <a:spLocks noChangeShapeType="1"/>
          </p:cNvSpPr>
          <p:nvPr/>
        </p:nvSpPr>
        <p:spPr bwMode="auto">
          <a:xfrm>
            <a:off x="4710113" y="3787775"/>
            <a:ext cx="1587" cy="5556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69" name="Line 81"/>
          <p:cNvSpPr>
            <a:spLocks noChangeShapeType="1"/>
          </p:cNvSpPr>
          <p:nvPr/>
        </p:nvSpPr>
        <p:spPr bwMode="auto">
          <a:xfrm>
            <a:off x="5395913" y="3787775"/>
            <a:ext cx="1587" cy="5556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70" name="Line 82"/>
          <p:cNvSpPr>
            <a:spLocks noChangeShapeType="1"/>
          </p:cNvSpPr>
          <p:nvPr/>
        </p:nvSpPr>
        <p:spPr bwMode="auto">
          <a:xfrm>
            <a:off x="6081713" y="3787775"/>
            <a:ext cx="1587" cy="555625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71" name="Rectangle 83"/>
          <p:cNvSpPr>
            <a:spLocks noChangeArrowheads="1"/>
          </p:cNvSpPr>
          <p:nvPr/>
        </p:nvSpPr>
        <p:spPr bwMode="auto">
          <a:xfrm>
            <a:off x="8104188" y="4357688"/>
            <a:ext cx="677862" cy="595312"/>
          </a:xfrm>
          <a:prstGeom prst="rect">
            <a:avLst/>
          </a:prstGeom>
          <a:gradFill rotWithShape="0">
            <a:gsLst>
              <a:gs pos="0">
                <a:srgbClr val="FFFF66"/>
              </a:gs>
              <a:gs pos="100000">
                <a:srgbClr val="66FF33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vi-VN" altLang="en-US" sz="2800">
              <a:latin typeface="Arial" pitchFamily="34" charset="0"/>
            </a:endParaRPr>
          </a:p>
        </p:txBody>
      </p:sp>
      <p:sp>
        <p:nvSpPr>
          <p:cNvPr id="63572" name="Rectangle 84"/>
          <p:cNvSpPr>
            <a:spLocks noChangeArrowheads="1"/>
          </p:cNvSpPr>
          <p:nvPr/>
        </p:nvSpPr>
        <p:spPr bwMode="auto">
          <a:xfrm>
            <a:off x="7427913" y="4357688"/>
            <a:ext cx="676275" cy="595312"/>
          </a:xfrm>
          <a:prstGeom prst="rect">
            <a:avLst/>
          </a:prstGeom>
          <a:gradFill rotWithShape="0">
            <a:gsLst>
              <a:gs pos="0">
                <a:srgbClr val="FFFF66"/>
              </a:gs>
              <a:gs pos="100000">
                <a:srgbClr val="66FF33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vi-VN" altLang="en-US" sz="2800">
              <a:latin typeface="Arial" pitchFamily="34" charset="0"/>
            </a:endParaRPr>
          </a:p>
        </p:txBody>
      </p:sp>
      <p:sp>
        <p:nvSpPr>
          <p:cNvPr id="63573" name="Rectangle 85"/>
          <p:cNvSpPr>
            <a:spLocks noChangeArrowheads="1"/>
          </p:cNvSpPr>
          <p:nvPr/>
        </p:nvSpPr>
        <p:spPr bwMode="auto">
          <a:xfrm>
            <a:off x="6750050" y="4357688"/>
            <a:ext cx="677863" cy="595312"/>
          </a:xfrm>
          <a:prstGeom prst="rect">
            <a:avLst/>
          </a:prstGeom>
          <a:gradFill rotWithShape="0">
            <a:gsLst>
              <a:gs pos="0">
                <a:srgbClr val="FFFF66"/>
              </a:gs>
              <a:gs pos="100000">
                <a:srgbClr val="66FF33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vi-VN" altLang="en-US" sz="2800">
              <a:latin typeface="Arial" pitchFamily="34" charset="0"/>
            </a:endParaRPr>
          </a:p>
        </p:txBody>
      </p:sp>
      <p:sp>
        <p:nvSpPr>
          <p:cNvPr id="63574" name="Rectangle 86"/>
          <p:cNvSpPr>
            <a:spLocks noChangeArrowheads="1"/>
          </p:cNvSpPr>
          <p:nvPr/>
        </p:nvSpPr>
        <p:spPr bwMode="auto">
          <a:xfrm>
            <a:off x="6072188" y="4357688"/>
            <a:ext cx="677862" cy="595312"/>
          </a:xfrm>
          <a:prstGeom prst="rect">
            <a:avLst/>
          </a:prstGeom>
          <a:gradFill rotWithShape="0">
            <a:gsLst>
              <a:gs pos="0">
                <a:srgbClr val="FFFF66"/>
              </a:gs>
              <a:gs pos="100000">
                <a:srgbClr val="66FF33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vi-VN" altLang="en-US" sz="2800">
              <a:latin typeface="Arial" pitchFamily="34" charset="0"/>
            </a:endParaRPr>
          </a:p>
        </p:txBody>
      </p:sp>
      <p:sp>
        <p:nvSpPr>
          <p:cNvPr id="63575" name="Rectangle 87"/>
          <p:cNvSpPr>
            <a:spLocks noChangeArrowheads="1"/>
          </p:cNvSpPr>
          <p:nvPr/>
        </p:nvSpPr>
        <p:spPr bwMode="auto">
          <a:xfrm>
            <a:off x="5395913" y="4357688"/>
            <a:ext cx="676275" cy="595312"/>
          </a:xfrm>
          <a:prstGeom prst="rect">
            <a:avLst/>
          </a:prstGeom>
          <a:gradFill rotWithShape="0">
            <a:gsLst>
              <a:gs pos="0">
                <a:srgbClr val="FFFF66"/>
              </a:gs>
              <a:gs pos="100000">
                <a:srgbClr val="66FF33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vi-VN" altLang="en-US" sz="2800">
              <a:latin typeface="Arial" pitchFamily="34" charset="0"/>
            </a:endParaRPr>
          </a:p>
        </p:txBody>
      </p:sp>
      <p:sp>
        <p:nvSpPr>
          <p:cNvPr id="63576" name="Rectangle 88"/>
          <p:cNvSpPr>
            <a:spLocks noChangeArrowheads="1"/>
          </p:cNvSpPr>
          <p:nvPr/>
        </p:nvSpPr>
        <p:spPr bwMode="auto">
          <a:xfrm>
            <a:off x="4718050" y="4357688"/>
            <a:ext cx="677863" cy="595312"/>
          </a:xfrm>
          <a:prstGeom prst="rect">
            <a:avLst/>
          </a:prstGeom>
          <a:gradFill rotWithShape="0">
            <a:gsLst>
              <a:gs pos="0">
                <a:srgbClr val="FFFF66"/>
              </a:gs>
              <a:gs pos="100000">
                <a:srgbClr val="66FF33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vi-VN" altLang="en-US" sz="2800">
              <a:latin typeface="Arial" pitchFamily="34" charset="0"/>
            </a:endParaRPr>
          </a:p>
        </p:txBody>
      </p:sp>
      <p:sp>
        <p:nvSpPr>
          <p:cNvPr id="63577" name="Rectangle 89"/>
          <p:cNvSpPr>
            <a:spLocks noChangeArrowheads="1"/>
          </p:cNvSpPr>
          <p:nvPr/>
        </p:nvSpPr>
        <p:spPr bwMode="auto">
          <a:xfrm>
            <a:off x="4040188" y="4357688"/>
            <a:ext cx="677862" cy="595312"/>
          </a:xfrm>
          <a:prstGeom prst="rect">
            <a:avLst/>
          </a:prstGeom>
          <a:gradFill rotWithShape="0">
            <a:gsLst>
              <a:gs pos="0">
                <a:srgbClr val="FFFF66"/>
              </a:gs>
              <a:gs pos="100000">
                <a:srgbClr val="66FF33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vi-VN" altLang="en-US" sz="2800">
              <a:latin typeface="Arial" pitchFamily="34" charset="0"/>
            </a:endParaRPr>
          </a:p>
        </p:txBody>
      </p:sp>
      <p:sp>
        <p:nvSpPr>
          <p:cNvPr id="63578" name="Rectangle 90"/>
          <p:cNvSpPr>
            <a:spLocks noChangeArrowheads="1"/>
          </p:cNvSpPr>
          <p:nvPr/>
        </p:nvSpPr>
        <p:spPr bwMode="auto">
          <a:xfrm>
            <a:off x="3363913" y="4357688"/>
            <a:ext cx="676275" cy="595312"/>
          </a:xfrm>
          <a:prstGeom prst="rect">
            <a:avLst/>
          </a:prstGeom>
          <a:gradFill rotWithShape="0">
            <a:gsLst>
              <a:gs pos="0">
                <a:srgbClr val="FFFF66"/>
              </a:gs>
              <a:gs pos="100000">
                <a:srgbClr val="66FF33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vi-VN" altLang="en-US" sz="2800">
              <a:latin typeface="Arial" pitchFamily="34" charset="0"/>
            </a:endParaRPr>
          </a:p>
        </p:txBody>
      </p:sp>
      <p:sp>
        <p:nvSpPr>
          <p:cNvPr id="63579" name="Rectangle 91"/>
          <p:cNvSpPr>
            <a:spLocks noChangeArrowheads="1"/>
          </p:cNvSpPr>
          <p:nvPr/>
        </p:nvSpPr>
        <p:spPr bwMode="auto">
          <a:xfrm>
            <a:off x="2686050" y="4357688"/>
            <a:ext cx="677863" cy="595312"/>
          </a:xfrm>
          <a:prstGeom prst="rect">
            <a:avLst/>
          </a:prstGeom>
          <a:gradFill rotWithShape="0">
            <a:gsLst>
              <a:gs pos="0">
                <a:srgbClr val="FFFF66"/>
              </a:gs>
              <a:gs pos="100000">
                <a:srgbClr val="66FF33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vi-VN" altLang="en-US" sz="2800">
              <a:latin typeface="Arial" pitchFamily="34" charset="0"/>
            </a:endParaRPr>
          </a:p>
        </p:txBody>
      </p:sp>
      <p:sp>
        <p:nvSpPr>
          <p:cNvPr id="63580" name="Line 92"/>
          <p:cNvSpPr>
            <a:spLocks noChangeShapeType="1"/>
          </p:cNvSpPr>
          <p:nvPr/>
        </p:nvSpPr>
        <p:spPr bwMode="auto">
          <a:xfrm>
            <a:off x="2686050" y="4357688"/>
            <a:ext cx="6096000" cy="1587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81" name="Line 93"/>
          <p:cNvSpPr>
            <a:spLocks noChangeShapeType="1"/>
          </p:cNvSpPr>
          <p:nvPr/>
        </p:nvSpPr>
        <p:spPr bwMode="auto">
          <a:xfrm>
            <a:off x="2686050" y="4953000"/>
            <a:ext cx="6096000" cy="1588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82" name="Line 94"/>
          <p:cNvSpPr>
            <a:spLocks noChangeShapeType="1"/>
          </p:cNvSpPr>
          <p:nvPr/>
        </p:nvSpPr>
        <p:spPr bwMode="auto">
          <a:xfrm>
            <a:off x="2686050" y="4357688"/>
            <a:ext cx="1588" cy="595312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83" name="Line 95"/>
          <p:cNvSpPr>
            <a:spLocks noChangeShapeType="1"/>
          </p:cNvSpPr>
          <p:nvPr/>
        </p:nvSpPr>
        <p:spPr bwMode="auto">
          <a:xfrm>
            <a:off x="3363913" y="4357688"/>
            <a:ext cx="1587" cy="5953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84" name="Line 96"/>
          <p:cNvSpPr>
            <a:spLocks noChangeShapeType="1"/>
          </p:cNvSpPr>
          <p:nvPr/>
        </p:nvSpPr>
        <p:spPr bwMode="auto">
          <a:xfrm>
            <a:off x="4040188" y="4357688"/>
            <a:ext cx="1587" cy="5953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85" name="Line 97"/>
          <p:cNvSpPr>
            <a:spLocks noChangeShapeType="1"/>
          </p:cNvSpPr>
          <p:nvPr/>
        </p:nvSpPr>
        <p:spPr bwMode="auto">
          <a:xfrm>
            <a:off x="4718050" y="4357688"/>
            <a:ext cx="1588" cy="5953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86" name="Line 98"/>
          <p:cNvSpPr>
            <a:spLocks noChangeShapeType="1"/>
          </p:cNvSpPr>
          <p:nvPr/>
        </p:nvSpPr>
        <p:spPr bwMode="auto">
          <a:xfrm>
            <a:off x="5395913" y="4357688"/>
            <a:ext cx="1587" cy="5953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87" name="Line 99"/>
          <p:cNvSpPr>
            <a:spLocks noChangeShapeType="1"/>
          </p:cNvSpPr>
          <p:nvPr/>
        </p:nvSpPr>
        <p:spPr bwMode="auto">
          <a:xfrm>
            <a:off x="6072188" y="4357688"/>
            <a:ext cx="1587" cy="5953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88" name="Line 100"/>
          <p:cNvSpPr>
            <a:spLocks noChangeShapeType="1"/>
          </p:cNvSpPr>
          <p:nvPr/>
        </p:nvSpPr>
        <p:spPr bwMode="auto">
          <a:xfrm>
            <a:off x="6750050" y="4357688"/>
            <a:ext cx="1588" cy="5953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89" name="Line 101"/>
          <p:cNvSpPr>
            <a:spLocks noChangeShapeType="1"/>
          </p:cNvSpPr>
          <p:nvPr/>
        </p:nvSpPr>
        <p:spPr bwMode="auto">
          <a:xfrm>
            <a:off x="7427913" y="4357688"/>
            <a:ext cx="1587" cy="5953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90" name="Line 102"/>
          <p:cNvSpPr>
            <a:spLocks noChangeShapeType="1"/>
          </p:cNvSpPr>
          <p:nvPr/>
        </p:nvSpPr>
        <p:spPr bwMode="auto">
          <a:xfrm>
            <a:off x="8104188" y="4357688"/>
            <a:ext cx="1587" cy="5953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91" name="Line 103"/>
          <p:cNvSpPr>
            <a:spLocks noChangeShapeType="1"/>
          </p:cNvSpPr>
          <p:nvPr/>
        </p:nvSpPr>
        <p:spPr bwMode="auto">
          <a:xfrm>
            <a:off x="8782050" y="4357688"/>
            <a:ext cx="1588" cy="595312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560" name="Oval 104"/>
          <p:cNvSpPr>
            <a:spLocks noChangeArrowheads="1"/>
          </p:cNvSpPr>
          <p:nvPr/>
        </p:nvSpPr>
        <p:spPr bwMode="auto">
          <a:xfrm>
            <a:off x="3973513" y="1304925"/>
            <a:ext cx="495300" cy="488950"/>
          </a:xfrm>
          <a:prstGeom prst="ellipse">
            <a:avLst/>
          </a:prstGeom>
          <a:solidFill>
            <a:srgbClr val="FF0066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altLang="en-US" sz="3600" b="1">
                <a:solidFill>
                  <a:srgbClr val="FFFF66"/>
                </a:solidFill>
                <a:latin typeface=".VnArial" pitchFamily="34" charset="0"/>
              </a:rPr>
              <a:t>1</a:t>
            </a:r>
          </a:p>
        </p:txBody>
      </p:sp>
      <p:sp>
        <p:nvSpPr>
          <p:cNvPr id="19561" name="Oval 105"/>
          <p:cNvSpPr>
            <a:spLocks noChangeArrowheads="1"/>
          </p:cNvSpPr>
          <p:nvPr/>
        </p:nvSpPr>
        <p:spPr bwMode="auto">
          <a:xfrm>
            <a:off x="6164263" y="1995488"/>
            <a:ext cx="495300" cy="488950"/>
          </a:xfrm>
          <a:prstGeom prst="ellipse">
            <a:avLst/>
          </a:prstGeom>
          <a:solidFill>
            <a:srgbClr val="FF0066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altLang="en-US" sz="3600" b="1">
                <a:solidFill>
                  <a:srgbClr val="FFFF66"/>
                </a:solidFill>
                <a:latin typeface=".VnArial" pitchFamily="34" charset="0"/>
              </a:rPr>
              <a:t>2</a:t>
            </a:r>
          </a:p>
        </p:txBody>
      </p:sp>
      <p:sp>
        <p:nvSpPr>
          <p:cNvPr id="19562" name="Oval 106"/>
          <p:cNvSpPr>
            <a:spLocks noChangeArrowheads="1"/>
          </p:cNvSpPr>
          <p:nvPr/>
        </p:nvSpPr>
        <p:spPr bwMode="auto">
          <a:xfrm>
            <a:off x="2076450" y="2628900"/>
            <a:ext cx="495300" cy="488950"/>
          </a:xfrm>
          <a:prstGeom prst="ellipse">
            <a:avLst/>
          </a:prstGeom>
          <a:solidFill>
            <a:srgbClr val="FF0066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altLang="en-US" sz="3600" b="1">
                <a:solidFill>
                  <a:srgbClr val="FFFF66"/>
                </a:solidFill>
                <a:latin typeface=".VnArial" pitchFamily="34" charset="0"/>
              </a:rPr>
              <a:t>3</a:t>
            </a:r>
          </a:p>
        </p:txBody>
      </p:sp>
      <p:sp>
        <p:nvSpPr>
          <p:cNvPr id="19563" name="Oval 107"/>
          <p:cNvSpPr>
            <a:spLocks noChangeArrowheads="1"/>
          </p:cNvSpPr>
          <p:nvPr/>
        </p:nvSpPr>
        <p:spPr bwMode="auto">
          <a:xfrm>
            <a:off x="4002088" y="3238500"/>
            <a:ext cx="496887" cy="488950"/>
          </a:xfrm>
          <a:prstGeom prst="ellipse">
            <a:avLst/>
          </a:prstGeom>
          <a:solidFill>
            <a:srgbClr val="FF0066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altLang="en-US" sz="3600" b="1">
                <a:solidFill>
                  <a:srgbClr val="FFFF66"/>
                </a:solidFill>
                <a:latin typeface=".VnArial" pitchFamily="34" charset="0"/>
              </a:rPr>
              <a:t>4</a:t>
            </a:r>
          </a:p>
        </p:txBody>
      </p:sp>
      <p:sp>
        <p:nvSpPr>
          <p:cNvPr id="19564" name="Oval 108"/>
          <p:cNvSpPr>
            <a:spLocks noChangeArrowheads="1"/>
          </p:cNvSpPr>
          <p:nvPr/>
        </p:nvSpPr>
        <p:spPr bwMode="auto">
          <a:xfrm>
            <a:off x="6232525" y="3821113"/>
            <a:ext cx="495300" cy="490537"/>
          </a:xfrm>
          <a:prstGeom prst="ellipse">
            <a:avLst/>
          </a:prstGeom>
          <a:solidFill>
            <a:srgbClr val="FF0066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altLang="en-US" sz="3600" b="1">
                <a:solidFill>
                  <a:srgbClr val="FFFF66"/>
                </a:solidFill>
                <a:latin typeface=".VnArial" pitchFamily="34" charset="0"/>
              </a:rPr>
              <a:t>5</a:t>
            </a:r>
          </a:p>
        </p:txBody>
      </p:sp>
      <p:graphicFrame>
        <p:nvGraphicFramePr>
          <p:cNvPr id="19565" name="Group 109"/>
          <p:cNvGraphicFramePr>
            <a:graphicFrameLocks noGrp="1"/>
          </p:cNvGraphicFramePr>
          <p:nvPr/>
        </p:nvGraphicFramePr>
        <p:xfrm>
          <a:off x="4730750" y="1338263"/>
          <a:ext cx="3367088" cy="579437"/>
        </p:xfrm>
        <a:graphic>
          <a:graphicData uri="http://schemas.openxmlformats.org/drawingml/2006/table">
            <a:tbl>
              <a:tblPr/>
              <a:tblGrid>
                <a:gridCol w="673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3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46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731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731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7943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.VnTimeH" pitchFamily="34" charset="0"/>
                        </a:rPr>
                        <a:t>T</a:t>
                      </a:r>
                    </a:p>
                  </a:txBody>
                  <a:tcPr marT="45745" marB="4574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66"/>
                        </a:gs>
                        <a:gs pos="100000">
                          <a:srgbClr val="66FF33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.VnTimeH" pitchFamily="34" charset="0"/>
                        </a:rPr>
                        <a:t>R</a:t>
                      </a:r>
                    </a:p>
                  </a:txBody>
                  <a:tcPr marT="45745" marB="4574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66"/>
                        </a:gs>
                        <a:gs pos="100000">
                          <a:srgbClr val="66FF33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Ị</a:t>
                      </a:r>
                    </a:p>
                  </a:txBody>
                  <a:tcPr marT="45745" marB="4574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66"/>
                        </a:gs>
                        <a:gs pos="100000">
                          <a:srgbClr val="66FF33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.VnTimeH" pitchFamily="34" charset="0"/>
                        </a:rPr>
                        <a:t>N</a:t>
                      </a:r>
                    </a:p>
                  </a:txBody>
                  <a:tcPr marT="45745" marB="4574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66"/>
                        </a:gs>
                        <a:gs pos="100000">
                          <a:srgbClr val="66FF33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</a:p>
                  </a:txBody>
                  <a:tcPr marT="45745" marB="4574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66"/>
                        </a:gs>
                        <a:gs pos="100000">
                          <a:srgbClr val="66FF33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9579" name="Group 123"/>
          <p:cNvGraphicFramePr>
            <a:graphicFrameLocks noGrp="1"/>
          </p:cNvGraphicFramePr>
          <p:nvPr/>
        </p:nvGraphicFramePr>
        <p:xfrm>
          <a:off x="2035175" y="1949450"/>
          <a:ext cx="4033838" cy="592138"/>
        </p:xfrm>
        <a:graphic>
          <a:graphicData uri="http://schemas.openxmlformats.org/drawingml/2006/table">
            <a:tbl>
              <a:tblPr/>
              <a:tblGrid>
                <a:gridCol w="6715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3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3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715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731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7151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92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.VnTimeH" pitchFamily="34" charset="0"/>
                        </a:rPr>
                        <a:t>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66"/>
                        </a:gs>
                        <a:gs pos="100000">
                          <a:srgbClr val="66FF33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Ơ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FF0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66"/>
                        </a:gs>
                        <a:gs pos="100000">
                          <a:srgbClr val="66FF33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.VnTimeH" pitchFamily="34" charset="0"/>
                        </a:rPr>
                        <a:t>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66"/>
                        </a:gs>
                        <a:gs pos="100000">
                          <a:srgbClr val="66FF33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.VnTimeH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66"/>
                        </a:gs>
                        <a:gs pos="100000">
                          <a:srgbClr val="66FF33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Â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66"/>
                        </a:gs>
                        <a:gs pos="100000">
                          <a:srgbClr val="66FF33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66"/>
                        </a:gs>
                        <a:gs pos="100000">
                          <a:srgbClr val="66FF33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9595" name="Oval 139"/>
          <p:cNvSpPr>
            <a:spLocks noChangeArrowheads="1"/>
          </p:cNvSpPr>
          <p:nvPr/>
        </p:nvSpPr>
        <p:spPr bwMode="auto">
          <a:xfrm>
            <a:off x="2062163" y="4457700"/>
            <a:ext cx="495300" cy="488950"/>
          </a:xfrm>
          <a:prstGeom prst="ellipse">
            <a:avLst/>
          </a:prstGeom>
          <a:solidFill>
            <a:srgbClr val="FF0066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altLang="en-US" sz="3600" b="1">
                <a:solidFill>
                  <a:srgbClr val="FFFF66"/>
                </a:solidFill>
                <a:latin typeface=".VnArial" pitchFamily="34" charset="0"/>
              </a:rPr>
              <a:t>6</a:t>
            </a:r>
          </a:p>
        </p:txBody>
      </p:sp>
      <p:graphicFrame>
        <p:nvGraphicFramePr>
          <p:cNvPr id="19596" name="Group 140"/>
          <p:cNvGraphicFramePr>
            <a:graphicFrameLocks noGrp="1"/>
          </p:cNvGraphicFramePr>
          <p:nvPr/>
        </p:nvGraphicFramePr>
        <p:xfrm>
          <a:off x="2682875" y="2559050"/>
          <a:ext cx="6096000" cy="596900"/>
        </p:xfrm>
        <a:graphic>
          <a:graphicData uri="http://schemas.openxmlformats.org/drawingml/2006/table">
            <a:tbl>
              <a:tblPr/>
              <a:tblGrid>
                <a:gridCol w="6778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62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78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778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762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7786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7786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7627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7786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596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.VnTimeH" pitchFamily="34" charset="0"/>
                        </a:rPr>
                        <a:t>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66"/>
                        </a:gs>
                        <a:gs pos="100000">
                          <a:srgbClr val="66FF33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.VnTimeH" pitchFamily="34" charset="0"/>
                        </a:rPr>
                        <a:t>G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66"/>
                        </a:gs>
                        <a:gs pos="100000">
                          <a:srgbClr val="66FF33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66"/>
                        </a:gs>
                        <a:gs pos="100000">
                          <a:srgbClr val="66FF33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66"/>
                        </a:gs>
                        <a:gs pos="100000">
                          <a:srgbClr val="66FF33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Ê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66"/>
                        </a:gs>
                        <a:gs pos="100000">
                          <a:srgbClr val="66FF33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.VnTimeH" pitchFamily="34" charset="0"/>
                        </a:rPr>
                        <a:t>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66"/>
                        </a:gs>
                        <a:gs pos="100000">
                          <a:srgbClr val="66FF33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.VnTimeH" pitchFamily="34" charset="0"/>
                        </a:rPr>
                        <a:t>H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66"/>
                        </a:gs>
                        <a:gs pos="100000">
                          <a:srgbClr val="66FF33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.VnTimeH" pitchFamily="34" charset="0"/>
                        </a:rPr>
                        <a:t>U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66"/>
                        </a:gs>
                        <a:gs pos="100000">
                          <a:srgbClr val="66FF33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Ệ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66"/>
                        </a:gs>
                        <a:gs pos="100000">
                          <a:srgbClr val="66FF33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9618" name="Group 162"/>
          <p:cNvGraphicFramePr>
            <a:graphicFrameLocks noGrp="1"/>
          </p:cNvGraphicFramePr>
          <p:nvPr/>
        </p:nvGraphicFramePr>
        <p:xfrm>
          <a:off x="4738688" y="3175000"/>
          <a:ext cx="3367087" cy="579438"/>
        </p:xfrm>
        <a:graphic>
          <a:graphicData uri="http://schemas.openxmlformats.org/drawingml/2006/table">
            <a:tbl>
              <a:tblPr/>
              <a:tblGrid>
                <a:gridCol w="673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3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46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731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731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794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uLnTx/>
                          <a:uFillTx/>
                          <a:latin typeface=".VnTimeH" pitchFamily="34" charset="0"/>
                          <a:ea typeface="+mn-ea"/>
                          <a:cs typeface="+mn-cs"/>
                        </a:rPr>
                        <a:t>S</a:t>
                      </a:r>
                    </a:p>
                  </a:txBody>
                  <a:tcPr marT="45745" marB="4574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66"/>
                        </a:gs>
                        <a:gs pos="100000">
                          <a:srgbClr val="66FF33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Ợ</a:t>
                      </a:r>
                    </a:p>
                  </a:txBody>
                  <a:tcPr marT="45745" marB="4574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66"/>
                        </a:gs>
                        <a:gs pos="100000">
                          <a:srgbClr val="66FF33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.VnTimeH" pitchFamily="34" charset="0"/>
                        </a:rPr>
                        <a:t>H</a:t>
                      </a:r>
                    </a:p>
                  </a:txBody>
                  <a:tcPr marT="45745" marB="4574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66"/>
                        </a:gs>
                        <a:gs pos="100000">
                          <a:srgbClr val="66FF33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Ã</a:t>
                      </a:r>
                    </a:p>
                  </a:txBody>
                  <a:tcPr marT="45745" marB="4574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66"/>
                        </a:gs>
                        <a:gs pos="100000">
                          <a:srgbClr val="66FF33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</a:p>
                  </a:txBody>
                  <a:tcPr marT="45745" marB="4574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66"/>
                        </a:gs>
                        <a:gs pos="100000">
                          <a:srgbClr val="66FF33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9632" name="Group 176"/>
          <p:cNvGraphicFramePr>
            <a:graphicFrameLocks noGrp="1"/>
          </p:cNvGraphicFramePr>
          <p:nvPr/>
        </p:nvGraphicFramePr>
        <p:xfrm>
          <a:off x="681038" y="3794125"/>
          <a:ext cx="5413375" cy="579438"/>
        </p:xfrm>
        <a:graphic>
          <a:graphicData uri="http://schemas.openxmlformats.org/drawingml/2006/table">
            <a:tbl>
              <a:tblPr/>
              <a:tblGrid>
                <a:gridCol w="676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78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62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762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762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7786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762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7627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794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.VnTimeH" pitchFamily="34" charset="0"/>
                        </a:rPr>
                        <a:t>G</a:t>
                      </a:r>
                    </a:p>
                  </a:txBody>
                  <a:tcPr marT="45745" marB="4574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66"/>
                        </a:gs>
                        <a:gs pos="100000">
                          <a:srgbClr val="66FF33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.VnTimeH" pitchFamily="34" charset="0"/>
                        </a:rPr>
                        <a:t>I</a:t>
                      </a:r>
                    </a:p>
                  </a:txBody>
                  <a:tcPr marT="45745" marB="4574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66"/>
                        </a:gs>
                        <a:gs pos="100000">
                          <a:srgbClr val="66FF33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.VnTimeH" pitchFamily="34" charset="0"/>
                        </a:rPr>
                        <a:t>A</a:t>
                      </a:r>
                    </a:p>
                  </a:txBody>
                  <a:tcPr marT="45745" marB="4574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66"/>
                        </a:gs>
                        <a:gs pos="100000">
                          <a:srgbClr val="66FF33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.VnTimeH" pitchFamily="34" charset="0"/>
                        </a:rPr>
                        <a:t>N</a:t>
                      </a:r>
                    </a:p>
                  </a:txBody>
                  <a:tcPr marT="45745" marB="4574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66"/>
                        </a:gs>
                        <a:gs pos="100000">
                          <a:srgbClr val="66FF33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.VnTimeH" pitchFamily="34" charset="0"/>
                        </a:rPr>
                        <a:t>G</a:t>
                      </a:r>
                    </a:p>
                  </a:txBody>
                  <a:tcPr marT="45745" marB="4574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66"/>
                        </a:gs>
                        <a:gs pos="100000">
                          <a:srgbClr val="66FF33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.VnTimeH" pitchFamily="34" charset="0"/>
                        </a:rPr>
                        <a:t>S</a:t>
                      </a:r>
                    </a:p>
                  </a:txBody>
                  <a:tcPr marT="45745" marB="4574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66"/>
                        </a:gs>
                        <a:gs pos="100000">
                          <a:srgbClr val="66FF33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Ơ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FF0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45" marB="4574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66"/>
                        </a:gs>
                        <a:gs pos="100000">
                          <a:srgbClr val="66FF33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 marT="45745" marB="4574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66"/>
                        </a:gs>
                        <a:gs pos="100000">
                          <a:srgbClr val="66FF33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9652" name="Group 196"/>
          <p:cNvGraphicFramePr>
            <a:graphicFrameLocks noGrp="1"/>
          </p:cNvGraphicFramePr>
          <p:nvPr/>
        </p:nvGraphicFramePr>
        <p:xfrm>
          <a:off x="2697163" y="4359275"/>
          <a:ext cx="6096000" cy="596900"/>
        </p:xfrm>
        <a:graphic>
          <a:graphicData uri="http://schemas.openxmlformats.org/drawingml/2006/table">
            <a:tbl>
              <a:tblPr/>
              <a:tblGrid>
                <a:gridCol w="6778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62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78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778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762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7786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778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7627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7786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596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66"/>
                        </a:gs>
                        <a:gs pos="100000">
                          <a:srgbClr val="66FF33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.VnTimeH" pitchFamily="34" charset="0"/>
                        </a:rPr>
                        <a:t>H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66"/>
                        </a:gs>
                        <a:gs pos="100000">
                          <a:srgbClr val="66FF33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66"/>
                        </a:gs>
                        <a:gs pos="100000">
                          <a:srgbClr val="66FF33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.VnTimeH" pitchFamily="34" charset="0"/>
                        </a:rPr>
                        <a:t>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66"/>
                        </a:gs>
                        <a:gs pos="100000">
                          <a:srgbClr val="66FF33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.VnTimeH" pitchFamily="34" charset="0"/>
                        </a:rPr>
                        <a:t>G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66"/>
                        </a:gs>
                        <a:gs pos="100000">
                          <a:srgbClr val="66FF33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.VnTimeH" pitchFamily="34" charset="0"/>
                        </a:rPr>
                        <a:t>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66"/>
                        </a:gs>
                        <a:gs pos="100000">
                          <a:srgbClr val="66FF33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.VnTimeH" pitchFamily="34" charset="0"/>
                        </a:rPr>
                        <a:t>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66"/>
                        </a:gs>
                        <a:gs pos="100000">
                          <a:srgbClr val="66FF33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.VnTimeH" pitchFamily="34" charset="0"/>
                        </a:rPr>
                        <a:t>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66"/>
                        </a:gs>
                        <a:gs pos="100000">
                          <a:srgbClr val="66FF33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66"/>
                        </a:gs>
                        <a:gs pos="100000">
                          <a:srgbClr val="66FF33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9674" name="Text Box 218"/>
          <p:cNvSpPr txBox="1">
            <a:spLocks noChangeArrowheads="1"/>
          </p:cNvSpPr>
          <p:nvPr/>
        </p:nvSpPr>
        <p:spPr bwMode="auto">
          <a:xfrm>
            <a:off x="2027238" y="5394325"/>
            <a:ext cx="6354762" cy="8001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2300" u="sng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Câu 1: Nghĩa quân Tây S</a:t>
            </a:r>
            <a:r>
              <a:rPr lang="vi-VN" altLang="en-US" sz="2300" u="sng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ơ</a:t>
            </a:r>
            <a:r>
              <a:rPr lang="en-US" altLang="en-US" sz="2300" u="sng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 tiến ra Thăng Long</a:t>
            </a:r>
          </a:p>
          <a:p>
            <a:pPr eaLnBrk="1" hangingPunct="1"/>
            <a:r>
              <a:rPr lang="en-US" altLang="en-US" sz="2300" u="sng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lật đổ chính quyền họ nào?</a:t>
            </a:r>
            <a:endParaRPr lang="en-US" altLang="en-US" sz="230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675" name="Text Box 219"/>
          <p:cNvSpPr txBox="1">
            <a:spLocks noChangeArrowheads="1"/>
          </p:cNvSpPr>
          <p:nvPr/>
        </p:nvSpPr>
        <p:spPr bwMode="auto">
          <a:xfrm>
            <a:off x="2089150" y="5521325"/>
            <a:ext cx="4537075" cy="446088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230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Câu 2: Chúa Trịnh bị bắt ở đâu?</a:t>
            </a:r>
          </a:p>
        </p:txBody>
      </p:sp>
      <p:sp>
        <p:nvSpPr>
          <p:cNvPr id="19676" name="AutoShape 220"/>
          <p:cNvSpPr>
            <a:spLocks noChangeArrowheads="1"/>
          </p:cNvSpPr>
          <p:nvPr/>
        </p:nvSpPr>
        <p:spPr bwMode="auto">
          <a:xfrm>
            <a:off x="679450" y="5248275"/>
            <a:ext cx="8154988" cy="1058863"/>
          </a:xfrm>
          <a:prstGeom prst="rightArrow">
            <a:avLst>
              <a:gd name="adj1" fmla="val 50000"/>
              <a:gd name="adj2" fmla="val 18708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altLang="en-US" sz="2400">
                <a:cs typeface="Times New Roman" pitchFamily="18" charset="0"/>
              </a:rPr>
              <a:t>Câu 3: Ai là ng</a:t>
            </a:r>
            <a:r>
              <a:rPr lang="vi-VN" altLang="en-US" sz="2400">
                <a:cs typeface="Times New Roman" pitchFamily="18" charset="0"/>
              </a:rPr>
              <a:t>ười</a:t>
            </a:r>
            <a:r>
              <a:rPr lang="en-US" altLang="en-US" sz="2400">
                <a:cs typeface="Times New Roman" pitchFamily="18" charset="0"/>
              </a:rPr>
              <a:t> lãnh đạo cuộc tiến quân ra Thăng Long?</a:t>
            </a:r>
          </a:p>
        </p:txBody>
      </p:sp>
      <p:sp>
        <p:nvSpPr>
          <p:cNvPr id="19677" name="Text Box 221"/>
          <p:cNvSpPr txBox="1">
            <a:spLocks noChangeArrowheads="1"/>
          </p:cNvSpPr>
          <p:nvPr/>
        </p:nvSpPr>
        <p:spPr bwMode="auto">
          <a:xfrm>
            <a:off x="1779588" y="5368925"/>
            <a:ext cx="5175250" cy="800100"/>
          </a:xfrm>
          <a:prstGeom prst="rect">
            <a:avLst/>
          </a:prstGeom>
          <a:solidFill>
            <a:srgbClr val="99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2300" u="sng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Câu 4: Thái độ của nhà Trịnh khi nghe tin Nguyễn Huệ tiến ra Thăng Long?</a:t>
            </a:r>
            <a:endParaRPr lang="en-US" altLang="en-US" sz="230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678" name="AutoShape 222"/>
          <p:cNvSpPr>
            <a:spLocks noChangeArrowheads="1"/>
          </p:cNvSpPr>
          <p:nvPr/>
        </p:nvSpPr>
        <p:spPr bwMode="auto">
          <a:xfrm>
            <a:off x="1849438" y="5249863"/>
            <a:ext cx="4222750" cy="1233487"/>
          </a:xfrm>
          <a:prstGeom prst="horizontalScroll">
            <a:avLst>
              <a:gd name="adj" fmla="val 24481"/>
            </a:avLst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altLang="en-US" sz="2400" u="sng">
                <a:solidFill>
                  <a:srgbClr val="0000FF"/>
                </a:solidFill>
                <a:cs typeface="Times New Roman" pitchFamily="18" charset="0"/>
              </a:rPr>
              <a:t>Câu 5: Tổ quốc đ</a:t>
            </a:r>
            <a:r>
              <a:rPr lang="vi-VN" altLang="en-US" sz="2400" u="sng">
                <a:solidFill>
                  <a:srgbClr val="0000FF"/>
                </a:solidFill>
                <a:cs typeface="Times New Roman" pitchFamily="18" charset="0"/>
              </a:rPr>
              <a:t>ược</a:t>
            </a:r>
            <a:r>
              <a:rPr lang="en-US" altLang="en-US" sz="2400" u="sng">
                <a:solidFill>
                  <a:srgbClr val="0000FF"/>
                </a:solidFill>
                <a:cs typeface="Times New Roman" pitchFamily="18" charset="0"/>
              </a:rPr>
              <a:t> gọi là gì?</a:t>
            </a:r>
            <a:endParaRPr lang="en-US" altLang="en-US" sz="2400">
              <a:solidFill>
                <a:srgbClr val="0000FF"/>
              </a:solidFill>
              <a:cs typeface="Times New Roman" pitchFamily="18" charset="0"/>
            </a:endParaRPr>
          </a:p>
        </p:txBody>
      </p:sp>
      <p:sp>
        <p:nvSpPr>
          <p:cNvPr id="19679" name="AutoShape 223"/>
          <p:cNvSpPr>
            <a:spLocks noChangeArrowheads="1"/>
          </p:cNvSpPr>
          <p:nvPr/>
        </p:nvSpPr>
        <p:spPr bwMode="auto">
          <a:xfrm>
            <a:off x="1801813" y="5349875"/>
            <a:ext cx="4598987" cy="1004888"/>
          </a:xfrm>
          <a:prstGeom prst="flowChartAlternateProcess">
            <a:avLst/>
          </a:pr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altLang="en-US" sz="2400" u="sng">
                <a:solidFill>
                  <a:srgbClr val="FFCC00"/>
                </a:solidFill>
                <a:cs typeface="Times New Roman" pitchFamily="18" charset="0"/>
              </a:rPr>
              <a:t>Câu 6</a:t>
            </a:r>
            <a:r>
              <a:rPr lang="en-US" altLang="en-US" sz="2400" u="sng">
                <a:solidFill>
                  <a:srgbClr val="FFCC00"/>
                </a:solidFill>
                <a:latin typeface=".VnArial" pitchFamily="34" charset="0"/>
              </a:rPr>
              <a:t>:</a:t>
            </a:r>
            <a:r>
              <a:rPr lang="en-US" altLang="en-US" sz="2400">
                <a:solidFill>
                  <a:srgbClr val="FFCC00"/>
                </a:solidFill>
                <a:latin typeface=".VnArial" pitchFamily="34" charset="0"/>
              </a:rPr>
              <a:t> </a:t>
            </a:r>
            <a:r>
              <a:rPr lang="en-US" altLang="en-US" sz="2400">
                <a:solidFill>
                  <a:srgbClr val="FFCC00"/>
                </a:solidFill>
                <a:cs typeface="Times New Roman" pitchFamily="18" charset="0"/>
              </a:rPr>
              <a:t>Nguyễn Huệ tiến quân ra đâu </a:t>
            </a:r>
          </a:p>
          <a:p>
            <a:pPr algn="ctr" eaLnBrk="1" hangingPunct="1"/>
            <a:r>
              <a:rPr lang="en-US" altLang="en-US" sz="2400">
                <a:solidFill>
                  <a:srgbClr val="FFCC00"/>
                </a:solidFill>
                <a:cs typeface="Times New Roman" pitchFamily="18" charset="0"/>
              </a:rPr>
              <a:t>để tiêu diệt họ Trịnh</a:t>
            </a:r>
          </a:p>
        </p:txBody>
      </p:sp>
      <p:sp>
        <p:nvSpPr>
          <p:cNvPr id="63712" name="Text Box 224"/>
          <p:cNvSpPr txBox="1">
            <a:spLocks noChangeArrowheads="1"/>
          </p:cNvSpPr>
          <p:nvPr/>
        </p:nvSpPr>
        <p:spPr bwMode="auto">
          <a:xfrm>
            <a:off x="2362200" y="228600"/>
            <a:ext cx="41703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3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Trò ch</a:t>
            </a:r>
            <a:r>
              <a:rPr lang="vi-VN" altLang="en-US" sz="3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altLang="en-US" sz="3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36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Giải ô chữ</a:t>
            </a:r>
          </a:p>
        </p:txBody>
      </p:sp>
      <p:sp>
        <p:nvSpPr>
          <p:cNvPr id="19681" name="Rectangle 225"/>
          <p:cNvSpPr>
            <a:spLocks noChangeArrowheads="1"/>
          </p:cNvSpPr>
          <p:nvPr/>
        </p:nvSpPr>
        <p:spPr bwMode="auto">
          <a:xfrm>
            <a:off x="4797425" y="1435100"/>
            <a:ext cx="552450" cy="465138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3200" b="1">
                <a:solidFill>
                  <a:srgbClr val="FF0000"/>
                </a:solidFill>
                <a:latin typeface=".VnClarendon" pitchFamily="34" charset="0"/>
              </a:rPr>
              <a:t>?</a:t>
            </a:r>
          </a:p>
        </p:txBody>
      </p:sp>
      <p:sp>
        <p:nvSpPr>
          <p:cNvPr id="19682" name="Rectangle 226"/>
          <p:cNvSpPr>
            <a:spLocks noChangeArrowheads="1"/>
          </p:cNvSpPr>
          <p:nvPr/>
        </p:nvSpPr>
        <p:spPr bwMode="auto">
          <a:xfrm>
            <a:off x="5454650" y="1423988"/>
            <a:ext cx="552450" cy="465137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3200" b="1">
                <a:solidFill>
                  <a:srgbClr val="FF0000"/>
                </a:solidFill>
                <a:latin typeface=".VnClarendon" pitchFamily="34" charset="0"/>
              </a:rPr>
              <a:t>?</a:t>
            </a:r>
          </a:p>
        </p:txBody>
      </p:sp>
      <p:sp>
        <p:nvSpPr>
          <p:cNvPr id="19683" name="Rectangle 227"/>
          <p:cNvSpPr>
            <a:spLocks noChangeArrowheads="1"/>
          </p:cNvSpPr>
          <p:nvPr/>
        </p:nvSpPr>
        <p:spPr bwMode="auto">
          <a:xfrm>
            <a:off x="6140450" y="1393825"/>
            <a:ext cx="552450" cy="465138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3200" b="1">
                <a:solidFill>
                  <a:srgbClr val="FF0000"/>
                </a:solidFill>
                <a:latin typeface=".VnClarendon" pitchFamily="34" charset="0"/>
              </a:rPr>
              <a:t>?</a:t>
            </a:r>
          </a:p>
        </p:txBody>
      </p:sp>
      <p:sp>
        <p:nvSpPr>
          <p:cNvPr id="19684" name="Rectangle 228"/>
          <p:cNvSpPr>
            <a:spLocks noChangeArrowheads="1"/>
          </p:cNvSpPr>
          <p:nvPr/>
        </p:nvSpPr>
        <p:spPr bwMode="auto">
          <a:xfrm>
            <a:off x="6821488" y="1403350"/>
            <a:ext cx="552450" cy="465138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3200" b="1">
                <a:solidFill>
                  <a:srgbClr val="FF0000"/>
                </a:solidFill>
                <a:latin typeface=".VnClarendon" pitchFamily="34" charset="0"/>
              </a:rPr>
              <a:t>?</a:t>
            </a:r>
          </a:p>
        </p:txBody>
      </p:sp>
      <p:sp>
        <p:nvSpPr>
          <p:cNvPr id="19685" name="Rectangle 229"/>
          <p:cNvSpPr>
            <a:spLocks noChangeArrowheads="1"/>
          </p:cNvSpPr>
          <p:nvPr/>
        </p:nvSpPr>
        <p:spPr bwMode="auto">
          <a:xfrm>
            <a:off x="7475538" y="1392238"/>
            <a:ext cx="552450" cy="465137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3200" b="1">
                <a:solidFill>
                  <a:srgbClr val="FF0000"/>
                </a:solidFill>
                <a:latin typeface=".VnClarendon" pitchFamily="34" charset="0"/>
              </a:rPr>
              <a:t>?</a:t>
            </a:r>
          </a:p>
        </p:txBody>
      </p:sp>
      <p:sp>
        <p:nvSpPr>
          <p:cNvPr id="19686" name="Rectangle 230"/>
          <p:cNvSpPr>
            <a:spLocks noChangeArrowheads="1"/>
          </p:cNvSpPr>
          <p:nvPr/>
        </p:nvSpPr>
        <p:spPr bwMode="auto">
          <a:xfrm>
            <a:off x="2127250" y="1990725"/>
            <a:ext cx="550863" cy="530225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3200" b="1">
                <a:solidFill>
                  <a:srgbClr val="FF0000"/>
                </a:solidFill>
                <a:latin typeface=".VnClarendon" pitchFamily="34" charset="0"/>
              </a:rPr>
              <a:t>?</a:t>
            </a:r>
          </a:p>
        </p:txBody>
      </p:sp>
      <p:sp>
        <p:nvSpPr>
          <p:cNvPr id="19687" name="Rectangle 231"/>
          <p:cNvSpPr>
            <a:spLocks noChangeArrowheads="1"/>
          </p:cNvSpPr>
          <p:nvPr/>
        </p:nvSpPr>
        <p:spPr bwMode="auto">
          <a:xfrm>
            <a:off x="2770188" y="1992313"/>
            <a:ext cx="552450" cy="465137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3200" b="1">
                <a:solidFill>
                  <a:srgbClr val="FF0000"/>
                </a:solidFill>
                <a:latin typeface=".VnClarendon" pitchFamily="34" charset="0"/>
              </a:rPr>
              <a:t>?</a:t>
            </a:r>
          </a:p>
        </p:txBody>
      </p:sp>
      <p:sp>
        <p:nvSpPr>
          <p:cNvPr id="19688" name="Rectangle 232"/>
          <p:cNvSpPr>
            <a:spLocks noChangeArrowheads="1"/>
          </p:cNvSpPr>
          <p:nvPr/>
        </p:nvSpPr>
        <p:spPr bwMode="auto">
          <a:xfrm>
            <a:off x="3440113" y="1992313"/>
            <a:ext cx="552450" cy="465137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3200" b="1">
                <a:solidFill>
                  <a:srgbClr val="FF0000"/>
                </a:solidFill>
                <a:latin typeface=".VnClarendon" pitchFamily="34" charset="0"/>
              </a:rPr>
              <a:t>?</a:t>
            </a:r>
          </a:p>
        </p:txBody>
      </p:sp>
      <p:sp>
        <p:nvSpPr>
          <p:cNvPr id="19689" name="Rectangle 233"/>
          <p:cNvSpPr>
            <a:spLocks noChangeArrowheads="1"/>
          </p:cNvSpPr>
          <p:nvPr/>
        </p:nvSpPr>
        <p:spPr bwMode="auto">
          <a:xfrm>
            <a:off x="4108450" y="2020888"/>
            <a:ext cx="552450" cy="465137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3200" b="1">
                <a:solidFill>
                  <a:srgbClr val="FF0000"/>
                </a:solidFill>
                <a:latin typeface=".VnClarendon" pitchFamily="34" charset="0"/>
              </a:rPr>
              <a:t>?</a:t>
            </a:r>
          </a:p>
        </p:txBody>
      </p:sp>
      <p:sp>
        <p:nvSpPr>
          <p:cNvPr id="19690" name="Rectangle 234"/>
          <p:cNvSpPr>
            <a:spLocks noChangeArrowheads="1"/>
          </p:cNvSpPr>
          <p:nvPr/>
        </p:nvSpPr>
        <p:spPr bwMode="auto">
          <a:xfrm>
            <a:off x="4762500" y="2033588"/>
            <a:ext cx="552450" cy="465137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3200" b="1">
                <a:solidFill>
                  <a:srgbClr val="FF0000"/>
                </a:solidFill>
                <a:latin typeface=".VnClarendon" pitchFamily="34" charset="0"/>
              </a:rPr>
              <a:t>?</a:t>
            </a:r>
          </a:p>
        </p:txBody>
      </p:sp>
      <p:sp>
        <p:nvSpPr>
          <p:cNvPr id="19691" name="Rectangle 235"/>
          <p:cNvSpPr>
            <a:spLocks noChangeArrowheads="1"/>
          </p:cNvSpPr>
          <p:nvPr/>
        </p:nvSpPr>
        <p:spPr bwMode="auto">
          <a:xfrm>
            <a:off x="5448300" y="1992313"/>
            <a:ext cx="552450" cy="465137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3200" b="1">
                <a:solidFill>
                  <a:srgbClr val="FF0000"/>
                </a:solidFill>
                <a:latin typeface=".VnClarendon" pitchFamily="34" charset="0"/>
              </a:rPr>
              <a:t>?</a:t>
            </a:r>
          </a:p>
        </p:txBody>
      </p:sp>
      <p:sp>
        <p:nvSpPr>
          <p:cNvPr id="19692" name="Rectangle 236"/>
          <p:cNvSpPr>
            <a:spLocks noChangeArrowheads="1"/>
          </p:cNvSpPr>
          <p:nvPr/>
        </p:nvSpPr>
        <p:spPr bwMode="auto">
          <a:xfrm>
            <a:off x="2752725" y="2641600"/>
            <a:ext cx="552450" cy="465138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3200" b="1">
                <a:solidFill>
                  <a:srgbClr val="FF0000"/>
                </a:solidFill>
                <a:latin typeface=".VnClarendon" pitchFamily="34" charset="0"/>
              </a:rPr>
              <a:t>?</a:t>
            </a:r>
          </a:p>
        </p:txBody>
      </p:sp>
      <p:sp>
        <p:nvSpPr>
          <p:cNvPr id="19693" name="Rectangle 237"/>
          <p:cNvSpPr>
            <a:spLocks noChangeArrowheads="1"/>
          </p:cNvSpPr>
          <p:nvPr/>
        </p:nvSpPr>
        <p:spPr bwMode="auto">
          <a:xfrm>
            <a:off x="3433763" y="2616200"/>
            <a:ext cx="552450" cy="465138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3200" b="1">
                <a:solidFill>
                  <a:srgbClr val="FF0000"/>
                </a:solidFill>
                <a:latin typeface=".VnClarendon" pitchFamily="34" charset="0"/>
              </a:rPr>
              <a:t>?</a:t>
            </a:r>
          </a:p>
        </p:txBody>
      </p:sp>
      <p:sp>
        <p:nvSpPr>
          <p:cNvPr id="19694" name="Rectangle 238"/>
          <p:cNvSpPr>
            <a:spLocks noChangeArrowheads="1"/>
          </p:cNvSpPr>
          <p:nvPr/>
        </p:nvSpPr>
        <p:spPr bwMode="auto">
          <a:xfrm>
            <a:off x="4121150" y="2627313"/>
            <a:ext cx="552450" cy="465137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3200" b="1">
                <a:solidFill>
                  <a:srgbClr val="FF0000"/>
                </a:solidFill>
                <a:latin typeface=".VnClarendon" pitchFamily="34" charset="0"/>
              </a:rPr>
              <a:t>?</a:t>
            </a:r>
          </a:p>
        </p:txBody>
      </p:sp>
      <p:sp>
        <p:nvSpPr>
          <p:cNvPr id="19695" name="Rectangle 239"/>
          <p:cNvSpPr>
            <a:spLocks noChangeArrowheads="1"/>
          </p:cNvSpPr>
          <p:nvPr/>
        </p:nvSpPr>
        <p:spPr bwMode="auto">
          <a:xfrm>
            <a:off x="4762500" y="2628900"/>
            <a:ext cx="552450" cy="465138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3200" b="1">
                <a:solidFill>
                  <a:srgbClr val="FF0000"/>
                </a:solidFill>
                <a:latin typeface=".VnClarendon" pitchFamily="34" charset="0"/>
              </a:rPr>
              <a:t>?</a:t>
            </a:r>
          </a:p>
        </p:txBody>
      </p:sp>
      <p:sp>
        <p:nvSpPr>
          <p:cNvPr id="19696" name="Rectangle 240"/>
          <p:cNvSpPr>
            <a:spLocks noChangeArrowheads="1"/>
          </p:cNvSpPr>
          <p:nvPr/>
        </p:nvSpPr>
        <p:spPr bwMode="auto">
          <a:xfrm>
            <a:off x="5441950" y="2600325"/>
            <a:ext cx="552450" cy="465138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3200" b="1">
                <a:solidFill>
                  <a:srgbClr val="FF0000"/>
                </a:solidFill>
                <a:latin typeface=".VnClarendon" pitchFamily="34" charset="0"/>
              </a:rPr>
              <a:t>?</a:t>
            </a:r>
          </a:p>
        </p:txBody>
      </p:sp>
      <p:sp>
        <p:nvSpPr>
          <p:cNvPr id="19697" name="Rectangle 241"/>
          <p:cNvSpPr>
            <a:spLocks noChangeArrowheads="1"/>
          </p:cNvSpPr>
          <p:nvPr/>
        </p:nvSpPr>
        <p:spPr bwMode="auto">
          <a:xfrm>
            <a:off x="6875463" y="2643188"/>
            <a:ext cx="552450" cy="465137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3200" b="1">
                <a:solidFill>
                  <a:srgbClr val="FF0000"/>
                </a:solidFill>
                <a:latin typeface=".VnClarendon" pitchFamily="34" charset="0"/>
              </a:rPr>
              <a:t>?</a:t>
            </a:r>
          </a:p>
        </p:txBody>
      </p:sp>
      <p:sp>
        <p:nvSpPr>
          <p:cNvPr id="19698" name="Rectangle 242"/>
          <p:cNvSpPr>
            <a:spLocks noChangeArrowheads="1"/>
          </p:cNvSpPr>
          <p:nvPr/>
        </p:nvSpPr>
        <p:spPr bwMode="auto">
          <a:xfrm>
            <a:off x="6129338" y="2616200"/>
            <a:ext cx="552450" cy="465138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3200" b="1">
                <a:solidFill>
                  <a:srgbClr val="FF0000"/>
                </a:solidFill>
                <a:latin typeface=".VnClarendon" pitchFamily="34" charset="0"/>
              </a:rPr>
              <a:t>?</a:t>
            </a:r>
          </a:p>
        </p:txBody>
      </p:sp>
      <p:sp>
        <p:nvSpPr>
          <p:cNvPr id="19699" name="Rectangle 243"/>
          <p:cNvSpPr>
            <a:spLocks noChangeArrowheads="1"/>
          </p:cNvSpPr>
          <p:nvPr/>
        </p:nvSpPr>
        <p:spPr bwMode="auto">
          <a:xfrm>
            <a:off x="7504113" y="2630488"/>
            <a:ext cx="552450" cy="465137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3200" b="1">
                <a:solidFill>
                  <a:srgbClr val="FF0000"/>
                </a:solidFill>
                <a:latin typeface=".VnClarendon" pitchFamily="34" charset="0"/>
              </a:rPr>
              <a:t>?</a:t>
            </a:r>
          </a:p>
        </p:txBody>
      </p:sp>
      <p:sp>
        <p:nvSpPr>
          <p:cNvPr id="19700" name="Rectangle 244"/>
          <p:cNvSpPr>
            <a:spLocks noChangeArrowheads="1"/>
          </p:cNvSpPr>
          <p:nvPr/>
        </p:nvSpPr>
        <p:spPr bwMode="auto">
          <a:xfrm>
            <a:off x="8167688" y="2616200"/>
            <a:ext cx="552450" cy="465138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3200" b="1">
                <a:solidFill>
                  <a:srgbClr val="FF0000"/>
                </a:solidFill>
                <a:latin typeface=".VnClarendon" pitchFamily="34" charset="0"/>
              </a:rPr>
              <a:t>?</a:t>
            </a:r>
          </a:p>
        </p:txBody>
      </p:sp>
      <p:sp>
        <p:nvSpPr>
          <p:cNvPr id="19701" name="Rectangle 245"/>
          <p:cNvSpPr>
            <a:spLocks noChangeArrowheads="1"/>
          </p:cNvSpPr>
          <p:nvPr/>
        </p:nvSpPr>
        <p:spPr bwMode="auto">
          <a:xfrm>
            <a:off x="4778375" y="3268663"/>
            <a:ext cx="552450" cy="473075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3200" b="1">
                <a:solidFill>
                  <a:srgbClr val="FF0000"/>
                </a:solidFill>
                <a:latin typeface=".VnClarendon" pitchFamily="34" charset="0"/>
              </a:rPr>
              <a:t>?</a:t>
            </a:r>
          </a:p>
        </p:txBody>
      </p:sp>
      <p:sp>
        <p:nvSpPr>
          <p:cNvPr id="19702" name="Rectangle 246"/>
          <p:cNvSpPr>
            <a:spLocks noChangeArrowheads="1"/>
          </p:cNvSpPr>
          <p:nvPr/>
        </p:nvSpPr>
        <p:spPr bwMode="auto">
          <a:xfrm>
            <a:off x="5492750" y="3268663"/>
            <a:ext cx="552450" cy="465137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3200" b="1">
                <a:solidFill>
                  <a:srgbClr val="FF0000"/>
                </a:solidFill>
                <a:latin typeface=".VnClarendon" pitchFamily="34" charset="0"/>
              </a:rPr>
              <a:t>?</a:t>
            </a:r>
          </a:p>
        </p:txBody>
      </p:sp>
      <p:sp>
        <p:nvSpPr>
          <p:cNvPr id="19703" name="Rectangle 247"/>
          <p:cNvSpPr>
            <a:spLocks noChangeArrowheads="1"/>
          </p:cNvSpPr>
          <p:nvPr/>
        </p:nvSpPr>
        <p:spPr bwMode="auto">
          <a:xfrm>
            <a:off x="6148388" y="3268663"/>
            <a:ext cx="552450" cy="465137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3200" b="1">
                <a:solidFill>
                  <a:srgbClr val="FF0000"/>
                </a:solidFill>
                <a:latin typeface=".VnClarendon" pitchFamily="34" charset="0"/>
              </a:rPr>
              <a:t>?</a:t>
            </a:r>
          </a:p>
        </p:txBody>
      </p:sp>
      <p:sp>
        <p:nvSpPr>
          <p:cNvPr id="19704" name="Rectangle 248"/>
          <p:cNvSpPr>
            <a:spLocks noChangeArrowheads="1"/>
          </p:cNvSpPr>
          <p:nvPr/>
        </p:nvSpPr>
        <p:spPr bwMode="auto">
          <a:xfrm>
            <a:off x="6805613" y="3251200"/>
            <a:ext cx="552450" cy="465138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3200" b="1">
                <a:solidFill>
                  <a:srgbClr val="FF0000"/>
                </a:solidFill>
                <a:latin typeface=".VnClarendon" pitchFamily="34" charset="0"/>
              </a:rPr>
              <a:t>?</a:t>
            </a:r>
          </a:p>
        </p:txBody>
      </p:sp>
      <p:sp>
        <p:nvSpPr>
          <p:cNvPr id="19705" name="Rectangle 249"/>
          <p:cNvSpPr>
            <a:spLocks noChangeArrowheads="1"/>
          </p:cNvSpPr>
          <p:nvPr/>
        </p:nvSpPr>
        <p:spPr bwMode="auto">
          <a:xfrm>
            <a:off x="7521575" y="3275013"/>
            <a:ext cx="552450" cy="465137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3200" b="1">
                <a:solidFill>
                  <a:srgbClr val="FF0000"/>
                </a:solidFill>
                <a:latin typeface=".VnClarendon" pitchFamily="34" charset="0"/>
              </a:rPr>
              <a:t>?</a:t>
            </a:r>
          </a:p>
        </p:txBody>
      </p:sp>
      <p:sp>
        <p:nvSpPr>
          <p:cNvPr id="19706" name="Rectangle 250"/>
          <p:cNvSpPr>
            <a:spLocks noChangeArrowheads="1"/>
          </p:cNvSpPr>
          <p:nvPr/>
        </p:nvSpPr>
        <p:spPr bwMode="auto">
          <a:xfrm>
            <a:off x="725488" y="3832225"/>
            <a:ext cx="552450" cy="465138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3200" b="1">
                <a:solidFill>
                  <a:srgbClr val="FF0000"/>
                </a:solidFill>
                <a:latin typeface=".VnClarendon" pitchFamily="34" charset="0"/>
              </a:rPr>
              <a:t>?</a:t>
            </a:r>
          </a:p>
        </p:txBody>
      </p:sp>
      <p:sp>
        <p:nvSpPr>
          <p:cNvPr id="19707" name="Rectangle 251"/>
          <p:cNvSpPr>
            <a:spLocks noChangeArrowheads="1"/>
          </p:cNvSpPr>
          <p:nvPr/>
        </p:nvSpPr>
        <p:spPr bwMode="auto">
          <a:xfrm>
            <a:off x="1349375" y="3848100"/>
            <a:ext cx="552450" cy="465138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3200" b="1">
                <a:solidFill>
                  <a:srgbClr val="FF0000"/>
                </a:solidFill>
                <a:latin typeface=".VnClarendon" pitchFamily="34" charset="0"/>
              </a:rPr>
              <a:t>?</a:t>
            </a:r>
          </a:p>
        </p:txBody>
      </p:sp>
      <p:sp>
        <p:nvSpPr>
          <p:cNvPr id="19708" name="Rectangle 252"/>
          <p:cNvSpPr>
            <a:spLocks noChangeArrowheads="1"/>
          </p:cNvSpPr>
          <p:nvPr/>
        </p:nvSpPr>
        <p:spPr bwMode="auto">
          <a:xfrm>
            <a:off x="2035175" y="3846513"/>
            <a:ext cx="552450" cy="465137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3200" b="1">
                <a:solidFill>
                  <a:srgbClr val="FF0000"/>
                </a:solidFill>
                <a:latin typeface=".VnClarendon" pitchFamily="34" charset="0"/>
              </a:rPr>
              <a:t>?</a:t>
            </a:r>
          </a:p>
        </p:txBody>
      </p:sp>
      <p:sp>
        <p:nvSpPr>
          <p:cNvPr id="19709" name="Rectangle 253"/>
          <p:cNvSpPr>
            <a:spLocks noChangeArrowheads="1"/>
          </p:cNvSpPr>
          <p:nvPr/>
        </p:nvSpPr>
        <p:spPr bwMode="auto">
          <a:xfrm>
            <a:off x="2716213" y="3860800"/>
            <a:ext cx="552450" cy="465138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3200" b="1">
                <a:solidFill>
                  <a:srgbClr val="FF0000"/>
                </a:solidFill>
                <a:latin typeface=".VnClarendon" pitchFamily="34" charset="0"/>
              </a:rPr>
              <a:t>?</a:t>
            </a:r>
          </a:p>
        </p:txBody>
      </p:sp>
      <p:sp>
        <p:nvSpPr>
          <p:cNvPr id="19710" name="Rectangle 254"/>
          <p:cNvSpPr>
            <a:spLocks noChangeArrowheads="1"/>
          </p:cNvSpPr>
          <p:nvPr/>
        </p:nvSpPr>
        <p:spPr bwMode="auto">
          <a:xfrm>
            <a:off x="3413125" y="3862388"/>
            <a:ext cx="552450" cy="465137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3200" b="1">
                <a:solidFill>
                  <a:srgbClr val="FF0000"/>
                </a:solidFill>
                <a:latin typeface=".VnClarendon" pitchFamily="34" charset="0"/>
              </a:rPr>
              <a:t>?</a:t>
            </a:r>
          </a:p>
        </p:txBody>
      </p:sp>
      <p:sp>
        <p:nvSpPr>
          <p:cNvPr id="19711" name="Rectangle 255"/>
          <p:cNvSpPr>
            <a:spLocks noChangeArrowheads="1"/>
          </p:cNvSpPr>
          <p:nvPr/>
        </p:nvSpPr>
        <p:spPr bwMode="auto">
          <a:xfrm>
            <a:off x="4108450" y="3862388"/>
            <a:ext cx="552450" cy="465137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3200" b="1">
                <a:solidFill>
                  <a:srgbClr val="FF0000"/>
                </a:solidFill>
                <a:latin typeface=".VnClarendon" pitchFamily="34" charset="0"/>
              </a:rPr>
              <a:t>?</a:t>
            </a:r>
          </a:p>
        </p:txBody>
      </p:sp>
      <p:sp>
        <p:nvSpPr>
          <p:cNvPr id="19712" name="Rectangle 256"/>
          <p:cNvSpPr>
            <a:spLocks noChangeArrowheads="1"/>
          </p:cNvSpPr>
          <p:nvPr/>
        </p:nvSpPr>
        <p:spPr bwMode="auto">
          <a:xfrm>
            <a:off x="4789488" y="3851275"/>
            <a:ext cx="552450" cy="465138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3200" b="1">
                <a:solidFill>
                  <a:srgbClr val="FF0000"/>
                </a:solidFill>
                <a:latin typeface=".VnClarendon" pitchFamily="34" charset="0"/>
              </a:rPr>
              <a:t>?</a:t>
            </a:r>
          </a:p>
        </p:txBody>
      </p:sp>
      <p:sp>
        <p:nvSpPr>
          <p:cNvPr id="19713" name="Rectangle 257"/>
          <p:cNvSpPr>
            <a:spLocks noChangeArrowheads="1"/>
          </p:cNvSpPr>
          <p:nvPr/>
        </p:nvSpPr>
        <p:spPr bwMode="auto">
          <a:xfrm>
            <a:off x="5480050" y="3846513"/>
            <a:ext cx="552450" cy="465137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3200" b="1">
                <a:solidFill>
                  <a:srgbClr val="FF0000"/>
                </a:solidFill>
                <a:latin typeface=".VnClarendon" pitchFamily="34" charset="0"/>
              </a:rPr>
              <a:t>?</a:t>
            </a:r>
          </a:p>
        </p:txBody>
      </p:sp>
      <p:sp>
        <p:nvSpPr>
          <p:cNvPr id="19714" name="Rectangle 258"/>
          <p:cNvSpPr>
            <a:spLocks noChangeArrowheads="1"/>
          </p:cNvSpPr>
          <p:nvPr/>
        </p:nvSpPr>
        <p:spPr bwMode="auto">
          <a:xfrm>
            <a:off x="2786063" y="4427538"/>
            <a:ext cx="552450" cy="465137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3200" b="1">
                <a:solidFill>
                  <a:srgbClr val="FF0000"/>
                </a:solidFill>
                <a:latin typeface=".VnClarendon" pitchFamily="34" charset="0"/>
              </a:rPr>
              <a:t>?</a:t>
            </a:r>
          </a:p>
        </p:txBody>
      </p:sp>
      <p:sp>
        <p:nvSpPr>
          <p:cNvPr id="19715" name="Rectangle 259"/>
          <p:cNvSpPr>
            <a:spLocks noChangeArrowheads="1"/>
          </p:cNvSpPr>
          <p:nvPr/>
        </p:nvSpPr>
        <p:spPr bwMode="auto">
          <a:xfrm>
            <a:off x="3424238" y="4429125"/>
            <a:ext cx="552450" cy="465138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3200" b="1">
                <a:solidFill>
                  <a:srgbClr val="FF0000"/>
                </a:solidFill>
                <a:latin typeface=".VnClarendon" pitchFamily="34" charset="0"/>
              </a:rPr>
              <a:t>?</a:t>
            </a:r>
          </a:p>
        </p:txBody>
      </p:sp>
      <p:sp>
        <p:nvSpPr>
          <p:cNvPr id="19716" name="Rectangle 260"/>
          <p:cNvSpPr>
            <a:spLocks noChangeArrowheads="1"/>
          </p:cNvSpPr>
          <p:nvPr/>
        </p:nvSpPr>
        <p:spPr bwMode="auto">
          <a:xfrm>
            <a:off x="4140200" y="4441825"/>
            <a:ext cx="552450" cy="465138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3200" b="1">
                <a:solidFill>
                  <a:srgbClr val="FF0000"/>
                </a:solidFill>
                <a:latin typeface=".VnClarendon" pitchFamily="34" charset="0"/>
              </a:rPr>
              <a:t>?</a:t>
            </a:r>
          </a:p>
        </p:txBody>
      </p:sp>
      <p:sp>
        <p:nvSpPr>
          <p:cNvPr id="19717" name="Rectangle 261"/>
          <p:cNvSpPr>
            <a:spLocks noChangeArrowheads="1"/>
          </p:cNvSpPr>
          <p:nvPr/>
        </p:nvSpPr>
        <p:spPr bwMode="auto">
          <a:xfrm>
            <a:off x="4789488" y="4427538"/>
            <a:ext cx="552450" cy="465137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3200" b="1">
                <a:solidFill>
                  <a:srgbClr val="FF0000"/>
                </a:solidFill>
                <a:latin typeface=".VnClarendon" pitchFamily="34" charset="0"/>
              </a:rPr>
              <a:t>?</a:t>
            </a:r>
          </a:p>
        </p:txBody>
      </p:sp>
      <p:sp>
        <p:nvSpPr>
          <p:cNvPr id="19718" name="Rectangle 262"/>
          <p:cNvSpPr>
            <a:spLocks noChangeArrowheads="1"/>
          </p:cNvSpPr>
          <p:nvPr/>
        </p:nvSpPr>
        <p:spPr bwMode="auto">
          <a:xfrm>
            <a:off x="5472113" y="4443413"/>
            <a:ext cx="552450" cy="465137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3200" b="1">
                <a:solidFill>
                  <a:srgbClr val="FF0000"/>
                </a:solidFill>
                <a:latin typeface=".VnClarendon" pitchFamily="34" charset="0"/>
              </a:rPr>
              <a:t>?</a:t>
            </a:r>
          </a:p>
        </p:txBody>
      </p:sp>
      <p:sp>
        <p:nvSpPr>
          <p:cNvPr id="19719" name="Rectangle 263"/>
          <p:cNvSpPr>
            <a:spLocks noChangeArrowheads="1"/>
          </p:cNvSpPr>
          <p:nvPr/>
        </p:nvSpPr>
        <p:spPr bwMode="auto">
          <a:xfrm>
            <a:off x="6154738" y="4427538"/>
            <a:ext cx="552450" cy="465137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3200" b="1">
                <a:solidFill>
                  <a:srgbClr val="FF0000"/>
                </a:solidFill>
                <a:latin typeface=".VnClarendon" pitchFamily="34" charset="0"/>
              </a:rPr>
              <a:t>?</a:t>
            </a:r>
          </a:p>
        </p:txBody>
      </p:sp>
      <p:sp>
        <p:nvSpPr>
          <p:cNvPr id="19720" name="Rectangle 264"/>
          <p:cNvSpPr>
            <a:spLocks noChangeArrowheads="1"/>
          </p:cNvSpPr>
          <p:nvPr/>
        </p:nvSpPr>
        <p:spPr bwMode="auto">
          <a:xfrm>
            <a:off x="6807200" y="4441825"/>
            <a:ext cx="552450" cy="465138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3200" b="1">
                <a:solidFill>
                  <a:srgbClr val="FF0000"/>
                </a:solidFill>
                <a:latin typeface=".VnClarendon" pitchFamily="34" charset="0"/>
              </a:rPr>
              <a:t>?</a:t>
            </a:r>
          </a:p>
        </p:txBody>
      </p:sp>
      <p:sp>
        <p:nvSpPr>
          <p:cNvPr id="19721" name="Rectangle 265"/>
          <p:cNvSpPr>
            <a:spLocks noChangeArrowheads="1"/>
          </p:cNvSpPr>
          <p:nvPr/>
        </p:nvSpPr>
        <p:spPr bwMode="auto">
          <a:xfrm>
            <a:off x="7532688" y="4427538"/>
            <a:ext cx="552450" cy="465137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3200" b="1">
                <a:solidFill>
                  <a:srgbClr val="FF0000"/>
                </a:solidFill>
                <a:latin typeface=".VnClarendon" pitchFamily="34" charset="0"/>
              </a:rPr>
              <a:t>?</a:t>
            </a:r>
          </a:p>
        </p:txBody>
      </p:sp>
      <p:sp>
        <p:nvSpPr>
          <p:cNvPr id="19722" name="Rectangle 266"/>
          <p:cNvSpPr>
            <a:spLocks noChangeArrowheads="1"/>
          </p:cNvSpPr>
          <p:nvPr/>
        </p:nvSpPr>
        <p:spPr bwMode="auto">
          <a:xfrm>
            <a:off x="8193088" y="4413250"/>
            <a:ext cx="552450" cy="465138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3200" b="1">
                <a:solidFill>
                  <a:srgbClr val="FF0000"/>
                </a:solidFill>
                <a:latin typeface=".VnClarendon" pitchFamily="34" charset="0"/>
              </a:rPr>
              <a:t>?</a:t>
            </a:r>
          </a:p>
        </p:txBody>
      </p:sp>
      <p:graphicFrame>
        <p:nvGraphicFramePr>
          <p:cNvPr id="19723" name="Group 267"/>
          <p:cNvGraphicFramePr>
            <a:graphicFrameLocks noGrp="1"/>
          </p:cNvGraphicFramePr>
          <p:nvPr/>
        </p:nvGraphicFramePr>
        <p:xfrm>
          <a:off x="4745038" y="1347788"/>
          <a:ext cx="666750" cy="3616324"/>
        </p:xfrm>
        <a:graphic>
          <a:graphicData uri="http://schemas.openxmlformats.org/drawingml/2006/table">
            <a:tbl>
              <a:tblPr/>
              <a:tblGrid>
                <a:gridCol w="666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8445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.VnTimeH" pitchFamily="34" charset="0"/>
                        </a:rPr>
                        <a:t>T</a:t>
                      </a:r>
                    </a:p>
                  </a:txBody>
                  <a:tcPr marT="45740" marB="4574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00"/>
                        </a:gs>
                        <a:gs pos="100000">
                          <a:srgbClr val="0000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669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Â</a:t>
                      </a:r>
                    </a:p>
                  </a:txBody>
                  <a:tcPr marT="45740" marB="4574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00"/>
                        </a:gs>
                        <a:gs pos="100000">
                          <a:srgbClr val="0000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669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.VnTimeH" pitchFamily="34" charset="0"/>
                        </a:rPr>
                        <a:t>Y</a:t>
                      </a:r>
                    </a:p>
                  </a:txBody>
                  <a:tcPr marT="45740" marB="4574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00"/>
                        </a:gs>
                        <a:gs pos="100000">
                          <a:srgbClr val="0000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510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.VnTimeH" pitchFamily="34" charset="0"/>
                        </a:rPr>
                        <a:t>S</a:t>
                      </a:r>
                    </a:p>
                  </a:txBody>
                  <a:tcPr marT="45740" marB="4574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00"/>
                        </a:gs>
                        <a:gs pos="100000">
                          <a:srgbClr val="0000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669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Ơ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FF0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40" marB="4574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00"/>
                        </a:gs>
                        <a:gs pos="100000">
                          <a:srgbClr val="0000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669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.VnTimeH" pitchFamily="34" charset="0"/>
                        </a:rPr>
                        <a:t>N</a:t>
                      </a:r>
                    </a:p>
                  </a:txBody>
                  <a:tcPr marT="45740" marB="4574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00"/>
                        </a:gs>
                        <a:gs pos="100000">
                          <a:srgbClr val="0000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19739" name="Group 283"/>
          <p:cNvGraphicFramePr>
            <a:graphicFrameLocks noGrp="1"/>
          </p:cNvGraphicFramePr>
          <p:nvPr/>
        </p:nvGraphicFramePr>
        <p:xfrm>
          <a:off x="1895475" y="5478463"/>
          <a:ext cx="4033837" cy="592137"/>
        </p:xfrm>
        <a:graphic>
          <a:graphicData uri="http://schemas.openxmlformats.org/drawingml/2006/table">
            <a:tbl>
              <a:tblPr/>
              <a:tblGrid>
                <a:gridCol w="6715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3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3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7151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731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7151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9213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.VnTimeH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66"/>
                        </a:gs>
                        <a:gs pos="100000">
                          <a:srgbClr val="0000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.VnTimeH" pitchFamily="34" charset="0"/>
                        </a:rPr>
                        <a:t>Â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66"/>
                        </a:gs>
                        <a:gs pos="100000">
                          <a:srgbClr val="0000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.VnTimeH" pitchFamily="34" charset="0"/>
                        </a:rPr>
                        <a:t>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66"/>
                        </a:gs>
                        <a:gs pos="100000">
                          <a:srgbClr val="0000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.VnTimeH" pitchFamily="34" charset="0"/>
                        </a:rPr>
                        <a:t>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66"/>
                        </a:gs>
                        <a:gs pos="100000">
                          <a:srgbClr val="0000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.VnTimeH" pitchFamily="34" charset="0"/>
                        </a:rPr>
                        <a:t>Ơ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FF0066"/>
                        </a:solidFill>
                        <a:effectLst/>
                        <a:latin typeface=".VnTimeH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66"/>
                        </a:gs>
                        <a:gs pos="100000">
                          <a:srgbClr val="0000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.VnTimeH" pitchFamily="34" charset="0"/>
                        </a:rPr>
                        <a:t>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66"/>
                        </a:gs>
                        <a:gs pos="100000">
                          <a:srgbClr val="0000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63787" name="Picture 18" descr="sunflowers_wave_hb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88" y="-277813"/>
            <a:ext cx="1981200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756" name="Picture 300" descr="smile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4946650"/>
            <a:ext cx="1524001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4728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95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95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956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95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1000" fill="hold"/>
                                        <p:tgtEl>
                                          <p:spTgt spid="196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1000" fill="hold"/>
                                        <p:tgtEl>
                                          <p:spTgt spid="196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1000" fill="hold"/>
                                        <p:tgtEl>
                                          <p:spTgt spid="196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1000" fill="hold"/>
                                        <p:tgtEl>
                                          <p:spTgt spid="196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" dur="1000" fill="hold"/>
                                        <p:tgtEl>
                                          <p:spTgt spid="196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6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6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96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96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9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96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96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96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96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96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96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96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96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96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96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195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195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1956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195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1000" fill="hold"/>
                                        <p:tgtEl>
                                          <p:spTgt spid="196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7" dur="1000" fill="hold"/>
                                        <p:tgtEl>
                                          <p:spTgt spid="196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1" dur="1000" fill="hold"/>
                                        <p:tgtEl>
                                          <p:spTgt spid="196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5" dur="1000" fill="hold"/>
                                        <p:tgtEl>
                                          <p:spTgt spid="196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9" dur="1000" fill="hold"/>
                                        <p:tgtEl>
                                          <p:spTgt spid="196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3" dur="1000" fill="hold"/>
                                        <p:tgtEl>
                                          <p:spTgt spid="196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96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96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2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196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196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6" dur="500"/>
                                        <p:tgtEl>
                                          <p:spTgt spid="19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196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196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196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196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196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196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196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196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196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196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196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196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 nodeType="clickPar">
                      <p:stCondLst>
                        <p:cond delay="indefinite"/>
                      </p:stCondLst>
                      <p:childTnLst>
                        <p:par>
                          <p:cTn id="1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4" dur="500" fill="hold"/>
                                        <p:tgtEl>
                                          <p:spTgt spid="195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5" dur="500" fill="hold"/>
                                        <p:tgtEl>
                                          <p:spTgt spid="195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1956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37" dur="500" fill="hold"/>
                                        <p:tgtEl>
                                          <p:spTgt spid="195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1" dur="1000" fill="hold"/>
                                        <p:tgtEl>
                                          <p:spTgt spid="196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5" dur="1000" fill="hold"/>
                                        <p:tgtEl>
                                          <p:spTgt spid="196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9" dur="1000" fill="hold"/>
                                        <p:tgtEl>
                                          <p:spTgt spid="196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3" dur="1000" fill="hold"/>
                                        <p:tgtEl>
                                          <p:spTgt spid="196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7" dur="1000" fill="hold"/>
                                        <p:tgtEl>
                                          <p:spTgt spid="196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1" dur="1000" fill="hold"/>
                                        <p:tgtEl>
                                          <p:spTgt spid="196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5" dur="1000" fill="hold"/>
                                        <p:tgtEl>
                                          <p:spTgt spid="196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9" dur="1000" fill="hold"/>
                                        <p:tgtEl>
                                          <p:spTgt spid="196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3" dur="1000" fill="hold"/>
                                        <p:tgtEl>
                                          <p:spTgt spid="197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196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7" dur="500" fill="hold"/>
                                        <p:tgtEl>
                                          <p:spTgt spid="196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 nodeType="clickPar">
                      <p:stCondLst>
                        <p:cond delay="indefinite"/>
                      </p:stCondLst>
                      <p:childTnLst>
                        <p:par>
                          <p:cTn id="1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0" presetID="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1" dur="500"/>
                                        <p:tgtEl>
                                          <p:spTgt spid="196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500"/>
                                        <p:tgtEl>
                                          <p:spTgt spid="196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6" dur="500"/>
                                        <p:tgtEl>
                                          <p:spTgt spid="19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8" dur="500"/>
                                        <p:tgtEl>
                                          <p:spTgt spid="196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/>
                                        <p:tgtEl>
                                          <p:spTgt spid="196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500"/>
                                        <p:tgtEl>
                                          <p:spTgt spid="196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500"/>
                                        <p:tgtEl>
                                          <p:spTgt spid="196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6" dur="500"/>
                                        <p:tgtEl>
                                          <p:spTgt spid="196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/>
                                        <p:tgtEl>
                                          <p:spTgt spid="196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0" dur="500"/>
                                        <p:tgtEl>
                                          <p:spTgt spid="196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/>
                                        <p:tgtEl>
                                          <p:spTgt spid="196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500"/>
                                        <p:tgtEl>
                                          <p:spTgt spid="196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/>
                                        <p:tgtEl>
                                          <p:spTgt spid="196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8" dur="500"/>
                                        <p:tgtEl>
                                          <p:spTgt spid="196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/>
                                        <p:tgtEl>
                                          <p:spTgt spid="196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2" dur="500"/>
                                        <p:tgtEl>
                                          <p:spTgt spid="196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500"/>
                                        <p:tgtEl>
                                          <p:spTgt spid="196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500"/>
                                        <p:tgtEl>
                                          <p:spTgt spid="196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/>
                                        <p:tgtEl>
                                          <p:spTgt spid="196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0" dur="500"/>
                                        <p:tgtEl>
                                          <p:spTgt spid="197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500"/>
                                        <p:tgtEl>
                                          <p:spTgt spid="197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 nodeType="clickPar">
                      <p:stCondLst>
                        <p:cond delay="indefinite"/>
                      </p:stCondLst>
                      <p:childTnLst>
                        <p:par>
                          <p:cTn id="2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5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6" dur="500" fill="hold"/>
                                        <p:tgtEl>
                                          <p:spTgt spid="195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7" dur="500" fill="hold"/>
                                        <p:tgtEl>
                                          <p:spTgt spid="195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8" dur="500" fill="hold"/>
                                        <p:tgtEl>
                                          <p:spTgt spid="1956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9" dur="500" fill="hold"/>
                                        <p:tgtEl>
                                          <p:spTgt spid="195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3" dur="1000" fill="hold"/>
                                        <p:tgtEl>
                                          <p:spTgt spid="197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7" dur="1000" fill="hold"/>
                                        <p:tgtEl>
                                          <p:spTgt spid="197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1" dur="1000" fill="hold"/>
                                        <p:tgtEl>
                                          <p:spTgt spid="197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5" dur="1000" fill="hold"/>
                                        <p:tgtEl>
                                          <p:spTgt spid="197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9" dur="1000" fill="hold"/>
                                        <p:tgtEl>
                                          <p:spTgt spid="197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0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52" dur="2000"/>
                                        <p:tgtEl>
                                          <p:spTgt spid="19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 nodeType="clickPar">
                      <p:stCondLst>
                        <p:cond delay="indefinite"/>
                      </p:stCondLst>
                      <p:childTnLst>
                        <p:par>
                          <p:cTn id="2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5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6" dur="500"/>
                                        <p:tgtEl>
                                          <p:spTgt spid="196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500"/>
                                        <p:tgtEl>
                                          <p:spTgt spid="196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1" dur="500" fill="hold"/>
                                        <p:tgtEl>
                                          <p:spTgt spid="196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500" fill="hold"/>
                                        <p:tgtEl>
                                          <p:spTgt spid="196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3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4" dur="500"/>
                                        <p:tgtEl>
                                          <p:spTgt spid="197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500"/>
                                        <p:tgtEl>
                                          <p:spTgt spid="197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8" dur="500"/>
                                        <p:tgtEl>
                                          <p:spTgt spid="197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500"/>
                                        <p:tgtEl>
                                          <p:spTgt spid="197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2" dur="500"/>
                                        <p:tgtEl>
                                          <p:spTgt spid="197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500"/>
                                        <p:tgtEl>
                                          <p:spTgt spid="197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6" dur="500"/>
                                        <p:tgtEl>
                                          <p:spTgt spid="197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7" dur="500"/>
                                        <p:tgtEl>
                                          <p:spTgt spid="197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0" dur="500"/>
                                        <p:tgtEl>
                                          <p:spTgt spid="197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500"/>
                                        <p:tgtEl>
                                          <p:spTgt spid="197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 nodeType="clickPar">
                      <p:stCondLst>
                        <p:cond delay="indefinite"/>
                      </p:stCondLst>
                      <p:childTnLst>
                        <p:par>
                          <p:cTn id="2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5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6" dur="500" fill="hold"/>
                                        <p:tgtEl>
                                          <p:spTgt spid="195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7" dur="500" fill="hold"/>
                                        <p:tgtEl>
                                          <p:spTgt spid="195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8" dur="500" fill="hold"/>
                                        <p:tgtEl>
                                          <p:spTgt spid="1956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89" dur="500" fill="hold"/>
                                        <p:tgtEl>
                                          <p:spTgt spid="195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3" dur="1000" fill="hold"/>
                                        <p:tgtEl>
                                          <p:spTgt spid="197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7" dur="1000" fill="hold"/>
                                        <p:tgtEl>
                                          <p:spTgt spid="197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1" dur="1000" fill="hold"/>
                                        <p:tgtEl>
                                          <p:spTgt spid="197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5" dur="1000" fill="hold"/>
                                        <p:tgtEl>
                                          <p:spTgt spid="197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8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9" dur="1000" fill="hold"/>
                                        <p:tgtEl>
                                          <p:spTgt spid="197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2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3" dur="1000" fill="hold"/>
                                        <p:tgtEl>
                                          <p:spTgt spid="197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7" dur="1000" fill="hold"/>
                                        <p:tgtEl>
                                          <p:spTgt spid="197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1" dur="1000" fill="hold"/>
                                        <p:tgtEl>
                                          <p:spTgt spid="197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2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4" dur="100"/>
                                        <p:tgtEl>
                                          <p:spTgt spid="196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5" dur="400" fill="hold"/>
                                        <p:tgtEl>
                                          <p:spTgt spid="196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6" dur="400" fill="hold"/>
                                        <p:tgtEl>
                                          <p:spTgt spid="196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6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6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9" fill="hold" nodeType="clickPar">
                      <p:stCondLst>
                        <p:cond delay="indefinite"/>
                      </p:stCondLst>
                      <p:childTnLst>
                        <p:par>
                          <p:cTn id="3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1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2" dur="500"/>
                                        <p:tgtEl>
                                          <p:spTgt spid="196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500"/>
                                        <p:tgtEl>
                                          <p:spTgt spid="196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7" dur="500"/>
                                        <p:tgtEl>
                                          <p:spTgt spid="19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9" dur="500"/>
                                        <p:tgtEl>
                                          <p:spTgt spid="197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0" dur="500"/>
                                        <p:tgtEl>
                                          <p:spTgt spid="197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2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3" dur="500"/>
                                        <p:tgtEl>
                                          <p:spTgt spid="197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500"/>
                                        <p:tgtEl>
                                          <p:spTgt spid="197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6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7" dur="500"/>
                                        <p:tgtEl>
                                          <p:spTgt spid="197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8" dur="500"/>
                                        <p:tgtEl>
                                          <p:spTgt spid="197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0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1" dur="500"/>
                                        <p:tgtEl>
                                          <p:spTgt spid="197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2" dur="500"/>
                                        <p:tgtEl>
                                          <p:spTgt spid="197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4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5" dur="500"/>
                                        <p:tgtEl>
                                          <p:spTgt spid="197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6" dur="500"/>
                                        <p:tgtEl>
                                          <p:spTgt spid="197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8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9" dur="500"/>
                                        <p:tgtEl>
                                          <p:spTgt spid="197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0" dur="500"/>
                                        <p:tgtEl>
                                          <p:spTgt spid="197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2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3" dur="500"/>
                                        <p:tgtEl>
                                          <p:spTgt spid="197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4" dur="500"/>
                                        <p:tgtEl>
                                          <p:spTgt spid="197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6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7" dur="500"/>
                                        <p:tgtEl>
                                          <p:spTgt spid="197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8" dur="500"/>
                                        <p:tgtEl>
                                          <p:spTgt spid="197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0" fill="hold" nodeType="clickPar">
                      <p:stCondLst>
                        <p:cond delay="indefinite"/>
                      </p:stCondLst>
                      <p:childTnLst>
                        <p:par>
                          <p:cTn id="3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2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3" dur="500" fill="hold"/>
                                        <p:tgtEl>
                                          <p:spTgt spid="1959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4" dur="500" fill="hold"/>
                                        <p:tgtEl>
                                          <p:spTgt spid="195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5" dur="500" fill="hold"/>
                                        <p:tgtEl>
                                          <p:spTgt spid="1959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76" dur="500" fill="hold"/>
                                        <p:tgtEl>
                                          <p:spTgt spid="195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9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0" dur="1000" fill="hold"/>
                                        <p:tgtEl>
                                          <p:spTgt spid="197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3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4" dur="1000" fill="hold"/>
                                        <p:tgtEl>
                                          <p:spTgt spid="197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7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8" dur="1000" fill="hold"/>
                                        <p:tgtEl>
                                          <p:spTgt spid="197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1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92" dur="1000" fill="hold"/>
                                        <p:tgtEl>
                                          <p:spTgt spid="197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5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96" dur="1000" fill="hold"/>
                                        <p:tgtEl>
                                          <p:spTgt spid="197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9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0" dur="1000" fill="hold"/>
                                        <p:tgtEl>
                                          <p:spTgt spid="197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3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4" dur="1000" fill="hold"/>
                                        <p:tgtEl>
                                          <p:spTgt spid="197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7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8" dur="1000" fill="hold"/>
                                        <p:tgtEl>
                                          <p:spTgt spid="197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1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12" dur="1000" fill="hold"/>
                                        <p:tgtEl>
                                          <p:spTgt spid="197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3" presetID="4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5" dur="1000" fill="hold"/>
                                        <p:tgtEl>
                                          <p:spTgt spid="196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6" dur="1000" fill="hold"/>
                                        <p:tgtEl>
                                          <p:spTgt spid="196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7" dur="1000" fill="hold"/>
                                        <p:tgtEl>
                                          <p:spTgt spid="196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8" dur="1000"/>
                                        <p:tgtEl>
                                          <p:spTgt spid="19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9" fill="hold" nodeType="clickPar">
                      <p:stCondLst>
                        <p:cond delay="indefinite"/>
                      </p:stCondLst>
                      <p:childTnLst>
                        <p:par>
                          <p:cTn id="4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1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checkerboard(across)">
                                      <p:cBhvr>
                                        <p:cTn id="422" dur="500"/>
                                        <p:tgtEl>
                                          <p:spTgt spid="196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6" dur="1000" fill="hold"/>
                                        <p:tgtEl>
                                          <p:spTgt spid="196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7" dur="1000" fill="hold"/>
                                        <p:tgtEl>
                                          <p:spTgt spid="196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8" dur="1000"/>
                                        <p:tgtEl>
                                          <p:spTgt spid="19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9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0" dur="500"/>
                                        <p:tgtEl>
                                          <p:spTgt spid="197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1" dur="500"/>
                                        <p:tgtEl>
                                          <p:spTgt spid="197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3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4" dur="500"/>
                                        <p:tgtEl>
                                          <p:spTgt spid="197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5" dur="500"/>
                                        <p:tgtEl>
                                          <p:spTgt spid="197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7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8" dur="500"/>
                                        <p:tgtEl>
                                          <p:spTgt spid="197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9" dur="500"/>
                                        <p:tgtEl>
                                          <p:spTgt spid="197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1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2" dur="500"/>
                                        <p:tgtEl>
                                          <p:spTgt spid="197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3" dur="500"/>
                                        <p:tgtEl>
                                          <p:spTgt spid="197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5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6" dur="500"/>
                                        <p:tgtEl>
                                          <p:spTgt spid="197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7" dur="500"/>
                                        <p:tgtEl>
                                          <p:spTgt spid="197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9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0" dur="500"/>
                                        <p:tgtEl>
                                          <p:spTgt spid="197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1" dur="500"/>
                                        <p:tgtEl>
                                          <p:spTgt spid="197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3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4" dur="500"/>
                                        <p:tgtEl>
                                          <p:spTgt spid="197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5" dur="500"/>
                                        <p:tgtEl>
                                          <p:spTgt spid="197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7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8" dur="500"/>
                                        <p:tgtEl>
                                          <p:spTgt spid="197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9" dur="500"/>
                                        <p:tgtEl>
                                          <p:spTgt spid="197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1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2" dur="500"/>
                                        <p:tgtEl>
                                          <p:spTgt spid="197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3" dur="500"/>
                                        <p:tgtEl>
                                          <p:spTgt spid="197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5" fill="hold" nodeType="clickPar">
                      <p:stCondLst>
                        <p:cond delay="indefinite"/>
                      </p:stCondLst>
                      <p:childTnLst>
                        <p:par>
                          <p:cTn id="4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9" dur="500" fill="hold"/>
                                        <p:tgtEl>
                                          <p:spTgt spid="197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0" dur="500" fill="hold"/>
                                        <p:tgtEl>
                                          <p:spTgt spid="197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inh co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74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7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9" dur="1000" fill="hold"/>
                                        <p:tgtEl>
                                          <p:spTgt spid="197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7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560" grpId="0" animBg="1"/>
      <p:bldP spid="19561" grpId="0" animBg="1"/>
      <p:bldP spid="19562" grpId="0" animBg="1"/>
      <p:bldP spid="19563" grpId="0" animBg="1"/>
      <p:bldP spid="19564" grpId="0" animBg="1"/>
      <p:bldP spid="19595" grpId="0" animBg="1"/>
      <p:bldP spid="19674" grpId="0" animBg="1"/>
      <p:bldP spid="19674" grpId="1" animBg="1"/>
      <p:bldP spid="19675" grpId="0" animBg="1"/>
      <p:bldP spid="19676" grpId="0" animBg="1"/>
      <p:bldP spid="19676" grpId="1" animBg="1"/>
      <p:bldP spid="19677" grpId="0" animBg="1"/>
      <p:bldP spid="19677" grpId="1" animBg="1"/>
      <p:bldP spid="19678" grpId="0" animBg="1"/>
      <p:bldP spid="19678" grpId="1" animBg="1"/>
      <p:bldP spid="19679" grpId="0" animBg="1"/>
      <p:bldP spid="19679" grpId="1" animBg="1"/>
      <p:bldP spid="19681" grpId="0" animBg="1"/>
      <p:bldP spid="19681" grpId="1" animBg="1"/>
      <p:bldP spid="19681" grpId="2" animBg="1"/>
      <p:bldP spid="19682" grpId="0" animBg="1"/>
      <p:bldP spid="19682" grpId="1" animBg="1"/>
      <p:bldP spid="19682" grpId="2" animBg="1"/>
      <p:bldP spid="19683" grpId="0" animBg="1"/>
      <p:bldP spid="19683" grpId="1" animBg="1"/>
      <p:bldP spid="19683" grpId="2" animBg="1"/>
      <p:bldP spid="19684" grpId="0" animBg="1"/>
      <p:bldP spid="19684" grpId="1" animBg="1"/>
      <p:bldP spid="19684" grpId="2" animBg="1"/>
      <p:bldP spid="19685" grpId="0" animBg="1"/>
      <p:bldP spid="19685" grpId="1" animBg="1"/>
      <p:bldP spid="19685" grpId="2" animBg="1"/>
      <p:bldP spid="19686" grpId="0" animBg="1"/>
      <p:bldP spid="19686" grpId="1" animBg="1"/>
      <p:bldP spid="19686" grpId="2" animBg="1"/>
      <p:bldP spid="19687" grpId="0" animBg="1"/>
      <p:bldP spid="19687" grpId="1" animBg="1"/>
      <p:bldP spid="19687" grpId="2" animBg="1"/>
      <p:bldP spid="19688" grpId="0" animBg="1"/>
      <p:bldP spid="19688" grpId="1" animBg="1"/>
      <p:bldP spid="19688" grpId="2" animBg="1"/>
      <p:bldP spid="19689" grpId="0" animBg="1"/>
      <p:bldP spid="19689" grpId="1" animBg="1"/>
      <p:bldP spid="19689" grpId="2" animBg="1"/>
      <p:bldP spid="19690" grpId="0" animBg="1"/>
      <p:bldP spid="19690" grpId="1" animBg="1"/>
      <p:bldP spid="19690" grpId="2" animBg="1"/>
      <p:bldP spid="19691" grpId="0" animBg="1"/>
      <p:bldP spid="19691" grpId="1" animBg="1"/>
      <p:bldP spid="19691" grpId="2" animBg="1"/>
      <p:bldP spid="19692" grpId="0" animBg="1"/>
      <p:bldP spid="19692" grpId="1" animBg="1"/>
      <p:bldP spid="19692" grpId="2" animBg="1"/>
      <p:bldP spid="19693" grpId="0" animBg="1"/>
      <p:bldP spid="19693" grpId="1" animBg="1"/>
      <p:bldP spid="19693" grpId="2" animBg="1"/>
      <p:bldP spid="19694" grpId="0" animBg="1"/>
      <p:bldP spid="19694" grpId="1" animBg="1"/>
      <p:bldP spid="19694" grpId="2" animBg="1"/>
      <p:bldP spid="19695" grpId="0" animBg="1"/>
      <p:bldP spid="19695" grpId="1" animBg="1"/>
      <p:bldP spid="19695" grpId="2" animBg="1"/>
      <p:bldP spid="19696" grpId="0" animBg="1"/>
      <p:bldP spid="19696" grpId="1" animBg="1"/>
      <p:bldP spid="19696" grpId="2" animBg="1"/>
      <p:bldP spid="19697" grpId="0" animBg="1"/>
      <p:bldP spid="19697" grpId="1" animBg="1"/>
      <p:bldP spid="19697" grpId="2" animBg="1"/>
      <p:bldP spid="19698" grpId="0" animBg="1"/>
      <p:bldP spid="19698" grpId="1" animBg="1"/>
      <p:bldP spid="19698" grpId="2" animBg="1"/>
      <p:bldP spid="19699" grpId="0" animBg="1"/>
      <p:bldP spid="19699" grpId="1" animBg="1"/>
      <p:bldP spid="19699" grpId="2" animBg="1"/>
      <p:bldP spid="19700" grpId="0" animBg="1"/>
      <p:bldP spid="19700" grpId="1" animBg="1"/>
      <p:bldP spid="19700" grpId="2" animBg="1"/>
      <p:bldP spid="19701" grpId="0" animBg="1"/>
      <p:bldP spid="19701" grpId="1" animBg="1"/>
      <p:bldP spid="19701" grpId="2" animBg="1"/>
      <p:bldP spid="19702" grpId="0" animBg="1"/>
      <p:bldP spid="19702" grpId="1" animBg="1"/>
      <p:bldP spid="19702" grpId="2" animBg="1"/>
      <p:bldP spid="19703" grpId="0" animBg="1"/>
      <p:bldP spid="19703" grpId="1" animBg="1"/>
      <p:bldP spid="19703" grpId="2" animBg="1"/>
      <p:bldP spid="19704" grpId="0" animBg="1"/>
      <p:bldP spid="19704" grpId="1" animBg="1"/>
      <p:bldP spid="19704" grpId="2" animBg="1"/>
      <p:bldP spid="19705" grpId="0" animBg="1"/>
      <p:bldP spid="19705" grpId="1" animBg="1"/>
      <p:bldP spid="19705" grpId="2" animBg="1"/>
      <p:bldP spid="19706" grpId="0" animBg="1"/>
      <p:bldP spid="19706" grpId="1" animBg="1"/>
      <p:bldP spid="19706" grpId="2" animBg="1"/>
      <p:bldP spid="19707" grpId="0" animBg="1"/>
      <p:bldP spid="19707" grpId="1" animBg="1"/>
      <p:bldP spid="19707" grpId="2" animBg="1"/>
      <p:bldP spid="19708" grpId="0" animBg="1"/>
      <p:bldP spid="19708" grpId="1" animBg="1"/>
      <p:bldP spid="19708" grpId="2" animBg="1"/>
      <p:bldP spid="19709" grpId="0" animBg="1"/>
      <p:bldP spid="19709" grpId="1" animBg="1"/>
      <p:bldP spid="19709" grpId="2" animBg="1"/>
      <p:bldP spid="19710" grpId="0" animBg="1"/>
      <p:bldP spid="19710" grpId="1" animBg="1"/>
      <p:bldP spid="19710" grpId="2" animBg="1"/>
      <p:bldP spid="19711" grpId="0" animBg="1"/>
      <p:bldP spid="19711" grpId="1" animBg="1"/>
      <p:bldP spid="19711" grpId="2" animBg="1"/>
      <p:bldP spid="19712" grpId="0" animBg="1"/>
      <p:bldP spid="19712" grpId="1" animBg="1"/>
      <p:bldP spid="19712" grpId="2" animBg="1"/>
      <p:bldP spid="19713" grpId="0" animBg="1"/>
      <p:bldP spid="19713" grpId="1" animBg="1"/>
      <p:bldP spid="19713" grpId="2" animBg="1"/>
      <p:bldP spid="19714" grpId="0" animBg="1"/>
      <p:bldP spid="19714" grpId="1" animBg="1"/>
      <p:bldP spid="19714" grpId="2" animBg="1"/>
      <p:bldP spid="19715" grpId="0" animBg="1"/>
      <p:bldP spid="19715" grpId="1" animBg="1"/>
      <p:bldP spid="19715" grpId="2" animBg="1"/>
      <p:bldP spid="19716" grpId="0" animBg="1"/>
      <p:bldP spid="19716" grpId="1" animBg="1"/>
      <p:bldP spid="19716" grpId="2" animBg="1"/>
      <p:bldP spid="19717" grpId="0" animBg="1"/>
      <p:bldP spid="19717" grpId="1" animBg="1"/>
      <p:bldP spid="19717" grpId="2" animBg="1"/>
      <p:bldP spid="19718" grpId="0" animBg="1"/>
      <p:bldP spid="19718" grpId="1" animBg="1"/>
      <p:bldP spid="19718" grpId="2" animBg="1"/>
      <p:bldP spid="19719" grpId="0" animBg="1"/>
      <p:bldP spid="19719" grpId="1" animBg="1"/>
      <p:bldP spid="19719" grpId="2" animBg="1"/>
      <p:bldP spid="19720" grpId="0" animBg="1"/>
      <p:bldP spid="19720" grpId="1" animBg="1"/>
      <p:bldP spid="19720" grpId="2" animBg="1"/>
      <p:bldP spid="19721" grpId="0" animBg="1"/>
      <p:bldP spid="19721" grpId="1" animBg="1"/>
      <p:bldP spid="19721" grpId="2" animBg="1"/>
      <p:bldP spid="19722" grpId="0" animBg="1"/>
      <p:bldP spid="19722" grpId="1" animBg="1"/>
      <p:bldP spid="19722" grpId="2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2514600" y="1752600"/>
            <a:ext cx="4495800" cy="650875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vi-VN" dirty="0">
                <a:solidFill>
                  <a:prstClr val="black"/>
                </a:solidFill>
                <a:latin typeface="+mj-lt"/>
              </a:rPr>
              <a:t>Quân Trịnh đại bại.Trịnh Khải cởi áo </a:t>
            </a:r>
            <a:r>
              <a:rPr lang="en-US" dirty="0">
                <a:solidFill>
                  <a:prstClr val="black"/>
                </a:solidFill>
                <a:latin typeface="+mj-lt"/>
              </a:rPr>
              <a:t>C</a:t>
            </a:r>
            <a:r>
              <a:rPr lang="vi-VN" dirty="0">
                <a:solidFill>
                  <a:prstClr val="black"/>
                </a:solidFill>
                <a:latin typeface="+mj-lt"/>
              </a:rPr>
              <a:t>húa bỏ chạy. </a:t>
            </a:r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609600" y="5486400"/>
            <a:ext cx="8229600" cy="990600"/>
          </a:xfrm>
          <a:prstGeom prst="rect">
            <a:avLst/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2000" b="1" dirty="0">
                <a:solidFill>
                  <a:srgbClr val="0033CC"/>
                </a:solidFill>
                <a:latin typeface="+mj-lt"/>
              </a:rPr>
              <a:t>Nguyễn Huệ quyết định tiến </a:t>
            </a:r>
            <a:endParaRPr lang="en-US" sz="2000" b="1" dirty="0">
              <a:solidFill>
                <a:srgbClr val="0033CC"/>
              </a:solidFill>
              <a:latin typeface="+mj-lt"/>
            </a:endParaRPr>
          </a:p>
          <a:p>
            <a:pPr algn="ctr"/>
            <a:r>
              <a:rPr lang="vi-VN" sz="2000" b="1" dirty="0">
                <a:solidFill>
                  <a:srgbClr val="0033CC"/>
                </a:solidFill>
                <a:latin typeface="+mj-lt"/>
              </a:rPr>
              <a:t>ra Thăng Long, lật đổ chính quyền họ </a:t>
            </a:r>
            <a:br>
              <a:rPr lang="vi-VN" sz="2000" b="1" dirty="0">
                <a:solidFill>
                  <a:srgbClr val="0033CC"/>
                </a:solidFill>
                <a:latin typeface="+mj-lt"/>
              </a:rPr>
            </a:br>
            <a:r>
              <a:rPr lang="vi-VN" sz="2000" b="1" dirty="0">
                <a:solidFill>
                  <a:srgbClr val="0033CC"/>
                </a:solidFill>
                <a:latin typeface="+mj-lt"/>
              </a:rPr>
              <a:t>Trịnh.Thống nhất giang sơn.</a:t>
            </a:r>
          </a:p>
        </p:txBody>
      </p:sp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838200" y="4724400"/>
            <a:ext cx="7696200" cy="7620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2000" dirty="0">
                <a:solidFill>
                  <a:prstClr val="black"/>
                </a:solidFill>
                <a:latin typeface="+mj-lt"/>
              </a:rPr>
              <a:t>Nghe tin đó Trịnh Khải tức tốc triệu tập</a:t>
            </a:r>
            <a:br>
              <a:rPr lang="vi-VN" sz="2000" dirty="0">
                <a:solidFill>
                  <a:prstClr val="black"/>
                </a:solidFill>
                <a:latin typeface="+mj-lt"/>
              </a:rPr>
            </a:br>
            <a:r>
              <a:rPr lang="vi-VN" sz="2000" dirty="0">
                <a:solidFill>
                  <a:prstClr val="black"/>
                </a:solidFill>
                <a:latin typeface="+mj-lt"/>
              </a:rPr>
              <a:t> quần thần bàn kế giữ kinh thành.</a:t>
            </a:r>
          </a:p>
        </p:txBody>
      </p:sp>
      <p:sp>
        <p:nvSpPr>
          <p:cNvPr id="17413" name="Rectangle 5"/>
          <p:cNvSpPr>
            <a:spLocks noChangeArrowheads="1"/>
          </p:cNvSpPr>
          <p:nvPr/>
        </p:nvSpPr>
        <p:spPr bwMode="auto">
          <a:xfrm>
            <a:off x="1371600" y="3962400"/>
            <a:ext cx="6781800" cy="7620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2000">
                <a:solidFill>
                  <a:prstClr val="black"/>
                </a:solidFill>
                <a:latin typeface="+mj-lt"/>
              </a:rPr>
              <a:t>Quân thủy và quân bộ của Nguyễn Huệ tiến</a:t>
            </a:r>
            <a:br>
              <a:rPr lang="vi-VN" sz="2000">
                <a:solidFill>
                  <a:prstClr val="black"/>
                </a:solidFill>
                <a:latin typeface="+mj-lt"/>
              </a:rPr>
            </a:br>
            <a:r>
              <a:rPr lang="vi-VN" sz="2000">
                <a:solidFill>
                  <a:prstClr val="black"/>
                </a:solidFill>
                <a:latin typeface="+mj-lt"/>
              </a:rPr>
              <a:t>như vũ bão về Thăng Long.</a:t>
            </a:r>
          </a:p>
        </p:txBody>
      </p:sp>
      <p:sp>
        <p:nvSpPr>
          <p:cNvPr id="17414" name="Rectangle 6"/>
          <p:cNvSpPr>
            <a:spLocks noChangeArrowheads="1"/>
          </p:cNvSpPr>
          <p:nvPr/>
        </p:nvSpPr>
        <p:spPr bwMode="auto">
          <a:xfrm>
            <a:off x="1752600" y="3200400"/>
            <a:ext cx="6019800" cy="762000"/>
          </a:xfrm>
          <a:prstGeom prst="rect">
            <a:avLst/>
          </a:prstGeom>
          <a:solidFill>
            <a:srgbClr val="CC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2100">
                <a:solidFill>
                  <a:prstClr val="black"/>
                </a:solidFill>
                <a:latin typeface="+mj-lt"/>
              </a:rPr>
              <a:t>Quân Tây Sơn ập đến quân Trịnh trở tay không kịp </a:t>
            </a:r>
            <a:br>
              <a:rPr lang="vi-VN" sz="2100">
                <a:solidFill>
                  <a:prstClr val="black"/>
                </a:solidFill>
                <a:latin typeface="+mj-lt"/>
              </a:rPr>
            </a:br>
            <a:r>
              <a:rPr lang="vi-VN" sz="2100">
                <a:solidFill>
                  <a:prstClr val="black"/>
                </a:solidFill>
                <a:latin typeface="+mj-lt"/>
              </a:rPr>
              <a:t>phần bị giết, phần bỏ chạy.</a:t>
            </a:r>
          </a:p>
        </p:txBody>
      </p:sp>
      <p:sp>
        <p:nvSpPr>
          <p:cNvPr id="17415" name="Rectangle 7"/>
          <p:cNvSpPr>
            <a:spLocks noChangeArrowheads="1"/>
          </p:cNvSpPr>
          <p:nvPr/>
        </p:nvSpPr>
        <p:spPr bwMode="auto">
          <a:xfrm>
            <a:off x="2209800" y="2362200"/>
            <a:ext cx="5181600" cy="8382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vi-VN" sz="1900" dirty="0">
                <a:solidFill>
                  <a:prstClr val="black"/>
                </a:solidFill>
                <a:latin typeface="+mj-lt"/>
              </a:rPr>
              <a:t>Trịnh Khải phất cờ lệnh thúc quân đánh trả. </a:t>
            </a:r>
            <a:br>
              <a:rPr lang="vi-VN" sz="1900" dirty="0">
                <a:solidFill>
                  <a:prstClr val="black"/>
                </a:solidFill>
                <a:latin typeface="+mj-lt"/>
              </a:rPr>
            </a:br>
            <a:r>
              <a:rPr lang="vi-VN" sz="1900" dirty="0">
                <a:solidFill>
                  <a:prstClr val="black"/>
                </a:solidFill>
                <a:latin typeface="+mj-lt"/>
              </a:rPr>
              <a:t>Quân sĩ nhìn nhau không dám tiến.</a:t>
            </a:r>
          </a:p>
        </p:txBody>
      </p:sp>
      <p:sp>
        <p:nvSpPr>
          <p:cNvPr id="17416" name="AutoShape 8"/>
          <p:cNvSpPr>
            <a:spLocks noChangeArrowheads="1"/>
          </p:cNvSpPr>
          <p:nvPr/>
        </p:nvSpPr>
        <p:spPr bwMode="auto">
          <a:xfrm>
            <a:off x="2971800" y="381000"/>
            <a:ext cx="3657600" cy="1371600"/>
          </a:xfrm>
          <a:prstGeom prst="flowChartExtract">
            <a:avLst/>
          </a:prstGeom>
          <a:solidFill>
            <a:srgbClr val="C2FDA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vi-VN" sz="1600" b="1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7418" name="AutoShape 10"/>
          <p:cNvSpPr>
            <a:spLocks noChangeArrowheads="1"/>
          </p:cNvSpPr>
          <p:nvPr/>
        </p:nvSpPr>
        <p:spPr bwMode="auto">
          <a:xfrm>
            <a:off x="304800" y="5029200"/>
            <a:ext cx="457200" cy="457200"/>
          </a:xfrm>
          <a:custGeom>
            <a:avLst/>
            <a:gdLst>
              <a:gd name="T0" fmla="*/ 320167 w 21600"/>
              <a:gd name="T1" fmla="*/ 0 h 21600"/>
              <a:gd name="T2" fmla="*/ 320167 w 21600"/>
              <a:gd name="T3" fmla="*/ 257344 h 21600"/>
              <a:gd name="T4" fmla="*/ 68516 w 21600"/>
              <a:gd name="T5" fmla="*/ 457200 h 21600"/>
              <a:gd name="T6" fmla="*/ 457200 w 21600"/>
              <a:gd name="T7" fmla="*/ 128672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latin typeface="+mj-lt"/>
            </a:endParaRPr>
          </a:p>
        </p:txBody>
      </p:sp>
      <p:sp>
        <p:nvSpPr>
          <p:cNvPr id="17419" name="AutoShape 11"/>
          <p:cNvSpPr>
            <a:spLocks noChangeArrowheads="1"/>
          </p:cNvSpPr>
          <p:nvPr/>
        </p:nvSpPr>
        <p:spPr bwMode="auto">
          <a:xfrm>
            <a:off x="685800" y="4191000"/>
            <a:ext cx="457200" cy="457200"/>
          </a:xfrm>
          <a:custGeom>
            <a:avLst/>
            <a:gdLst>
              <a:gd name="T0" fmla="*/ 320167 w 21600"/>
              <a:gd name="T1" fmla="*/ 0 h 21600"/>
              <a:gd name="T2" fmla="*/ 320167 w 21600"/>
              <a:gd name="T3" fmla="*/ 257344 h 21600"/>
              <a:gd name="T4" fmla="*/ 68516 w 21600"/>
              <a:gd name="T5" fmla="*/ 457200 h 21600"/>
              <a:gd name="T6" fmla="*/ 457200 w 21600"/>
              <a:gd name="T7" fmla="*/ 128672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latin typeface="+mj-lt"/>
            </a:endParaRPr>
          </a:p>
        </p:txBody>
      </p:sp>
      <p:sp>
        <p:nvSpPr>
          <p:cNvPr id="17420" name="AutoShape 12"/>
          <p:cNvSpPr>
            <a:spLocks noChangeArrowheads="1"/>
          </p:cNvSpPr>
          <p:nvPr/>
        </p:nvSpPr>
        <p:spPr bwMode="auto">
          <a:xfrm>
            <a:off x="1066800" y="3429000"/>
            <a:ext cx="457200" cy="457200"/>
          </a:xfrm>
          <a:custGeom>
            <a:avLst/>
            <a:gdLst>
              <a:gd name="T0" fmla="*/ 320167 w 21600"/>
              <a:gd name="T1" fmla="*/ 0 h 21600"/>
              <a:gd name="T2" fmla="*/ 320167 w 21600"/>
              <a:gd name="T3" fmla="*/ 257344 h 21600"/>
              <a:gd name="T4" fmla="*/ 68516 w 21600"/>
              <a:gd name="T5" fmla="*/ 457200 h 21600"/>
              <a:gd name="T6" fmla="*/ 457200 w 21600"/>
              <a:gd name="T7" fmla="*/ 128672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latin typeface="+mj-lt"/>
            </a:endParaRPr>
          </a:p>
        </p:txBody>
      </p:sp>
      <p:sp>
        <p:nvSpPr>
          <p:cNvPr id="17421" name="AutoShape 13"/>
          <p:cNvSpPr>
            <a:spLocks noChangeArrowheads="1"/>
          </p:cNvSpPr>
          <p:nvPr/>
        </p:nvSpPr>
        <p:spPr bwMode="auto">
          <a:xfrm>
            <a:off x="1524000" y="2667000"/>
            <a:ext cx="457200" cy="457200"/>
          </a:xfrm>
          <a:custGeom>
            <a:avLst/>
            <a:gdLst>
              <a:gd name="T0" fmla="*/ 320167 w 21600"/>
              <a:gd name="T1" fmla="*/ 0 h 21600"/>
              <a:gd name="T2" fmla="*/ 320167 w 21600"/>
              <a:gd name="T3" fmla="*/ 257344 h 21600"/>
              <a:gd name="T4" fmla="*/ 68516 w 21600"/>
              <a:gd name="T5" fmla="*/ 457200 h 21600"/>
              <a:gd name="T6" fmla="*/ 457200 w 21600"/>
              <a:gd name="T7" fmla="*/ 128672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latin typeface="+mj-lt"/>
            </a:endParaRPr>
          </a:p>
        </p:txBody>
      </p:sp>
      <p:sp>
        <p:nvSpPr>
          <p:cNvPr id="17422" name="AutoShape 14"/>
          <p:cNvSpPr>
            <a:spLocks noChangeArrowheads="1"/>
          </p:cNvSpPr>
          <p:nvPr/>
        </p:nvSpPr>
        <p:spPr bwMode="auto">
          <a:xfrm>
            <a:off x="1905000" y="1905000"/>
            <a:ext cx="457200" cy="457200"/>
          </a:xfrm>
          <a:custGeom>
            <a:avLst/>
            <a:gdLst>
              <a:gd name="T0" fmla="*/ 320167 w 21600"/>
              <a:gd name="T1" fmla="*/ 0 h 21600"/>
              <a:gd name="T2" fmla="*/ 320167 w 21600"/>
              <a:gd name="T3" fmla="*/ 257344 h 21600"/>
              <a:gd name="T4" fmla="*/ 68516 w 21600"/>
              <a:gd name="T5" fmla="*/ 457200 h 21600"/>
              <a:gd name="T6" fmla="*/ 457200 w 21600"/>
              <a:gd name="T7" fmla="*/ 128672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latin typeface="+mj-lt"/>
            </a:endParaRPr>
          </a:p>
        </p:txBody>
      </p:sp>
      <p:sp>
        <p:nvSpPr>
          <p:cNvPr id="17425" name="Rectangle 17"/>
          <p:cNvSpPr>
            <a:spLocks noChangeArrowheads="1"/>
          </p:cNvSpPr>
          <p:nvPr/>
        </p:nvSpPr>
        <p:spPr bwMode="auto">
          <a:xfrm>
            <a:off x="3124200" y="838200"/>
            <a:ext cx="33528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vi-VN" b="1" dirty="0">
                <a:solidFill>
                  <a:srgbClr val="FF0000"/>
                </a:solidFill>
                <a:latin typeface="+mj-lt"/>
              </a:rPr>
              <a:t>Nguyễn Huệ</a:t>
            </a:r>
            <a:r>
              <a:rPr lang="en-US" b="1" dirty="0">
                <a:solidFill>
                  <a:srgbClr val="FF0000"/>
                </a:solidFill>
                <a:latin typeface="+mj-lt"/>
              </a:rPr>
              <a:t> </a:t>
            </a:r>
          </a:p>
          <a:p>
            <a:pPr algn="ctr"/>
            <a:r>
              <a:rPr lang="en-US" b="1" dirty="0">
                <a:solidFill>
                  <a:srgbClr val="FF0000"/>
                </a:solidFill>
                <a:latin typeface="+mj-lt"/>
              </a:rPr>
              <a:t>l</a:t>
            </a:r>
            <a:r>
              <a:rPr lang="vi-VN" b="1" dirty="0">
                <a:solidFill>
                  <a:srgbClr val="FF0000"/>
                </a:solidFill>
                <a:latin typeface="+mj-lt"/>
              </a:rPr>
              <a:t>àm chủ Thăng Long,</a:t>
            </a:r>
            <a:endParaRPr lang="en-US" b="1" dirty="0">
              <a:solidFill>
                <a:srgbClr val="FF0000"/>
              </a:solidFill>
              <a:latin typeface="+mj-lt"/>
            </a:endParaRPr>
          </a:p>
          <a:p>
            <a:pPr algn="ctr"/>
            <a:r>
              <a:rPr lang="vi-VN" b="1" dirty="0">
                <a:solidFill>
                  <a:srgbClr val="FF0000"/>
                </a:solidFill>
                <a:latin typeface="+mj-lt"/>
              </a:rPr>
              <a:t> lật đổ</a:t>
            </a:r>
            <a:r>
              <a:rPr lang="en-US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b="1" dirty="0">
                <a:solidFill>
                  <a:srgbClr val="FF0000"/>
                </a:solidFill>
                <a:latin typeface="+mj-lt"/>
              </a:rPr>
              <a:t>họ Trịnh</a:t>
            </a:r>
          </a:p>
        </p:txBody>
      </p:sp>
    </p:spTree>
    <p:extLst>
      <p:ext uri="{BB962C8B-B14F-4D97-AF65-F5344CB8AC3E}">
        <p14:creationId xmlns:p14="http://schemas.microsoft.com/office/powerpoint/2010/main" val="193652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7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7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7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74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74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74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7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17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17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17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74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74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74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74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7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0" animBg="1"/>
      <p:bldP spid="17411" grpId="0" animBg="1"/>
      <p:bldP spid="17412" grpId="0" animBg="1"/>
      <p:bldP spid="17413" grpId="0" animBg="1"/>
      <p:bldP spid="17414" grpId="0" build="allAtOnce" animBg="1"/>
      <p:bldP spid="17415" grpId="0" animBg="1"/>
      <p:bldP spid="17416" grpId="0" animBg="1"/>
      <p:bldP spid="17418" grpId="0" animBg="1"/>
      <p:bldP spid="17419" grpId="0" animBg="1"/>
      <p:bldP spid="17420" grpId="0" animBg="1"/>
      <p:bldP spid="17421" grpId="0" animBg="1"/>
      <p:bldP spid="17422" grpId="0" animBg="1"/>
      <p:bldP spid="1742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2743200" y="1995488"/>
            <a:ext cx="377507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>
                <a:solidFill>
                  <a:srgbClr val="000000"/>
                </a:solidFill>
                <a:cs typeface="Times New Roman" pitchFamily="18" charset="0"/>
              </a:rPr>
              <a:t>* Học thuộc ghi nhớ.</a:t>
            </a: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2633663" y="2678113"/>
            <a:ext cx="46053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2800">
                <a:solidFill>
                  <a:srgbClr val="000000"/>
                </a:solidFill>
                <a:cs typeface="Times New Roman" pitchFamily="18" charset="0"/>
              </a:rPr>
              <a:t>*</a:t>
            </a:r>
            <a:r>
              <a:rPr lang="en-US" sz="280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2800" u="sng">
                <a:solidFill>
                  <a:srgbClr val="000000"/>
                </a:solidFill>
                <a:cs typeface="Times New Roman" pitchFamily="18" charset="0"/>
              </a:rPr>
              <a:t>Chuẩn bị bài sau</a:t>
            </a:r>
            <a:r>
              <a:rPr lang="en-US" sz="2800">
                <a:solidFill>
                  <a:srgbClr val="000000"/>
                </a:solidFill>
                <a:cs typeface="Times New Roman" pitchFamily="18" charset="0"/>
              </a:rPr>
              <a:t>: 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  <a:cs typeface="Times New Roman" pitchFamily="18" charset="0"/>
              </a:rPr>
              <a:t>Quang Trung </a:t>
            </a:r>
            <a:br>
              <a:rPr lang="en-US" sz="2800" b="1">
                <a:solidFill>
                  <a:srgbClr val="FF0000"/>
                </a:solidFill>
                <a:cs typeface="Times New Roman" pitchFamily="18" charset="0"/>
              </a:rPr>
            </a:br>
            <a:r>
              <a:rPr lang="en-US" sz="2800" b="1">
                <a:solidFill>
                  <a:srgbClr val="FF0000"/>
                </a:solidFill>
                <a:cs typeface="Times New Roman" pitchFamily="18" charset="0"/>
              </a:rPr>
              <a:t>đại phá quân Thanh. </a:t>
            </a:r>
          </a:p>
        </p:txBody>
      </p:sp>
    </p:spTree>
    <p:extLst>
      <p:ext uri="{BB962C8B-B14F-4D97-AF65-F5344CB8AC3E}">
        <p14:creationId xmlns:p14="http://schemas.microsoft.com/office/powerpoint/2010/main" val="3339142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38" name="Group 269"/>
          <p:cNvGrpSpPr>
            <a:grpSpLocks/>
          </p:cNvGrpSpPr>
          <p:nvPr/>
        </p:nvGrpSpPr>
        <p:grpSpPr bwMode="auto">
          <a:xfrm>
            <a:off x="0" y="-231775"/>
            <a:ext cx="9144000" cy="7089775"/>
            <a:chOff x="204" y="-1"/>
            <a:chExt cx="2457" cy="2088"/>
          </a:xfrm>
        </p:grpSpPr>
        <p:grpSp>
          <p:nvGrpSpPr>
            <p:cNvPr id="65548" name="Group 270"/>
            <p:cNvGrpSpPr>
              <a:grpSpLocks/>
            </p:cNvGrpSpPr>
            <p:nvPr/>
          </p:nvGrpSpPr>
          <p:grpSpPr bwMode="auto">
            <a:xfrm>
              <a:off x="247" y="-1"/>
              <a:ext cx="2414" cy="2088"/>
              <a:chOff x="1644" y="2382"/>
              <a:chExt cx="2346" cy="1787"/>
            </a:xfrm>
          </p:grpSpPr>
          <p:pic>
            <p:nvPicPr>
              <p:cNvPr id="65550" name="Picture 271" descr="BIRTHD~3"/>
              <p:cNvPicPr>
                <a:picLocks noChangeAspect="1" noChangeArrowheads="1" noCrop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47" y="2477"/>
                <a:ext cx="2322" cy="16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65551" name="Group 272"/>
              <p:cNvGrpSpPr>
                <a:grpSpLocks/>
              </p:cNvGrpSpPr>
              <p:nvPr/>
            </p:nvGrpSpPr>
            <p:grpSpPr bwMode="auto">
              <a:xfrm>
                <a:off x="1644" y="2382"/>
                <a:ext cx="2346" cy="504"/>
                <a:chOff x="1644" y="2406"/>
                <a:chExt cx="2346" cy="504"/>
              </a:xfrm>
            </p:grpSpPr>
            <p:sp>
              <p:nvSpPr>
                <p:cNvPr id="65552" name="AutoShape 273"/>
                <p:cNvSpPr>
                  <a:spLocks noChangeArrowheads="1"/>
                </p:cNvSpPr>
                <p:nvPr/>
              </p:nvSpPr>
              <p:spPr bwMode="auto">
                <a:xfrm>
                  <a:off x="1668" y="2475"/>
                  <a:ext cx="2322" cy="435"/>
                </a:xfrm>
                <a:prstGeom prst="flowChartTerminator">
                  <a:avLst/>
                </a:prstGeom>
                <a:solidFill>
                  <a:srgbClr val="FFFF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algn="ctr" eaLnBrk="1" hangingPunct="1"/>
                  <a:endParaRPr lang="vi-VN" altLang="en-US" sz="4800">
                    <a:solidFill>
                      <a:srgbClr val="0000CC"/>
                    </a:solidFill>
                    <a:latin typeface=".VnTifani HeavyH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65553" name="Freeform 274"/>
                <p:cNvSpPr>
                  <a:spLocks/>
                </p:cNvSpPr>
                <p:nvPr/>
              </p:nvSpPr>
              <p:spPr bwMode="auto">
                <a:xfrm>
                  <a:off x="1644" y="2406"/>
                  <a:ext cx="2340" cy="492"/>
                </a:xfrm>
                <a:custGeom>
                  <a:avLst/>
                  <a:gdLst>
                    <a:gd name="T0" fmla="*/ 192 w 2340"/>
                    <a:gd name="T1" fmla="*/ 492 h 492"/>
                    <a:gd name="T2" fmla="*/ 156 w 2340"/>
                    <a:gd name="T3" fmla="*/ 456 h 492"/>
                    <a:gd name="T4" fmla="*/ 84 w 2340"/>
                    <a:gd name="T5" fmla="*/ 432 h 492"/>
                    <a:gd name="T6" fmla="*/ 48 w 2340"/>
                    <a:gd name="T7" fmla="*/ 408 h 492"/>
                    <a:gd name="T8" fmla="*/ 24 w 2340"/>
                    <a:gd name="T9" fmla="*/ 372 h 492"/>
                    <a:gd name="T10" fmla="*/ 0 w 2340"/>
                    <a:gd name="T11" fmla="*/ 300 h 492"/>
                    <a:gd name="T12" fmla="*/ 12 w 2340"/>
                    <a:gd name="T13" fmla="*/ 240 h 492"/>
                    <a:gd name="T14" fmla="*/ 144 w 2340"/>
                    <a:gd name="T15" fmla="*/ 132 h 492"/>
                    <a:gd name="T16" fmla="*/ 936 w 2340"/>
                    <a:gd name="T17" fmla="*/ 72 h 492"/>
                    <a:gd name="T18" fmla="*/ 1248 w 2340"/>
                    <a:gd name="T19" fmla="*/ 84 h 492"/>
                    <a:gd name="T20" fmla="*/ 1944 w 2340"/>
                    <a:gd name="T21" fmla="*/ 96 h 492"/>
                    <a:gd name="T22" fmla="*/ 2292 w 2340"/>
                    <a:gd name="T23" fmla="*/ 168 h 492"/>
                    <a:gd name="T24" fmla="*/ 2316 w 2340"/>
                    <a:gd name="T25" fmla="*/ 204 h 492"/>
                    <a:gd name="T26" fmla="*/ 2340 w 2340"/>
                    <a:gd name="T27" fmla="*/ 276 h 492"/>
                    <a:gd name="T28" fmla="*/ 2316 w 2340"/>
                    <a:gd name="T29" fmla="*/ 372 h 492"/>
                    <a:gd name="T30" fmla="*/ 2208 w 2340"/>
                    <a:gd name="T31" fmla="*/ 432 h 492"/>
                    <a:gd name="T32" fmla="*/ 2160 w 2340"/>
                    <a:gd name="T33" fmla="*/ 492 h 49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340"/>
                    <a:gd name="T52" fmla="*/ 0 h 492"/>
                    <a:gd name="T53" fmla="*/ 2340 w 2340"/>
                    <a:gd name="T54" fmla="*/ 492 h 49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340" h="492">
                      <a:moveTo>
                        <a:pt x="192" y="492"/>
                      </a:moveTo>
                      <a:cubicBezTo>
                        <a:pt x="180" y="480"/>
                        <a:pt x="171" y="464"/>
                        <a:pt x="156" y="456"/>
                      </a:cubicBezTo>
                      <a:cubicBezTo>
                        <a:pt x="134" y="444"/>
                        <a:pt x="105" y="446"/>
                        <a:pt x="84" y="432"/>
                      </a:cubicBezTo>
                      <a:cubicBezTo>
                        <a:pt x="72" y="424"/>
                        <a:pt x="60" y="416"/>
                        <a:pt x="48" y="408"/>
                      </a:cubicBezTo>
                      <a:cubicBezTo>
                        <a:pt x="40" y="396"/>
                        <a:pt x="30" y="385"/>
                        <a:pt x="24" y="372"/>
                      </a:cubicBezTo>
                      <a:cubicBezTo>
                        <a:pt x="14" y="349"/>
                        <a:pt x="0" y="300"/>
                        <a:pt x="0" y="300"/>
                      </a:cubicBezTo>
                      <a:cubicBezTo>
                        <a:pt x="4" y="280"/>
                        <a:pt x="7" y="260"/>
                        <a:pt x="12" y="240"/>
                      </a:cubicBezTo>
                      <a:cubicBezTo>
                        <a:pt x="39" y="142"/>
                        <a:pt x="40" y="149"/>
                        <a:pt x="144" y="132"/>
                      </a:cubicBezTo>
                      <a:cubicBezTo>
                        <a:pt x="343" y="0"/>
                        <a:pt x="893" y="73"/>
                        <a:pt x="936" y="72"/>
                      </a:cubicBezTo>
                      <a:cubicBezTo>
                        <a:pt x="1041" y="51"/>
                        <a:pt x="1146" y="81"/>
                        <a:pt x="1248" y="84"/>
                      </a:cubicBezTo>
                      <a:cubicBezTo>
                        <a:pt x="1480" y="92"/>
                        <a:pt x="1712" y="92"/>
                        <a:pt x="1944" y="96"/>
                      </a:cubicBezTo>
                      <a:cubicBezTo>
                        <a:pt x="2062" y="106"/>
                        <a:pt x="2190" y="100"/>
                        <a:pt x="2292" y="168"/>
                      </a:cubicBezTo>
                      <a:cubicBezTo>
                        <a:pt x="2300" y="180"/>
                        <a:pt x="2310" y="191"/>
                        <a:pt x="2316" y="204"/>
                      </a:cubicBezTo>
                      <a:cubicBezTo>
                        <a:pt x="2326" y="227"/>
                        <a:pt x="2340" y="276"/>
                        <a:pt x="2340" y="276"/>
                      </a:cubicBezTo>
                      <a:cubicBezTo>
                        <a:pt x="2339" y="279"/>
                        <a:pt x="2326" y="360"/>
                        <a:pt x="2316" y="372"/>
                      </a:cubicBezTo>
                      <a:cubicBezTo>
                        <a:pt x="2293" y="400"/>
                        <a:pt x="2238" y="412"/>
                        <a:pt x="2208" y="432"/>
                      </a:cubicBezTo>
                      <a:cubicBezTo>
                        <a:pt x="2178" y="477"/>
                        <a:pt x="2194" y="458"/>
                        <a:pt x="2160" y="492"/>
                      </a:cubicBezTo>
                    </a:path>
                  </a:pathLst>
                </a:custGeom>
                <a:noFill/>
                <a:ln w="2857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65549" name="Rectangle 275"/>
            <p:cNvSpPr>
              <a:spLocks noChangeArrowheads="1"/>
            </p:cNvSpPr>
            <p:nvPr/>
          </p:nvSpPr>
          <p:spPr bwMode="auto">
            <a:xfrm>
              <a:off x="204" y="1762"/>
              <a:ext cx="2449" cy="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vi-VN" alt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grpSp>
        <p:nvGrpSpPr>
          <p:cNvPr id="65539" name="Group 269"/>
          <p:cNvGrpSpPr>
            <a:grpSpLocks/>
          </p:cNvGrpSpPr>
          <p:nvPr/>
        </p:nvGrpSpPr>
        <p:grpSpPr bwMode="auto">
          <a:xfrm>
            <a:off x="0" y="-228600"/>
            <a:ext cx="9144000" cy="7086600"/>
            <a:chOff x="204" y="0"/>
            <a:chExt cx="2457" cy="2087"/>
          </a:xfrm>
        </p:grpSpPr>
        <p:grpSp>
          <p:nvGrpSpPr>
            <p:cNvPr id="65542" name="Group 270"/>
            <p:cNvGrpSpPr>
              <a:grpSpLocks/>
            </p:cNvGrpSpPr>
            <p:nvPr/>
          </p:nvGrpSpPr>
          <p:grpSpPr bwMode="auto">
            <a:xfrm>
              <a:off x="247" y="0"/>
              <a:ext cx="2414" cy="2073"/>
              <a:chOff x="1644" y="2382"/>
              <a:chExt cx="2346" cy="1774"/>
            </a:xfrm>
          </p:grpSpPr>
          <p:pic>
            <p:nvPicPr>
              <p:cNvPr id="65544" name="Picture 271" descr="BIRTHD~3"/>
              <p:cNvPicPr>
                <a:picLocks noChangeAspect="1" noChangeArrowheads="1" noCrop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47" y="2476"/>
                <a:ext cx="2322" cy="16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65545" name="Group 272"/>
              <p:cNvGrpSpPr>
                <a:grpSpLocks/>
              </p:cNvGrpSpPr>
              <p:nvPr/>
            </p:nvGrpSpPr>
            <p:grpSpPr bwMode="auto">
              <a:xfrm>
                <a:off x="1644" y="2382"/>
                <a:ext cx="2346" cy="504"/>
                <a:chOff x="1644" y="2406"/>
                <a:chExt cx="2346" cy="504"/>
              </a:xfrm>
            </p:grpSpPr>
            <p:sp>
              <p:nvSpPr>
                <p:cNvPr id="14" name="AutoShape 273"/>
                <p:cNvSpPr>
                  <a:spLocks noChangeArrowheads="1"/>
                </p:cNvSpPr>
                <p:nvPr/>
              </p:nvSpPr>
              <p:spPr bwMode="auto">
                <a:xfrm>
                  <a:off x="1668" y="2475"/>
                  <a:ext cx="2322" cy="435"/>
                </a:xfrm>
                <a:prstGeom prst="flowChartTerminator">
                  <a:avLst/>
                </a:prstGeom>
                <a:solidFill>
                  <a:srgbClr val="FFFF99"/>
                </a:solidFill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1" hangingPunct="1">
                    <a:defRPr/>
                  </a:pPr>
                  <a:endParaRPr lang="en-US" sz="4800">
                    <a:ln>
                      <a:solidFill>
                        <a:sysClr val="windowText" lastClr="000000"/>
                      </a:solidFill>
                    </a:ln>
                    <a:solidFill>
                      <a:srgbClr val="0000CC"/>
                    </a:solidFill>
                    <a:latin typeface=".VnTifani HeavyH" pitchFamily="34" charset="0"/>
                    <a:cs typeface="Arial" charset="0"/>
                  </a:endParaRPr>
                </a:p>
              </p:txBody>
            </p:sp>
            <p:sp>
              <p:nvSpPr>
                <p:cNvPr id="15" name="Freeform 274"/>
                <p:cNvSpPr>
                  <a:spLocks/>
                </p:cNvSpPr>
                <p:nvPr/>
              </p:nvSpPr>
              <p:spPr bwMode="auto">
                <a:xfrm>
                  <a:off x="1644" y="2406"/>
                  <a:ext cx="2340" cy="492"/>
                </a:xfrm>
                <a:custGeom>
                  <a:avLst/>
                  <a:gdLst/>
                  <a:ahLst/>
                  <a:cxnLst>
                    <a:cxn ang="0">
                      <a:pos x="192" y="492"/>
                    </a:cxn>
                    <a:cxn ang="0">
                      <a:pos x="156" y="456"/>
                    </a:cxn>
                    <a:cxn ang="0">
                      <a:pos x="84" y="432"/>
                    </a:cxn>
                    <a:cxn ang="0">
                      <a:pos x="48" y="408"/>
                    </a:cxn>
                    <a:cxn ang="0">
                      <a:pos x="24" y="372"/>
                    </a:cxn>
                    <a:cxn ang="0">
                      <a:pos x="0" y="300"/>
                    </a:cxn>
                    <a:cxn ang="0">
                      <a:pos x="12" y="240"/>
                    </a:cxn>
                    <a:cxn ang="0">
                      <a:pos x="144" y="132"/>
                    </a:cxn>
                    <a:cxn ang="0">
                      <a:pos x="936" y="72"/>
                    </a:cxn>
                    <a:cxn ang="0">
                      <a:pos x="1248" y="84"/>
                    </a:cxn>
                    <a:cxn ang="0">
                      <a:pos x="1944" y="96"/>
                    </a:cxn>
                    <a:cxn ang="0">
                      <a:pos x="2292" y="168"/>
                    </a:cxn>
                    <a:cxn ang="0">
                      <a:pos x="2316" y="204"/>
                    </a:cxn>
                    <a:cxn ang="0">
                      <a:pos x="2340" y="276"/>
                    </a:cxn>
                    <a:cxn ang="0">
                      <a:pos x="2316" y="372"/>
                    </a:cxn>
                    <a:cxn ang="0">
                      <a:pos x="2208" y="432"/>
                    </a:cxn>
                    <a:cxn ang="0">
                      <a:pos x="2160" y="492"/>
                    </a:cxn>
                  </a:cxnLst>
                  <a:rect l="0" t="0" r="r" b="b"/>
                  <a:pathLst>
                    <a:path w="2340" h="492">
                      <a:moveTo>
                        <a:pt x="192" y="492"/>
                      </a:moveTo>
                      <a:cubicBezTo>
                        <a:pt x="180" y="480"/>
                        <a:pt x="171" y="464"/>
                        <a:pt x="156" y="456"/>
                      </a:cubicBezTo>
                      <a:cubicBezTo>
                        <a:pt x="134" y="444"/>
                        <a:pt x="105" y="446"/>
                        <a:pt x="84" y="432"/>
                      </a:cubicBezTo>
                      <a:cubicBezTo>
                        <a:pt x="72" y="424"/>
                        <a:pt x="60" y="416"/>
                        <a:pt x="48" y="408"/>
                      </a:cubicBezTo>
                      <a:cubicBezTo>
                        <a:pt x="40" y="396"/>
                        <a:pt x="30" y="385"/>
                        <a:pt x="24" y="372"/>
                      </a:cubicBezTo>
                      <a:cubicBezTo>
                        <a:pt x="14" y="349"/>
                        <a:pt x="0" y="300"/>
                        <a:pt x="0" y="300"/>
                      </a:cubicBezTo>
                      <a:cubicBezTo>
                        <a:pt x="4" y="280"/>
                        <a:pt x="7" y="260"/>
                        <a:pt x="12" y="240"/>
                      </a:cubicBezTo>
                      <a:cubicBezTo>
                        <a:pt x="39" y="142"/>
                        <a:pt x="40" y="149"/>
                        <a:pt x="144" y="132"/>
                      </a:cubicBezTo>
                      <a:cubicBezTo>
                        <a:pt x="343" y="0"/>
                        <a:pt x="893" y="73"/>
                        <a:pt x="936" y="72"/>
                      </a:cubicBezTo>
                      <a:cubicBezTo>
                        <a:pt x="1041" y="51"/>
                        <a:pt x="1146" y="81"/>
                        <a:pt x="1248" y="84"/>
                      </a:cubicBezTo>
                      <a:cubicBezTo>
                        <a:pt x="1480" y="92"/>
                        <a:pt x="1712" y="92"/>
                        <a:pt x="1944" y="96"/>
                      </a:cubicBezTo>
                      <a:cubicBezTo>
                        <a:pt x="2062" y="106"/>
                        <a:pt x="2190" y="100"/>
                        <a:pt x="2292" y="168"/>
                      </a:cubicBezTo>
                      <a:cubicBezTo>
                        <a:pt x="2300" y="180"/>
                        <a:pt x="2310" y="191"/>
                        <a:pt x="2316" y="204"/>
                      </a:cubicBezTo>
                      <a:cubicBezTo>
                        <a:pt x="2326" y="227"/>
                        <a:pt x="2340" y="276"/>
                        <a:pt x="2340" y="276"/>
                      </a:cubicBezTo>
                      <a:cubicBezTo>
                        <a:pt x="2339" y="279"/>
                        <a:pt x="2326" y="360"/>
                        <a:pt x="2316" y="372"/>
                      </a:cubicBezTo>
                      <a:cubicBezTo>
                        <a:pt x="2293" y="400"/>
                        <a:pt x="2238" y="412"/>
                        <a:pt x="2208" y="432"/>
                      </a:cubicBezTo>
                      <a:cubicBezTo>
                        <a:pt x="2178" y="477"/>
                        <a:pt x="2194" y="458"/>
                        <a:pt x="2160" y="492"/>
                      </a:cubicBezTo>
                    </a:path>
                  </a:pathLst>
                </a:custGeom>
                <a:noFill/>
                <a:ln w="28575" cap="flat" cmpd="sng">
                  <a:solidFill>
                    <a:schemeClr val="bg2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n-US">
                    <a:ln>
                      <a:solidFill>
                        <a:sysClr val="windowText" lastClr="000000"/>
                      </a:solidFill>
                    </a:ln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</p:grpSp>
        </p:grpSp>
        <p:sp>
          <p:nvSpPr>
            <p:cNvPr id="11" name="Rectangle 275"/>
            <p:cNvSpPr>
              <a:spLocks noChangeArrowheads="1"/>
            </p:cNvSpPr>
            <p:nvPr/>
          </p:nvSpPr>
          <p:spPr bwMode="auto">
            <a:xfrm>
              <a:off x="204" y="1762"/>
              <a:ext cx="2449" cy="325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Arial" charset="0"/>
              </a:endParaRPr>
            </a:p>
          </p:txBody>
        </p:sp>
      </p:grpSp>
      <p:sp>
        <p:nvSpPr>
          <p:cNvPr id="17" name="WordArt 2" descr="White marble"/>
          <p:cNvSpPr>
            <a:spLocks noChangeArrowheads="1" noChangeShapeType="1" noTextEdit="1"/>
          </p:cNvSpPr>
          <p:nvPr/>
        </p:nvSpPr>
        <p:spPr bwMode="auto">
          <a:xfrm>
            <a:off x="949325" y="5334000"/>
            <a:ext cx="7356476" cy="106680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fromWordArt="1">
            <a:prstTxWarp prst="textTriangleInverted">
              <a:avLst/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en-US" sz="3600" b="1" kern="10" spc="50" dirty="0" err="1">
                <a:ln w="11430">
                  <a:solidFill>
                    <a:sysClr val="windowText" lastClr="000000"/>
                  </a:solidFill>
                </a:ln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Chúc</a:t>
            </a:r>
            <a:r>
              <a:rPr lang="en-US" sz="3600" b="1" kern="10" spc="50" dirty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spc="50" dirty="0" err="1">
                <a:ln w="11430">
                  <a:solidFill>
                    <a:sysClr val="windowText" lastClr="000000"/>
                  </a:solidFill>
                </a:ln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các</a:t>
            </a:r>
            <a:r>
              <a:rPr lang="en-US" sz="3600" b="1" kern="10" spc="50" dirty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spc="50" dirty="0" err="1">
                <a:ln w="11430">
                  <a:solidFill>
                    <a:sysClr val="windowText" lastClr="000000"/>
                  </a:solidFill>
                </a:ln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em</a:t>
            </a:r>
            <a:r>
              <a:rPr lang="en-US" sz="3600" b="1" kern="10" spc="50" dirty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spc="50" dirty="0" err="1">
                <a:ln w="11430">
                  <a:solidFill>
                    <a:sysClr val="windowText" lastClr="000000"/>
                  </a:solidFill>
                </a:ln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chăm</a:t>
            </a:r>
            <a:r>
              <a:rPr lang="en-US" sz="3600" b="1" kern="10" spc="50" dirty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spc="50" dirty="0" err="1">
                <a:ln w="11430">
                  <a:solidFill>
                    <a:sysClr val="windowText" lastClr="000000"/>
                  </a:solidFill>
                </a:ln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ngoan</a:t>
            </a:r>
            <a:r>
              <a:rPr lang="en-US" sz="3600" b="1" kern="10" spc="50" dirty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, </a:t>
            </a:r>
            <a:r>
              <a:rPr lang="en-US" sz="3600" b="1" kern="10" spc="50" dirty="0" err="1">
                <a:ln w="11430">
                  <a:solidFill>
                    <a:sysClr val="windowText" lastClr="000000"/>
                  </a:solidFill>
                </a:ln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học</a:t>
            </a:r>
            <a:r>
              <a:rPr lang="en-US" sz="3600" b="1" kern="10" spc="50" dirty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spc="50" dirty="0" err="1">
                <a:ln w="11430">
                  <a:solidFill>
                    <a:sysClr val="windowText" lastClr="000000"/>
                  </a:solidFill>
                </a:ln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giỏi</a:t>
            </a:r>
            <a:endParaRPr lang="en-US" sz="3600" b="1" kern="10" spc="50" dirty="0">
              <a:ln w="11430">
                <a:solidFill>
                  <a:sysClr val="windowText" lastClr="000000"/>
                </a:solidFill>
              </a:ln>
              <a:gradFill>
                <a:gsLst>
                  <a:gs pos="25000">
                    <a:srgbClr val="333399">
                      <a:satMod val="155000"/>
                    </a:srgbClr>
                  </a:gs>
                  <a:gs pos="100000">
                    <a:srgbClr val="333399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65541" name="WordArt 17"/>
          <p:cNvSpPr>
            <a:spLocks noChangeArrowheads="1" noChangeShapeType="1" noTextEdit="1"/>
          </p:cNvSpPr>
          <p:nvPr/>
        </p:nvSpPr>
        <p:spPr bwMode="auto">
          <a:xfrm>
            <a:off x="1752600" y="381000"/>
            <a:ext cx="6172200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TIẾT HỌC KẾT THÚC</a:t>
            </a:r>
          </a:p>
        </p:txBody>
      </p:sp>
    </p:spTree>
    <p:extLst>
      <p:ext uri="{BB962C8B-B14F-4D97-AF65-F5344CB8AC3E}">
        <p14:creationId xmlns:p14="http://schemas.microsoft.com/office/powerpoint/2010/main" val="3512313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Text Box 7"/>
          <p:cNvSpPr txBox="1">
            <a:spLocks noChangeArrowheads="1"/>
          </p:cNvSpPr>
          <p:nvPr/>
        </p:nvSpPr>
        <p:spPr bwMode="auto">
          <a:xfrm>
            <a:off x="1371600" y="914400"/>
            <a:ext cx="7010400" cy="374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465138"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50000"/>
              </a:spcBef>
            </a:pPr>
            <a:r>
              <a:rPr lang="en-US" altLang="en-US" sz="6600" b="1" u="sng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 2: </a:t>
            </a:r>
            <a:r>
              <a:rPr lang="en-US" altLang="en-US" sz="6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Phố Hiến chỉ có người Việt Nam sinh sống.</a:t>
            </a:r>
            <a:endParaRPr lang="en-US" altLang="en-US" sz="6600" b="1" u="sng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80" name="Picture 8" descr="1_md_whto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362200"/>
            <a:ext cx="20955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696200" y="4995863"/>
            <a:ext cx="1447800" cy="1862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11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68274395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5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Text Box 7"/>
          <p:cNvSpPr txBox="1">
            <a:spLocks noChangeArrowheads="1"/>
          </p:cNvSpPr>
          <p:nvPr/>
        </p:nvSpPr>
        <p:spPr bwMode="auto">
          <a:xfrm>
            <a:off x="1143000" y="533400"/>
            <a:ext cx="7848600" cy="364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465138"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50000"/>
              </a:spcBef>
            </a:pPr>
            <a:r>
              <a:rPr lang="en-US" altLang="en-US" sz="6600" b="1" u="sng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 3</a:t>
            </a:r>
            <a:r>
              <a:rPr lang="en-US" altLang="en-US" sz="6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Hội An là thành phố cảng lớn thứ 2 ở Đàng Trong.</a:t>
            </a:r>
          </a:p>
        </p:txBody>
      </p:sp>
      <p:pic>
        <p:nvPicPr>
          <p:cNvPr id="3080" name="Picture 8" descr="1_md_whto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362200"/>
            <a:ext cx="20955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696200" y="4995863"/>
            <a:ext cx="1447800" cy="1862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11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137369395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5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Text Box 7"/>
          <p:cNvSpPr txBox="1">
            <a:spLocks noChangeArrowheads="1"/>
          </p:cNvSpPr>
          <p:nvPr/>
        </p:nvSpPr>
        <p:spPr bwMode="auto">
          <a:xfrm>
            <a:off x="1676400" y="0"/>
            <a:ext cx="7315200" cy="544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465138"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50000"/>
              </a:spcBef>
            </a:pPr>
            <a:r>
              <a:rPr lang="en-US" altLang="en-US" sz="5800" b="1" u="sng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 4</a:t>
            </a:r>
            <a:r>
              <a:rPr lang="en-US" altLang="en-US" sz="5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Ngày 5-12-1999 phố cổ Hội An được UNESCO công nhận là Di sản văn hóa thế giới.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696200" y="4995863"/>
            <a:ext cx="1447800" cy="1862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11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</a:t>
            </a:r>
          </a:p>
        </p:txBody>
      </p:sp>
    </p:spTree>
    <p:extLst>
      <p:ext uri="{BB962C8B-B14F-4D97-AF65-F5344CB8AC3E}">
        <p14:creationId xmlns:p14="http://schemas.microsoft.com/office/powerpoint/2010/main" val="2606172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5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98118" y="762000"/>
            <a:ext cx="85458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5: </a:t>
            </a:r>
            <a:r>
              <a:rPr lang="en-US" sz="2800" dirty="0" err="1">
                <a:latin typeface="Times New Roman"/>
                <a:ea typeface="Times New Roman"/>
              </a:rPr>
              <a:t>Hãy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chỉ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trên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lược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đồ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ranh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giới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phân</a:t>
            </a:r>
            <a:r>
              <a:rPr lang="en-US" sz="2800" dirty="0">
                <a:latin typeface="Times New Roman"/>
                <a:ea typeface="Times New Roman"/>
              </a:rPr>
              <a:t> chia</a:t>
            </a:r>
          </a:p>
          <a:p>
            <a:pPr algn="ctr"/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Đàng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Trong</a:t>
            </a:r>
            <a:r>
              <a:rPr lang="en-US" sz="2800" dirty="0">
                <a:latin typeface="Times New Roman"/>
                <a:ea typeface="Times New Roman"/>
              </a:rPr>
              <a:t>, </a:t>
            </a:r>
            <a:r>
              <a:rPr lang="en-US" sz="2800" dirty="0" err="1">
                <a:latin typeface="Times New Roman"/>
                <a:ea typeface="Times New Roman"/>
              </a:rPr>
              <a:t>Đàng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Ngoài</a:t>
            </a:r>
            <a:r>
              <a:rPr lang="en-US" sz="2800" dirty="0">
                <a:latin typeface="Times New Roman"/>
                <a:ea typeface="Times New Roman"/>
              </a:rPr>
              <a:t>.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399" y="1828801"/>
            <a:ext cx="5211439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2648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28600"/>
            <a:ext cx="8229600" cy="4800600"/>
          </a:xfrm>
          <a:solidFill>
            <a:srgbClr val="FFFF00"/>
          </a:solidFill>
        </p:spPr>
        <p:txBody>
          <a:bodyPr>
            <a:noAutofit/>
          </a:bodyPr>
          <a:lstStyle/>
          <a:p>
            <a:pPr algn="ctr" eaLnBrk="1" hangingPunct="1">
              <a:lnSpc>
                <a:spcPct val="150000"/>
              </a:lnSpc>
              <a:buFont typeface="Arial" pitchFamily="34" charset="0"/>
              <a:buNone/>
            </a:pPr>
            <a:endParaRPr lang="en-US" alt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150000"/>
              </a:lnSpc>
              <a:buFont typeface="Arial" pitchFamily="34" charset="0"/>
              <a:buNone/>
            </a:pP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nay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vải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cờ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đào</a:t>
            </a:r>
            <a:endParaRPr lang="en-US" alt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150000"/>
              </a:lnSpc>
              <a:buFont typeface="Arial" pitchFamily="34" charset="0"/>
              <a:buNone/>
            </a:pP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</a:t>
            </a:r>
            <a:r>
              <a:rPr lang="vi-VN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xiết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r" eaLnBrk="1" hangingPunct="1">
              <a:lnSpc>
                <a:spcPct val="150000"/>
              </a:lnSpc>
              <a:buFont typeface="Arial" pitchFamily="34" charset="0"/>
              <a:buNone/>
            </a:pP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 eaLnBrk="1" hangingPunct="1">
              <a:lnSpc>
                <a:spcPct val="150000"/>
              </a:lnSpc>
              <a:buFont typeface="Arial" pitchFamily="34" charset="0"/>
              <a:buNone/>
            </a:pPr>
            <a:r>
              <a:rPr lang="en-US" altLang="en-US" sz="2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altLang="en-US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Huệ</a:t>
            </a:r>
            <a:endParaRPr lang="en-US" altLang="en-US" sz="2800" b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Arial" pitchFamily="34" charset="0"/>
              <a:buNone/>
            </a:pP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3410499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Quang Trung – Wikipedia tiếng Việ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76200"/>
            <a:ext cx="4841875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9525" y="57150"/>
            <a:ext cx="4038600" cy="3539430"/>
          </a:xfrm>
          <a:prstGeom prst="rect">
            <a:avLst/>
          </a:prstGeom>
          <a:solidFill>
            <a:srgbClr val="FF0000"/>
          </a:solidFill>
        </p:spPr>
        <p:txBody>
          <a:bodyPr>
            <a:spAutoFit/>
          </a:bodyPr>
          <a:lstStyle/>
          <a:p>
            <a:pPr algn="just" eaLnBrk="1" hangingPunct="1">
              <a:spcBef>
                <a:spcPct val="20000"/>
              </a:spcBef>
              <a:defRPr/>
            </a:pPr>
            <a:r>
              <a:rPr lang="en-US" altLang="en-US" sz="2800" b="1" kern="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altLang="en-US" sz="2800" b="1" kern="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kern="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Huệ</a:t>
            </a:r>
            <a:r>
              <a:rPr lang="en-US" altLang="en-US" sz="2800" b="1" kern="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kern="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2800" b="1" kern="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kern="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2800" b="1" kern="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kern="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en-US" sz="2800" b="1" kern="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kern="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altLang="en-US" sz="2800" b="1" kern="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kern="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altLang="en-US" sz="2800" b="1" kern="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minh, </a:t>
            </a:r>
            <a:r>
              <a:rPr lang="en-US" altLang="en-US" sz="2800" b="1" kern="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altLang="en-US" sz="2800" b="1" kern="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kern="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altLang="en-US" sz="2800" b="1" kern="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b="1" kern="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quyết</a:t>
            </a:r>
            <a:r>
              <a:rPr lang="en-US" altLang="en-US" sz="2800" b="1" kern="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kern="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đoán</a:t>
            </a:r>
            <a:r>
              <a:rPr lang="en-US" altLang="en-US" sz="2800" b="1" kern="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kern="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2800" b="1" kern="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kern="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altLang="en-US" sz="2800" b="1" kern="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kern="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altLang="en-US" sz="2800" b="1" kern="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kern="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2800" b="1" kern="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kern="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altLang="en-US" sz="2800" b="1" kern="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kern="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altLang="en-US" sz="2800" b="1" kern="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kern="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altLang="en-US" sz="2800" b="1" kern="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2800" b="1" kern="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altLang="en-US" sz="2800" b="1" kern="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kern="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Huệ</a:t>
            </a:r>
            <a:r>
              <a:rPr lang="en-US" altLang="en-US" sz="2800" b="1" kern="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kern="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2800" b="1" kern="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kern="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en-US" sz="2800" b="1" kern="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kern="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altLang="en-US" sz="2800" b="1" kern="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kern="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altLang="en-US" sz="2800" b="1" kern="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kern="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altLang="en-US" sz="2800" b="1" kern="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kern="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altLang="en-US" sz="2800" b="1" kern="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kern="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altLang="en-US" sz="2800" b="1" kern="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kern="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lẫy</a:t>
            </a:r>
            <a:r>
              <a:rPr lang="en-US" altLang="en-US" sz="2800" b="1" kern="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kern="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lừng</a:t>
            </a:r>
            <a:r>
              <a:rPr lang="en-US" altLang="en-US" sz="2800" b="1" kern="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kern="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2800" b="1" kern="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kern="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altLang="en-US" sz="2800" b="1" kern="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kern="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altLang="en-US" sz="2800" b="1" kern="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kern="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2800" b="1" kern="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kern="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altLang="en-US" sz="2800" b="1" kern="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kern="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altLang="en-US" sz="2800" b="1" kern="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3733800"/>
            <a:ext cx="4154488" cy="26781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eaLnBrk="1" hangingPunct="1">
              <a:spcBef>
                <a:spcPct val="20000"/>
              </a:spcBef>
              <a:defRPr/>
            </a:pPr>
            <a:r>
              <a:rPr lang="en-US" alt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Cha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alt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Huệ</a:t>
            </a:r>
            <a:r>
              <a:rPr lang="en-US" alt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họ</a:t>
            </a:r>
            <a:r>
              <a:rPr lang="en-US" alt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alt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alt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alt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alt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họ</a:t>
            </a:r>
            <a:r>
              <a:rPr lang="en-US" alt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alt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gốc</a:t>
            </a:r>
            <a:r>
              <a:rPr lang="en-US" alt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Hưng</a:t>
            </a:r>
            <a:r>
              <a:rPr lang="en-US" alt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alt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alt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An.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alt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alt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alt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alt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alt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alt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ấp</a:t>
            </a:r>
            <a:r>
              <a:rPr lang="en-US" alt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alt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Sơn</a:t>
            </a:r>
            <a:r>
              <a:rPr lang="en-US" alt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Thượng</a:t>
            </a:r>
            <a:r>
              <a:rPr lang="en-US" alt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alt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alt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Sơn</a:t>
            </a:r>
            <a:r>
              <a:rPr lang="en-US" alt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alt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alt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alt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nay).</a:t>
            </a:r>
            <a:endParaRPr lang="en-US" altLang="en-US" sz="2400" b="1" kern="0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2996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 animBg="1"/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2&quot; unique_id=&quot;10225&quot;&gt;&lt;object type=&quot;3&quot; unique_id=&quot;10226&quot;&gt;&lt;property id=&quot;20148&quot; value=&quot;5&quot;/&gt;&lt;property id=&quot;20300&quot; value=&quot;Slide 1&quot;/&gt;&lt;property id=&quot;20307&quot; value=&quot;280&quot;/&gt;&lt;/object&gt;&lt;object type=&quot;3&quot; unique_id=&quot;10227&quot;&gt;&lt;property id=&quot;20148&quot; value=&quot;5&quot;/&gt;&lt;property id=&quot;20300&quot; value=&quot;Slide 6&quot;/&gt;&lt;property id=&quot;20307&quot; value=&quot;283&quot;/&gt;&lt;/object&gt;&lt;object type=&quot;3&quot; unique_id=&quot;10241&quot;&gt;&lt;property id=&quot;20148&quot; value=&quot;5&quot;/&gt;&lt;property id=&quot;20300&quot; value=&quot;Slide 30&quot;/&gt;&lt;property id=&quot;20307&quot; value=&quot;300&quot;/&gt;&lt;/object&gt;&lt;object type=&quot;3&quot; unique_id=&quot;10813&quot;&gt;&lt;property id=&quot;20148&quot; value=&quot;5&quot;/&gt;&lt;property id=&quot;20300&quot; value=&quot;Slide 2&quot;/&gt;&lt;property id=&quot;20307&quot; value=&quot;302&quot;/&gt;&lt;/object&gt;&lt;object type=&quot;3&quot; unique_id=&quot;10814&quot;&gt;&lt;property id=&quot;20148&quot; value=&quot;5&quot;/&gt;&lt;property id=&quot;20300&quot; value=&quot;Slide 3&quot;/&gt;&lt;property id=&quot;20307&quot; value=&quot;303&quot;/&gt;&lt;/object&gt;&lt;object type=&quot;3&quot; unique_id=&quot;10815&quot;&gt;&lt;property id=&quot;20148&quot; value=&quot;5&quot;/&gt;&lt;property id=&quot;20300&quot; value=&quot;Slide 4&quot;/&gt;&lt;property id=&quot;20307&quot; value=&quot;304&quot;/&gt;&lt;/object&gt;&lt;object type=&quot;3&quot; unique_id=&quot;10816&quot;&gt;&lt;property id=&quot;20148&quot; value=&quot;5&quot;/&gt;&lt;property id=&quot;20300&quot; value=&quot;Slide 5&quot;/&gt;&lt;property id=&quot;20307&quot; value=&quot;305&quot;/&gt;&lt;/object&gt;&lt;object type=&quot;3&quot; unique_id=&quot;10817&quot;&gt;&lt;property id=&quot;20148&quot; value=&quot;5&quot;/&gt;&lt;property id=&quot;20300&quot; value=&quot;Slide 7&quot;/&gt;&lt;property id=&quot;20307&quot; value=&quot;306&quot;/&gt;&lt;/object&gt;&lt;object type=&quot;3&quot; unique_id=&quot;10818&quot;&gt;&lt;property id=&quot;20148&quot; value=&quot;5&quot;/&gt;&lt;property id=&quot;20300&quot; value=&quot;Slide 8&quot;/&gt;&lt;property id=&quot;20307&quot; value=&quot;307&quot;/&gt;&lt;/object&gt;&lt;object type=&quot;3&quot; unique_id=&quot;10819&quot;&gt;&lt;property id=&quot;20148&quot; value=&quot;5&quot;/&gt;&lt;property id=&quot;20300&quot; value=&quot;Slide 9&quot;/&gt;&lt;property id=&quot;20307&quot; value=&quot;308&quot;/&gt;&lt;/object&gt;&lt;object type=&quot;3&quot; unique_id=&quot;10820&quot;&gt;&lt;property id=&quot;20148&quot; value=&quot;5&quot;/&gt;&lt;property id=&quot;20300&quot; value=&quot;Slide 10&quot;/&gt;&lt;property id=&quot;20307&quot; value=&quot;309&quot;/&gt;&lt;/object&gt;&lt;object type=&quot;3&quot; unique_id=&quot;10821&quot;&gt;&lt;property id=&quot;20148&quot; value=&quot;5&quot;/&gt;&lt;property id=&quot;20300&quot; value=&quot;Slide 11&quot;/&gt;&lt;property id=&quot;20307&quot; value=&quot;310&quot;/&gt;&lt;/object&gt;&lt;object type=&quot;3&quot; unique_id=&quot;10822&quot;&gt;&lt;property id=&quot;20148&quot; value=&quot;5&quot;/&gt;&lt;property id=&quot;20300&quot; value=&quot;Slide 12&quot;/&gt;&lt;property id=&quot;20307&quot; value=&quot;311&quot;/&gt;&lt;/object&gt;&lt;object type=&quot;3&quot; unique_id=&quot;10823&quot;&gt;&lt;property id=&quot;20148&quot; value=&quot;5&quot;/&gt;&lt;property id=&quot;20300&quot; value=&quot;Slide 13&quot;/&gt;&lt;property id=&quot;20307&quot; value=&quot;312&quot;/&gt;&lt;/object&gt;&lt;object type=&quot;3&quot; unique_id=&quot;10824&quot;&gt;&lt;property id=&quot;20148&quot; value=&quot;5&quot;/&gt;&lt;property id=&quot;20300&quot; value=&quot;Slide 14&quot;/&gt;&lt;property id=&quot;20307&quot; value=&quot;313&quot;/&gt;&lt;/object&gt;&lt;object type=&quot;3&quot; unique_id=&quot;10825&quot;&gt;&lt;property id=&quot;20148&quot; value=&quot;5&quot;/&gt;&lt;property id=&quot;20300&quot; value=&quot;Slide 15&quot;/&gt;&lt;property id=&quot;20307&quot; value=&quot;314&quot;/&gt;&lt;/object&gt;&lt;object type=&quot;3&quot; unique_id=&quot;10826&quot;&gt;&lt;property id=&quot;20148&quot; value=&quot;5&quot;/&gt;&lt;property id=&quot;20300&quot; value=&quot;Slide 16&quot;/&gt;&lt;property id=&quot;20307&quot; value=&quot;315&quot;/&gt;&lt;/object&gt;&lt;object type=&quot;3&quot; unique_id=&quot;10827&quot;&gt;&lt;property id=&quot;20148&quot; value=&quot;5&quot;/&gt;&lt;property id=&quot;20300&quot; value=&quot;Slide 17&quot;/&gt;&lt;property id=&quot;20307&quot; value=&quot;316&quot;/&gt;&lt;/object&gt;&lt;object type=&quot;3&quot; unique_id=&quot;10828&quot;&gt;&lt;property id=&quot;20148&quot; value=&quot;5&quot;/&gt;&lt;property id=&quot;20300&quot; value=&quot;Slide 18&quot;/&gt;&lt;property id=&quot;20307&quot; value=&quot;317&quot;/&gt;&lt;/object&gt;&lt;object type=&quot;3&quot; unique_id=&quot;10829&quot;&gt;&lt;property id=&quot;20148&quot; value=&quot;5&quot;/&gt;&lt;property id=&quot;20300&quot; value=&quot;Slide 19&quot;/&gt;&lt;property id=&quot;20307&quot; value=&quot;318&quot;/&gt;&lt;/object&gt;&lt;object type=&quot;3&quot; unique_id=&quot;10830&quot;&gt;&lt;property id=&quot;20148&quot; value=&quot;5&quot;/&gt;&lt;property id=&quot;20300&quot; value=&quot;Slide 20&quot;/&gt;&lt;property id=&quot;20307&quot; value=&quot;319&quot;/&gt;&lt;/object&gt;&lt;object type=&quot;3&quot; unique_id=&quot;10831&quot;&gt;&lt;property id=&quot;20148&quot; value=&quot;5&quot;/&gt;&lt;property id=&quot;20300&quot; value=&quot;Slide 21&quot;/&gt;&lt;property id=&quot;20307&quot; value=&quot;320&quot;/&gt;&lt;/object&gt;&lt;object type=&quot;3&quot; unique_id=&quot;10832&quot;&gt;&lt;property id=&quot;20148&quot; value=&quot;5&quot;/&gt;&lt;property id=&quot;20300&quot; value=&quot;Slide 22&quot;/&gt;&lt;property id=&quot;20307&quot; value=&quot;321&quot;/&gt;&lt;/object&gt;&lt;object type=&quot;3&quot; unique_id=&quot;10833&quot;&gt;&lt;property id=&quot;20148&quot; value=&quot;5&quot;/&gt;&lt;property id=&quot;20300&quot; value=&quot;Slide 23&quot;/&gt;&lt;property id=&quot;20307&quot; value=&quot;322&quot;/&gt;&lt;/object&gt;&lt;object type=&quot;3&quot; unique_id=&quot;10834&quot;&gt;&lt;property id=&quot;20148&quot; value=&quot;5&quot;/&gt;&lt;property id=&quot;20300&quot; value=&quot;Slide 24&quot;/&gt;&lt;property id=&quot;20307&quot; value=&quot;323&quot;/&gt;&lt;/object&gt;&lt;object type=&quot;3&quot; unique_id=&quot;10835&quot;&gt;&lt;property id=&quot;20148&quot; value=&quot;5&quot;/&gt;&lt;property id=&quot;20300&quot; value=&quot;Slide 25&quot;/&gt;&lt;property id=&quot;20307&quot; value=&quot;324&quot;/&gt;&lt;/object&gt;&lt;object type=&quot;3&quot; unique_id=&quot;10836&quot;&gt;&lt;property id=&quot;20148&quot; value=&quot;5&quot;/&gt;&lt;property id=&quot;20300&quot; value=&quot;Slide 26&quot;/&gt;&lt;property id=&quot;20307&quot; value=&quot;325&quot;/&gt;&lt;/object&gt;&lt;object type=&quot;3&quot; unique_id=&quot;10837&quot;&gt;&lt;property id=&quot;20148&quot; value=&quot;5&quot;/&gt;&lt;property id=&quot;20300&quot; value=&quot;Slide 27 - &amp;quot;&amp;#x0D;&amp;#x0A;Dân ta có người anh hùng &amp;#x0D;&amp;#x0A;Nghìn thu soi rạng giống nòi quang vinh&amp;#x0D;&amp;#x0A;Đóng đô ở đất Quy Nhơn&amp;#x0D;&amp;#x0A;Đánh tan Trịnh Nguyễn cứ&quot;/&gt;&lt;property id=&quot;20307&quot; value=&quot;326&quot;/&gt;&lt;/object&gt;&lt;object type=&quot;3&quot; unique_id=&quot;10838&quot;&gt;&lt;property id=&quot;20148&quot; value=&quot;5&quot;/&gt;&lt;property id=&quot;20300&quot; value=&quot;Slide 28&quot;/&gt;&lt;property id=&quot;20307&quot; value=&quot;327&quot;/&gt;&lt;/object&gt;&lt;object type=&quot;3&quot; unique_id=&quot;10839&quot;&gt;&lt;property id=&quot;20148&quot; value=&quot;5&quot;/&gt;&lt;property id=&quot;20300&quot; value=&quot;Slide 29&quot;/&gt;&lt;property id=&quot;20307&quot; value=&quot;328&quot;/&gt;&lt;/object&gt;&lt;object type=&quot;3&quot; unique_id=&quot;10840&quot;&gt;&lt;property id=&quot;20148&quot; value=&quot;5&quot;/&gt;&lt;property id=&quot;20300&quot; value=&quot;Slide 32&quot;/&gt;&lt;property id=&quot;20307&quot; value=&quot;329&quot;/&gt;&lt;/object&gt;&lt;object type=&quot;3&quot; unique_id=&quot;10841&quot;&gt;&lt;property id=&quot;20148&quot; value=&quot;5&quot;/&gt;&lt;property id=&quot;20300&quot; value=&quot;Slide 33&quot;/&gt;&lt;property id=&quot;20307&quot; value=&quot;330&quot;/&gt;&lt;/object&gt;&lt;object type=&quot;3&quot; unique_id=&quot;11006&quot;&gt;&lt;property id=&quot;20148&quot; value=&quot;5&quot;/&gt;&lt;property id=&quot;20300&quot; value=&quot;Slide 31&quot;/&gt;&lt;property id=&quot;20307&quot; value=&quot;331&quot;/&gt;&lt;/object&gt;&lt;/object&gt;&lt;object type=&quot;8&quot; unique_id=&quot;10261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858</TotalTime>
  <Words>1912</Words>
  <Application>Microsoft Office PowerPoint</Application>
  <PresentationFormat>On-screen Show (4:3)</PresentationFormat>
  <Paragraphs>295</Paragraphs>
  <Slides>33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3" baseType="lpstr">
      <vt:lpstr>.VnArial</vt:lpstr>
      <vt:lpstr>.VnClarendon</vt:lpstr>
      <vt:lpstr>.VnTifani HeavyH</vt:lpstr>
      <vt:lpstr>.VnTime</vt:lpstr>
      <vt:lpstr>.VnTimeH</vt:lpstr>
      <vt:lpstr>Arial</vt:lpstr>
      <vt:lpstr>Calibri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Dân ta có người anh hùng  Nghìn thu soi rạng giống nòi quang vinh Đóng đô ở đất Quy Nhơn Đánh tan Trịnh Nguyễn cứu dân đảo huyền  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AutoBVT</dc:creator>
  <cp:lastModifiedBy>Hương Đào</cp:lastModifiedBy>
  <cp:revision>89</cp:revision>
  <dcterms:created xsi:type="dcterms:W3CDTF">2017-07-12T16:32:06Z</dcterms:created>
  <dcterms:modified xsi:type="dcterms:W3CDTF">2022-04-10T09:51:47Z</dcterms:modified>
</cp:coreProperties>
</file>