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av" ContentType="audio/x-wav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Masters/slideMaster1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3.xml" ContentType="application/vnd.openxmlformats-officedocument.theme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theme/theme4.xml" ContentType="application/vnd.openxmlformats-officedocument.theme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theme/theme5.xml" ContentType="application/vnd.openxmlformats-officedocument.theme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theme/theme6.xml" ContentType="application/vnd.openxmlformats-officedocument.theme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theme/theme7.xml" ContentType="application/vnd.openxmlformats-officedocument.theme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theme/theme8.xml" ContentType="application/vnd.openxmlformats-officedocument.theme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theme/theme9.xml" ContentType="application/vnd.openxmlformats-officedocument.theme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theme/theme10.xml" ContentType="application/vnd.openxmlformats-officedocument.theme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theme/theme11.xml" ContentType="application/vnd.openxmlformats-officedocument.theme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theme/theme12.xml" ContentType="application/vnd.openxmlformats-officedocument.theme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slideLayouts/slideLayout155.xml" ContentType="application/vnd.openxmlformats-officedocument.presentationml.slideLayout+xml"/>
  <Override PartName="/ppt/slideLayouts/slideLayout156.xml" ContentType="application/vnd.openxmlformats-officedocument.presentationml.slideLayout+xml"/>
  <Override PartName="/ppt/slideLayouts/slideLayout157.xml" ContentType="application/vnd.openxmlformats-officedocument.presentationml.slideLayout+xml"/>
  <Override PartName="/ppt/slideLayouts/slideLayout158.xml" ContentType="application/vnd.openxmlformats-officedocument.presentationml.slideLayout+xml"/>
  <Override PartName="/ppt/slideLayouts/slideLayout159.xml" ContentType="application/vnd.openxmlformats-officedocument.presentationml.slideLayout+xml"/>
  <Override PartName="/ppt/theme/theme13.xml" ContentType="application/vnd.openxmlformats-officedocument.theme+xml"/>
  <Override PartName="/ppt/slideLayouts/slideLayout160.xml" ContentType="application/vnd.openxmlformats-officedocument.presentationml.slideLayout+xml"/>
  <Override PartName="/ppt/slideLayouts/slideLayout161.xml" ContentType="application/vnd.openxmlformats-officedocument.presentationml.slideLayout+xml"/>
  <Override PartName="/ppt/slideLayouts/slideLayout162.xml" ContentType="application/vnd.openxmlformats-officedocument.presentationml.slideLayout+xml"/>
  <Override PartName="/ppt/slideLayouts/slideLayout163.xml" ContentType="application/vnd.openxmlformats-officedocument.presentationml.slideLayout+xml"/>
  <Override PartName="/ppt/slideLayouts/slideLayout164.xml" ContentType="application/vnd.openxmlformats-officedocument.presentationml.slideLayout+xml"/>
  <Override PartName="/ppt/slideLayouts/slideLayout165.xml" ContentType="application/vnd.openxmlformats-officedocument.presentationml.slideLayout+xml"/>
  <Override PartName="/ppt/slideLayouts/slideLayout166.xml" ContentType="application/vnd.openxmlformats-officedocument.presentationml.slideLayout+xml"/>
  <Override PartName="/ppt/slideLayouts/slideLayout167.xml" ContentType="application/vnd.openxmlformats-officedocument.presentationml.slideLayout+xml"/>
  <Override PartName="/ppt/slideLayouts/slideLayout168.xml" ContentType="application/vnd.openxmlformats-officedocument.presentationml.slideLayout+xml"/>
  <Override PartName="/ppt/slideLayouts/slideLayout169.xml" ContentType="application/vnd.openxmlformats-officedocument.presentationml.slideLayout+xml"/>
  <Override PartName="/ppt/slideLayouts/slideLayout170.xml" ContentType="application/vnd.openxmlformats-officedocument.presentationml.slideLayout+xml"/>
  <Override PartName="/ppt/theme/theme1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4" r:id="rId3"/>
    <p:sldMasterId id="2147483688" r:id="rId4"/>
    <p:sldMasterId id="2147483700" r:id="rId5"/>
    <p:sldMasterId id="2147483712" r:id="rId6"/>
    <p:sldMasterId id="2147483724" r:id="rId7"/>
    <p:sldMasterId id="2147483736" r:id="rId8"/>
    <p:sldMasterId id="2147483750" r:id="rId9"/>
    <p:sldMasterId id="2147483764" r:id="rId10"/>
    <p:sldMasterId id="2147483778" r:id="rId11"/>
    <p:sldMasterId id="2147483792" r:id="rId12"/>
    <p:sldMasterId id="2147483820" r:id="rId13"/>
    <p:sldMasterId id="2147483834" r:id="rId14"/>
  </p:sldMasterIdLst>
  <p:sldIdLst>
    <p:sldId id="256" r:id="rId15"/>
    <p:sldId id="272" r:id="rId16"/>
    <p:sldId id="273" r:id="rId17"/>
    <p:sldId id="274" r:id="rId18"/>
    <p:sldId id="275" r:id="rId19"/>
    <p:sldId id="276" r:id="rId20"/>
    <p:sldId id="258" r:id="rId21"/>
    <p:sldId id="266" r:id="rId22"/>
    <p:sldId id="259" r:id="rId23"/>
    <p:sldId id="260" r:id="rId24"/>
    <p:sldId id="265" r:id="rId25"/>
    <p:sldId id="267" r:id="rId26"/>
    <p:sldId id="261" r:id="rId27"/>
    <p:sldId id="268" r:id="rId28"/>
    <p:sldId id="269" r:id="rId29"/>
    <p:sldId id="270" r:id="rId30"/>
    <p:sldId id="271" r:id="rId31"/>
    <p:sldId id="278" r:id="rId32"/>
    <p:sldId id="262" r:id="rId33"/>
    <p:sldId id="263" r:id="rId34"/>
    <p:sldId id="280" r:id="rId35"/>
    <p:sldId id="279" r:id="rId3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2" d="100"/>
          <a:sy n="82" d="100"/>
        </p:scale>
        <p:origin x="1158" y="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Master" Target="slideMasters/slideMaster13.xml"/><Relationship Id="rId18" Type="http://schemas.openxmlformats.org/officeDocument/2006/relationships/slide" Target="slides/slide4.xml"/><Relationship Id="rId26" Type="http://schemas.openxmlformats.org/officeDocument/2006/relationships/slide" Target="slides/slide12.xml"/><Relationship Id="rId39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7.xml"/><Relationship Id="rId34" Type="http://schemas.openxmlformats.org/officeDocument/2006/relationships/slide" Target="slides/slide20.xml"/><Relationship Id="rId7" Type="http://schemas.openxmlformats.org/officeDocument/2006/relationships/slideMaster" Target="slideMasters/slideMaster7.xml"/><Relationship Id="rId12" Type="http://schemas.openxmlformats.org/officeDocument/2006/relationships/slideMaster" Target="slideMasters/slideMaster12.xml"/><Relationship Id="rId17" Type="http://schemas.openxmlformats.org/officeDocument/2006/relationships/slide" Target="slides/slide3.xml"/><Relationship Id="rId25" Type="http://schemas.openxmlformats.org/officeDocument/2006/relationships/slide" Target="slides/slide11.xml"/><Relationship Id="rId33" Type="http://schemas.openxmlformats.org/officeDocument/2006/relationships/slide" Target="slides/slide19.xml"/><Relationship Id="rId38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2.xml"/><Relationship Id="rId20" Type="http://schemas.openxmlformats.org/officeDocument/2006/relationships/slide" Target="slides/slide6.xml"/><Relationship Id="rId29" Type="http://schemas.openxmlformats.org/officeDocument/2006/relationships/slide" Target="slides/slide15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10.xml"/><Relationship Id="rId32" Type="http://schemas.openxmlformats.org/officeDocument/2006/relationships/slide" Target="slides/slide18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.xml"/><Relationship Id="rId23" Type="http://schemas.openxmlformats.org/officeDocument/2006/relationships/slide" Target="slides/slide9.xml"/><Relationship Id="rId28" Type="http://schemas.openxmlformats.org/officeDocument/2006/relationships/slide" Target="slides/slide14.xml"/><Relationship Id="rId36" Type="http://schemas.openxmlformats.org/officeDocument/2006/relationships/slide" Target="slides/slide22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5.xml"/><Relationship Id="rId31" Type="http://schemas.openxmlformats.org/officeDocument/2006/relationships/slide" Target="slides/slide17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Master" Target="slideMasters/slideMaster14.xml"/><Relationship Id="rId22" Type="http://schemas.openxmlformats.org/officeDocument/2006/relationships/slide" Target="slides/slide8.xml"/><Relationship Id="rId27" Type="http://schemas.openxmlformats.org/officeDocument/2006/relationships/slide" Target="slides/slide13.xml"/><Relationship Id="rId30" Type="http://schemas.openxmlformats.org/officeDocument/2006/relationships/slide" Target="slides/slide16.xml"/><Relationship Id="rId35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BFF89E-BB7A-4FBE-B4AA-A47F8BA06F71}" type="datetimeFigureOut">
              <a:rPr lang="en-US" smtClean="0"/>
              <a:t>4/10/2022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569183-6DE0-4EAD-984E-96CB9B7E09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73726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BFF89E-BB7A-4FBE-B4AA-A47F8BA06F71}" type="datetimeFigureOut">
              <a:rPr lang="en-US" smtClean="0"/>
              <a:t>4/10/2022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569183-6DE0-4EAD-984E-96CB9B7E09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0181494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7717E83-79E2-465D-8E8F-E7562CD83EC5}" type="slidenum">
              <a:rPr kumimoji="0" lang="en-US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5189517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BD75BAD-C368-49BF-AE3A-44692B3C1EA1}" type="slidenum">
              <a:rPr kumimoji="0" lang="en-US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83687769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5B4C4B5-FD85-4C16-9CB0-1BA3E7A2C79F}" type="slidenum">
              <a:rPr kumimoji="0" lang="en-US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07356397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6CE7F19-8825-4412-99C7-78013A14A251}" type="slidenum">
              <a:rPr kumimoji="0" lang="en-US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21154628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215AC53-1917-4FF8-9209-180EA2F0CDAC}" type="slidenum">
              <a:rPr kumimoji="0" lang="en-US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85337285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2070727-7D3C-4E91-BB5D-5E9FAB8F6FFD}" type="slidenum">
              <a:rPr kumimoji="0" lang="en-US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60570391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57200" y="3938588"/>
            <a:ext cx="4038600" cy="2187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7D66BC0-ECA8-4D38-B09C-DCD531D72007}" type="slidenum">
              <a:rPr kumimoji="0" lang="en-US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33758870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D267E89-DF95-4A4A-A640-0871537B2712}" type="slidenum">
              <a:rPr kumimoji="0" lang="en-US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87550402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0936DF3-E621-471E-8728-8C614770D198}" type="slidenum">
              <a:rPr kumimoji="0" lang="en-US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01672314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71B12B8-D712-42D0-BBB4-77D6A6A8E15A}" type="slidenum">
              <a:rPr kumimoji="0" lang="en-US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370897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BFF89E-BB7A-4FBE-B4AA-A47F8BA06F71}" type="datetimeFigureOut">
              <a:rPr lang="en-US" smtClean="0"/>
              <a:t>4/10/2022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569183-6DE0-4EAD-984E-96CB9B7E09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8944812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D036983-7098-431C-9C69-1D7EE80DE8B6}" type="slidenum">
              <a:rPr kumimoji="0" lang="en-US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09996851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5BF4C52-24A5-4EE1-B666-89E08CFF1BC3}" type="slidenum">
              <a:rPr kumimoji="0" lang="en-US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58080549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D80D3D1-6F33-4F4B-B568-FC7FB8E42646}" type="slidenum">
              <a:rPr kumimoji="0" lang="en-US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66641386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7717E83-79E2-465D-8E8F-E7562CD83EC5}" type="slidenum">
              <a:rPr kumimoji="0" lang="en-US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9733660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BD75BAD-C368-49BF-AE3A-44692B3C1EA1}" type="slidenum">
              <a:rPr kumimoji="0" lang="en-US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65064137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5B4C4B5-FD85-4C16-9CB0-1BA3E7A2C79F}" type="slidenum">
              <a:rPr kumimoji="0" lang="en-US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86661613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6CE7F19-8825-4412-99C7-78013A14A251}" type="slidenum">
              <a:rPr kumimoji="0" lang="en-US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36269406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215AC53-1917-4FF8-9209-180EA2F0CDAC}" type="slidenum">
              <a:rPr kumimoji="0" lang="en-US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00283862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2070727-7D3C-4E91-BB5D-5E9FAB8F6FFD}" type="slidenum">
              <a:rPr kumimoji="0" lang="en-US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51073577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57200" y="3938588"/>
            <a:ext cx="4038600" cy="2187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7D66BC0-ECA8-4D38-B09C-DCD531D72007}" type="slidenum">
              <a:rPr kumimoji="0" lang="en-US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4721273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DE108B3-70F7-4B88-99D9-80F79306F2A5}" type="slidenum">
              <a:rPr kumimoji="0" lang="en-US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03098443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D267E89-DF95-4A4A-A640-0871537B2712}" type="slidenum">
              <a:rPr kumimoji="0" lang="en-US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64645331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0936DF3-E621-471E-8728-8C614770D198}" type="slidenum">
              <a:rPr kumimoji="0" lang="en-US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00574369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71B12B8-D712-42D0-BBB4-77D6A6A8E15A}" type="slidenum">
              <a:rPr kumimoji="0" lang="en-US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44906162"/>
      </p:ext>
    </p:extLst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D036983-7098-431C-9C69-1D7EE80DE8B6}" type="slidenum">
              <a:rPr kumimoji="0" lang="en-US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66626820"/>
      </p:ext>
    </p:extLst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5BF4C52-24A5-4EE1-B666-89E08CFF1BC3}" type="slidenum">
              <a:rPr kumimoji="0" lang="en-US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57036819"/>
      </p:ext>
    </p:extLst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D80D3D1-6F33-4F4B-B568-FC7FB8E42646}" type="slidenum">
              <a:rPr kumimoji="0" lang="en-US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75473729"/>
      </p:ext>
    </p:extLst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7717E83-79E2-465D-8E8F-E7562CD83EC5}" type="slidenum">
              <a:rPr kumimoji="0" lang="en-US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03412969"/>
      </p:ext>
    </p:extLst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BD75BAD-C368-49BF-AE3A-44692B3C1EA1}" type="slidenum">
              <a:rPr kumimoji="0" lang="en-US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403020"/>
      </p:ext>
    </p:extLst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5B4C4B5-FD85-4C16-9CB0-1BA3E7A2C79F}" type="slidenum">
              <a:rPr kumimoji="0" lang="en-US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62743745"/>
      </p:ext>
    </p:extLst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6CE7F19-8825-4412-99C7-78013A14A251}" type="slidenum">
              <a:rPr kumimoji="0" lang="en-US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9753251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14A15B2-3896-4CB0-97A4-83D2ADAFF719}" type="slidenum">
              <a:rPr kumimoji="0" lang="en-US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8109807"/>
      </p:ext>
    </p:extLst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215AC53-1917-4FF8-9209-180EA2F0CDAC}" type="slidenum">
              <a:rPr kumimoji="0" lang="en-US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6377586"/>
      </p:ext>
    </p:extLst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2070727-7D3C-4E91-BB5D-5E9FAB8F6FFD}" type="slidenum">
              <a:rPr kumimoji="0" lang="en-US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08208361"/>
      </p:ext>
    </p:extLst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57200" y="3938588"/>
            <a:ext cx="4038600" cy="2187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7D66BC0-ECA8-4D38-B09C-DCD531D72007}" type="slidenum">
              <a:rPr kumimoji="0" lang="en-US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29798396"/>
      </p:ext>
    </p:extLst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D267E89-DF95-4A4A-A640-0871537B2712}" type="slidenum">
              <a:rPr kumimoji="0" lang="en-US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20667248"/>
      </p:ext>
    </p:extLst>
  </p:cSld>
  <p:clrMapOvr>
    <a:masterClrMapping/>
  </p:clrMapOvr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0936DF3-E621-471E-8728-8C614770D198}" type="slidenum">
              <a:rPr kumimoji="0" lang="en-US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59379146"/>
      </p:ext>
    </p:extLst>
  </p:cSld>
  <p:clrMapOvr>
    <a:masterClrMapping/>
  </p:clrMapOvr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71B12B8-D712-42D0-BBB4-77D6A6A8E15A}" type="slidenum">
              <a:rPr kumimoji="0" lang="en-US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78743955"/>
      </p:ext>
    </p:extLst>
  </p:cSld>
  <p:clrMapOvr>
    <a:masterClrMapping/>
  </p:clrMapOvr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D036983-7098-431C-9C69-1D7EE80DE8B6}" type="slidenum">
              <a:rPr kumimoji="0" lang="en-US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53702460"/>
      </p:ext>
    </p:extLst>
  </p:cSld>
  <p:clrMapOvr>
    <a:masterClrMapping/>
  </p:clrMapOvr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5BF4C52-24A5-4EE1-B666-89E08CFF1BC3}" type="slidenum">
              <a:rPr kumimoji="0" lang="en-US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55328310"/>
      </p:ext>
    </p:extLst>
  </p:cSld>
  <p:clrMapOvr>
    <a:masterClrMapping/>
  </p:clrMapOvr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D80D3D1-6F33-4F4B-B568-FC7FB8E42646}" type="slidenum">
              <a:rPr kumimoji="0" lang="en-US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98378636"/>
      </p:ext>
    </p:extLst>
  </p:cSld>
  <p:clrMapOvr>
    <a:masterClrMapping/>
  </p:clrMapOvr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7717E83-79E2-465D-8E8F-E7562CD83EC5}" type="slidenum">
              <a:rPr kumimoji="0" lang="en-US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1020603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70D7F36-705B-482A-B344-2BA2FBBD72F3}" type="slidenum">
              <a:rPr kumimoji="0" lang="en-US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71713890"/>
      </p:ext>
    </p:extLst>
  </p:cSld>
  <p:clrMapOvr>
    <a:masterClrMapping/>
  </p:clrMapOvr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BD75BAD-C368-49BF-AE3A-44692B3C1EA1}" type="slidenum">
              <a:rPr kumimoji="0" lang="en-US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50244264"/>
      </p:ext>
    </p:extLst>
  </p:cSld>
  <p:clrMapOvr>
    <a:masterClrMapping/>
  </p:clrMapOvr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5B4C4B5-FD85-4C16-9CB0-1BA3E7A2C79F}" type="slidenum">
              <a:rPr kumimoji="0" lang="en-US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25235905"/>
      </p:ext>
    </p:extLst>
  </p:cSld>
  <p:clrMapOvr>
    <a:masterClrMapping/>
  </p:clrMapOvr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6CE7F19-8825-4412-99C7-78013A14A251}" type="slidenum">
              <a:rPr kumimoji="0" lang="en-US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72310147"/>
      </p:ext>
    </p:extLst>
  </p:cSld>
  <p:clrMapOvr>
    <a:masterClrMapping/>
  </p:clrMapOvr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215AC53-1917-4FF8-9209-180EA2F0CDAC}" type="slidenum">
              <a:rPr kumimoji="0" lang="en-US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88548613"/>
      </p:ext>
    </p:extLst>
  </p:cSld>
  <p:clrMapOvr>
    <a:masterClrMapping/>
  </p:clrMapOvr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2070727-7D3C-4E91-BB5D-5E9FAB8F6FFD}" type="slidenum">
              <a:rPr kumimoji="0" lang="en-US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22802682"/>
      </p:ext>
    </p:extLst>
  </p:cSld>
  <p:clrMapOvr>
    <a:masterClrMapping/>
  </p:clrMapOvr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57200" y="3938588"/>
            <a:ext cx="4038600" cy="2187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7D66BC0-ECA8-4D38-B09C-DCD531D72007}" type="slidenum">
              <a:rPr kumimoji="0" lang="en-US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04876075"/>
      </p:ext>
    </p:extLst>
  </p:cSld>
  <p:clrMapOvr>
    <a:masterClrMapping/>
  </p:clrMapOvr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D267E89-DF95-4A4A-A640-0871537B2712}" type="slidenum">
              <a:rPr kumimoji="0" lang="en-US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01500354"/>
      </p:ext>
    </p:extLst>
  </p:cSld>
  <p:clrMapOvr>
    <a:masterClrMapping/>
  </p:clrMapOvr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8402B47-1C7B-4CCA-8FD9-775642655C86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478568"/>
      </p:ext>
    </p:extLst>
  </p:cSld>
  <p:clrMapOvr>
    <a:masterClrMapping/>
  </p:clrMapOvr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E65BC79-C503-4CCC-8DB2-A4ABE4DDF76B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52085527"/>
      </p:ext>
    </p:extLst>
  </p:cSld>
  <p:clrMapOvr>
    <a:masterClrMapping/>
  </p:clrMapOvr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F1E1A25-56B0-4790-821C-DDA35A6A8C45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8620417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40E9D36-D5A2-4425-8E0E-7852E0CE753A}" type="slidenum">
              <a:rPr kumimoji="0" lang="en-US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8912235"/>
      </p:ext>
    </p:extLst>
  </p:cSld>
  <p:clrMapOvr>
    <a:masterClrMapping/>
  </p:clrMapOvr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0351B2F-7570-43DB-8844-720C2480C790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47250755"/>
      </p:ext>
    </p:extLst>
  </p:cSld>
  <p:clrMapOvr>
    <a:masterClrMapping/>
  </p:clrMapOvr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38B33C4-452B-4CEB-B2B2-6FE644556ACA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62536497"/>
      </p:ext>
    </p:extLst>
  </p:cSld>
  <p:clrMapOvr>
    <a:masterClrMapping/>
  </p:clrMapOvr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9DD4453-7F57-4B16-B72A-7B4ED4CB9923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18635694"/>
      </p:ext>
    </p:extLst>
  </p:cSld>
  <p:clrMapOvr>
    <a:masterClrMapping/>
  </p:clrMapOvr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F578286-BFF9-4D59-A373-09A2C1D1FAB0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359558"/>
      </p:ext>
    </p:extLst>
  </p:cSld>
  <p:clrMapOvr>
    <a:masterClrMapping/>
  </p:clrMapOvr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5F2CAAD-8229-4C71-A4E8-5C817557C36E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71334093"/>
      </p:ext>
    </p:extLst>
  </p:cSld>
  <p:clrMapOvr>
    <a:masterClrMapping/>
  </p:clrMapOvr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A363200-72DB-4FDD-90A8-B1721A48CCE2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60134662"/>
      </p:ext>
    </p:extLst>
  </p:cSld>
  <p:clrMapOvr>
    <a:masterClrMapping/>
  </p:clrMapOvr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3A23EF3-03E7-4189-A299-7A5390330145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52262378"/>
      </p:ext>
    </p:extLst>
  </p:cSld>
  <p:clrMapOvr>
    <a:masterClrMapping/>
  </p:clrMapOvr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7322BA3-2C34-40B6-AC58-E2E5BBB677D8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81586223"/>
      </p:ext>
    </p:extLst>
  </p:cSld>
  <p:clrMapOvr>
    <a:masterClrMapping/>
  </p:clrMapOvr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57200" y="3938588"/>
            <a:ext cx="4038600" cy="2187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64E775E-7827-4070-8354-A3994CCA2F64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23609376"/>
      </p:ext>
    </p:extLst>
  </p:cSld>
  <p:clrMapOvr>
    <a:masterClrMapping/>
  </p:clrMapOvr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231AC2F-C9E1-43F8-9AC9-69AC4CF39622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252077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293ABDA-7FB6-4DED-86AF-E5592B788874}" type="slidenum">
              <a:rPr kumimoji="0" lang="en-US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27590342"/>
      </p:ext>
    </p:extLst>
  </p:cSld>
  <p:clrMapOvr>
    <a:masterClrMapping/>
  </p:clrMapOvr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r-LU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r-LU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585E792-1D4B-4297-8FBF-F737D433F4F6}" type="slidenum">
              <a:rPr kumimoji="0" lang="fr-LU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fr-LU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04970048"/>
      </p:ext>
    </p:extLst>
  </p:cSld>
  <p:clrMapOvr>
    <a:masterClrMapping/>
  </p:clrMapOvr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r-LU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r-LU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75CB7D7-9332-420E-9BBA-F2B174541026}" type="slidenum">
              <a:rPr kumimoji="0" lang="fr-LU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fr-LU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55921079"/>
      </p:ext>
    </p:extLst>
  </p:cSld>
  <p:clrMapOvr>
    <a:masterClrMapping/>
  </p:clrMapOvr>
</p:sldLayout>
</file>

<file path=ppt/slideLayouts/slideLayout16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r-LU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r-LU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1DECB5F-2350-4572-B705-32CF403BD26F}" type="slidenum">
              <a:rPr kumimoji="0" lang="fr-LU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fr-LU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59572345"/>
      </p:ext>
    </p:extLst>
  </p:cSld>
  <p:clrMapOvr>
    <a:masterClrMapping/>
  </p:clrMapOvr>
</p:sldLayout>
</file>

<file path=ppt/slideLayouts/slideLayout16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r-LU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r-LU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295F4A2-D958-40B3-8F09-957E2F698D4E}" type="slidenum">
              <a:rPr kumimoji="0" lang="fr-LU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fr-LU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86651865"/>
      </p:ext>
    </p:extLst>
  </p:cSld>
  <p:clrMapOvr>
    <a:masterClrMapping/>
  </p:clrMapOvr>
</p:sldLayout>
</file>

<file path=ppt/slideLayouts/slideLayout16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r-LU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r-LU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6DA3E90-23F5-4AFF-8515-8576D35191F3}" type="slidenum">
              <a:rPr kumimoji="0" lang="fr-LU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fr-LU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8552445"/>
      </p:ext>
    </p:extLst>
  </p:cSld>
  <p:clrMapOvr>
    <a:masterClrMapping/>
  </p:clrMapOvr>
</p:sldLayout>
</file>

<file path=ppt/slideLayouts/slideLayout16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r-LU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r-LU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2B98DC7-096E-4AF8-A01B-FE6E67D12973}" type="slidenum">
              <a:rPr kumimoji="0" lang="fr-LU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fr-LU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2201892"/>
      </p:ext>
    </p:extLst>
  </p:cSld>
  <p:clrMapOvr>
    <a:masterClrMapping/>
  </p:clrMapOvr>
</p:sldLayout>
</file>

<file path=ppt/slideLayouts/slideLayout16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r-LU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r-LU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320DDD2-BB52-446E-8162-6EBEC0BA3B02}" type="slidenum">
              <a:rPr kumimoji="0" lang="fr-LU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fr-LU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4891370"/>
      </p:ext>
    </p:extLst>
  </p:cSld>
  <p:clrMapOvr>
    <a:masterClrMapping/>
  </p:clrMapOvr>
</p:sldLayout>
</file>

<file path=ppt/slideLayouts/slideLayout16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r-LU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r-LU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0402B33-99D3-4AF3-964C-93C0150C280A}" type="slidenum">
              <a:rPr kumimoji="0" lang="fr-LU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fr-LU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41073819"/>
      </p:ext>
    </p:extLst>
  </p:cSld>
  <p:clrMapOvr>
    <a:masterClrMapping/>
  </p:clrMapOvr>
</p:sldLayout>
</file>

<file path=ppt/slideLayouts/slideLayout16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r-LU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r-LU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65881FC-50A9-461C-AD74-DC3208B5A8E4}" type="slidenum">
              <a:rPr kumimoji="0" lang="fr-LU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fr-LU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82225797"/>
      </p:ext>
    </p:extLst>
  </p:cSld>
  <p:clrMapOvr>
    <a:masterClrMapping/>
  </p:clrMapOvr>
</p:sldLayout>
</file>

<file path=ppt/slideLayouts/slideLayout16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r-LU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r-LU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8E8B0F7-1BE1-4F37-9171-663838A2BC3D}" type="slidenum">
              <a:rPr kumimoji="0" lang="fr-LU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fr-LU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617574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55F10CB-EA8B-4E83-85DA-431C725D2947}" type="slidenum">
              <a:rPr kumimoji="0" lang="en-US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44257689"/>
      </p:ext>
    </p:extLst>
  </p:cSld>
  <p:clrMapOvr>
    <a:masterClrMapping/>
  </p:clrMapOvr>
</p:sldLayout>
</file>

<file path=ppt/slideLayouts/slideLayout17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r-LU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r-LU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0E2240A-31ED-4164-9A1B-0379D645200B}" type="slidenum">
              <a:rPr kumimoji="0" lang="fr-LU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fr-LU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8807014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942FFC7-F839-478B-B21E-9EDF37BD12E6}" type="slidenum">
              <a:rPr kumimoji="0" lang="en-US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088045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9A673CC-1119-4250-BF3D-820B8808E939}" type="slidenum">
              <a:rPr kumimoji="0" lang="en-US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104809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BFF89E-BB7A-4FBE-B4AA-A47F8BA06F71}" type="datetimeFigureOut">
              <a:rPr lang="en-US" smtClean="0"/>
              <a:t>4/10/2022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569183-6DE0-4EAD-984E-96CB9B7E09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293937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A460995-D2C0-4CAC-8556-C19FC7840F44}" type="slidenum">
              <a:rPr kumimoji="0" lang="en-US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6877709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4BAF6EC-1DC6-43CC-B2D7-BF194FB23230}" type="slidenum">
              <a:rPr kumimoji="0" lang="en-US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5418414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84DF099-672F-48B5-8916-5C16086CD626}" type="slidenum">
              <a:rPr kumimoji="0" lang="en-US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522065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57200" y="3938588"/>
            <a:ext cx="4038600" cy="2187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C7F15C3-8E82-4434-8D24-0C3DD9384738}" type="slidenum">
              <a:rPr kumimoji="0" lang="en-US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7053643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7A92BBA-1DDD-4AFE-A7AF-79A9706B21A2}" type="slidenum">
              <a:rPr kumimoji="0" lang="en-US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2201249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DE108B3-70F7-4B88-99D9-80F79306F2A5}" type="slidenum">
              <a:rPr kumimoji="0" lang="en-US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1590817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14A15B2-3896-4CB0-97A4-83D2ADAFF719}" type="slidenum">
              <a:rPr kumimoji="0" lang="en-US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8308606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70D7F36-705B-482A-B344-2BA2FBBD72F3}" type="slidenum">
              <a:rPr kumimoji="0" lang="en-US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6596102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40E9D36-D5A2-4425-8E0E-7852E0CE753A}" type="slidenum">
              <a:rPr kumimoji="0" lang="en-US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0070906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293ABDA-7FB6-4DED-86AF-E5592B788874}" type="slidenum">
              <a:rPr kumimoji="0" lang="en-US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626822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BFF89E-BB7A-4FBE-B4AA-A47F8BA06F71}" type="datetimeFigureOut">
              <a:rPr lang="en-US" smtClean="0"/>
              <a:t>4/10/2022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569183-6DE0-4EAD-984E-96CB9B7E09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631341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55F10CB-EA8B-4E83-85DA-431C725D2947}" type="slidenum">
              <a:rPr kumimoji="0" lang="en-US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8743618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942FFC7-F839-478B-B21E-9EDF37BD12E6}" type="slidenum">
              <a:rPr kumimoji="0" lang="en-US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7397212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9A673CC-1119-4250-BF3D-820B8808E939}" type="slidenum">
              <a:rPr kumimoji="0" lang="en-US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5598788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A460995-D2C0-4CAC-8556-C19FC7840F44}" type="slidenum">
              <a:rPr kumimoji="0" lang="en-US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36882426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4BAF6EC-1DC6-43CC-B2D7-BF194FB23230}" type="slidenum">
              <a:rPr kumimoji="0" lang="en-US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79246696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84DF099-672F-48B5-8916-5C16086CD626}" type="slidenum">
              <a:rPr kumimoji="0" lang="en-US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12131012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57200" y="3938588"/>
            <a:ext cx="4038600" cy="2187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C7F15C3-8E82-4434-8D24-0C3DD9384738}" type="slidenum">
              <a:rPr kumimoji="0" lang="en-US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41657489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7A92BBA-1DDD-4AFE-A7AF-79A9706B21A2}" type="slidenum">
              <a:rPr kumimoji="0" lang="en-US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25601172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r-LU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r-LU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BC03445-4FD8-4ECE-9F91-1B66BDBC0628}" type="slidenum">
              <a:rPr kumimoji="0" lang="fr-LU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fr-LU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1839893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r-LU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r-LU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4A11FE6-A066-451E-9E4C-7F1A4D83C0E2}" type="slidenum">
              <a:rPr kumimoji="0" lang="fr-LU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fr-LU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399403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BFF89E-BB7A-4FBE-B4AA-A47F8BA06F71}" type="datetimeFigureOut">
              <a:rPr lang="en-US" smtClean="0"/>
              <a:t>4/10/2022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569183-6DE0-4EAD-984E-96CB9B7E09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5084335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r-LU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r-LU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EF66C7B-DDA4-4059-ADBF-90169DC247E1}" type="slidenum">
              <a:rPr kumimoji="0" lang="fr-LU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fr-LU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37401911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r-LU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r-LU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96C2C6D-EE8D-43DA-89AD-7A0A7B3D56FC}" type="slidenum">
              <a:rPr kumimoji="0" lang="fr-LU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fr-LU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73724613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r-LU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r-LU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B35877B-0C28-4EE3-8247-113CCB43512C}" type="slidenum">
              <a:rPr kumimoji="0" lang="fr-LU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fr-LU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8649172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r-LU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r-LU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A01D47B-19B9-4E95-9FA9-952E69CED87F}" type="slidenum">
              <a:rPr kumimoji="0" lang="fr-LU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fr-LU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17631525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r-LU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r-LU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664A2C4-5221-46E0-AA26-755D34920A26}" type="slidenum">
              <a:rPr kumimoji="0" lang="fr-LU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fr-LU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34238904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r-LU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r-LU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44D070E-093A-412B-85BC-F3E5E10AEA84}" type="slidenum">
              <a:rPr kumimoji="0" lang="fr-LU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fr-LU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75897597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r-LU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r-LU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22980D9-6A6D-4ADF-ABA1-BAFF0642985E}" type="slidenum">
              <a:rPr kumimoji="0" lang="fr-LU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fr-LU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85207672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r-LU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r-LU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F127FCE-7E1D-4261-9CE9-56D20D52094B}" type="slidenum">
              <a:rPr kumimoji="0" lang="fr-LU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fr-LU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09211906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r-LU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r-LU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CEA884E-CC5C-4A59-B0B0-F82AC6319DC5}" type="slidenum">
              <a:rPr kumimoji="0" lang="fr-LU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fr-LU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59225812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r-LU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r-LU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BC03445-4FD8-4ECE-9F91-1B66BDBC0628}" type="slidenum">
              <a:rPr kumimoji="0" lang="fr-LU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fr-LU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973024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BFF89E-BB7A-4FBE-B4AA-A47F8BA06F71}" type="datetimeFigureOut">
              <a:rPr lang="en-US" smtClean="0"/>
              <a:t>4/10/2022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569183-6DE0-4EAD-984E-96CB9B7E09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2596910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r-LU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r-LU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4A11FE6-A066-451E-9E4C-7F1A4D83C0E2}" type="slidenum">
              <a:rPr kumimoji="0" lang="fr-LU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fr-LU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58426059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r-LU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r-LU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EF66C7B-DDA4-4059-ADBF-90169DC247E1}" type="slidenum">
              <a:rPr kumimoji="0" lang="fr-LU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fr-LU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04863881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r-LU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r-LU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96C2C6D-EE8D-43DA-89AD-7A0A7B3D56FC}" type="slidenum">
              <a:rPr kumimoji="0" lang="fr-LU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fr-LU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4494714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r-LU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r-LU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B35877B-0C28-4EE3-8247-113CCB43512C}" type="slidenum">
              <a:rPr kumimoji="0" lang="fr-LU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fr-LU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26279850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r-LU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r-LU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A01D47B-19B9-4E95-9FA9-952E69CED87F}" type="slidenum">
              <a:rPr kumimoji="0" lang="fr-LU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fr-LU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5355520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r-LU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r-LU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664A2C4-5221-46E0-AA26-755D34920A26}" type="slidenum">
              <a:rPr kumimoji="0" lang="fr-LU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fr-LU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32905434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r-LU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r-LU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44D070E-093A-412B-85BC-F3E5E10AEA84}" type="slidenum">
              <a:rPr kumimoji="0" lang="fr-LU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fr-LU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54744858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r-LU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r-LU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22980D9-6A6D-4ADF-ABA1-BAFF0642985E}" type="slidenum">
              <a:rPr kumimoji="0" lang="fr-LU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fr-LU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17523716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r-LU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r-LU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F127FCE-7E1D-4261-9CE9-56D20D52094B}" type="slidenum">
              <a:rPr kumimoji="0" lang="fr-LU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fr-LU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95572887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r-LU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r-LU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CEA884E-CC5C-4A59-B0B0-F82AC6319DC5}" type="slidenum">
              <a:rPr kumimoji="0" lang="fr-LU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fr-LU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492456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BFF89E-BB7A-4FBE-B4AA-A47F8BA06F71}" type="datetimeFigureOut">
              <a:rPr lang="en-US" smtClean="0"/>
              <a:t>4/10/2022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569183-6DE0-4EAD-984E-96CB9B7E09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3292033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r-LU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r-LU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BC03445-4FD8-4ECE-9F91-1B66BDBC0628}" type="slidenum">
              <a:rPr kumimoji="0" lang="fr-LU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fr-LU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45897806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r-LU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r-LU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4A11FE6-A066-451E-9E4C-7F1A4D83C0E2}" type="slidenum">
              <a:rPr kumimoji="0" lang="fr-LU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fr-LU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2419384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r-LU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r-LU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EF66C7B-DDA4-4059-ADBF-90169DC247E1}" type="slidenum">
              <a:rPr kumimoji="0" lang="fr-LU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fr-LU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59477449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r-LU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r-LU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96C2C6D-EE8D-43DA-89AD-7A0A7B3D56FC}" type="slidenum">
              <a:rPr kumimoji="0" lang="fr-LU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fr-LU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00364952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r-LU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r-LU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B35877B-0C28-4EE3-8247-113CCB43512C}" type="slidenum">
              <a:rPr kumimoji="0" lang="fr-LU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fr-LU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82819225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r-LU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r-LU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A01D47B-19B9-4E95-9FA9-952E69CED87F}" type="slidenum">
              <a:rPr kumimoji="0" lang="fr-LU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fr-LU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8724984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r-LU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r-LU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664A2C4-5221-46E0-AA26-755D34920A26}" type="slidenum">
              <a:rPr kumimoji="0" lang="fr-LU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fr-LU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05486538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r-LU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r-LU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44D070E-093A-412B-85BC-F3E5E10AEA84}" type="slidenum">
              <a:rPr kumimoji="0" lang="fr-LU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fr-LU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1127102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r-LU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r-LU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22980D9-6A6D-4ADF-ABA1-BAFF0642985E}" type="slidenum">
              <a:rPr kumimoji="0" lang="fr-LU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fr-LU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69501434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r-LU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r-LU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F127FCE-7E1D-4261-9CE9-56D20D52094B}" type="slidenum">
              <a:rPr kumimoji="0" lang="fr-LU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fr-LU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265294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BFF89E-BB7A-4FBE-B4AA-A47F8BA06F71}" type="datetimeFigureOut">
              <a:rPr lang="en-US" smtClean="0"/>
              <a:t>4/10/2022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569183-6DE0-4EAD-984E-96CB9B7E09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5055627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r-LU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r-LU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CEA884E-CC5C-4A59-B0B0-F82AC6319DC5}" type="slidenum">
              <a:rPr kumimoji="0" lang="fr-LU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fr-LU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10291741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r-LU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r-LU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BC03445-4FD8-4ECE-9F91-1B66BDBC0628}" type="slidenum">
              <a:rPr kumimoji="0" lang="fr-LU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fr-LU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83632388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r-LU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r-LU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4A11FE6-A066-451E-9E4C-7F1A4D83C0E2}" type="slidenum">
              <a:rPr kumimoji="0" lang="fr-LU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fr-LU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46245025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r-LU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r-LU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EF66C7B-DDA4-4059-ADBF-90169DC247E1}" type="slidenum">
              <a:rPr kumimoji="0" lang="fr-LU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fr-LU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31109019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r-LU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r-LU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96C2C6D-EE8D-43DA-89AD-7A0A7B3D56FC}" type="slidenum">
              <a:rPr kumimoji="0" lang="fr-LU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fr-LU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00906532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r-LU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r-LU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B35877B-0C28-4EE3-8247-113CCB43512C}" type="slidenum">
              <a:rPr kumimoji="0" lang="fr-LU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fr-LU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39913064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r-LU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r-LU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A01D47B-19B9-4E95-9FA9-952E69CED87F}" type="slidenum">
              <a:rPr kumimoji="0" lang="fr-LU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fr-LU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76391281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r-LU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r-LU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664A2C4-5221-46E0-AA26-755D34920A26}" type="slidenum">
              <a:rPr kumimoji="0" lang="fr-LU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fr-LU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45824043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r-LU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r-LU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44D070E-093A-412B-85BC-F3E5E10AEA84}" type="slidenum">
              <a:rPr kumimoji="0" lang="fr-LU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fr-LU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25794142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r-LU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r-LU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22980D9-6A6D-4ADF-ABA1-BAFF0642985E}" type="slidenum">
              <a:rPr kumimoji="0" lang="fr-LU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fr-LU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074519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BFF89E-BB7A-4FBE-B4AA-A47F8BA06F71}" type="datetimeFigureOut">
              <a:rPr lang="en-US" smtClean="0"/>
              <a:t>4/10/2022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569183-6DE0-4EAD-984E-96CB9B7E09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4204266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r-LU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r-LU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F127FCE-7E1D-4261-9CE9-56D20D52094B}" type="slidenum">
              <a:rPr kumimoji="0" lang="fr-LU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fr-LU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96948981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r-LU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r-LU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CEA884E-CC5C-4A59-B0B0-F82AC6319DC5}" type="slidenum">
              <a:rPr kumimoji="0" lang="fr-LU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fr-LU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55453499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0936DF3-E621-471E-8728-8C614770D198}" type="slidenum">
              <a:rPr kumimoji="0" lang="en-US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61148945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71B12B8-D712-42D0-BBB4-77D6A6A8E15A}" type="slidenum">
              <a:rPr kumimoji="0" lang="en-US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23632946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D036983-7098-431C-9C69-1D7EE80DE8B6}" type="slidenum">
              <a:rPr kumimoji="0" lang="en-US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65562479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5BF4C52-24A5-4EE1-B666-89E08CFF1BC3}" type="slidenum">
              <a:rPr kumimoji="0" lang="en-US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88980185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D80D3D1-6F33-4F4B-B568-FC7FB8E42646}" type="slidenum">
              <a:rPr kumimoji="0" lang="en-US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35822513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7717E83-79E2-465D-8E8F-E7562CD83EC5}" type="slidenum">
              <a:rPr kumimoji="0" lang="en-US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48918183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BD75BAD-C368-49BF-AE3A-44692B3C1EA1}" type="slidenum">
              <a:rPr kumimoji="0" lang="en-US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7808073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5B4C4B5-FD85-4C16-9CB0-1BA3E7A2C79F}" type="slidenum">
              <a:rPr kumimoji="0" lang="en-US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559760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BFF89E-BB7A-4FBE-B4AA-A47F8BA06F71}" type="datetimeFigureOut">
              <a:rPr lang="en-US" smtClean="0"/>
              <a:t>4/10/2022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569183-6DE0-4EAD-984E-96CB9B7E09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7379069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6CE7F19-8825-4412-99C7-78013A14A251}" type="slidenum">
              <a:rPr kumimoji="0" lang="en-US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04631182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215AC53-1917-4FF8-9209-180EA2F0CDAC}" type="slidenum">
              <a:rPr kumimoji="0" lang="en-US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52185776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2070727-7D3C-4E91-BB5D-5E9FAB8F6FFD}" type="slidenum">
              <a:rPr kumimoji="0" lang="en-US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29859516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57200" y="3938588"/>
            <a:ext cx="4038600" cy="2187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7D66BC0-ECA8-4D38-B09C-DCD531D72007}" type="slidenum">
              <a:rPr kumimoji="0" lang="en-US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47036833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D267E89-DF95-4A4A-A640-0871537B2712}" type="slidenum">
              <a:rPr kumimoji="0" lang="en-US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85517846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0936DF3-E621-471E-8728-8C614770D198}" type="slidenum">
              <a:rPr kumimoji="0" lang="en-US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23804722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71B12B8-D712-42D0-BBB4-77D6A6A8E15A}" type="slidenum">
              <a:rPr kumimoji="0" lang="en-US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54057771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D036983-7098-431C-9C69-1D7EE80DE8B6}" type="slidenum">
              <a:rPr kumimoji="0" lang="en-US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01846675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5BF4C52-24A5-4EE1-B666-89E08CFF1BC3}" type="slidenum">
              <a:rPr kumimoji="0" lang="en-US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65846404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D80D3D1-6F33-4F4B-B568-FC7FB8E42646}" type="slidenum">
              <a:rPr kumimoji="0" lang="en-US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231382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5.xml"/><Relationship Id="rId13" Type="http://schemas.openxmlformats.org/officeDocument/2006/relationships/slideLayout" Target="../slideLayouts/slideLayout120.xml"/><Relationship Id="rId3" Type="http://schemas.openxmlformats.org/officeDocument/2006/relationships/slideLayout" Target="../slideLayouts/slideLayout110.xml"/><Relationship Id="rId7" Type="http://schemas.openxmlformats.org/officeDocument/2006/relationships/slideLayout" Target="../slideLayouts/slideLayout114.xml"/><Relationship Id="rId12" Type="http://schemas.openxmlformats.org/officeDocument/2006/relationships/slideLayout" Target="../slideLayouts/slideLayout119.xml"/><Relationship Id="rId2" Type="http://schemas.openxmlformats.org/officeDocument/2006/relationships/slideLayout" Target="../slideLayouts/slideLayout109.xml"/><Relationship Id="rId1" Type="http://schemas.openxmlformats.org/officeDocument/2006/relationships/slideLayout" Target="../slideLayouts/slideLayout108.xml"/><Relationship Id="rId6" Type="http://schemas.openxmlformats.org/officeDocument/2006/relationships/slideLayout" Target="../slideLayouts/slideLayout113.xml"/><Relationship Id="rId11" Type="http://schemas.openxmlformats.org/officeDocument/2006/relationships/slideLayout" Target="../slideLayouts/slideLayout118.xml"/><Relationship Id="rId5" Type="http://schemas.openxmlformats.org/officeDocument/2006/relationships/slideLayout" Target="../slideLayouts/slideLayout112.xml"/><Relationship Id="rId10" Type="http://schemas.openxmlformats.org/officeDocument/2006/relationships/slideLayout" Target="../slideLayouts/slideLayout117.xml"/><Relationship Id="rId4" Type="http://schemas.openxmlformats.org/officeDocument/2006/relationships/slideLayout" Target="../slideLayouts/slideLayout111.xml"/><Relationship Id="rId9" Type="http://schemas.openxmlformats.org/officeDocument/2006/relationships/slideLayout" Target="../slideLayouts/slideLayout116.xml"/><Relationship Id="rId14" Type="http://schemas.openxmlformats.org/officeDocument/2006/relationships/theme" Target="../theme/theme10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8.xml"/><Relationship Id="rId13" Type="http://schemas.openxmlformats.org/officeDocument/2006/relationships/slideLayout" Target="../slideLayouts/slideLayout133.xml"/><Relationship Id="rId3" Type="http://schemas.openxmlformats.org/officeDocument/2006/relationships/slideLayout" Target="../slideLayouts/slideLayout123.xml"/><Relationship Id="rId7" Type="http://schemas.openxmlformats.org/officeDocument/2006/relationships/slideLayout" Target="../slideLayouts/slideLayout127.xml"/><Relationship Id="rId12" Type="http://schemas.openxmlformats.org/officeDocument/2006/relationships/slideLayout" Target="../slideLayouts/slideLayout132.xml"/><Relationship Id="rId2" Type="http://schemas.openxmlformats.org/officeDocument/2006/relationships/slideLayout" Target="../slideLayouts/slideLayout122.xml"/><Relationship Id="rId1" Type="http://schemas.openxmlformats.org/officeDocument/2006/relationships/slideLayout" Target="../slideLayouts/slideLayout121.xml"/><Relationship Id="rId6" Type="http://schemas.openxmlformats.org/officeDocument/2006/relationships/slideLayout" Target="../slideLayouts/slideLayout126.xml"/><Relationship Id="rId11" Type="http://schemas.openxmlformats.org/officeDocument/2006/relationships/slideLayout" Target="../slideLayouts/slideLayout131.xml"/><Relationship Id="rId5" Type="http://schemas.openxmlformats.org/officeDocument/2006/relationships/slideLayout" Target="../slideLayouts/slideLayout125.xml"/><Relationship Id="rId10" Type="http://schemas.openxmlformats.org/officeDocument/2006/relationships/slideLayout" Target="../slideLayouts/slideLayout130.xml"/><Relationship Id="rId4" Type="http://schemas.openxmlformats.org/officeDocument/2006/relationships/slideLayout" Target="../slideLayouts/slideLayout124.xml"/><Relationship Id="rId9" Type="http://schemas.openxmlformats.org/officeDocument/2006/relationships/slideLayout" Target="../slideLayouts/slideLayout129.xml"/><Relationship Id="rId14" Type="http://schemas.openxmlformats.org/officeDocument/2006/relationships/theme" Target="../theme/theme11.xml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1.xml"/><Relationship Id="rId13" Type="http://schemas.openxmlformats.org/officeDocument/2006/relationships/slideLayout" Target="../slideLayouts/slideLayout146.xml"/><Relationship Id="rId3" Type="http://schemas.openxmlformats.org/officeDocument/2006/relationships/slideLayout" Target="../slideLayouts/slideLayout136.xml"/><Relationship Id="rId7" Type="http://schemas.openxmlformats.org/officeDocument/2006/relationships/slideLayout" Target="../slideLayouts/slideLayout140.xml"/><Relationship Id="rId12" Type="http://schemas.openxmlformats.org/officeDocument/2006/relationships/slideLayout" Target="../slideLayouts/slideLayout145.xml"/><Relationship Id="rId2" Type="http://schemas.openxmlformats.org/officeDocument/2006/relationships/slideLayout" Target="../slideLayouts/slideLayout135.xml"/><Relationship Id="rId1" Type="http://schemas.openxmlformats.org/officeDocument/2006/relationships/slideLayout" Target="../slideLayouts/slideLayout134.xml"/><Relationship Id="rId6" Type="http://schemas.openxmlformats.org/officeDocument/2006/relationships/slideLayout" Target="../slideLayouts/slideLayout139.xml"/><Relationship Id="rId11" Type="http://schemas.openxmlformats.org/officeDocument/2006/relationships/slideLayout" Target="../slideLayouts/slideLayout144.xml"/><Relationship Id="rId5" Type="http://schemas.openxmlformats.org/officeDocument/2006/relationships/slideLayout" Target="../slideLayouts/slideLayout138.xml"/><Relationship Id="rId10" Type="http://schemas.openxmlformats.org/officeDocument/2006/relationships/slideLayout" Target="../slideLayouts/slideLayout143.xml"/><Relationship Id="rId4" Type="http://schemas.openxmlformats.org/officeDocument/2006/relationships/slideLayout" Target="../slideLayouts/slideLayout137.xml"/><Relationship Id="rId9" Type="http://schemas.openxmlformats.org/officeDocument/2006/relationships/slideLayout" Target="../slideLayouts/slideLayout142.xml"/><Relationship Id="rId14" Type="http://schemas.openxmlformats.org/officeDocument/2006/relationships/theme" Target="../theme/theme12.xml"/></Relationships>
</file>

<file path=ppt/slideMasters/_rels/slideMaster1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4.xml"/><Relationship Id="rId13" Type="http://schemas.openxmlformats.org/officeDocument/2006/relationships/slideLayout" Target="../slideLayouts/slideLayout159.xml"/><Relationship Id="rId3" Type="http://schemas.openxmlformats.org/officeDocument/2006/relationships/slideLayout" Target="../slideLayouts/slideLayout149.xml"/><Relationship Id="rId7" Type="http://schemas.openxmlformats.org/officeDocument/2006/relationships/slideLayout" Target="../slideLayouts/slideLayout153.xml"/><Relationship Id="rId12" Type="http://schemas.openxmlformats.org/officeDocument/2006/relationships/slideLayout" Target="../slideLayouts/slideLayout158.xml"/><Relationship Id="rId2" Type="http://schemas.openxmlformats.org/officeDocument/2006/relationships/slideLayout" Target="../slideLayouts/slideLayout148.xml"/><Relationship Id="rId1" Type="http://schemas.openxmlformats.org/officeDocument/2006/relationships/slideLayout" Target="../slideLayouts/slideLayout147.xml"/><Relationship Id="rId6" Type="http://schemas.openxmlformats.org/officeDocument/2006/relationships/slideLayout" Target="../slideLayouts/slideLayout152.xml"/><Relationship Id="rId11" Type="http://schemas.openxmlformats.org/officeDocument/2006/relationships/slideLayout" Target="../slideLayouts/slideLayout157.xml"/><Relationship Id="rId5" Type="http://schemas.openxmlformats.org/officeDocument/2006/relationships/slideLayout" Target="../slideLayouts/slideLayout151.xml"/><Relationship Id="rId10" Type="http://schemas.openxmlformats.org/officeDocument/2006/relationships/slideLayout" Target="../slideLayouts/slideLayout156.xml"/><Relationship Id="rId4" Type="http://schemas.openxmlformats.org/officeDocument/2006/relationships/slideLayout" Target="../slideLayouts/slideLayout150.xml"/><Relationship Id="rId9" Type="http://schemas.openxmlformats.org/officeDocument/2006/relationships/slideLayout" Target="../slideLayouts/slideLayout155.xml"/><Relationship Id="rId14" Type="http://schemas.openxmlformats.org/officeDocument/2006/relationships/theme" Target="../theme/theme13.xml"/></Relationships>
</file>

<file path=ppt/slideMasters/_rels/slideMaster1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7.xml"/><Relationship Id="rId13" Type="http://schemas.openxmlformats.org/officeDocument/2006/relationships/image" Target="../media/image1.wmf"/><Relationship Id="rId3" Type="http://schemas.openxmlformats.org/officeDocument/2006/relationships/slideLayout" Target="../slideLayouts/slideLayout162.xml"/><Relationship Id="rId7" Type="http://schemas.openxmlformats.org/officeDocument/2006/relationships/slideLayout" Target="../slideLayouts/slideLayout166.xml"/><Relationship Id="rId12" Type="http://schemas.openxmlformats.org/officeDocument/2006/relationships/theme" Target="../theme/theme14.xml"/><Relationship Id="rId2" Type="http://schemas.openxmlformats.org/officeDocument/2006/relationships/slideLayout" Target="../slideLayouts/slideLayout161.xml"/><Relationship Id="rId1" Type="http://schemas.openxmlformats.org/officeDocument/2006/relationships/slideLayout" Target="../slideLayouts/slideLayout160.xml"/><Relationship Id="rId6" Type="http://schemas.openxmlformats.org/officeDocument/2006/relationships/slideLayout" Target="../slideLayouts/slideLayout165.xml"/><Relationship Id="rId11" Type="http://schemas.openxmlformats.org/officeDocument/2006/relationships/slideLayout" Target="../slideLayouts/slideLayout170.xml"/><Relationship Id="rId5" Type="http://schemas.openxmlformats.org/officeDocument/2006/relationships/slideLayout" Target="../slideLayouts/slideLayout164.xml"/><Relationship Id="rId10" Type="http://schemas.openxmlformats.org/officeDocument/2006/relationships/slideLayout" Target="../slideLayouts/slideLayout169.xml"/><Relationship Id="rId4" Type="http://schemas.openxmlformats.org/officeDocument/2006/relationships/slideLayout" Target="../slideLayouts/slideLayout163.xml"/><Relationship Id="rId9" Type="http://schemas.openxmlformats.org/officeDocument/2006/relationships/slideLayout" Target="../slideLayouts/slideLayout168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slideLayout" Target="../slideLayouts/slideLayout37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6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Relationship Id="rId14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5.xml"/><Relationship Id="rId13" Type="http://schemas.openxmlformats.org/officeDocument/2006/relationships/image" Target="../media/image1.wmf"/><Relationship Id="rId3" Type="http://schemas.openxmlformats.org/officeDocument/2006/relationships/slideLayout" Target="../slideLayouts/slideLayout40.xml"/><Relationship Id="rId7" Type="http://schemas.openxmlformats.org/officeDocument/2006/relationships/slideLayout" Target="../slideLayouts/slideLayout44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9.xml"/><Relationship Id="rId1" Type="http://schemas.openxmlformats.org/officeDocument/2006/relationships/slideLayout" Target="../slideLayouts/slideLayout38.xml"/><Relationship Id="rId6" Type="http://schemas.openxmlformats.org/officeDocument/2006/relationships/slideLayout" Target="../slideLayouts/slideLayout43.xml"/><Relationship Id="rId11" Type="http://schemas.openxmlformats.org/officeDocument/2006/relationships/slideLayout" Target="../slideLayouts/slideLayout48.xml"/><Relationship Id="rId5" Type="http://schemas.openxmlformats.org/officeDocument/2006/relationships/slideLayout" Target="../slideLayouts/slideLayout42.xml"/><Relationship Id="rId10" Type="http://schemas.openxmlformats.org/officeDocument/2006/relationships/slideLayout" Target="../slideLayouts/slideLayout47.xml"/><Relationship Id="rId4" Type="http://schemas.openxmlformats.org/officeDocument/2006/relationships/slideLayout" Target="../slideLayouts/slideLayout41.xml"/><Relationship Id="rId9" Type="http://schemas.openxmlformats.org/officeDocument/2006/relationships/slideLayout" Target="../slideLayouts/slideLayout46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6.xml"/><Relationship Id="rId13" Type="http://schemas.openxmlformats.org/officeDocument/2006/relationships/image" Target="../media/image1.wmf"/><Relationship Id="rId3" Type="http://schemas.openxmlformats.org/officeDocument/2006/relationships/slideLayout" Target="../slideLayouts/slideLayout51.xml"/><Relationship Id="rId7" Type="http://schemas.openxmlformats.org/officeDocument/2006/relationships/slideLayout" Target="../slideLayouts/slideLayout55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50.xml"/><Relationship Id="rId1" Type="http://schemas.openxmlformats.org/officeDocument/2006/relationships/slideLayout" Target="../slideLayouts/slideLayout49.xml"/><Relationship Id="rId6" Type="http://schemas.openxmlformats.org/officeDocument/2006/relationships/slideLayout" Target="../slideLayouts/slideLayout54.xml"/><Relationship Id="rId11" Type="http://schemas.openxmlformats.org/officeDocument/2006/relationships/slideLayout" Target="../slideLayouts/slideLayout59.xml"/><Relationship Id="rId5" Type="http://schemas.openxmlformats.org/officeDocument/2006/relationships/slideLayout" Target="../slideLayouts/slideLayout53.xml"/><Relationship Id="rId10" Type="http://schemas.openxmlformats.org/officeDocument/2006/relationships/slideLayout" Target="../slideLayouts/slideLayout58.xml"/><Relationship Id="rId4" Type="http://schemas.openxmlformats.org/officeDocument/2006/relationships/slideLayout" Target="../slideLayouts/slideLayout52.xml"/><Relationship Id="rId9" Type="http://schemas.openxmlformats.org/officeDocument/2006/relationships/slideLayout" Target="../slideLayouts/slideLayout57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7.xml"/><Relationship Id="rId13" Type="http://schemas.openxmlformats.org/officeDocument/2006/relationships/image" Target="../media/image1.wmf"/><Relationship Id="rId3" Type="http://schemas.openxmlformats.org/officeDocument/2006/relationships/slideLayout" Target="../slideLayouts/slideLayout62.xml"/><Relationship Id="rId7" Type="http://schemas.openxmlformats.org/officeDocument/2006/relationships/slideLayout" Target="../slideLayouts/slideLayout66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61.xml"/><Relationship Id="rId1" Type="http://schemas.openxmlformats.org/officeDocument/2006/relationships/slideLayout" Target="../slideLayouts/slideLayout60.xml"/><Relationship Id="rId6" Type="http://schemas.openxmlformats.org/officeDocument/2006/relationships/slideLayout" Target="../slideLayouts/slideLayout65.xml"/><Relationship Id="rId11" Type="http://schemas.openxmlformats.org/officeDocument/2006/relationships/slideLayout" Target="../slideLayouts/slideLayout70.xml"/><Relationship Id="rId5" Type="http://schemas.openxmlformats.org/officeDocument/2006/relationships/slideLayout" Target="../slideLayouts/slideLayout64.xml"/><Relationship Id="rId10" Type="http://schemas.openxmlformats.org/officeDocument/2006/relationships/slideLayout" Target="../slideLayouts/slideLayout69.xml"/><Relationship Id="rId4" Type="http://schemas.openxmlformats.org/officeDocument/2006/relationships/slideLayout" Target="../slideLayouts/slideLayout63.xml"/><Relationship Id="rId9" Type="http://schemas.openxmlformats.org/officeDocument/2006/relationships/slideLayout" Target="../slideLayouts/slideLayout68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8.xml"/><Relationship Id="rId13" Type="http://schemas.openxmlformats.org/officeDocument/2006/relationships/image" Target="../media/image1.wmf"/><Relationship Id="rId3" Type="http://schemas.openxmlformats.org/officeDocument/2006/relationships/slideLayout" Target="../slideLayouts/slideLayout73.xml"/><Relationship Id="rId7" Type="http://schemas.openxmlformats.org/officeDocument/2006/relationships/slideLayout" Target="../slideLayouts/slideLayout77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72.xml"/><Relationship Id="rId1" Type="http://schemas.openxmlformats.org/officeDocument/2006/relationships/slideLayout" Target="../slideLayouts/slideLayout71.xml"/><Relationship Id="rId6" Type="http://schemas.openxmlformats.org/officeDocument/2006/relationships/slideLayout" Target="../slideLayouts/slideLayout76.xml"/><Relationship Id="rId11" Type="http://schemas.openxmlformats.org/officeDocument/2006/relationships/slideLayout" Target="../slideLayouts/slideLayout81.xml"/><Relationship Id="rId5" Type="http://schemas.openxmlformats.org/officeDocument/2006/relationships/slideLayout" Target="../slideLayouts/slideLayout75.xml"/><Relationship Id="rId10" Type="http://schemas.openxmlformats.org/officeDocument/2006/relationships/slideLayout" Target="../slideLayouts/slideLayout80.xml"/><Relationship Id="rId4" Type="http://schemas.openxmlformats.org/officeDocument/2006/relationships/slideLayout" Target="../slideLayouts/slideLayout74.xml"/><Relationship Id="rId9" Type="http://schemas.openxmlformats.org/officeDocument/2006/relationships/slideLayout" Target="../slideLayouts/slideLayout79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9.xml"/><Relationship Id="rId13" Type="http://schemas.openxmlformats.org/officeDocument/2006/relationships/slideLayout" Target="../slideLayouts/slideLayout94.xml"/><Relationship Id="rId3" Type="http://schemas.openxmlformats.org/officeDocument/2006/relationships/slideLayout" Target="../slideLayouts/slideLayout84.xml"/><Relationship Id="rId7" Type="http://schemas.openxmlformats.org/officeDocument/2006/relationships/slideLayout" Target="../slideLayouts/slideLayout88.xml"/><Relationship Id="rId12" Type="http://schemas.openxmlformats.org/officeDocument/2006/relationships/slideLayout" Target="../slideLayouts/slideLayout93.xml"/><Relationship Id="rId2" Type="http://schemas.openxmlformats.org/officeDocument/2006/relationships/slideLayout" Target="../slideLayouts/slideLayout83.xml"/><Relationship Id="rId1" Type="http://schemas.openxmlformats.org/officeDocument/2006/relationships/slideLayout" Target="../slideLayouts/slideLayout82.xml"/><Relationship Id="rId6" Type="http://schemas.openxmlformats.org/officeDocument/2006/relationships/slideLayout" Target="../slideLayouts/slideLayout87.xml"/><Relationship Id="rId11" Type="http://schemas.openxmlformats.org/officeDocument/2006/relationships/slideLayout" Target="../slideLayouts/slideLayout92.xml"/><Relationship Id="rId5" Type="http://schemas.openxmlformats.org/officeDocument/2006/relationships/slideLayout" Target="../slideLayouts/slideLayout86.xml"/><Relationship Id="rId10" Type="http://schemas.openxmlformats.org/officeDocument/2006/relationships/slideLayout" Target="../slideLayouts/slideLayout91.xml"/><Relationship Id="rId4" Type="http://schemas.openxmlformats.org/officeDocument/2006/relationships/slideLayout" Target="../slideLayouts/slideLayout85.xml"/><Relationship Id="rId9" Type="http://schemas.openxmlformats.org/officeDocument/2006/relationships/slideLayout" Target="../slideLayouts/slideLayout90.xml"/><Relationship Id="rId14" Type="http://schemas.openxmlformats.org/officeDocument/2006/relationships/theme" Target="../theme/theme8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2.xml"/><Relationship Id="rId13" Type="http://schemas.openxmlformats.org/officeDocument/2006/relationships/slideLayout" Target="../slideLayouts/slideLayout107.xml"/><Relationship Id="rId3" Type="http://schemas.openxmlformats.org/officeDocument/2006/relationships/slideLayout" Target="../slideLayouts/slideLayout97.xml"/><Relationship Id="rId7" Type="http://schemas.openxmlformats.org/officeDocument/2006/relationships/slideLayout" Target="../slideLayouts/slideLayout101.xml"/><Relationship Id="rId12" Type="http://schemas.openxmlformats.org/officeDocument/2006/relationships/slideLayout" Target="../slideLayouts/slideLayout106.xml"/><Relationship Id="rId2" Type="http://schemas.openxmlformats.org/officeDocument/2006/relationships/slideLayout" Target="../slideLayouts/slideLayout96.xml"/><Relationship Id="rId1" Type="http://schemas.openxmlformats.org/officeDocument/2006/relationships/slideLayout" Target="../slideLayouts/slideLayout95.xml"/><Relationship Id="rId6" Type="http://schemas.openxmlformats.org/officeDocument/2006/relationships/slideLayout" Target="../slideLayouts/slideLayout100.xml"/><Relationship Id="rId11" Type="http://schemas.openxmlformats.org/officeDocument/2006/relationships/slideLayout" Target="../slideLayouts/slideLayout105.xml"/><Relationship Id="rId5" Type="http://schemas.openxmlformats.org/officeDocument/2006/relationships/slideLayout" Target="../slideLayouts/slideLayout99.xml"/><Relationship Id="rId10" Type="http://schemas.openxmlformats.org/officeDocument/2006/relationships/slideLayout" Target="../slideLayouts/slideLayout104.xml"/><Relationship Id="rId4" Type="http://schemas.openxmlformats.org/officeDocument/2006/relationships/slideLayout" Target="../slideLayouts/slideLayout98.xml"/><Relationship Id="rId9" Type="http://schemas.openxmlformats.org/officeDocument/2006/relationships/slideLayout" Target="../slideLayouts/slideLayout103.xml"/><Relationship Id="rId14" Type="http://schemas.openxmlformats.org/officeDocument/2006/relationships/theme" Target="../theme/theme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BFF89E-BB7A-4FBE-B4AA-A47F8BA06F71}" type="datetimeFigureOut">
              <a:rPr lang="en-US" smtClean="0"/>
              <a:t>4/10/2022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569183-6DE0-4EAD-984E-96CB9B7E09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51825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6861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>
                <a:latin typeface="+mn-lt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861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+mn-lt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861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Arial" panose="020B0604020202020204" pitchFamily="34" charset="0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230DB9B-B99D-41A7-9FB8-93E2D9EEB1D6}" type="slidenum">
              <a:rPr kumimoji="0" lang="en-US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714638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5" r:id="rId1"/>
    <p:sldLayoutId id="2147483766" r:id="rId2"/>
    <p:sldLayoutId id="2147483767" r:id="rId3"/>
    <p:sldLayoutId id="2147483768" r:id="rId4"/>
    <p:sldLayoutId id="2147483769" r:id="rId5"/>
    <p:sldLayoutId id="2147483770" r:id="rId6"/>
    <p:sldLayoutId id="2147483771" r:id="rId7"/>
    <p:sldLayoutId id="2147483772" r:id="rId8"/>
    <p:sldLayoutId id="2147483773" r:id="rId9"/>
    <p:sldLayoutId id="2147483774" r:id="rId10"/>
    <p:sldLayoutId id="2147483775" r:id="rId11"/>
    <p:sldLayoutId id="2147483776" r:id="rId12"/>
    <p:sldLayoutId id="2147483777" r:id="rId1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6861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>
                <a:latin typeface="+mn-lt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861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+mn-lt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861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Arial" panose="020B0604020202020204" pitchFamily="34" charset="0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230DB9B-B99D-41A7-9FB8-93E2D9EEB1D6}" type="slidenum">
              <a:rPr kumimoji="0" lang="en-US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467564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9" r:id="rId1"/>
    <p:sldLayoutId id="2147483780" r:id="rId2"/>
    <p:sldLayoutId id="2147483781" r:id="rId3"/>
    <p:sldLayoutId id="2147483782" r:id="rId4"/>
    <p:sldLayoutId id="2147483783" r:id="rId5"/>
    <p:sldLayoutId id="2147483784" r:id="rId6"/>
    <p:sldLayoutId id="2147483785" r:id="rId7"/>
    <p:sldLayoutId id="2147483786" r:id="rId8"/>
    <p:sldLayoutId id="2147483787" r:id="rId9"/>
    <p:sldLayoutId id="2147483788" r:id="rId10"/>
    <p:sldLayoutId id="2147483789" r:id="rId11"/>
    <p:sldLayoutId id="2147483790" r:id="rId12"/>
    <p:sldLayoutId id="2147483791" r:id="rId1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6861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>
                <a:latin typeface="+mn-lt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861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+mn-lt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861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Arial" panose="020B0604020202020204" pitchFamily="34" charset="0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230DB9B-B99D-41A7-9FB8-93E2D9EEB1D6}" type="slidenum">
              <a:rPr kumimoji="0" lang="en-US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276714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  <p:sldLayoutId id="2147483804" r:id="rId12"/>
    <p:sldLayoutId id="2147483805" r:id="rId1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6861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1" hangingPunct="1">
              <a:defRPr sz="1400">
                <a:latin typeface="+mn-lt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861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+mn-lt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861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smtClean="0">
                <a:latin typeface="Arial" panose="020B0604020202020204" pitchFamily="34" charset="0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E7C7661-8E9F-4263-A14E-864B2F8ECE71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080988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1" r:id="rId1"/>
    <p:sldLayoutId id="2147483822" r:id="rId2"/>
    <p:sldLayoutId id="2147483823" r:id="rId3"/>
    <p:sldLayoutId id="2147483824" r:id="rId4"/>
    <p:sldLayoutId id="2147483825" r:id="rId5"/>
    <p:sldLayoutId id="2147483826" r:id="rId6"/>
    <p:sldLayoutId id="2147483827" r:id="rId7"/>
    <p:sldLayoutId id="2147483828" r:id="rId8"/>
    <p:sldLayoutId id="2147483829" r:id="rId9"/>
    <p:sldLayoutId id="2147483830" r:id="rId10"/>
    <p:sldLayoutId id="2147483831" r:id="rId11"/>
    <p:sldLayoutId id="2147483832" r:id="rId12"/>
    <p:sldLayoutId id="2147483833" r:id="rId1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LU" altLang="en-US"/>
              <a:t>Click to edit Master title style</a:t>
            </a:r>
          </a:p>
        </p:txBody>
      </p:sp>
      <p:sp>
        <p:nvSpPr>
          <p:cNvPr id="5837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LU" altLang="en-US"/>
              <a:t>Click to edit Master text styles</a:t>
            </a:r>
          </a:p>
          <a:p>
            <a:pPr lvl="1"/>
            <a:r>
              <a:rPr lang="fr-LU" altLang="en-US"/>
              <a:t>Second level</a:t>
            </a:r>
          </a:p>
          <a:p>
            <a:pPr lvl="2"/>
            <a:r>
              <a:rPr lang="fr-LU" altLang="en-US"/>
              <a:t>Third level</a:t>
            </a:r>
          </a:p>
          <a:p>
            <a:pPr lvl="3"/>
            <a:r>
              <a:rPr lang="fr-LU" altLang="en-US"/>
              <a:t>Fourth level</a:t>
            </a:r>
          </a:p>
          <a:p>
            <a:pPr lvl="4"/>
            <a:r>
              <a:rPr lang="fr-LU" altLang="en-US"/>
              <a:t>Fifth level</a:t>
            </a:r>
          </a:p>
        </p:txBody>
      </p:sp>
      <p:sp>
        <p:nvSpPr>
          <p:cNvPr id="5837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+mn-lt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r-LU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837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+mn-lt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r-LU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837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+mn-lt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705D793-34F4-4E20-8F95-6FFB910B3275}" type="slidenum">
              <a:rPr kumimoji="0" lang="fr-LU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fr-LU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231591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5" r:id="rId1"/>
    <p:sldLayoutId id="2147483836" r:id="rId2"/>
    <p:sldLayoutId id="2147483837" r:id="rId3"/>
    <p:sldLayoutId id="2147483838" r:id="rId4"/>
    <p:sldLayoutId id="2147483839" r:id="rId5"/>
    <p:sldLayoutId id="2147483840" r:id="rId6"/>
    <p:sldLayoutId id="2147483841" r:id="rId7"/>
    <p:sldLayoutId id="2147483842" r:id="rId8"/>
    <p:sldLayoutId id="2147483843" r:id="rId9"/>
    <p:sldLayoutId id="2147483844" r:id="rId10"/>
    <p:sldLayoutId id="2147483845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6861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>
                <a:latin typeface="+mn-lt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861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+mn-lt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861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Arial" panose="020B0604020202020204" pitchFamily="34" charset="0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393D85F-E661-4909-A660-99AAE154C7F3}" type="slidenum">
              <a:rPr kumimoji="0" lang="en-US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017785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6861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>
                <a:latin typeface="+mn-lt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861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+mn-lt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861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Arial" panose="020B0604020202020204" pitchFamily="34" charset="0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393D85F-E661-4909-A660-99AAE154C7F3}" type="slidenum">
              <a:rPr kumimoji="0" lang="en-US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135342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  <p:sldLayoutId id="2147483687" r:id="rId1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LU" altLang="en-US"/>
              <a:t>Click to edit Master title style</a:t>
            </a:r>
          </a:p>
        </p:txBody>
      </p:sp>
      <p:sp>
        <p:nvSpPr>
          <p:cNvPr id="5837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LU" altLang="en-US"/>
              <a:t>Click to edit Master text styles</a:t>
            </a:r>
          </a:p>
          <a:p>
            <a:pPr lvl="1"/>
            <a:r>
              <a:rPr lang="fr-LU" altLang="en-US"/>
              <a:t>Second level</a:t>
            </a:r>
          </a:p>
          <a:p>
            <a:pPr lvl="2"/>
            <a:r>
              <a:rPr lang="fr-LU" altLang="en-US"/>
              <a:t>Third level</a:t>
            </a:r>
          </a:p>
          <a:p>
            <a:pPr lvl="3"/>
            <a:r>
              <a:rPr lang="fr-LU" altLang="en-US"/>
              <a:t>Fourth level</a:t>
            </a:r>
          </a:p>
          <a:p>
            <a:pPr lvl="4"/>
            <a:r>
              <a:rPr lang="fr-LU" altLang="en-US"/>
              <a:t>Fifth level</a:t>
            </a:r>
          </a:p>
        </p:txBody>
      </p:sp>
      <p:sp>
        <p:nvSpPr>
          <p:cNvPr id="5837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+mn-lt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r-LU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837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+mn-lt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r-LU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837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+mn-lt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CAEA071-9401-4598-910D-7648AE775B2B}" type="slidenum">
              <a:rPr kumimoji="0" lang="fr-LU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fr-LU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468931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9" r:id="rId1"/>
    <p:sldLayoutId id="2147483690" r:id="rId2"/>
    <p:sldLayoutId id="2147483691" r:id="rId3"/>
    <p:sldLayoutId id="2147483692" r:id="rId4"/>
    <p:sldLayoutId id="2147483693" r:id="rId5"/>
    <p:sldLayoutId id="2147483694" r:id="rId6"/>
    <p:sldLayoutId id="2147483695" r:id="rId7"/>
    <p:sldLayoutId id="2147483696" r:id="rId8"/>
    <p:sldLayoutId id="2147483697" r:id="rId9"/>
    <p:sldLayoutId id="2147483698" r:id="rId10"/>
    <p:sldLayoutId id="214748369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LU" altLang="en-US"/>
              <a:t>Click to edit Master title style</a:t>
            </a:r>
          </a:p>
        </p:txBody>
      </p:sp>
      <p:sp>
        <p:nvSpPr>
          <p:cNvPr id="5837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LU" altLang="en-US"/>
              <a:t>Click to edit Master text styles</a:t>
            </a:r>
          </a:p>
          <a:p>
            <a:pPr lvl="1"/>
            <a:r>
              <a:rPr lang="fr-LU" altLang="en-US"/>
              <a:t>Second level</a:t>
            </a:r>
          </a:p>
          <a:p>
            <a:pPr lvl="2"/>
            <a:r>
              <a:rPr lang="fr-LU" altLang="en-US"/>
              <a:t>Third level</a:t>
            </a:r>
          </a:p>
          <a:p>
            <a:pPr lvl="3"/>
            <a:r>
              <a:rPr lang="fr-LU" altLang="en-US"/>
              <a:t>Fourth level</a:t>
            </a:r>
          </a:p>
          <a:p>
            <a:pPr lvl="4"/>
            <a:r>
              <a:rPr lang="fr-LU" altLang="en-US"/>
              <a:t>Fifth level</a:t>
            </a:r>
          </a:p>
        </p:txBody>
      </p:sp>
      <p:sp>
        <p:nvSpPr>
          <p:cNvPr id="5837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+mn-lt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r-LU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837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+mn-lt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r-LU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837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+mn-lt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CAEA071-9401-4598-910D-7648AE775B2B}" type="slidenum">
              <a:rPr kumimoji="0" lang="fr-LU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fr-LU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886949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1" r:id="rId1"/>
    <p:sldLayoutId id="2147483702" r:id="rId2"/>
    <p:sldLayoutId id="2147483703" r:id="rId3"/>
    <p:sldLayoutId id="2147483704" r:id="rId4"/>
    <p:sldLayoutId id="2147483705" r:id="rId5"/>
    <p:sldLayoutId id="2147483706" r:id="rId6"/>
    <p:sldLayoutId id="2147483707" r:id="rId7"/>
    <p:sldLayoutId id="2147483708" r:id="rId8"/>
    <p:sldLayoutId id="2147483709" r:id="rId9"/>
    <p:sldLayoutId id="2147483710" r:id="rId10"/>
    <p:sldLayoutId id="2147483711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LU" altLang="en-US"/>
              <a:t>Click to edit Master title style</a:t>
            </a:r>
          </a:p>
        </p:txBody>
      </p:sp>
      <p:sp>
        <p:nvSpPr>
          <p:cNvPr id="5837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LU" altLang="en-US"/>
              <a:t>Click to edit Master text styles</a:t>
            </a:r>
          </a:p>
          <a:p>
            <a:pPr lvl="1"/>
            <a:r>
              <a:rPr lang="fr-LU" altLang="en-US"/>
              <a:t>Second level</a:t>
            </a:r>
          </a:p>
          <a:p>
            <a:pPr lvl="2"/>
            <a:r>
              <a:rPr lang="fr-LU" altLang="en-US"/>
              <a:t>Third level</a:t>
            </a:r>
          </a:p>
          <a:p>
            <a:pPr lvl="3"/>
            <a:r>
              <a:rPr lang="fr-LU" altLang="en-US"/>
              <a:t>Fourth level</a:t>
            </a:r>
          </a:p>
          <a:p>
            <a:pPr lvl="4"/>
            <a:r>
              <a:rPr lang="fr-LU" altLang="en-US"/>
              <a:t>Fifth level</a:t>
            </a:r>
          </a:p>
        </p:txBody>
      </p:sp>
      <p:sp>
        <p:nvSpPr>
          <p:cNvPr id="5837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+mn-lt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r-LU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837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+mn-lt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r-LU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837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+mn-lt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CAEA071-9401-4598-910D-7648AE775B2B}" type="slidenum">
              <a:rPr kumimoji="0" lang="fr-LU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fr-LU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589596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3" r:id="rId1"/>
    <p:sldLayoutId id="2147483714" r:id="rId2"/>
    <p:sldLayoutId id="2147483715" r:id="rId3"/>
    <p:sldLayoutId id="2147483716" r:id="rId4"/>
    <p:sldLayoutId id="2147483717" r:id="rId5"/>
    <p:sldLayoutId id="2147483718" r:id="rId6"/>
    <p:sldLayoutId id="2147483719" r:id="rId7"/>
    <p:sldLayoutId id="2147483720" r:id="rId8"/>
    <p:sldLayoutId id="2147483721" r:id="rId9"/>
    <p:sldLayoutId id="2147483722" r:id="rId10"/>
    <p:sldLayoutId id="2147483723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LU" altLang="en-US"/>
              <a:t>Click to edit Master title style</a:t>
            </a:r>
          </a:p>
        </p:txBody>
      </p:sp>
      <p:sp>
        <p:nvSpPr>
          <p:cNvPr id="5837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LU" altLang="en-US"/>
              <a:t>Click to edit Master text styles</a:t>
            </a:r>
          </a:p>
          <a:p>
            <a:pPr lvl="1"/>
            <a:r>
              <a:rPr lang="fr-LU" altLang="en-US"/>
              <a:t>Second level</a:t>
            </a:r>
          </a:p>
          <a:p>
            <a:pPr lvl="2"/>
            <a:r>
              <a:rPr lang="fr-LU" altLang="en-US"/>
              <a:t>Third level</a:t>
            </a:r>
          </a:p>
          <a:p>
            <a:pPr lvl="3"/>
            <a:r>
              <a:rPr lang="fr-LU" altLang="en-US"/>
              <a:t>Fourth level</a:t>
            </a:r>
          </a:p>
          <a:p>
            <a:pPr lvl="4"/>
            <a:r>
              <a:rPr lang="fr-LU" altLang="en-US"/>
              <a:t>Fifth level</a:t>
            </a:r>
          </a:p>
        </p:txBody>
      </p:sp>
      <p:sp>
        <p:nvSpPr>
          <p:cNvPr id="5837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+mn-lt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r-LU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837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+mn-lt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r-LU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837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+mn-lt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CAEA071-9401-4598-910D-7648AE775B2B}" type="slidenum">
              <a:rPr kumimoji="0" lang="fr-LU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fr-LU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729349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5" r:id="rId1"/>
    <p:sldLayoutId id="2147483726" r:id="rId2"/>
    <p:sldLayoutId id="2147483727" r:id="rId3"/>
    <p:sldLayoutId id="2147483728" r:id="rId4"/>
    <p:sldLayoutId id="2147483729" r:id="rId5"/>
    <p:sldLayoutId id="2147483730" r:id="rId6"/>
    <p:sldLayoutId id="2147483731" r:id="rId7"/>
    <p:sldLayoutId id="2147483732" r:id="rId8"/>
    <p:sldLayoutId id="2147483733" r:id="rId9"/>
    <p:sldLayoutId id="2147483734" r:id="rId10"/>
    <p:sldLayoutId id="2147483735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6861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>
                <a:latin typeface="+mn-lt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861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+mn-lt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861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Arial" panose="020B0604020202020204" pitchFamily="34" charset="0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230DB9B-B99D-41A7-9FB8-93E2D9EEB1D6}" type="slidenum">
              <a:rPr kumimoji="0" lang="en-US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512297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7" r:id="rId1"/>
    <p:sldLayoutId id="2147483738" r:id="rId2"/>
    <p:sldLayoutId id="2147483739" r:id="rId3"/>
    <p:sldLayoutId id="2147483740" r:id="rId4"/>
    <p:sldLayoutId id="2147483741" r:id="rId5"/>
    <p:sldLayoutId id="2147483742" r:id="rId6"/>
    <p:sldLayoutId id="2147483743" r:id="rId7"/>
    <p:sldLayoutId id="2147483744" r:id="rId8"/>
    <p:sldLayoutId id="2147483745" r:id="rId9"/>
    <p:sldLayoutId id="2147483746" r:id="rId10"/>
    <p:sldLayoutId id="2147483747" r:id="rId11"/>
    <p:sldLayoutId id="2147483748" r:id="rId12"/>
    <p:sldLayoutId id="2147483749" r:id="rId1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6861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>
                <a:latin typeface="+mn-lt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861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+mn-lt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861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Arial" panose="020B0604020202020204" pitchFamily="34" charset="0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230DB9B-B99D-41A7-9FB8-93E2D9EEB1D6}" type="slidenum">
              <a:rPr kumimoji="0" lang="en-US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962049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1" r:id="rId1"/>
    <p:sldLayoutId id="2147483752" r:id="rId2"/>
    <p:sldLayoutId id="2147483753" r:id="rId3"/>
    <p:sldLayoutId id="2147483754" r:id="rId4"/>
    <p:sldLayoutId id="2147483755" r:id="rId5"/>
    <p:sldLayoutId id="2147483756" r:id="rId6"/>
    <p:sldLayoutId id="2147483757" r:id="rId7"/>
    <p:sldLayoutId id="2147483758" r:id="rId8"/>
    <p:sldLayoutId id="2147483759" r:id="rId9"/>
    <p:sldLayoutId id="2147483760" r:id="rId10"/>
    <p:sldLayoutId id="2147483761" r:id="rId11"/>
    <p:sldLayoutId id="2147483762" r:id="rId12"/>
    <p:sldLayoutId id="2147483763" r:id="rId1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jpg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7" Type="http://schemas.openxmlformats.org/officeDocument/2006/relationships/image" Target="../media/image33.gif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6.xml"/><Relationship Id="rId6" Type="http://schemas.openxmlformats.org/officeDocument/2006/relationships/image" Target="../media/image32.gif"/><Relationship Id="rId5" Type="http://schemas.openxmlformats.org/officeDocument/2006/relationships/image" Target="../media/image31.gif"/><Relationship Id="rId4" Type="http://schemas.openxmlformats.org/officeDocument/2006/relationships/image" Target="../media/image30.gif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9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5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83.xml"/><Relationship Id="rId5" Type="http://schemas.openxmlformats.org/officeDocument/2006/relationships/image" Target="../media/image6.gif"/><Relationship Id="rId4" Type="http://schemas.openxmlformats.org/officeDocument/2006/relationships/image" Target="../media/image5.gif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7" Type="http://schemas.openxmlformats.org/officeDocument/2006/relationships/image" Target="../media/image33.gif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32.gif"/><Relationship Id="rId5" Type="http://schemas.openxmlformats.org/officeDocument/2006/relationships/image" Target="../media/image31.gif"/><Relationship Id="rId4" Type="http://schemas.openxmlformats.org/officeDocument/2006/relationships/image" Target="../media/image30.gif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16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0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09.xml"/><Relationship Id="rId5" Type="http://schemas.openxmlformats.org/officeDocument/2006/relationships/image" Target="../media/image10.gif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22.xml"/><Relationship Id="rId4" Type="http://schemas.openxmlformats.org/officeDocument/2006/relationships/image" Target="../media/image12.gi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35.xml"/><Relationship Id="rId4" Type="http://schemas.openxmlformats.org/officeDocument/2006/relationships/image" Target="../media/image14.gif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8.gif"/><Relationship Id="rId4" Type="http://schemas.openxmlformats.org/officeDocument/2006/relationships/image" Target="../media/image17.gi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png"/><Relationship Id="rId4" Type="http://schemas.openxmlformats.org/officeDocument/2006/relationships/image" Target="../media/image2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685800"/>
            <a:ext cx="9144000" cy="1226641"/>
          </a:xfrm>
          <a:prstGeom prst="rect">
            <a:avLst/>
          </a:prstGeom>
          <a:noFill/>
        </p:spPr>
        <p:txBody>
          <a:bodyPr wrap="square" lIns="91440" tIns="45720" rIns="91440" bIns="45720">
            <a:prstTxWarp prst="textWave1">
              <a:avLst/>
            </a:prstTxWarp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4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Chào</a:t>
            </a:r>
            <a:r>
              <a:rPr lang="en-US" sz="4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mừng</a:t>
            </a:r>
            <a:r>
              <a:rPr lang="en-US" sz="4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4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sz="44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4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4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tiết</a:t>
            </a:r>
            <a:endParaRPr lang="en-US" sz="4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676400" y="1912441"/>
            <a:ext cx="5301067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6000" b="1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8000" b="1" dirty="0" err="1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Đạo</a:t>
            </a:r>
            <a:r>
              <a:rPr lang="en-US" sz="8000" b="1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8000" b="1" dirty="0" err="1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đức</a:t>
            </a:r>
            <a:r>
              <a:rPr lang="en-US" sz="8000" b="1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4</a:t>
            </a:r>
            <a:endParaRPr lang="en-US" sz="8000" b="1" cap="none" spc="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rgbClr val="C00000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694401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228600"/>
            <a:ext cx="1905000" cy="1922318"/>
          </a:xfrm>
          <a:prstGeom prst="rect">
            <a:avLst/>
          </a:prstGeom>
        </p:spPr>
      </p:pic>
      <p:pic>
        <p:nvPicPr>
          <p:cNvPr id="5" name="Picture 4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7400" y="370609"/>
            <a:ext cx="2514600" cy="1752600"/>
          </a:xfrm>
          <a:prstGeom prst="rect">
            <a:avLst/>
          </a:prstGeom>
        </p:spPr>
      </p:pic>
      <p:pic>
        <p:nvPicPr>
          <p:cNvPr id="6" name="Picture 5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4038600"/>
            <a:ext cx="1905000" cy="1676400"/>
          </a:xfrm>
          <a:prstGeom prst="rect">
            <a:avLst/>
          </a:prstGeom>
        </p:spPr>
      </p:pic>
      <p:pic>
        <p:nvPicPr>
          <p:cNvPr id="7" name="Picture 6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9200" y="3048000"/>
            <a:ext cx="3810000" cy="274320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0" y="2125626"/>
            <a:ext cx="440574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Biển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báo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nguy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hiểm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nơi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giao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ưu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tiên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5029200" y="2123209"/>
            <a:ext cx="41910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/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Biển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báo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nguy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hiểm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phía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trước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công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trường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4636" y="5992091"/>
            <a:ext cx="3851564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Biển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báo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hiệu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lệnh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phép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rẽ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phải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dirty="0"/>
              <a:t> </a:t>
            </a:r>
          </a:p>
        </p:txBody>
      </p:sp>
      <p:sp>
        <p:nvSpPr>
          <p:cNvPr id="11" name="Rectangle 10"/>
          <p:cNvSpPr/>
          <p:nvPr/>
        </p:nvSpPr>
        <p:spPr>
          <a:xfrm>
            <a:off x="4405745" y="5899758"/>
            <a:ext cx="4572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Biển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báo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chỉ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dẫn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chỉ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Nam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Định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hoặc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Ninh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Bình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0657407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0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5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0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04800"/>
            <a:ext cx="8229600" cy="5821363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US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Biển</a:t>
            </a:r>
            <a:r>
              <a:rPr lang="en-US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báo</a:t>
            </a:r>
            <a:r>
              <a:rPr lang="en-US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cấm</a:t>
            </a:r>
            <a:r>
              <a:rPr lang="en-US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đặc</a:t>
            </a:r>
            <a:r>
              <a:rPr lang="en-US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điểm</a:t>
            </a:r>
            <a:r>
              <a:rPr lang="en-US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pPr marL="0" indent="0">
              <a:buNone/>
            </a:pPr>
            <a:r>
              <a:rPr lang="en-US" dirty="0" err="1">
                <a:latin typeface="Times New Roman" pitchFamily="18" charset="0"/>
                <a:cs typeface="Times New Roman" pitchFamily="18" charset="0"/>
              </a:rPr>
              <a:t>Biển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báo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cấm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tròn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nền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đỏ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vẽ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màu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đen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biểu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thị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điều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cấm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en-US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Biển</a:t>
            </a:r>
            <a:r>
              <a:rPr lang="en-US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báo</a:t>
            </a:r>
            <a:r>
              <a:rPr lang="en-US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nguy</a:t>
            </a:r>
            <a:r>
              <a:rPr lang="en-US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hiểm</a:t>
            </a:r>
            <a:r>
              <a:rPr lang="en-US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đặc</a:t>
            </a:r>
            <a:r>
              <a:rPr lang="en-US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điểm</a:t>
            </a:r>
            <a:r>
              <a:rPr lang="en-US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pPr marL="0" indent="0">
              <a:buNone/>
            </a:pPr>
            <a:r>
              <a:rPr lang="en-US" dirty="0" err="1">
                <a:latin typeface="Times New Roman" pitchFamily="18" charset="0"/>
                <a:cs typeface="Times New Roman" pitchFamily="18" charset="0"/>
              </a:rPr>
              <a:t>Biển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báo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nguy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hiểm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tam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giác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viền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đỏ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nền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vàng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dùng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cảnh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báo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tình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huống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nguy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hiểm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sử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đường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en-US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Biển</a:t>
            </a:r>
            <a:r>
              <a:rPr lang="en-US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báo</a:t>
            </a:r>
            <a:r>
              <a:rPr lang="en-US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hiệu</a:t>
            </a:r>
            <a:r>
              <a:rPr lang="en-US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lệnh</a:t>
            </a:r>
            <a:r>
              <a:rPr lang="en-US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đặc</a:t>
            </a:r>
            <a:r>
              <a:rPr lang="en-US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điểm</a:t>
            </a:r>
            <a:r>
              <a:rPr lang="en-US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pPr marL="0" indent="0">
              <a:buNone/>
            </a:pPr>
            <a:r>
              <a:rPr lang="en-US" dirty="0" err="1">
                <a:latin typeface="Times New Roman" pitchFamily="18" charset="0"/>
                <a:cs typeface="Times New Roman" pitchFamily="18" charset="0"/>
              </a:rPr>
              <a:t>Biển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báo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hiệu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lệnh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tròn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nền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xanh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vẽ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màu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trắng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nhằm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đưa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hiệu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lệnh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tham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gia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giao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thông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en-US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Biển</a:t>
            </a:r>
            <a:r>
              <a:rPr lang="en-US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báo</a:t>
            </a:r>
            <a:r>
              <a:rPr lang="en-US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chỉ</a:t>
            </a:r>
            <a:r>
              <a:rPr lang="en-US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dẫn</a:t>
            </a:r>
            <a:r>
              <a:rPr lang="en-US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có </a:t>
            </a:r>
            <a:r>
              <a:rPr lang="en-US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đặc</a:t>
            </a:r>
            <a:r>
              <a:rPr lang="en-US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điểm</a:t>
            </a:r>
            <a:r>
              <a:rPr lang="en-US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pPr marL="0" indent="0">
              <a:buNone/>
            </a:pPr>
            <a:r>
              <a:rPr lang="en-US" dirty="0" err="1">
                <a:latin typeface="Times New Roman" pitchFamily="18" charset="0"/>
                <a:cs typeface="Times New Roman" pitchFamily="18" charset="0"/>
              </a:rPr>
              <a:t>Biển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báo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chỉ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dẫn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dạng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vuông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hoặc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nhật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nền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xanh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,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vẽ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màu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trắng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nhằm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tham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gia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giao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thông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định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hướng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cần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thiết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,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giúp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họ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tham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gia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giao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thông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thuận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lợi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0" indent="0">
              <a:buNone/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6176900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altLang="en-US"/>
          </a:p>
        </p:txBody>
      </p:sp>
      <p:pic>
        <p:nvPicPr>
          <p:cNvPr id="61443" name="Picture 3" descr="nnnbn"/>
          <p:cNvPicPr>
            <a:picLocks noGrp="1" noChangeAspect="1" noChangeArrowheads="1"/>
          </p:cNvPicPr>
          <p:nvPr>
            <p:ph type="title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6858000"/>
          </a:xfrm>
          <a:noFill/>
        </p:spPr>
      </p:pic>
      <p:grpSp>
        <p:nvGrpSpPr>
          <p:cNvPr id="20484" name="Group 5"/>
          <p:cNvGrpSpPr>
            <a:grpSpLocks/>
          </p:cNvGrpSpPr>
          <p:nvPr/>
        </p:nvGrpSpPr>
        <p:grpSpPr bwMode="auto">
          <a:xfrm>
            <a:off x="381000" y="304800"/>
            <a:ext cx="1633538" cy="1143000"/>
            <a:chOff x="2379" y="480"/>
            <a:chExt cx="1029" cy="720"/>
          </a:xfrm>
        </p:grpSpPr>
        <p:pic>
          <p:nvPicPr>
            <p:cNvPr id="20498" name="Picture 6" descr="STAR"/>
            <p:cNvPicPr>
              <a:picLocks noChangeAspect="1" noChangeArrowheads="1" noCrop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51" y="795"/>
              <a:ext cx="357" cy="3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499" name="Picture 7" descr="STAR"/>
            <p:cNvPicPr>
              <a:picLocks noChangeAspect="1" noChangeArrowheads="1" noCrop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88" y="480"/>
              <a:ext cx="357" cy="3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500" name="Picture 8" descr="STAR"/>
            <p:cNvPicPr>
              <a:picLocks noChangeAspect="1" noChangeArrowheads="1" noCrop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79" y="843"/>
              <a:ext cx="357" cy="3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0485" name="Group 9"/>
          <p:cNvGrpSpPr>
            <a:grpSpLocks/>
          </p:cNvGrpSpPr>
          <p:nvPr/>
        </p:nvGrpSpPr>
        <p:grpSpPr bwMode="auto">
          <a:xfrm>
            <a:off x="7391400" y="228600"/>
            <a:ext cx="1633538" cy="1143000"/>
            <a:chOff x="2379" y="480"/>
            <a:chExt cx="1029" cy="720"/>
          </a:xfrm>
        </p:grpSpPr>
        <p:pic>
          <p:nvPicPr>
            <p:cNvPr id="20495" name="Picture 10" descr="STAR"/>
            <p:cNvPicPr>
              <a:picLocks noChangeAspect="1" noChangeArrowheads="1" noCrop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51" y="795"/>
              <a:ext cx="357" cy="3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496" name="Picture 11" descr="STAR"/>
            <p:cNvPicPr>
              <a:picLocks noChangeAspect="1" noChangeArrowheads="1" noCrop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88" y="480"/>
              <a:ext cx="357" cy="3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497" name="Picture 12" descr="STAR"/>
            <p:cNvPicPr>
              <a:picLocks noChangeAspect="1" noChangeArrowheads="1" noCrop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79" y="843"/>
              <a:ext cx="357" cy="3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0486" name="Group 13"/>
          <p:cNvGrpSpPr>
            <a:grpSpLocks/>
          </p:cNvGrpSpPr>
          <p:nvPr/>
        </p:nvGrpSpPr>
        <p:grpSpPr bwMode="auto">
          <a:xfrm>
            <a:off x="304800" y="4648200"/>
            <a:ext cx="1633538" cy="1143000"/>
            <a:chOff x="2379" y="480"/>
            <a:chExt cx="1029" cy="720"/>
          </a:xfrm>
        </p:grpSpPr>
        <p:pic>
          <p:nvPicPr>
            <p:cNvPr id="20492" name="Picture 14" descr="STAR"/>
            <p:cNvPicPr>
              <a:picLocks noChangeAspect="1" noChangeArrowheads="1" noCrop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51" y="795"/>
              <a:ext cx="357" cy="3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493" name="Picture 15" descr="STAR"/>
            <p:cNvPicPr>
              <a:picLocks noChangeAspect="1" noChangeArrowheads="1" noCrop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88" y="480"/>
              <a:ext cx="357" cy="3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494" name="Picture 16" descr="STAR"/>
            <p:cNvPicPr>
              <a:picLocks noChangeAspect="1" noChangeArrowheads="1" noCrop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79" y="843"/>
              <a:ext cx="357" cy="3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20487" name="Picture 17" descr="sun14[1]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81425" y="76200"/>
            <a:ext cx="1781175" cy="1543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8" name="Picture 18" descr="BELLS1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67525" y="4724400"/>
            <a:ext cx="1362075" cy="1662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9" name="Picture 19" descr="GOLDSTAR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4800" y="4267200"/>
            <a:ext cx="1147763" cy="1057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60" name="WordArt 20"/>
          <p:cNvSpPr>
            <a:spLocks noChangeArrowheads="1" noChangeShapeType="1" noTextEdit="1"/>
          </p:cNvSpPr>
          <p:nvPr/>
        </p:nvSpPr>
        <p:spPr bwMode="auto">
          <a:xfrm>
            <a:off x="1738313" y="2551113"/>
            <a:ext cx="5402262" cy="146208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10" cap="none" spc="0" normalizeH="0" baseline="0" noProof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prstShdw prst="shdw11">
                    <a:srgbClr val="C0C0C0">
                      <a:alpha val="50000"/>
                    </a:srgbClr>
                  </a:prstShdw>
                </a:effectLst>
                <a:uLnTx/>
                <a:uFillTx/>
                <a:latin typeface=".VnMysticalH" panose="020B7200000000000000" pitchFamily="34" charset="0"/>
                <a:ea typeface="+mn-ea"/>
                <a:cs typeface="+mn-cs"/>
              </a:rPr>
              <a:t>xö lÝ t×nh huèng</a:t>
            </a:r>
          </a:p>
        </p:txBody>
      </p:sp>
      <p:sp>
        <p:nvSpPr>
          <p:cNvPr id="61461" name="Text Box 21"/>
          <p:cNvSpPr txBox="1">
            <a:spLocks noChangeArrowheads="1"/>
          </p:cNvSpPr>
          <p:nvPr/>
        </p:nvSpPr>
        <p:spPr bwMode="auto">
          <a:xfrm>
            <a:off x="1803400" y="1633538"/>
            <a:ext cx="3279775" cy="519112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1" i="1" u="none" strike="noStrike" kern="1200" cap="none" spc="0" normalizeH="0" baseline="0" noProof="0" dirty="0">
                <a:ln>
                  <a:noFill/>
                </a:ln>
                <a:solidFill>
                  <a:srgbClr val="0066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.VnTeknicalH" pitchFamily="34" charset="0"/>
                <a:ea typeface="+mn-ea"/>
                <a:cs typeface="+mn-cs"/>
              </a:rPr>
              <a:t>Ho¹t ®</a:t>
            </a:r>
            <a:r>
              <a:rPr kumimoji="0" lang="en-US" altLang="en-US" sz="2800" b="1" i="1" u="none" strike="noStrike" kern="1200" cap="none" spc="0" normalizeH="0" baseline="0" noProof="0" dirty="0" err="1">
                <a:ln>
                  <a:noFill/>
                </a:ln>
                <a:solidFill>
                  <a:srgbClr val="0066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.VnTeknicalH" pitchFamily="34" charset="0"/>
                <a:ea typeface="+mn-ea"/>
                <a:cs typeface="+mn-cs"/>
              </a:rPr>
              <a:t>éng</a:t>
            </a:r>
            <a:r>
              <a:rPr kumimoji="0" lang="en-US" altLang="en-US" sz="2800" b="1" i="1" u="none" strike="noStrike" kern="1200" cap="none" spc="0" normalizeH="0" baseline="0" noProof="0" dirty="0">
                <a:ln>
                  <a:noFill/>
                </a:ln>
                <a:solidFill>
                  <a:srgbClr val="0066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.VnTeknicalH" pitchFamily="34" charset="0"/>
                <a:ea typeface="+mn-ea"/>
                <a:cs typeface="+mn-cs"/>
              </a:rPr>
              <a:t> 2:</a:t>
            </a:r>
          </a:p>
        </p:txBody>
      </p:sp>
    </p:spTree>
    <p:extLst>
      <p:ext uri="{BB962C8B-B14F-4D97-AF65-F5344CB8AC3E}">
        <p14:creationId xmlns:p14="http://schemas.microsoft.com/office/powerpoint/2010/main" val="19838874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14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14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14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14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6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14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14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146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146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3" presetID="27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24" dur="250" autoRev="1" fill="hold"/>
                                        <p:tgtEl>
                                          <p:spTgt spid="6146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25" dur="250" autoRev="1" fill="hold"/>
                                        <p:tgtEl>
                                          <p:spTgt spid="6146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26" dur="250" autoRev="1" fill="hold"/>
                                        <p:tgtEl>
                                          <p:spTgt spid="6146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7" dur="250" autoRev="1" fill="hold"/>
                                        <p:tgtEl>
                                          <p:spTgt spid="6146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61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685800"/>
            <a:ext cx="8229600" cy="5440363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Bài 3: Em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sẽ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marL="0" indent="0">
              <a:buNone/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a)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nói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: “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Luật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giao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thông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chỉ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cần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phố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thị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xã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”.</a:t>
            </a:r>
          </a:p>
          <a:p>
            <a:pPr marL="0" indent="0">
              <a:buNone/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b)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thấy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ngồi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cạnh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ô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tô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thò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đầu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ngoài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0" indent="0">
              <a:buNone/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c)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rủ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ném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đất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đá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lên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tàu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hỏa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0" indent="0">
              <a:buNone/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d)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thấy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xe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đạp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va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0" indent="0">
              <a:buNone/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e)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thấy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bộ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khoác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tay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bộ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giữa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lòng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0" indent="0">
              <a:buNone/>
            </a:pP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475566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940" name="Text Box 4"/>
          <p:cNvSpPr txBox="1">
            <a:spLocks noChangeArrowheads="1"/>
          </p:cNvSpPr>
          <p:nvPr/>
        </p:nvSpPr>
        <p:spPr bwMode="auto">
          <a:xfrm>
            <a:off x="228600" y="381000"/>
            <a:ext cx="8915400" cy="21236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LU" alt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NI-Times" pitchFamily="2" charset="0"/>
                <a:ea typeface="+mn-ea"/>
                <a:cs typeface="+mn-cs"/>
              </a:rPr>
              <a:t>a)</a:t>
            </a:r>
            <a:r>
              <a:rPr kumimoji="0" lang="fr-LU" alt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NI-Times" pitchFamily="2" charset="0"/>
                <a:ea typeface="+mn-ea"/>
                <a:cs typeface="+mn-cs"/>
              </a:rPr>
              <a:t>Baïn</a:t>
            </a:r>
            <a:r>
              <a:rPr kumimoji="0" lang="fr-LU" alt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NI-Times" pitchFamily="2" charset="0"/>
                <a:ea typeface="+mn-ea"/>
                <a:cs typeface="+mn-cs"/>
              </a:rPr>
              <a:t> </a:t>
            </a:r>
            <a:r>
              <a:rPr kumimoji="0" lang="fr-LU" alt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NI-Times" pitchFamily="2" charset="0"/>
                <a:ea typeface="+mn-ea"/>
                <a:cs typeface="+mn-cs"/>
              </a:rPr>
              <a:t>em</a:t>
            </a:r>
            <a:r>
              <a:rPr kumimoji="0" lang="fr-LU" alt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NI-Times" pitchFamily="2" charset="0"/>
                <a:ea typeface="+mn-ea"/>
                <a:cs typeface="+mn-cs"/>
              </a:rPr>
              <a:t> </a:t>
            </a:r>
            <a:r>
              <a:rPr kumimoji="0" lang="fr-LU" alt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NI-Times" pitchFamily="2" charset="0"/>
                <a:ea typeface="+mn-ea"/>
                <a:cs typeface="+mn-cs"/>
              </a:rPr>
              <a:t>noùi</a:t>
            </a:r>
            <a:r>
              <a:rPr kumimoji="0" lang="fr-LU" alt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NI-Times" pitchFamily="2" charset="0"/>
                <a:ea typeface="+mn-ea"/>
                <a:cs typeface="+mn-cs"/>
              </a:rPr>
              <a:t>: « </a:t>
            </a:r>
            <a:r>
              <a:rPr kumimoji="0" lang="fr-LU" alt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NI-Times" pitchFamily="2" charset="0"/>
                <a:ea typeface="+mn-ea"/>
                <a:cs typeface="+mn-cs"/>
              </a:rPr>
              <a:t>Luaät</a:t>
            </a:r>
            <a:r>
              <a:rPr kumimoji="0" lang="fr-LU" alt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NI-Times" pitchFamily="2" charset="0"/>
                <a:ea typeface="+mn-ea"/>
                <a:cs typeface="+mn-cs"/>
              </a:rPr>
              <a:t> </a:t>
            </a:r>
            <a:r>
              <a:rPr kumimoji="0" lang="fr-LU" alt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NI-Times" pitchFamily="2" charset="0"/>
                <a:ea typeface="+mn-ea"/>
                <a:cs typeface="+mn-cs"/>
              </a:rPr>
              <a:t>Giao</a:t>
            </a:r>
            <a:r>
              <a:rPr kumimoji="0" lang="fr-LU" alt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NI-Times" pitchFamily="2" charset="0"/>
                <a:ea typeface="+mn-ea"/>
                <a:cs typeface="+mn-cs"/>
              </a:rPr>
              <a:t> </a:t>
            </a:r>
            <a:r>
              <a:rPr kumimoji="0" lang="fr-LU" alt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NI-Times" pitchFamily="2" charset="0"/>
                <a:ea typeface="+mn-ea"/>
                <a:cs typeface="+mn-cs"/>
              </a:rPr>
              <a:t>thoâng</a:t>
            </a:r>
            <a:r>
              <a:rPr kumimoji="0" lang="fr-LU" alt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NI-Times" pitchFamily="2" charset="0"/>
                <a:ea typeface="+mn-ea"/>
                <a:cs typeface="+mn-cs"/>
              </a:rPr>
              <a:t> </a:t>
            </a:r>
            <a:r>
              <a:rPr kumimoji="0" lang="fr-LU" alt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NI-Times" pitchFamily="2" charset="0"/>
                <a:ea typeface="+mn-ea"/>
                <a:cs typeface="+mn-cs"/>
              </a:rPr>
              <a:t>chæ</a:t>
            </a:r>
            <a:r>
              <a:rPr kumimoji="0" lang="fr-LU" alt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NI-Times" pitchFamily="2" charset="0"/>
                <a:ea typeface="+mn-ea"/>
                <a:cs typeface="+mn-cs"/>
              </a:rPr>
              <a:t> </a:t>
            </a:r>
            <a:r>
              <a:rPr kumimoji="0" lang="fr-LU" alt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NI-Times" pitchFamily="2" charset="0"/>
                <a:ea typeface="+mn-ea"/>
                <a:cs typeface="+mn-cs"/>
              </a:rPr>
              <a:t>caàn</a:t>
            </a:r>
            <a:r>
              <a:rPr kumimoji="0" lang="fr-LU" alt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NI-Times" pitchFamily="2" charset="0"/>
                <a:ea typeface="+mn-ea"/>
                <a:cs typeface="+mn-cs"/>
              </a:rPr>
              <a:t> </a:t>
            </a:r>
            <a:r>
              <a:rPr kumimoji="0" lang="fr-LU" alt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NI-Times" pitchFamily="2" charset="0"/>
                <a:ea typeface="+mn-ea"/>
                <a:cs typeface="+mn-cs"/>
              </a:rPr>
              <a:t>thöïc</a:t>
            </a:r>
            <a:r>
              <a:rPr kumimoji="0" lang="fr-LU" alt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NI-Times" pitchFamily="2" charset="0"/>
                <a:ea typeface="+mn-ea"/>
                <a:cs typeface="+mn-cs"/>
              </a:rPr>
              <a:t> </a:t>
            </a:r>
            <a:r>
              <a:rPr kumimoji="0" lang="fr-LU" alt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NI-Times" pitchFamily="2" charset="0"/>
                <a:ea typeface="+mn-ea"/>
                <a:cs typeface="+mn-cs"/>
              </a:rPr>
              <a:t>hieän</a:t>
            </a:r>
            <a:r>
              <a:rPr kumimoji="0" lang="fr-LU" alt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NI-Times" pitchFamily="2" charset="0"/>
                <a:ea typeface="+mn-ea"/>
                <a:cs typeface="+mn-cs"/>
              </a:rPr>
              <a:t> </a:t>
            </a:r>
            <a:r>
              <a:rPr kumimoji="0" lang="fr-LU" alt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NI-Times" pitchFamily="2" charset="0"/>
                <a:ea typeface="+mn-ea"/>
                <a:cs typeface="+mn-cs"/>
              </a:rPr>
              <a:t>ôû</a:t>
            </a:r>
            <a:r>
              <a:rPr kumimoji="0" lang="fr-LU" alt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NI-Times" pitchFamily="2" charset="0"/>
                <a:ea typeface="+mn-ea"/>
                <a:cs typeface="+mn-cs"/>
              </a:rPr>
              <a:t> </a:t>
            </a:r>
            <a:r>
              <a:rPr kumimoji="0" lang="fr-LU" alt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NI-Times" pitchFamily="2" charset="0"/>
                <a:ea typeface="+mn-ea"/>
                <a:cs typeface="+mn-cs"/>
              </a:rPr>
              <a:t>thaønh</a:t>
            </a:r>
            <a:r>
              <a:rPr kumimoji="0" lang="fr-LU" alt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NI-Times" pitchFamily="2" charset="0"/>
                <a:ea typeface="+mn-ea"/>
                <a:cs typeface="+mn-cs"/>
              </a:rPr>
              <a:t> </a:t>
            </a:r>
            <a:r>
              <a:rPr kumimoji="0" lang="fr-LU" alt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NI-Times" pitchFamily="2" charset="0"/>
                <a:ea typeface="+mn-ea"/>
                <a:cs typeface="+mn-cs"/>
              </a:rPr>
              <a:t>phoá</a:t>
            </a:r>
            <a:r>
              <a:rPr kumimoji="0" lang="fr-LU" alt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NI-Times" pitchFamily="2" charset="0"/>
                <a:ea typeface="+mn-ea"/>
                <a:cs typeface="+mn-cs"/>
              </a:rPr>
              <a:t>, </a:t>
            </a:r>
            <a:r>
              <a:rPr kumimoji="0" lang="fr-LU" alt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NI-Times" pitchFamily="2" charset="0"/>
                <a:ea typeface="+mn-ea"/>
                <a:cs typeface="+mn-cs"/>
              </a:rPr>
              <a:t>thò</a:t>
            </a:r>
            <a:r>
              <a:rPr kumimoji="0" lang="fr-LU" alt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NI-Times" pitchFamily="2" charset="0"/>
                <a:ea typeface="+mn-ea"/>
                <a:cs typeface="+mn-cs"/>
              </a:rPr>
              <a:t> </a:t>
            </a:r>
            <a:r>
              <a:rPr kumimoji="0" lang="fr-LU" alt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NI-Times" pitchFamily="2" charset="0"/>
                <a:ea typeface="+mn-ea"/>
                <a:cs typeface="+mn-cs"/>
              </a:rPr>
              <a:t>xaõ</a:t>
            </a:r>
            <a:r>
              <a:rPr kumimoji="0" lang="fr-LU" alt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NI-Times" pitchFamily="2" charset="0"/>
                <a:ea typeface="+mn-ea"/>
                <a:cs typeface="+mn-cs"/>
              </a:rPr>
              <a:t> ». </a:t>
            </a:r>
          </a:p>
        </p:txBody>
      </p:sp>
      <p:sp>
        <p:nvSpPr>
          <p:cNvPr id="167941" name="Text Box 5"/>
          <p:cNvSpPr txBox="1">
            <a:spLocks noChangeArrowheads="1"/>
          </p:cNvSpPr>
          <p:nvPr/>
        </p:nvSpPr>
        <p:spPr bwMode="auto">
          <a:xfrm>
            <a:off x="228600" y="2819400"/>
            <a:ext cx="8915400" cy="28007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LU" alt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CC00CC"/>
                </a:solidFill>
                <a:effectLst/>
                <a:uLnTx/>
                <a:uFillTx/>
                <a:latin typeface="VNI-Times" pitchFamily="2" charset="0"/>
                <a:ea typeface="+mn-ea"/>
                <a:cs typeface="+mn-cs"/>
              </a:rPr>
              <a:t>*</a:t>
            </a:r>
            <a:r>
              <a:rPr kumimoji="0" lang="fr-LU" alt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srgbClr val="CC00CC"/>
                </a:solidFill>
                <a:effectLst/>
                <a:uLnTx/>
                <a:uFillTx/>
                <a:latin typeface="VNI-Times" pitchFamily="2" charset="0"/>
                <a:ea typeface="+mn-ea"/>
                <a:cs typeface="+mn-cs"/>
              </a:rPr>
              <a:t>Khoâng</a:t>
            </a:r>
            <a:r>
              <a:rPr kumimoji="0" lang="fr-LU" alt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CC00CC"/>
                </a:solidFill>
                <a:effectLst/>
                <a:uLnTx/>
                <a:uFillTx/>
                <a:latin typeface="VNI-Times" pitchFamily="2" charset="0"/>
                <a:ea typeface="+mn-ea"/>
                <a:cs typeface="+mn-cs"/>
              </a:rPr>
              <a:t> </a:t>
            </a:r>
            <a:r>
              <a:rPr kumimoji="0" lang="fr-LU" alt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srgbClr val="CC00CC"/>
                </a:solidFill>
                <a:effectLst/>
                <a:uLnTx/>
                <a:uFillTx/>
                <a:latin typeface="VNI-Times" pitchFamily="2" charset="0"/>
                <a:ea typeface="+mn-ea"/>
                <a:cs typeface="+mn-cs"/>
              </a:rPr>
              <a:t>taùn</a:t>
            </a:r>
            <a:r>
              <a:rPr kumimoji="0" lang="fr-LU" alt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CC00CC"/>
                </a:solidFill>
                <a:effectLst/>
                <a:uLnTx/>
                <a:uFillTx/>
                <a:latin typeface="VNI-Times" pitchFamily="2" charset="0"/>
                <a:ea typeface="+mn-ea"/>
                <a:cs typeface="+mn-cs"/>
              </a:rPr>
              <a:t> </a:t>
            </a:r>
            <a:r>
              <a:rPr kumimoji="0" lang="fr-LU" alt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srgbClr val="CC00CC"/>
                </a:solidFill>
                <a:effectLst/>
                <a:uLnTx/>
                <a:uFillTx/>
                <a:latin typeface="VNI-Times" pitchFamily="2" charset="0"/>
                <a:ea typeface="+mn-ea"/>
                <a:cs typeface="+mn-cs"/>
              </a:rPr>
              <a:t>thaønh</a:t>
            </a:r>
            <a:r>
              <a:rPr kumimoji="0" lang="fr-LU" alt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CC00CC"/>
                </a:solidFill>
                <a:effectLst/>
                <a:uLnTx/>
                <a:uFillTx/>
                <a:latin typeface="VNI-Times" pitchFamily="2" charset="0"/>
                <a:ea typeface="+mn-ea"/>
                <a:cs typeface="+mn-cs"/>
              </a:rPr>
              <a:t> </a:t>
            </a:r>
            <a:r>
              <a:rPr kumimoji="0" lang="fr-LU" alt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srgbClr val="CC00CC"/>
                </a:solidFill>
                <a:effectLst/>
                <a:uLnTx/>
                <a:uFillTx/>
                <a:latin typeface="VNI-Times" pitchFamily="2" charset="0"/>
                <a:ea typeface="+mn-ea"/>
                <a:cs typeface="+mn-cs"/>
              </a:rPr>
              <a:t>yù</a:t>
            </a:r>
            <a:r>
              <a:rPr kumimoji="0" lang="fr-LU" alt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CC00CC"/>
                </a:solidFill>
                <a:effectLst/>
                <a:uLnTx/>
                <a:uFillTx/>
                <a:latin typeface="VNI-Times" pitchFamily="2" charset="0"/>
                <a:ea typeface="+mn-ea"/>
                <a:cs typeface="+mn-cs"/>
              </a:rPr>
              <a:t> </a:t>
            </a:r>
            <a:r>
              <a:rPr kumimoji="0" lang="fr-LU" alt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srgbClr val="CC00CC"/>
                </a:solidFill>
                <a:effectLst/>
                <a:uLnTx/>
                <a:uFillTx/>
                <a:latin typeface="VNI-Times" pitchFamily="2" charset="0"/>
                <a:ea typeface="+mn-ea"/>
                <a:cs typeface="+mn-cs"/>
              </a:rPr>
              <a:t>kieán</a:t>
            </a:r>
            <a:r>
              <a:rPr kumimoji="0" lang="fr-LU" alt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CC00CC"/>
                </a:solidFill>
                <a:effectLst/>
                <a:uLnTx/>
                <a:uFillTx/>
                <a:latin typeface="VNI-Times" pitchFamily="2" charset="0"/>
                <a:ea typeface="+mn-ea"/>
                <a:cs typeface="+mn-cs"/>
              </a:rPr>
              <a:t> </a:t>
            </a:r>
            <a:r>
              <a:rPr kumimoji="0" lang="fr-LU" alt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srgbClr val="CC00CC"/>
                </a:solidFill>
                <a:effectLst/>
                <a:uLnTx/>
                <a:uFillTx/>
                <a:latin typeface="VNI-Times" pitchFamily="2" charset="0"/>
                <a:ea typeface="+mn-ea"/>
                <a:cs typeface="+mn-cs"/>
              </a:rPr>
              <a:t>cuûa</a:t>
            </a:r>
            <a:r>
              <a:rPr kumimoji="0" lang="fr-LU" alt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CC00CC"/>
                </a:solidFill>
                <a:effectLst/>
                <a:uLnTx/>
                <a:uFillTx/>
                <a:latin typeface="VNI-Times" pitchFamily="2" charset="0"/>
                <a:ea typeface="+mn-ea"/>
                <a:cs typeface="+mn-cs"/>
              </a:rPr>
              <a:t> </a:t>
            </a:r>
            <a:r>
              <a:rPr kumimoji="0" lang="fr-LU" alt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srgbClr val="CC00CC"/>
                </a:solidFill>
                <a:effectLst/>
                <a:uLnTx/>
                <a:uFillTx/>
                <a:latin typeface="VNI-Times" pitchFamily="2" charset="0"/>
                <a:ea typeface="+mn-ea"/>
                <a:cs typeface="+mn-cs"/>
              </a:rPr>
              <a:t>baïn</a:t>
            </a:r>
            <a:r>
              <a:rPr kumimoji="0" lang="fr-LU" alt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CC00CC"/>
                </a:solidFill>
                <a:effectLst/>
                <a:uLnTx/>
                <a:uFillTx/>
                <a:latin typeface="VNI-Times" pitchFamily="2" charset="0"/>
                <a:ea typeface="+mn-ea"/>
                <a:cs typeface="+mn-cs"/>
              </a:rPr>
              <a:t> </a:t>
            </a:r>
            <a:r>
              <a:rPr kumimoji="0" lang="fr-LU" alt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srgbClr val="CC00CC"/>
                </a:solidFill>
                <a:effectLst/>
                <a:uLnTx/>
                <a:uFillTx/>
                <a:latin typeface="VNI-Times" pitchFamily="2" charset="0"/>
                <a:ea typeface="+mn-ea"/>
                <a:cs typeface="+mn-cs"/>
              </a:rPr>
              <a:t>vaø</a:t>
            </a:r>
            <a:r>
              <a:rPr kumimoji="0" lang="fr-LU" alt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CC00CC"/>
                </a:solidFill>
                <a:effectLst/>
                <a:uLnTx/>
                <a:uFillTx/>
                <a:latin typeface="VNI-Times" pitchFamily="2" charset="0"/>
                <a:ea typeface="+mn-ea"/>
                <a:cs typeface="+mn-cs"/>
              </a:rPr>
              <a:t> </a:t>
            </a:r>
            <a:r>
              <a:rPr kumimoji="0" lang="fr-LU" alt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srgbClr val="CC00CC"/>
                </a:solidFill>
                <a:effectLst/>
                <a:uLnTx/>
                <a:uFillTx/>
                <a:latin typeface="VNI-Times" pitchFamily="2" charset="0"/>
                <a:ea typeface="+mn-ea"/>
                <a:cs typeface="+mn-cs"/>
              </a:rPr>
              <a:t>giaûi</a:t>
            </a:r>
            <a:r>
              <a:rPr kumimoji="0" lang="fr-LU" alt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CC00CC"/>
                </a:solidFill>
                <a:effectLst/>
                <a:uLnTx/>
                <a:uFillTx/>
                <a:latin typeface="VNI-Times" pitchFamily="2" charset="0"/>
                <a:ea typeface="+mn-ea"/>
                <a:cs typeface="+mn-cs"/>
              </a:rPr>
              <a:t> </a:t>
            </a:r>
            <a:r>
              <a:rPr kumimoji="0" lang="fr-LU" alt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srgbClr val="CC00CC"/>
                </a:solidFill>
                <a:effectLst/>
                <a:uLnTx/>
                <a:uFillTx/>
                <a:latin typeface="VNI-Times" pitchFamily="2" charset="0"/>
                <a:ea typeface="+mn-ea"/>
                <a:cs typeface="+mn-cs"/>
              </a:rPr>
              <a:t>thích</a:t>
            </a:r>
            <a:r>
              <a:rPr kumimoji="0" lang="fr-LU" alt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CC00CC"/>
                </a:solidFill>
                <a:effectLst/>
                <a:uLnTx/>
                <a:uFillTx/>
                <a:latin typeface="VNI-Times" pitchFamily="2" charset="0"/>
                <a:ea typeface="+mn-ea"/>
                <a:cs typeface="+mn-cs"/>
              </a:rPr>
              <a:t> cho </a:t>
            </a:r>
            <a:r>
              <a:rPr kumimoji="0" lang="fr-LU" alt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srgbClr val="CC00CC"/>
                </a:solidFill>
                <a:effectLst/>
                <a:uLnTx/>
                <a:uFillTx/>
                <a:latin typeface="VNI-Times" pitchFamily="2" charset="0"/>
                <a:ea typeface="+mn-ea"/>
                <a:cs typeface="+mn-cs"/>
              </a:rPr>
              <a:t>baïn</a:t>
            </a:r>
            <a:r>
              <a:rPr kumimoji="0" lang="fr-LU" alt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CC00CC"/>
                </a:solidFill>
                <a:effectLst/>
                <a:uLnTx/>
                <a:uFillTx/>
                <a:latin typeface="VNI-Times" pitchFamily="2" charset="0"/>
                <a:ea typeface="+mn-ea"/>
                <a:cs typeface="+mn-cs"/>
              </a:rPr>
              <a:t> </a:t>
            </a:r>
            <a:r>
              <a:rPr kumimoji="0" lang="fr-LU" alt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srgbClr val="CC00CC"/>
                </a:solidFill>
                <a:effectLst/>
                <a:uLnTx/>
                <a:uFillTx/>
                <a:latin typeface="VNI-Times" pitchFamily="2" charset="0"/>
                <a:ea typeface="+mn-ea"/>
                <a:cs typeface="+mn-cs"/>
              </a:rPr>
              <a:t>hieåu</a:t>
            </a:r>
            <a:r>
              <a:rPr kumimoji="0" lang="fr-LU" alt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CC00CC"/>
                </a:solidFill>
                <a:effectLst/>
                <a:uLnTx/>
                <a:uFillTx/>
                <a:latin typeface="VNI-Times" pitchFamily="2" charset="0"/>
                <a:ea typeface="+mn-ea"/>
                <a:cs typeface="+mn-cs"/>
              </a:rPr>
              <a:t>: </a:t>
            </a:r>
            <a:r>
              <a:rPr kumimoji="0" lang="fr-LU" alt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srgbClr val="CC00CC"/>
                </a:solidFill>
                <a:effectLst/>
                <a:uLnTx/>
                <a:uFillTx/>
                <a:latin typeface="VNI-Times" pitchFamily="2" charset="0"/>
                <a:ea typeface="+mn-ea"/>
                <a:cs typeface="+mn-cs"/>
              </a:rPr>
              <a:t>Luaät</a:t>
            </a:r>
            <a:r>
              <a:rPr kumimoji="0" lang="fr-LU" alt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CC00CC"/>
                </a:solidFill>
                <a:effectLst/>
                <a:uLnTx/>
                <a:uFillTx/>
                <a:latin typeface="VNI-Times" pitchFamily="2" charset="0"/>
                <a:ea typeface="+mn-ea"/>
                <a:cs typeface="+mn-cs"/>
              </a:rPr>
              <a:t> </a:t>
            </a:r>
            <a:r>
              <a:rPr kumimoji="0" lang="fr-LU" alt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srgbClr val="CC00CC"/>
                </a:solidFill>
                <a:effectLst/>
                <a:uLnTx/>
                <a:uFillTx/>
                <a:latin typeface="VNI-Times" pitchFamily="2" charset="0"/>
                <a:ea typeface="+mn-ea"/>
                <a:cs typeface="+mn-cs"/>
              </a:rPr>
              <a:t>Giao</a:t>
            </a:r>
            <a:r>
              <a:rPr kumimoji="0" lang="fr-LU" alt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CC00CC"/>
                </a:solidFill>
                <a:effectLst/>
                <a:uLnTx/>
                <a:uFillTx/>
                <a:latin typeface="VNI-Times" pitchFamily="2" charset="0"/>
                <a:ea typeface="+mn-ea"/>
                <a:cs typeface="+mn-cs"/>
              </a:rPr>
              <a:t> </a:t>
            </a:r>
            <a:r>
              <a:rPr kumimoji="0" lang="fr-LU" alt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srgbClr val="CC00CC"/>
                </a:solidFill>
                <a:effectLst/>
                <a:uLnTx/>
                <a:uFillTx/>
                <a:latin typeface="VNI-Times" pitchFamily="2" charset="0"/>
                <a:ea typeface="+mn-ea"/>
                <a:cs typeface="+mn-cs"/>
              </a:rPr>
              <a:t>thoâng</a:t>
            </a:r>
            <a:r>
              <a:rPr kumimoji="0" lang="fr-LU" alt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CC00CC"/>
                </a:solidFill>
                <a:effectLst/>
                <a:uLnTx/>
                <a:uFillTx/>
                <a:latin typeface="VNI-Times" pitchFamily="2" charset="0"/>
                <a:ea typeface="+mn-ea"/>
                <a:cs typeface="+mn-cs"/>
              </a:rPr>
              <a:t> </a:t>
            </a:r>
            <a:r>
              <a:rPr kumimoji="0" lang="fr-LU" alt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srgbClr val="CC00CC"/>
                </a:solidFill>
                <a:effectLst/>
                <a:uLnTx/>
                <a:uFillTx/>
                <a:latin typeface="VNI-Times" pitchFamily="2" charset="0"/>
                <a:ea typeface="+mn-ea"/>
                <a:cs typeface="+mn-cs"/>
              </a:rPr>
              <a:t>caàn</a:t>
            </a:r>
            <a:r>
              <a:rPr kumimoji="0" lang="fr-LU" alt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CC00CC"/>
                </a:solidFill>
                <a:effectLst/>
                <a:uLnTx/>
                <a:uFillTx/>
                <a:latin typeface="VNI-Times" pitchFamily="2" charset="0"/>
                <a:ea typeface="+mn-ea"/>
                <a:cs typeface="+mn-cs"/>
              </a:rPr>
              <a:t> </a:t>
            </a:r>
            <a:r>
              <a:rPr kumimoji="0" lang="fr-LU" alt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srgbClr val="CC00CC"/>
                </a:solidFill>
                <a:effectLst/>
                <a:uLnTx/>
                <a:uFillTx/>
                <a:latin typeface="VNI-Times" pitchFamily="2" charset="0"/>
                <a:ea typeface="+mn-ea"/>
                <a:cs typeface="+mn-cs"/>
              </a:rPr>
              <a:t>ñöôïc</a:t>
            </a:r>
            <a:r>
              <a:rPr kumimoji="0" lang="fr-LU" alt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CC00CC"/>
                </a:solidFill>
                <a:effectLst/>
                <a:uLnTx/>
                <a:uFillTx/>
                <a:latin typeface="VNI-Times" pitchFamily="2" charset="0"/>
                <a:ea typeface="+mn-ea"/>
                <a:cs typeface="+mn-cs"/>
              </a:rPr>
              <a:t> </a:t>
            </a:r>
            <a:r>
              <a:rPr kumimoji="0" lang="fr-LU" alt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srgbClr val="CC00CC"/>
                </a:solidFill>
                <a:effectLst/>
                <a:uLnTx/>
                <a:uFillTx/>
                <a:latin typeface="VNI-Times" pitchFamily="2" charset="0"/>
                <a:ea typeface="+mn-ea"/>
                <a:cs typeface="+mn-cs"/>
              </a:rPr>
              <a:t>thöïc</a:t>
            </a:r>
            <a:r>
              <a:rPr kumimoji="0" lang="fr-LU" alt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CC00CC"/>
                </a:solidFill>
                <a:effectLst/>
                <a:uLnTx/>
                <a:uFillTx/>
                <a:latin typeface="VNI-Times" pitchFamily="2" charset="0"/>
                <a:ea typeface="+mn-ea"/>
                <a:cs typeface="+mn-cs"/>
              </a:rPr>
              <a:t> </a:t>
            </a:r>
            <a:r>
              <a:rPr kumimoji="0" lang="fr-LU" alt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srgbClr val="CC00CC"/>
                </a:solidFill>
                <a:effectLst/>
                <a:uLnTx/>
                <a:uFillTx/>
                <a:latin typeface="VNI-Times" pitchFamily="2" charset="0"/>
                <a:ea typeface="+mn-ea"/>
                <a:cs typeface="+mn-cs"/>
              </a:rPr>
              <a:t>hieän</a:t>
            </a:r>
            <a:r>
              <a:rPr kumimoji="0" lang="fr-LU" alt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CC00CC"/>
                </a:solidFill>
                <a:effectLst/>
                <a:uLnTx/>
                <a:uFillTx/>
                <a:latin typeface="VNI-Times" pitchFamily="2" charset="0"/>
                <a:ea typeface="+mn-ea"/>
                <a:cs typeface="+mn-cs"/>
              </a:rPr>
              <a:t> </a:t>
            </a:r>
            <a:r>
              <a:rPr kumimoji="0" lang="fr-LU" alt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srgbClr val="CC00CC"/>
                </a:solidFill>
                <a:effectLst/>
                <a:uLnTx/>
                <a:uFillTx/>
                <a:latin typeface="VNI-Times" pitchFamily="2" charset="0"/>
                <a:ea typeface="+mn-ea"/>
                <a:cs typeface="+mn-cs"/>
              </a:rPr>
              <a:t>ôû</a:t>
            </a:r>
            <a:r>
              <a:rPr kumimoji="0" lang="fr-LU" alt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CC00CC"/>
                </a:solidFill>
                <a:effectLst/>
                <a:uLnTx/>
                <a:uFillTx/>
                <a:latin typeface="VNI-Times" pitchFamily="2" charset="0"/>
                <a:ea typeface="+mn-ea"/>
                <a:cs typeface="+mn-cs"/>
              </a:rPr>
              <a:t> </a:t>
            </a:r>
            <a:r>
              <a:rPr kumimoji="0" lang="fr-LU" alt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srgbClr val="CC00CC"/>
                </a:solidFill>
                <a:effectLst/>
                <a:uLnTx/>
                <a:uFillTx/>
                <a:latin typeface="VNI-Times" pitchFamily="2" charset="0"/>
                <a:ea typeface="+mn-ea"/>
                <a:cs typeface="+mn-cs"/>
              </a:rPr>
              <a:t>moïi</a:t>
            </a:r>
            <a:r>
              <a:rPr kumimoji="0" lang="fr-LU" alt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CC00CC"/>
                </a:solidFill>
                <a:effectLst/>
                <a:uLnTx/>
                <a:uFillTx/>
                <a:latin typeface="VNI-Times" pitchFamily="2" charset="0"/>
                <a:ea typeface="+mn-ea"/>
                <a:cs typeface="+mn-cs"/>
              </a:rPr>
              <a:t> </a:t>
            </a:r>
            <a:r>
              <a:rPr kumimoji="0" lang="fr-LU" alt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srgbClr val="CC00CC"/>
                </a:solidFill>
                <a:effectLst/>
                <a:uLnTx/>
                <a:uFillTx/>
                <a:latin typeface="VNI-Times" pitchFamily="2" charset="0"/>
                <a:ea typeface="+mn-ea"/>
                <a:cs typeface="+mn-cs"/>
              </a:rPr>
              <a:t>luùc</a:t>
            </a:r>
            <a:r>
              <a:rPr kumimoji="0" lang="fr-LU" alt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CC00CC"/>
                </a:solidFill>
                <a:effectLst/>
                <a:uLnTx/>
                <a:uFillTx/>
                <a:latin typeface="VNI-Times" pitchFamily="2" charset="0"/>
                <a:ea typeface="+mn-ea"/>
                <a:cs typeface="+mn-cs"/>
              </a:rPr>
              <a:t>, </a:t>
            </a:r>
            <a:r>
              <a:rPr kumimoji="0" lang="fr-LU" alt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srgbClr val="CC00CC"/>
                </a:solidFill>
                <a:effectLst/>
                <a:uLnTx/>
                <a:uFillTx/>
                <a:latin typeface="VNI-Times" pitchFamily="2" charset="0"/>
                <a:ea typeface="+mn-ea"/>
                <a:cs typeface="+mn-cs"/>
              </a:rPr>
              <a:t>moïi</a:t>
            </a:r>
            <a:r>
              <a:rPr kumimoji="0" lang="fr-LU" alt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CC00CC"/>
                </a:solidFill>
                <a:effectLst/>
                <a:uLnTx/>
                <a:uFillTx/>
                <a:latin typeface="VNI-Times" pitchFamily="2" charset="0"/>
                <a:ea typeface="+mn-ea"/>
                <a:cs typeface="+mn-cs"/>
              </a:rPr>
              <a:t> </a:t>
            </a:r>
            <a:r>
              <a:rPr kumimoji="0" lang="fr-LU" alt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srgbClr val="CC00CC"/>
                </a:solidFill>
                <a:effectLst/>
                <a:uLnTx/>
                <a:uFillTx/>
                <a:latin typeface="VNI-Times" pitchFamily="2" charset="0"/>
                <a:ea typeface="+mn-ea"/>
                <a:cs typeface="+mn-cs"/>
              </a:rPr>
              <a:t>nôi</a:t>
            </a:r>
            <a:r>
              <a:rPr kumimoji="0" lang="fr-LU" alt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CC00CC"/>
                </a:solidFill>
                <a:effectLst/>
                <a:uLnTx/>
                <a:uFillTx/>
                <a:latin typeface="VNI-Times" pitchFamily="2" charset="0"/>
                <a:ea typeface="+mn-ea"/>
                <a:cs typeface="+mn-cs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3957774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9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679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9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679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679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7940" grpId="0"/>
      <p:bldP spid="167941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132" name="Text Box 4"/>
          <p:cNvSpPr txBox="1">
            <a:spLocks noChangeArrowheads="1"/>
          </p:cNvSpPr>
          <p:nvPr/>
        </p:nvSpPr>
        <p:spPr bwMode="auto">
          <a:xfrm>
            <a:off x="0" y="0"/>
            <a:ext cx="8915400" cy="1431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LU" altLang="en-US" sz="4400" b="1" i="0" u="none" strike="noStrike" kern="1200" cap="none" spc="0" normalizeH="0" baseline="0" noProof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VNI-Times" pitchFamily="2" charset="0"/>
                <a:ea typeface="+mn-ea"/>
                <a:cs typeface="+mn-cs"/>
              </a:rPr>
              <a:t>b) Baïn ngoài caïnh em trong oâ toâ thoø ñaàu ra ngoaøi.</a:t>
            </a:r>
          </a:p>
        </p:txBody>
      </p:sp>
      <p:sp>
        <p:nvSpPr>
          <p:cNvPr id="176133" name="Text Box 5"/>
          <p:cNvSpPr txBox="1">
            <a:spLocks noChangeArrowheads="1"/>
          </p:cNvSpPr>
          <p:nvPr/>
        </p:nvSpPr>
        <p:spPr bwMode="auto">
          <a:xfrm>
            <a:off x="0" y="3124200"/>
            <a:ext cx="8915400" cy="1431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LU" altLang="en-US" sz="4400" b="1" i="0" u="none" strike="noStrike" kern="1200" cap="none" spc="0" normalizeH="0" baseline="0" noProof="0">
                <a:ln>
                  <a:noFill/>
                </a:ln>
                <a:solidFill>
                  <a:srgbClr val="CC00CC"/>
                </a:solidFill>
                <a:effectLst/>
                <a:uLnTx/>
                <a:uFillTx/>
                <a:latin typeface="VNI-Times" pitchFamily="2" charset="0"/>
                <a:ea typeface="+mn-ea"/>
                <a:cs typeface="+mn-cs"/>
              </a:rPr>
              <a:t>c) Baïn ruû em neùm ñaát ñaù leân taøu hoûa.</a:t>
            </a:r>
          </a:p>
        </p:txBody>
      </p:sp>
      <p:sp>
        <p:nvSpPr>
          <p:cNvPr id="176138" name="Text Box 10"/>
          <p:cNvSpPr txBox="1">
            <a:spLocks noChangeArrowheads="1"/>
          </p:cNvSpPr>
          <p:nvPr/>
        </p:nvSpPr>
        <p:spPr bwMode="auto">
          <a:xfrm>
            <a:off x="0" y="1447800"/>
            <a:ext cx="9144000" cy="1555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LU" altLang="en-US" sz="4800" b="1" i="0" u="none" strike="noStrike" kern="1200" cap="none" spc="0" normalizeH="0" baseline="0" noProof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VNI-Times" pitchFamily="2" charset="0"/>
                <a:ea typeface="+mn-ea"/>
                <a:cs typeface="+mn-cs"/>
              </a:rPr>
              <a:t>* Khuyeân caùc baïn khoâng neân thoø ñaàu ra ngoaøi vì raát nguy hieåm.</a:t>
            </a:r>
          </a:p>
        </p:txBody>
      </p:sp>
      <p:sp>
        <p:nvSpPr>
          <p:cNvPr id="176139" name="Text Box 11"/>
          <p:cNvSpPr txBox="1">
            <a:spLocks noChangeArrowheads="1"/>
          </p:cNvSpPr>
          <p:nvPr/>
        </p:nvSpPr>
        <p:spPr bwMode="auto">
          <a:xfrm>
            <a:off x="0" y="4756150"/>
            <a:ext cx="9144000" cy="2101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LU" altLang="en-US" sz="4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NI-Times" pitchFamily="2" charset="0"/>
                <a:ea typeface="+mn-ea"/>
                <a:cs typeface="+mn-cs"/>
              </a:rPr>
              <a:t>*Can ngaên baïn khoâng neùm ñaù leân taøu, gaây nguy hieåm cho haønh khaùch vaø laøm hö hoûng taøi saûn coâng coäng.</a:t>
            </a:r>
          </a:p>
        </p:txBody>
      </p:sp>
    </p:spTree>
    <p:extLst>
      <p:ext uri="{BB962C8B-B14F-4D97-AF65-F5344CB8AC3E}">
        <p14:creationId xmlns:p14="http://schemas.microsoft.com/office/powerpoint/2010/main" val="21933902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761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61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76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761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761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176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761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761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" dur="1000"/>
                                        <p:tgtEl>
                                          <p:spTgt spid="176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761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761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0" dur="1000"/>
                                        <p:tgtEl>
                                          <p:spTgt spid="176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6132" grpId="0"/>
      <p:bldP spid="176133" grpId="0"/>
      <p:bldP spid="176138" grpId="0"/>
      <p:bldP spid="176139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24" name="Text Box 4"/>
          <p:cNvSpPr txBox="1">
            <a:spLocks noChangeArrowheads="1"/>
          </p:cNvSpPr>
          <p:nvPr/>
        </p:nvSpPr>
        <p:spPr bwMode="auto">
          <a:xfrm>
            <a:off x="228600" y="0"/>
            <a:ext cx="8915400" cy="1431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LU" altLang="en-US" sz="4400" b="1" i="0" u="none" strike="noStrike" kern="1200" cap="none" spc="0" normalizeH="0" baseline="0" noProof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VNI-Times" pitchFamily="2" charset="0"/>
                <a:ea typeface="+mn-ea"/>
                <a:cs typeface="+mn-cs"/>
              </a:rPr>
              <a:t>d) Baïn em ñi  xe ñaïp va vaøo moät ngöôøi ñi ñöôøng.</a:t>
            </a:r>
          </a:p>
        </p:txBody>
      </p:sp>
      <p:sp>
        <p:nvSpPr>
          <p:cNvPr id="184325" name="Text Box 5"/>
          <p:cNvSpPr txBox="1">
            <a:spLocks noChangeArrowheads="1"/>
          </p:cNvSpPr>
          <p:nvPr/>
        </p:nvSpPr>
        <p:spPr bwMode="auto">
          <a:xfrm>
            <a:off x="228600" y="3352800"/>
            <a:ext cx="8915400" cy="1431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LU" altLang="en-US" sz="4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NI-Times" pitchFamily="2" charset="0"/>
                <a:ea typeface="+mn-ea"/>
                <a:cs typeface="+mn-cs"/>
              </a:rPr>
              <a:t>ñ) Caùc baïn em xuùm laïi xem moät vuï tai naïn giao thoâng.</a:t>
            </a:r>
          </a:p>
        </p:txBody>
      </p:sp>
      <p:sp>
        <p:nvSpPr>
          <p:cNvPr id="184326" name="Text Box 6"/>
          <p:cNvSpPr txBox="1">
            <a:spLocks noChangeArrowheads="1"/>
          </p:cNvSpPr>
          <p:nvPr/>
        </p:nvSpPr>
        <p:spPr bwMode="auto">
          <a:xfrm>
            <a:off x="228600" y="1752600"/>
            <a:ext cx="8915400" cy="1431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LU" altLang="en-US" sz="4400" b="1" i="0" u="none" strike="noStrike" kern="1200" cap="none" spc="0" normalizeH="0" baseline="0" noProof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VNI-Times" pitchFamily="2" charset="0"/>
                <a:ea typeface="+mn-ea"/>
                <a:cs typeface="+mn-cs"/>
              </a:rPr>
              <a:t>* Ñeà nghò baïn döøng laïi ñeå nhaän loãi vaø giuùp ngöôøi bò naïn.</a:t>
            </a:r>
          </a:p>
        </p:txBody>
      </p:sp>
      <p:sp>
        <p:nvSpPr>
          <p:cNvPr id="184327" name="Text Box 7"/>
          <p:cNvSpPr txBox="1">
            <a:spLocks noChangeArrowheads="1"/>
          </p:cNvSpPr>
          <p:nvPr/>
        </p:nvSpPr>
        <p:spPr bwMode="auto">
          <a:xfrm>
            <a:off x="228600" y="5181600"/>
            <a:ext cx="8915400" cy="1431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LU" altLang="en-US" sz="4400" b="1" i="0" u="none" strike="noStrike" kern="1200" cap="none" spc="0" normalizeH="0" baseline="0" noProof="0">
                <a:ln>
                  <a:noFill/>
                </a:ln>
                <a:solidFill>
                  <a:srgbClr val="CC00CC"/>
                </a:solidFill>
                <a:effectLst/>
                <a:uLnTx/>
                <a:uFillTx/>
                <a:latin typeface="VNI-Times" pitchFamily="2" charset="0"/>
                <a:ea typeface="+mn-ea"/>
                <a:cs typeface="+mn-cs"/>
              </a:rPr>
              <a:t>*Khuyeân caùc baïn neân ra veà, khoâng neân laøm caûn trôû giao thoâng.</a:t>
            </a:r>
          </a:p>
        </p:txBody>
      </p:sp>
    </p:spTree>
    <p:extLst>
      <p:ext uri="{BB962C8B-B14F-4D97-AF65-F5344CB8AC3E}">
        <p14:creationId xmlns:p14="http://schemas.microsoft.com/office/powerpoint/2010/main" val="9769039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1843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1843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1843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1843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843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843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800" decel="100000"/>
                                        <p:tgtEl>
                                          <p:spTgt spid="1843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1843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800" decel="100000" fill="hold"/>
                                        <p:tgtEl>
                                          <p:spTgt spid="1843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800" decel="100000" fill="hold"/>
                                        <p:tgtEl>
                                          <p:spTgt spid="1843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843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843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800" decel="100000"/>
                                        <p:tgtEl>
                                          <p:spTgt spid="1843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800" decel="100000" fill="hold"/>
                                        <p:tgtEl>
                                          <p:spTgt spid="1843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800" decel="100000" fill="hold"/>
                                        <p:tgtEl>
                                          <p:spTgt spid="1843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800" decel="100000" fill="hold"/>
                                        <p:tgtEl>
                                          <p:spTgt spid="1843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843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843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800" decel="100000"/>
                                        <p:tgtEl>
                                          <p:spTgt spid="1843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800" decel="100000" fill="hold"/>
                                        <p:tgtEl>
                                          <p:spTgt spid="1843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800" decel="100000" fill="hold"/>
                                        <p:tgtEl>
                                          <p:spTgt spid="1843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800" decel="100000" fill="hold"/>
                                        <p:tgtEl>
                                          <p:spTgt spid="1843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843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843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24" grpId="0"/>
      <p:bldP spid="184325" grpId="0"/>
      <p:bldP spid="184326" grpId="0"/>
      <p:bldP spid="184327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277" name="Text Box 5"/>
          <p:cNvSpPr txBox="1">
            <a:spLocks noChangeArrowheads="1"/>
          </p:cNvSpPr>
          <p:nvPr/>
        </p:nvSpPr>
        <p:spPr bwMode="auto">
          <a:xfrm>
            <a:off x="381000" y="990600"/>
            <a:ext cx="8534400" cy="1431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LU" altLang="en-US" sz="4400" b="1" i="0" u="none" strike="noStrike" kern="1200" cap="none" spc="0" normalizeH="0" baseline="0" noProof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VNI-Times" pitchFamily="2" charset="0"/>
                <a:ea typeface="+mn-ea"/>
                <a:cs typeface="+mn-cs"/>
              </a:rPr>
              <a:t>e) Moät nhoùm baïn em khoaùc tay nhau ñi boä giöõa loøng ñöôøng.</a:t>
            </a:r>
          </a:p>
        </p:txBody>
      </p:sp>
      <p:sp>
        <p:nvSpPr>
          <p:cNvPr id="182278" name="Text Box 6"/>
          <p:cNvSpPr txBox="1">
            <a:spLocks noChangeArrowheads="1"/>
          </p:cNvSpPr>
          <p:nvPr/>
        </p:nvSpPr>
        <p:spPr bwMode="auto">
          <a:xfrm>
            <a:off x="381000" y="3352800"/>
            <a:ext cx="8534400" cy="1431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LU" altLang="en-US" sz="4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NI-Times" pitchFamily="2" charset="0"/>
                <a:ea typeface="+mn-ea"/>
                <a:cs typeface="+mn-cs"/>
              </a:rPr>
              <a:t>* Khuyeân caùc baïn khoâng ñöôïc ñi döôùi loøng ñöôøng raát nguy hieåm.</a:t>
            </a:r>
          </a:p>
        </p:txBody>
      </p:sp>
    </p:spTree>
    <p:extLst>
      <p:ext uri="{BB962C8B-B14F-4D97-AF65-F5344CB8AC3E}">
        <p14:creationId xmlns:p14="http://schemas.microsoft.com/office/powerpoint/2010/main" val="1300650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822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1822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2277" grpId="0"/>
      <p:bldP spid="182278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f3huh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927" y="0"/>
            <a:ext cx="9144000" cy="6858000"/>
          </a:xfrm>
          <a:prstGeom prst="rect">
            <a:avLst/>
          </a:prstGeom>
          <a:solidFill>
            <a:srgbClr val="FF99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9571" name="WordArt 3"/>
          <p:cNvSpPr>
            <a:spLocks noChangeArrowheads="1" noChangeShapeType="1" noTextEdit="1"/>
          </p:cNvSpPr>
          <p:nvPr/>
        </p:nvSpPr>
        <p:spPr bwMode="auto">
          <a:xfrm>
            <a:off x="1619250" y="2209800"/>
            <a:ext cx="6265863" cy="1981200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26227"/>
              </a:avLst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600" b="1" i="0" u="none" strike="noStrike" kern="10" cap="none" spc="0" normalizeH="0" baseline="0" noProof="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LIÊN HỆ THỰC TIỄN</a:t>
            </a:r>
            <a:endParaRPr kumimoji="0" lang="en-US" sz="3600" b="1" i="0" u="none" strike="noStrike" kern="10" cap="none" spc="0" normalizeH="0" baseline="0" noProof="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0000FF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777058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57200"/>
            <a:ext cx="8229600" cy="5668963"/>
          </a:xfrm>
        </p:spPr>
        <p:txBody>
          <a:bodyPr/>
          <a:lstStyle/>
          <a:p>
            <a:pPr marL="0" indent="0">
              <a:buNone/>
            </a:pPr>
            <a:r>
              <a:rPr lang="en-US" dirty="0" err="1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4: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cùng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hiểu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nhận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xét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việc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luật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giao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thông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địa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phương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mình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đưa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vài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biện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pháp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phòng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tránh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tai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nạn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giao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thông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0" indent="0">
              <a:buNone/>
            </a:pPr>
            <a:r>
              <a:rPr lang="en-US" dirty="0" err="1">
                <a:latin typeface="Times New Roman" pitchFamily="18" charset="0"/>
                <a:cs typeface="Times New Roman" pitchFamily="18" charset="0"/>
              </a:rPr>
              <a:t>Gợi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ý:</a:t>
            </a:r>
          </a:p>
          <a:p>
            <a:pPr>
              <a:buFontTx/>
              <a:buChar char="-"/>
            </a:pPr>
            <a:r>
              <a:rPr lang="en-US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lấy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thông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tin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sử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phiếu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điều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tra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phỏng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vấn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pPr>
              <a:buFontTx/>
              <a:buChar char="-"/>
            </a:pPr>
            <a:r>
              <a:rPr lang="en-US" dirty="0" err="1"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thu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thập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thông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tin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xong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sẽ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tổng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liệu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đưa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kết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luận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việc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luật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giao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thông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địa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phương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..</a:t>
            </a:r>
          </a:p>
          <a:p>
            <a:pPr marL="0" indent="0">
              <a:buNone/>
            </a:pP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387384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B4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8961"/>
            <a:ext cx="9144000" cy="686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5" descr="2379[1]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600" y="4800600"/>
            <a:ext cx="2057400" cy="205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4" name="Picture 6" descr="2E81ED98BCDC4AE1AC88214618D0F62C[1]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0"/>
            <a:ext cx="1543050" cy="1562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5" name="Picture 7" descr="AG00011_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4613" y="242888"/>
            <a:ext cx="1449387" cy="163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7" name="TextBox 1"/>
          <p:cNvSpPr txBox="1">
            <a:spLocks noChangeArrowheads="1"/>
          </p:cNvSpPr>
          <p:nvPr/>
        </p:nvSpPr>
        <p:spPr bwMode="auto">
          <a:xfrm>
            <a:off x="1482436" y="2604655"/>
            <a:ext cx="7010400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8000" b="0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Khởi</a:t>
            </a:r>
            <a:r>
              <a:rPr kumimoji="0" lang="en-US" altLang="en-US" sz="80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8000" b="0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động</a:t>
            </a:r>
            <a:endParaRPr kumimoji="0" lang="en-US" altLang="en-US" sz="80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9033774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4906963"/>
          </a:xfrm>
        </p:spPr>
        <p:txBody>
          <a:bodyPr/>
          <a:lstStyle/>
          <a:p>
            <a:pPr marL="0" indent="0">
              <a:buNone/>
            </a:pPr>
            <a:r>
              <a:rPr lang="en-US" dirty="0" err="1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biện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pháp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phòng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tránh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tai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nạn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giao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thông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>
              <a:buFontTx/>
              <a:buChar char="-"/>
            </a:pP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tốt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luật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giao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thông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buFontTx/>
              <a:buChar char="-"/>
            </a:pPr>
            <a:r>
              <a:rPr lang="en-US" dirty="0" err="1">
                <a:latin typeface="Times New Roman" pitchFamily="18" charset="0"/>
                <a:cs typeface="Times New Roman" pitchFamily="18" charset="0"/>
              </a:rPr>
              <a:t>Phê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phán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lên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án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hành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vi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đúng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luật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giao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thông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buFontTx/>
              <a:buChar char="-"/>
            </a:pP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Tuyên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truyền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luật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giao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thông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mọi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xung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quanh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0353131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altLang="en-US"/>
          </a:p>
        </p:txBody>
      </p:sp>
      <p:pic>
        <p:nvPicPr>
          <p:cNvPr id="61443" name="Picture 3" descr="nnnbn"/>
          <p:cNvPicPr>
            <a:picLocks noGrp="1" noChangeAspect="1" noChangeArrowheads="1"/>
          </p:cNvPicPr>
          <p:nvPr>
            <p:ph type="title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6858000"/>
          </a:xfrm>
          <a:noFill/>
        </p:spPr>
      </p:pic>
      <p:grpSp>
        <p:nvGrpSpPr>
          <p:cNvPr id="20484" name="Group 5"/>
          <p:cNvGrpSpPr>
            <a:grpSpLocks/>
          </p:cNvGrpSpPr>
          <p:nvPr/>
        </p:nvGrpSpPr>
        <p:grpSpPr bwMode="auto">
          <a:xfrm>
            <a:off x="381000" y="304800"/>
            <a:ext cx="1633538" cy="1143000"/>
            <a:chOff x="2379" y="480"/>
            <a:chExt cx="1029" cy="720"/>
          </a:xfrm>
        </p:grpSpPr>
        <p:pic>
          <p:nvPicPr>
            <p:cNvPr id="20498" name="Picture 6" descr="STAR"/>
            <p:cNvPicPr>
              <a:picLocks noChangeAspect="1" noChangeArrowheads="1" noCrop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51" y="795"/>
              <a:ext cx="357" cy="3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499" name="Picture 7" descr="STAR"/>
            <p:cNvPicPr>
              <a:picLocks noChangeAspect="1" noChangeArrowheads="1" noCrop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88" y="480"/>
              <a:ext cx="357" cy="3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500" name="Picture 8" descr="STAR"/>
            <p:cNvPicPr>
              <a:picLocks noChangeAspect="1" noChangeArrowheads="1" noCrop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79" y="843"/>
              <a:ext cx="357" cy="3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0485" name="Group 9"/>
          <p:cNvGrpSpPr>
            <a:grpSpLocks/>
          </p:cNvGrpSpPr>
          <p:nvPr/>
        </p:nvGrpSpPr>
        <p:grpSpPr bwMode="auto">
          <a:xfrm>
            <a:off x="7391400" y="228600"/>
            <a:ext cx="1633538" cy="1143000"/>
            <a:chOff x="2379" y="480"/>
            <a:chExt cx="1029" cy="720"/>
          </a:xfrm>
        </p:grpSpPr>
        <p:pic>
          <p:nvPicPr>
            <p:cNvPr id="20495" name="Picture 10" descr="STAR"/>
            <p:cNvPicPr>
              <a:picLocks noChangeAspect="1" noChangeArrowheads="1" noCrop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51" y="795"/>
              <a:ext cx="357" cy="3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496" name="Picture 11" descr="STAR"/>
            <p:cNvPicPr>
              <a:picLocks noChangeAspect="1" noChangeArrowheads="1" noCrop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88" y="480"/>
              <a:ext cx="357" cy="3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497" name="Picture 12" descr="STAR"/>
            <p:cNvPicPr>
              <a:picLocks noChangeAspect="1" noChangeArrowheads="1" noCrop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79" y="843"/>
              <a:ext cx="357" cy="3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0486" name="Group 13"/>
          <p:cNvGrpSpPr>
            <a:grpSpLocks/>
          </p:cNvGrpSpPr>
          <p:nvPr/>
        </p:nvGrpSpPr>
        <p:grpSpPr bwMode="auto">
          <a:xfrm>
            <a:off x="304800" y="4648200"/>
            <a:ext cx="1633538" cy="1143000"/>
            <a:chOff x="2379" y="480"/>
            <a:chExt cx="1029" cy="720"/>
          </a:xfrm>
        </p:grpSpPr>
        <p:pic>
          <p:nvPicPr>
            <p:cNvPr id="20492" name="Picture 14" descr="STAR"/>
            <p:cNvPicPr>
              <a:picLocks noChangeAspect="1" noChangeArrowheads="1" noCrop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51" y="795"/>
              <a:ext cx="357" cy="3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493" name="Picture 15" descr="STAR"/>
            <p:cNvPicPr>
              <a:picLocks noChangeAspect="1" noChangeArrowheads="1" noCrop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88" y="480"/>
              <a:ext cx="357" cy="3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494" name="Picture 16" descr="STAR"/>
            <p:cNvPicPr>
              <a:picLocks noChangeAspect="1" noChangeArrowheads="1" noCrop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79" y="843"/>
              <a:ext cx="357" cy="3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20487" name="Picture 17" descr="sun14[1]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81425" y="76200"/>
            <a:ext cx="1781175" cy="1543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8" name="Picture 18" descr="BELLS1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67525" y="4724400"/>
            <a:ext cx="1362075" cy="1662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9" name="Picture 19" descr="GOLDSTAR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4800" y="4267200"/>
            <a:ext cx="1147763" cy="1057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60" name="WordArt 20"/>
          <p:cNvSpPr>
            <a:spLocks noChangeArrowheads="1" noChangeShapeType="1" noTextEdit="1"/>
          </p:cNvSpPr>
          <p:nvPr/>
        </p:nvSpPr>
        <p:spPr bwMode="auto">
          <a:xfrm>
            <a:off x="1738313" y="2551113"/>
            <a:ext cx="5402262" cy="146208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6600" b="1" kern="10" dirty="0" err="1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prstShdw prst="shdw11">
                    <a:srgbClr val="C0C0C0">
                      <a:alpha val="50000"/>
                    </a:srgbClr>
                  </a:prstShdw>
                </a:effectLst>
                <a:latin typeface=".VnMysticalH" panose="020B7200000000000000" pitchFamily="34" charset="0"/>
              </a:rPr>
              <a:t>VẬn</a:t>
            </a:r>
            <a:r>
              <a:rPr lang="en-US" sz="6600" b="1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prstShdw prst="shdw11">
                    <a:srgbClr val="C0C0C0">
                      <a:alpha val="50000"/>
                    </a:srgbClr>
                  </a:prstShdw>
                </a:effectLst>
                <a:latin typeface=".VnMysticalH" panose="020B7200000000000000" pitchFamily="34" charset="0"/>
              </a:rPr>
              <a:t> DỤNG</a:t>
            </a:r>
            <a:endParaRPr kumimoji="0" lang="en-US" sz="6600" b="1" i="0" u="none" strike="noStrike" kern="10" cap="none" spc="0" normalizeH="0" baseline="0" noProof="0" dirty="0">
              <a:ln w="12700">
                <a:solidFill>
                  <a:srgbClr val="EAEAEA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prstShdw prst="shdw11">
                  <a:srgbClr val="C0C0C0">
                    <a:alpha val="50000"/>
                  </a:srgbClr>
                </a:prstShdw>
              </a:effectLst>
              <a:uLnTx/>
              <a:uFillTx/>
              <a:latin typeface=".VnMysticalH" panose="020B7200000000000000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614994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14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14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14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14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146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6146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800"/>
                            </p:stCondLst>
                            <p:childTnLst>
                              <p:par>
                                <p:cTn id="17" presetID="27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18" dur="250" autoRev="1" fill="hold"/>
                                        <p:tgtEl>
                                          <p:spTgt spid="6146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9" dur="250" autoRev="1" fill="hold"/>
                                        <p:tgtEl>
                                          <p:spTgt spid="6146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20" dur="250" autoRev="1" fill="hold"/>
                                        <p:tgtEl>
                                          <p:spTgt spid="6146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1" dur="250" autoRev="1" fill="hold"/>
                                        <p:tgtEl>
                                          <p:spTgt spid="6146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796" name="Text Box 4"/>
          <p:cNvSpPr txBox="1">
            <a:spLocks noChangeArrowheads="1"/>
          </p:cNvSpPr>
          <p:nvPr/>
        </p:nvSpPr>
        <p:spPr bwMode="auto">
          <a:xfrm>
            <a:off x="228600" y="1143000"/>
            <a:ext cx="8534400" cy="1431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LU" alt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NI-Times" pitchFamily="2" charset="0"/>
                <a:ea typeface="+mn-ea"/>
                <a:cs typeface="+mn-cs"/>
              </a:rPr>
              <a:t>*</a:t>
            </a:r>
            <a:r>
              <a:rPr kumimoji="0" lang="fr-LU" alt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NI-Times" pitchFamily="2" charset="0"/>
                <a:ea typeface="+mn-ea"/>
                <a:cs typeface="+mn-cs"/>
              </a:rPr>
              <a:t>Laøm</a:t>
            </a:r>
            <a:r>
              <a:rPr kumimoji="0" lang="fr-LU" alt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NI-Times" pitchFamily="2" charset="0"/>
                <a:ea typeface="+mn-ea"/>
                <a:cs typeface="+mn-cs"/>
              </a:rPr>
              <a:t> </a:t>
            </a:r>
            <a:r>
              <a:rPr kumimoji="0" lang="fr-LU" alt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NI-Times" pitchFamily="2" charset="0"/>
                <a:ea typeface="+mn-ea"/>
                <a:cs typeface="+mn-cs"/>
              </a:rPr>
              <a:t>theá</a:t>
            </a:r>
            <a:r>
              <a:rPr kumimoji="0" lang="fr-LU" alt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NI-Times" pitchFamily="2" charset="0"/>
                <a:ea typeface="+mn-ea"/>
                <a:cs typeface="+mn-cs"/>
              </a:rPr>
              <a:t> </a:t>
            </a:r>
            <a:r>
              <a:rPr kumimoji="0" lang="fr-LU" alt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NI-Times" pitchFamily="2" charset="0"/>
                <a:ea typeface="+mn-ea"/>
                <a:cs typeface="+mn-cs"/>
              </a:rPr>
              <a:t>naøo</a:t>
            </a:r>
            <a:r>
              <a:rPr kumimoji="0" lang="fr-LU" alt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NI-Times" pitchFamily="2" charset="0"/>
                <a:ea typeface="+mn-ea"/>
                <a:cs typeface="+mn-cs"/>
              </a:rPr>
              <a:t> </a:t>
            </a:r>
            <a:r>
              <a:rPr kumimoji="0" lang="fr-LU" alt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NI-Times" pitchFamily="2" charset="0"/>
                <a:ea typeface="+mn-ea"/>
                <a:cs typeface="+mn-cs"/>
              </a:rPr>
              <a:t>ñeå</a:t>
            </a:r>
            <a:r>
              <a:rPr kumimoji="0" lang="fr-LU" alt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NI-Times" pitchFamily="2" charset="0"/>
                <a:ea typeface="+mn-ea"/>
                <a:cs typeface="+mn-cs"/>
              </a:rPr>
              <a:t> </a:t>
            </a:r>
            <a:r>
              <a:rPr kumimoji="0" lang="fr-LU" alt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NI-Times" pitchFamily="2" charset="0"/>
                <a:ea typeface="+mn-ea"/>
                <a:cs typeface="+mn-cs"/>
              </a:rPr>
              <a:t>ñeán</a:t>
            </a:r>
            <a:r>
              <a:rPr kumimoji="0" lang="fr-LU" alt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NI-Times" pitchFamily="2" charset="0"/>
                <a:ea typeface="+mn-ea"/>
                <a:cs typeface="+mn-cs"/>
              </a:rPr>
              <a:t> </a:t>
            </a:r>
            <a:r>
              <a:rPr kumimoji="0" lang="fr-LU" alt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NI-Times" pitchFamily="2" charset="0"/>
                <a:ea typeface="+mn-ea"/>
                <a:cs typeface="+mn-cs"/>
              </a:rPr>
              <a:t>tröôøng</a:t>
            </a:r>
            <a:r>
              <a:rPr kumimoji="0" lang="fr-LU" alt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NI-Times" pitchFamily="2" charset="0"/>
                <a:ea typeface="+mn-ea"/>
                <a:cs typeface="+mn-cs"/>
              </a:rPr>
              <a:t> an </a:t>
            </a:r>
            <a:r>
              <a:rPr kumimoji="0" lang="fr-LU" alt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NI-Times" pitchFamily="2" charset="0"/>
                <a:ea typeface="+mn-ea"/>
                <a:cs typeface="+mn-cs"/>
              </a:rPr>
              <a:t>toaøn</a:t>
            </a:r>
            <a:r>
              <a:rPr kumimoji="0" lang="fr-LU" alt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NI-Times" pitchFamily="2" charset="0"/>
                <a:ea typeface="+mn-ea"/>
                <a:cs typeface="+mn-cs"/>
              </a:rPr>
              <a:t> ?</a:t>
            </a:r>
          </a:p>
        </p:txBody>
      </p:sp>
      <p:sp>
        <p:nvSpPr>
          <p:cNvPr id="161797" name="Text Box 5"/>
          <p:cNvSpPr txBox="1">
            <a:spLocks noChangeArrowheads="1"/>
          </p:cNvSpPr>
          <p:nvPr/>
        </p:nvSpPr>
        <p:spPr bwMode="auto">
          <a:xfrm>
            <a:off x="304800" y="2590800"/>
            <a:ext cx="8534400" cy="3441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LU" alt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VNI-Times" pitchFamily="2" charset="0"/>
                <a:ea typeface="+mn-ea"/>
                <a:cs typeface="+mn-cs"/>
              </a:rPr>
              <a:t>Thöïc</a:t>
            </a:r>
            <a:r>
              <a:rPr kumimoji="0" lang="fr-LU" alt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VNI-Times" pitchFamily="2" charset="0"/>
                <a:ea typeface="+mn-ea"/>
                <a:cs typeface="+mn-cs"/>
              </a:rPr>
              <a:t> </a:t>
            </a:r>
            <a:r>
              <a:rPr kumimoji="0" lang="fr-LU" alt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VNI-Times" pitchFamily="2" charset="0"/>
                <a:ea typeface="+mn-ea"/>
                <a:cs typeface="+mn-cs"/>
              </a:rPr>
              <a:t>hieän</a:t>
            </a:r>
            <a:r>
              <a:rPr kumimoji="0" lang="fr-LU" alt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VNI-Times" pitchFamily="2" charset="0"/>
                <a:ea typeface="+mn-ea"/>
                <a:cs typeface="+mn-cs"/>
              </a:rPr>
              <a:t> </a:t>
            </a:r>
            <a:r>
              <a:rPr kumimoji="0" lang="fr-LU" alt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VNI-Times" pitchFamily="2" charset="0"/>
                <a:ea typeface="+mn-ea"/>
                <a:cs typeface="+mn-cs"/>
              </a:rPr>
              <a:t>nghieâm</a:t>
            </a:r>
            <a:r>
              <a:rPr kumimoji="0" lang="fr-LU" alt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VNI-Times" pitchFamily="2" charset="0"/>
                <a:ea typeface="+mn-ea"/>
                <a:cs typeface="+mn-cs"/>
              </a:rPr>
              <a:t> </a:t>
            </a:r>
            <a:r>
              <a:rPr kumimoji="0" lang="fr-LU" alt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VNI-Times" pitchFamily="2" charset="0"/>
                <a:ea typeface="+mn-ea"/>
                <a:cs typeface="+mn-cs"/>
              </a:rPr>
              <a:t>tuùc</a:t>
            </a:r>
            <a:r>
              <a:rPr kumimoji="0" lang="fr-LU" alt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VNI-Times" pitchFamily="2" charset="0"/>
                <a:ea typeface="+mn-ea"/>
                <a:cs typeface="+mn-cs"/>
              </a:rPr>
              <a:t> an </a:t>
            </a:r>
            <a:r>
              <a:rPr kumimoji="0" lang="fr-LU" alt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VNI-Times" pitchFamily="2" charset="0"/>
                <a:ea typeface="+mn-ea"/>
                <a:cs typeface="+mn-cs"/>
              </a:rPr>
              <a:t>toaøn</a:t>
            </a:r>
            <a:r>
              <a:rPr kumimoji="0" lang="fr-LU" alt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VNI-Times" pitchFamily="2" charset="0"/>
                <a:ea typeface="+mn-ea"/>
                <a:cs typeface="+mn-cs"/>
              </a:rPr>
              <a:t> </a:t>
            </a:r>
            <a:r>
              <a:rPr kumimoji="0" lang="fr-LU" alt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VNI-Times" pitchFamily="2" charset="0"/>
                <a:ea typeface="+mn-ea"/>
                <a:cs typeface="+mn-cs"/>
              </a:rPr>
              <a:t>giao</a:t>
            </a:r>
            <a:r>
              <a:rPr kumimoji="0" lang="fr-LU" alt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VNI-Times" pitchFamily="2" charset="0"/>
                <a:ea typeface="+mn-ea"/>
                <a:cs typeface="+mn-cs"/>
              </a:rPr>
              <a:t> </a:t>
            </a:r>
            <a:r>
              <a:rPr kumimoji="0" lang="fr-LU" alt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VNI-Times" pitchFamily="2" charset="0"/>
                <a:ea typeface="+mn-ea"/>
                <a:cs typeface="+mn-cs"/>
              </a:rPr>
              <a:t>thoâng</a:t>
            </a:r>
            <a:r>
              <a:rPr kumimoji="0" lang="fr-LU" alt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VNI-Times" pitchFamily="2" charset="0"/>
                <a:ea typeface="+mn-ea"/>
                <a:cs typeface="+mn-cs"/>
              </a:rPr>
              <a:t> </a:t>
            </a:r>
            <a:r>
              <a:rPr kumimoji="0" lang="fr-LU" alt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VNI-Times" pitchFamily="2" charset="0"/>
                <a:ea typeface="+mn-ea"/>
                <a:cs typeface="+mn-cs"/>
              </a:rPr>
              <a:t>vaø</a:t>
            </a:r>
            <a:r>
              <a:rPr kumimoji="0" lang="fr-LU" alt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VNI-Times" pitchFamily="2" charset="0"/>
                <a:ea typeface="+mn-ea"/>
                <a:cs typeface="+mn-cs"/>
              </a:rPr>
              <a:t> </a:t>
            </a:r>
            <a:r>
              <a:rPr kumimoji="0" lang="fr-LU" alt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VNI-Times" pitchFamily="2" charset="0"/>
                <a:ea typeface="+mn-ea"/>
                <a:cs typeface="+mn-cs"/>
              </a:rPr>
              <a:t>laøm</a:t>
            </a:r>
            <a:r>
              <a:rPr kumimoji="0" lang="fr-LU" alt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VNI-Times" pitchFamily="2" charset="0"/>
                <a:ea typeface="+mn-ea"/>
                <a:cs typeface="+mn-cs"/>
              </a:rPr>
              <a:t> </a:t>
            </a:r>
            <a:r>
              <a:rPr kumimoji="0" lang="fr-LU" alt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VNI-Times" pitchFamily="2" charset="0"/>
                <a:ea typeface="+mn-ea"/>
                <a:cs typeface="+mn-cs"/>
              </a:rPr>
              <a:t>theo</a:t>
            </a:r>
            <a:r>
              <a:rPr kumimoji="0" lang="fr-LU" alt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VNI-Times" pitchFamily="2" charset="0"/>
                <a:ea typeface="+mn-ea"/>
                <a:cs typeface="+mn-cs"/>
              </a:rPr>
              <a:t> </a:t>
            </a:r>
            <a:r>
              <a:rPr kumimoji="0" lang="fr-LU" alt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VNI-Times" pitchFamily="2" charset="0"/>
                <a:ea typeface="+mn-ea"/>
                <a:cs typeface="+mn-cs"/>
              </a:rPr>
              <a:t>ñuùng</a:t>
            </a:r>
            <a:r>
              <a:rPr kumimoji="0" lang="fr-LU" alt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VNI-Times" pitchFamily="2" charset="0"/>
                <a:ea typeface="+mn-ea"/>
                <a:cs typeface="+mn-cs"/>
              </a:rPr>
              <a:t> </a:t>
            </a:r>
            <a:r>
              <a:rPr kumimoji="0" lang="fr-LU" alt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VNI-Times" pitchFamily="2" charset="0"/>
                <a:ea typeface="+mn-ea"/>
                <a:cs typeface="+mn-cs"/>
              </a:rPr>
              <a:t>moïi</a:t>
            </a:r>
            <a:r>
              <a:rPr kumimoji="0" lang="fr-LU" alt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VNI-Times" pitchFamily="2" charset="0"/>
                <a:ea typeface="+mn-ea"/>
                <a:cs typeface="+mn-cs"/>
              </a:rPr>
              <a:t> </a:t>
            </a:r>
            <a:r>
              <a:rPr kumimoji="0" lang="fr-LU" alt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VNI-Times" pitchFamily="2" charset="0"/>
                <a:ea typeface="+mn-ea"/>
                <a:cs typeface="+mn-cs"/>
              </a:rPr>
              <a:t>bieån</a:t>
            </a:r>
            <a:r>
              <a:rPr kumimoji="0" lang="fr-LU" alt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VNI-Times" pitchFamily="2" charset="0"/>
                <a:ea typeface="+mn-ea"/>
                <a:cs typeface="+mn-cs"/>
              </a:rPr>
              <a:t> </a:t>
            </a:r>
            <a:r>
              <a:rPr kumimoji="0" lang="fr-LU" alt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VNI-Times" pitchFamily="2" charset="0"/>
                <a:ea typeface="+mn-ea"/>
                <a:cs typeface="+mn-cs"/>
              </a:rPr>
              <a:t>baùo</a:t>
            </a:r>
            <a:r>
              <a:rPr kumimoji="0" lang="fr-LU" alt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VNI-Times" pitchFamily="2" charset="0"/>
                <a:ea typeface="+mn-ea"/>
                <a:cs typeface="+mn-cs"/>
              </a:rPr>
              <a:t> </a:t>
            </a:r>
            <a:r>
              <a:rPr kumimoji="0" lang="fr-LU" alt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VNI-Times" pitchFamily="2" charset="0"/>
                <a:ea typeface="+mn-ea"/>
                <a:cs typeface="+mn-cs"/>
              </a:rPr>
              <a:t>giao</a:t>
            </a:r>
            <a:r>
              <a:rPr kumimoji="0" lang="fr-LU" alt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VNI-Times" pitchFamily="2" charset="0"/>
                <a:ea typeface="+mn-ea"/>
                <a:cs typeface="+mn-cs"/>
              </a:rPr>
              <a:t> </a:t>
            </a:r>
            <a:r>
              <a:rPr kumimoji="0" lang="fr-LU" alt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VNI-Times" pitchFamily="2" charset="0"/>
                <a:ea typeface="+mn-ea"/>
                <a:cs typeface="+mn-cs"/>
              </a:rPr>
              <a:t>thoâng</a:t>
            </a:r>
            <a:r>
              <a:rPr kumimoji="0" lang="fr-LU" alt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VNI-Times" pitchFamily="2" charset="0"/>
                <a:ea typeface="+mn-ea"/>
                <a:cs typeface="+mn-cs"/>
              </a:rPr>
              <a:t>, </a:t>
            </a:r>
            <a:r>
              <a:rPr kumimoji="0" lang="fr-LU" alt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VNI-Times" pitchFamily="2" charset="0"/>
                <a:ea typeface="+mn-ea"/>
                <a:cs typeface="+mn-cs"/>
              </a:rPr>
              <a:t>nhaéc</a:t>
            </a:r>
            <a:r>
              <a:rPr kumimoji="0" lang="fr-LU" alt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VNI-Times" pitchFamily="2" charset="0"/>
                <a:ea typeface="+mn-ea"/>
                <a:cs typeface="+mn-cs"/>
              </a:rPr>
              <a:t> </a:t>
            </a:r>
            <a:r>
              <a:rPr kumimoji="0" lang="fr-LU" alt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VNI-Times" pitchFamily="2" charset="0"/>
                <a:ea typeface="+mn-ea"/>
                <a:cs typeface="+mn-cs"/>
              </a:rPr>
              <a:t>nhôû</a:t>
            </a:r>
            <a:r>
              <a:rPr kumimoji="0" lang="fr-LU" alt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VNI-Times" pitchFamily="2" charset="0"/>
                <a:ea typeface="+mn-ea"/>
                <a:cs typeface="+mn-cs"/>
              </a:rPr>
              <a:t> </a:t>
            </a:r>
            <a:r>
              <a:rPr kumimoji="0" lang="fr-LU" alt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VNI-Times" pitchFamily="2" charset="0"/>
                <a:ea typeface="+mn-ea"/>
                <a:cs typeface="+mn-cs"/>
              </a:rPr>
              <a:t>baïn</a:t>
            </a:r>
            <a:r>
              <a:rPr kumimoji="0" lang="fr-LU" alt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VNI-Times" pitchFamily="2" charset="0"/>
                <a:ea typeface="+mn-ea"/>
                <a:cs typeface="+mn-cs"/>
              </a:rPr>
              <a:t> </a:t>
            </a:r>
            <a:r>
              <a:rPr kumimoji="0" lang="fr-LU" alt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VNI-Times" pitchFamily="2" charset="0"/>
                <a:ea typeface="+mn-ea"/>
                <a:cs typeface="+mn-cs"/>
              </a:rPr>
              <a:t>beø</a:t>
            </a:r>
            <a:r>
              <a:rPr kumimoji="0" lang="fr-LU" alt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VNI-Times" pitchFamily="2" charset="0"/>
                <a:ea typeface="+mn-ea"/>
                <a:cs typeface="+mn-cs"/>
              </a:rPr>
              <a:t> </a:t>
            </a:r>
            <a:r>
              <a:rPr kumimoji="0" lang="fr-LU" alt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VNI-Times" pitchFamily="2" charset="0"/>
                <a:ea typeface="+mn-ea"/>
                <a:cs typeface="+mn-cs"/>
              </a:rPr>
              <a:t>cuøng</a:t>
            </a:r>
            <a:r>
              <a:rPr kumimoji="0" lang="fr-LU" alt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VNI-Times" pitchFamily="2" charset="0"/>
                <a:ea typeface="+mn-ea"/>
                <a:cs typeface="+mn-cs"/>
              </a:rPr>
              <a:t> </a:t>
            </a:r>
            <a:r>
              <a:rPr kumimoji="0" lang="fr-LU" alt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VNI-Times" pitchFamily="2" charset="0"/>
                <a:ea typeface="+mn-ea"/>
                <a:cs typeface="+mn-cs"/>
              </a:rPr>
              <a:t>toân</a:t>
            </a:r>
            <a:r>
              <a:rPr kumimoji="0" lang="fr-LU" alt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VNI-Times" pitchFamily="2" charset="0"/>
                <a:ea typeface="+mn-ea"/>
                <a:cs typeface="+mn-cs"/>
              </a:rPr>
              <a:t> </a:t>
            </a:r>
            <a:r>
              <a:rPr kumimoji="0" lang="fr-LU" alt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VNI-Times" pitchFamily="2" charset="0"/>
                <a:ea typeface="+mn-ea"/>
                <a:cs typeface="+mn-cs"/>
              </a:rPr>
              <a:t>troïng</a:t>
            </a:r>
            <a:r>
              <a:rPr kumimoji="0" lang="fr-LU" alt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VNI-Times" pitchFamily="2" charset="0"/>
                <a:ea typeface="+mn-ea"/>
                <a:cs typeface="+mn-cs"/>
              </a:rPr>
              <a:t> </a:t>
            </a:r>
            <a:r>
              <a:rPr kumimoji="0" lang="fr-LU" alt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VNI-Times" pitchFamily="2" charset="0"/>
                <a:ea typeface="+mn-ea"/>
                <a:cs typeface="+mn-cs"/>
              </a:rPr>
              <a:t>Luaät</a:t>
            </a:r>
            <a:r>
              <a:rPr kumimoji="0" lang="fr-LU" alt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VNI-Times" pitchFamily="2" charset="0"/>
                <a:ea typeface="+mn-ea"/>
                <a:cs typeface="+mn-cs"/>
              </a:rPr>
              <a:t> </a:t>
            </a:r>
            <a:r>
              <a:rPr kumimoji="0" lang="fr-LU" alt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VNI-Times" pitchFamily="2" charset="0"/>
                <a:ea typeface="+mn-ea"/>
                <a:cs typeface="+mn-cs"/>
              </a:rPr>
              <a:t>Giao</a:t>
            </a:r>
            <a:r>
              <a:rPr kumimoji="0" lang="fr-LU" alt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VNI-Times" pitchFamily="2" charset="0"/>
                <a:ea typeface="+mn-ea"/>
                <a:cs typeface="+mn-cs"/>
              </a:rPr>
              <a:t> </a:t>
            </a:r>
            <a:r>
              <a:rPr kumimoji="0" lang="fr-LU" alt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VNI-Times" pitchFamily="2" charset="0"/>
                <a:ea typeface="+mn-ea"/>
                <a:cs typeface="+mn-cs"/>
              </a:rPr>
              <a:t>thoâng</a:t>
            </a:r>
            <a:r>
              <a:rPr kumimoji="0" lang="fr-LU" alt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VNI-Times" pitchFamily="2" charset="0"/>
                <a:ea typeface="+mn-ea"/>
                <a:cs typeface="+mn-cs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7202693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7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617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17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617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7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617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617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1617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1796" grpId="0"/>
      <p:bldP spid="16179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146" name="Group 4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pic>
          <p:nvPicPr>
            <p:cNvPr id="6150" name="Picture 5" descr="13 - Copy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5760" cy="43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151" name="AutoShape 6"/>
            <p:cNvSpPr>
              <a:spLocks noChangeArrowheads="1"/>
            </p:cNvSpPr>
            <p:nvPr/>
          </p:nvSpPr>
          <p:spPr bwMode="auto">
            <a:xfrm>
              <a:off x="1247" y="709"/>
              <a:ext cx="4082" cy="2313"/>
            </a:xfrm>
            <a:prstGeom prst="flowChartAlternateProcess">
              <a:avLst/>
            </a:prstGeom>
            <a:solidFill>
              <a:schemeClr val="bg1"/>
            </a:solidFill>
            <a:ln w="57150">
              <a:solidFill>
                <a:srgbClr val="FF9933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000">
                  <a:solidFill>
                    <a:schemeClr val="tx1"/>
                  </a:solidFill>
                  <a:latin typeface=".VnTime" panose="020B7200000000000000" pitchFamily="34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.VnTime" panose="020B7200000000000000" pitchFamily="34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.VnTime" panose="020B7200000000000000" pitchFamily="34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.VnTime" panose="020B7200000000000000" pitchFamily="34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.VnTime" panose="020B7200000000000000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.VnTime" panose="020B7200000000000000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.VnTime" panose="020B7200000000000000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.VnTime" panose="020B7200000000000000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.VnTime" panose="020B7200000000000000" pitchFamily="34" charset="0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.VnTime" panose="020B7200000000000000" pitchFamily="34" charset="0"/>
                <a:ea typeface="+mn-ea"/>
                <a:cs typeface="+mn-cs"/>
              </a:endParaRPr>
            </a:p>
          </p:txBody>
        </p:sp>
      </p:grpSp>
      <p:sp>
        <p:nvSpPr>
          <p:cNvPr id="6147" name="Text Box 7"/>
          <p:cNvSpPr txBox="1">
            <a:spLocks noChangeArrowheads="1"/>
          </p:cNvSpPr>
          <p:nvPr/>
        </p:nvSpPr>
        <p:spPr bwMode="auto">
          <a:xfrm>
            <a:off x="2151063" y="1333500"/>
            <a:ext cx="6211887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NI-Times" pitchFamily="2" charset="0"/>
                <a:ea typeface="+mn-ea"/>
                <a:cs typeface="Vijaya" pitchFamily="34" charset="0"/>
              </a:rPr>
              <a:t>Baøy</a:t>
            </a:r>
            <a:r>
              <a:rPr kumimoji="0" lang="en-US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NI-Times" pitchFamily="2" charset="0"/>
                <a:ea typeface="+mn-ea"/>
                <a:cs typeface="Vijaya" pitchFamily="34" charset="0"/>
              </a:rPr>
              <a:t> </a:t>
            </a:r>
            <a:r>
              <a:rPr kumimoji="0" lang="en-US" alt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NI-Times" pitchFamily="2" charset="0"/>
                <a:ea typeface="+mn-ea"/>
                <a:cs typeface="Vijaya" pitchFamily="34" charset="0"/>
              </a:rPr>
              <a:t>toû</a:t>
            </a:r>
            <a:r>
              <a:rPr kumimoji="0" lang="en-US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NI-Times" pitchFamily="2" charset="0"/>
                <a:ea typeface="+mn-ea"/>
                <a:cs typeface="Vijaya" pitchFamily="34" charset="0"/>
              </a:rPr>
              <a:t> </a:t>
            </a:r>
            <a:r>
              <a:rPr kumimoji="0" lang="en-US" alt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NI-Times" pitchFamily="2" charset="0"/>
                <a:ea typeface="+mn-ea"/>
                <a:cs typeface="Vijaya" pitchFamily="34" charset="0"/>
              </a:rPr>
              <a:t>yù</a:t>
            </a:r>
            <a:r>
              <a:rPr kumimoji="0" lang="en-US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NI-Times" pitchFamily="2" charset="0"/>
                <a:ea typeface="+mn-ea"/>
                <a:cs typeface="Vijaya" pitchFamily="34" charset="0"/>
              </a:rPr>
              <a:t> </a:t>
            </a:r>
            <a:r>
              <a:rPr kumimoji="0" lang="en-US" alt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NI-Times" pitchFamily="2" charset="0"/>
                <a:ea typeface="+mn-ea"/>
                <a:cs typeface="Vijaya" pitchFamily="34" charset="0"/>
              </a:rPr>
              <a:t>kieán</a:t>
            </a:r>
            <a:r>
              <a:rPr kumimoji="0" lang="en-US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NI-Times" pitchFamily="2" charset="0"/>
                <a:ea typeface="+mn-ea"/>
                <a:cs typeface="Vijaya" pitchFamily="34" charset="0"/>
              </a:rPr>
              <a:t> </a:t>
            </a:r>
            <a:r>
              <a:rPr kumimoji="0" lang="en-US" alt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NI-Times" pitchFamily="2" charset="0"/>
                <a:ea typeface="+mn-ea"/>
                <a:cs typeface="Vijaya" pitchFamily="34" charset="0"/>
              </a:rPr>
              <a:t>tröôùc</a:t>
            </a:r>
            <a:r>
              <a:rPr kumimoji="0" lang="en-US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NI-Times" pitchFamily="2" charset="0"/>
                <a:ea typeface="+mn-ea"/>
                <a:cs typeface="Vijaya" pitchFamily="34" charset="0"/>
              </a:rPr>
              <a:t> </a:t>
            </a:r>
            <a:r>
              <a:rPr kumimoji="0" lang="en-US" alt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NI-Times" pitchFamily="2" charset="0"/>
                <a:ea typeface="+mn-ea"/>
                <a:cs typeface="Vijaya" pitchFamily="34" charset="0"/>
              </a:rPr>
              <a:t>caùc</a:t>
            </a:r>
            <a:r>
              <a:rPr kumimoji="0" lang="en-US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NI-Times" pitchFamily="2" charset="0"/>
                <a:ea typeface="+mn-ea"/>
                <a:cs typeface="Vijaya" pitchFamily="34" charset="0"/>
              </a:rPr>
              <a:t> </a:t>
            </a:r>
            <a:r>
              <a:rPr kumimoji="0" lang="en-US" alt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NI-Times" pitchFamily="2" charset="0"/>
                <a:ea typeface="+mn-ea"/>
                <a:cs typeface="Vijaya" pitchFamily="34" charset="0"/>
              </a:rPr>
              <a:t>haønh</a:t>
            </a:r>
            <a:r>
              <a:rPr kumimoji="0" lang="en-US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NI-Times" pitchFamily="2" charset="0"/>
                <a:ea typeface="+mn-ea"/>
                <a:cs typeface="Vijaya" pitchFamily="34" charset="0"/>
              </a:rPr>
              <a:t> vi , </a:t>
            </a:r>
            <a:r>
              <a:rPr kumimoji="0" lang="en-US" alt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NI-Times" pitchFamily="2" charset="0"/>
                <a:ea typeface="+mn-ea"/>
                <a:cs typeface="Vijaya" pitchFamily="34" charset="0"/>
              </a:rPr>
              <a:t>vieäc</a:t>
            </a:r>
            <a:r>
              <a:rPr kumimoji="0" lang="en-US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NI-Times" pitchFamily="2" charset="0"/>
                <a:ea typeface="+mn-ea"/>
                <a:cs typeface="Vijaya" pitchFamily="34" charset="0"/>
              </a:rPr>
              <a:t> </a:t>
            </a:r>
            <a:r>
              <a:rPr kumimoji="0" lang="en-US" alt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NI-Times" pitchFamily="2" charset="0"/>
                <a:ea typeface="+mn-ea"/>
                <a:cs typeface="Vijaya" pitchFamily="34" charset="0"/>
              </a:rPr>
              <a:t>laøm</a:t>
            </a:r>
            <a:r>
              <a:rPr kumimoji="0" lang="en-US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NI-Times" pitchFamily="2" charset="0"/>
                <a:ea typeface="+mn-ea"/>
                <a:cs typeface="Vijaya" pitchFamily="34" charset="0"/>
              </a:rPr>
              <a:t> </a:t>
            </a:r>
            <a:r>
              <a:rPr kumimoji="0" lang="en-US" alt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NI-Times" pitchFamily="2" charset="0"/>
                <a:ea typeface="+mn-ea"/>
                <a:cs typeface="Vijaya" pitchFamily="34" charset="0"/>
              </a:rPr>
              <a:t>toân</a:t>
            </a:r>
            <a:r>
              <a:rPr kumimoji="0" lang="en-US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NI-Times" pitchFamily="2" charset="0"/>
                <a:ea typeface="+mn-ea"/>
                <a:cs typeface="Vijaya" pitchFamily="34" charset="0"/>
              </a:rPr>
              <a:t> </a:t>
            </a:r>
            <a:r>
              <a:rPr kumimoji="0" lang="en-US" alt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NI-Times" pitchFamily="2" charset="0"/>
                <a:ea typeface="+mn-ea"/>
                <a:cs typeface="Vijaya" pitchFamily="34" charset="0"/>
              </a:rPr>
              <a:t>troïng</a:t>
            </a:r>
            <a:r>
              <a:rPr kumimoji="0" lang="en-US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NI-Times" pitchFamily="2" charset="0"/>
                <a:ea typeface="+mn-ea"/>
                <a:cs typeface="Vijaya" pitchFamily="34" charset="0"/>
              </a:rPr>
              <a:t> </a:t>
            </a:r>
            <a:r>
              <a:rPr kumimoji="0" lang="en-US" alt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NI-Times" pitchFamily="2" charset="0"/>
                <a:ea typeface="+mn-ea"/>
                <a:cs typeface="Vijaya" pitchFamily="34" charset="0"/>
              </a:rPr>
              <a:t>giao</a:t>
            </a:r>
            <a:r>
              <a:rPr kumimoji="0" lang="en-US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NI-Times" pitchFamily="2" charset="0"/>
                <a:ea typeface="+mn-ea"/>
                <a:cs typeface="Vijaya" pitchFamily="34" charset="0"/>
              </a:rPr>
              <a:t> </a:t>
            </a:r>
            <a:r>
              <a:rPr kumimoji="0" lang="en-US" alt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NI-Times" pitchFamily="2" charset="0"/>
                <a:ea typeface="+mn-ea"/>
                <a:cs typeface="Vijaya" pitchFamily="34" charset="0"/>
              </a:rPr>
              <a:t>thoâng</a:t>
            </a:r>
            <a:r>
              <a:rPr kumimoji="0" lang="en-US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NI-Times" pitchFamily="2" charset="0"/>
                <a:ea typeface="+mn-ea"/>
                <a:cs typeface="Vijaya" pitchFamily="34" charset="0"/>
              </a:rPr>
              <a:t> </a:t>
            </a:r>
            <a:r>
              <a:rPr kumimoji="0" lang="en-US" alt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NI-Times" pitchFamily="2" charset="0"/>
                <a:ea typeface="+mn-ea"/>
                <a:cs typeface="Vijaya" pitchFamily="34" charset="0"/>
              </a:rPr>
              <a:t>baèng</a:t>
            </a:r>
            <a:r>
              <a:rPr kumimoji="0" lang="en-US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NI-Times" pitchFamily="2" charset="0"/>
                <a:ea typeface="+mn-ea"/>
                <a:cs typeface="Vijaya" pitchFamily="34" charset="0"/>
              </a:rPr>
              <a:t> </a:t>
            </a:r>
            <a:r>
              <a:rPr kumimoji="0" lang="en-US" alt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NI-Times" pitchFamily="2" charset="0"/>
                <a:ea typeface="+mn-ea"/>
                <a:cs typeface="Vijaya" pitchFamily="34" charset="0"/>
              </a:rPr>
              <a:t>caùch</a:t>
            </a:r>
            <a:r>
              <a:rPr kumimoji="0" lang="en-US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NI-Times" pitchFamily="2" charset="0"/>
                <a:ea typeface="+mn-ea"/>
                <a:cs typeface="Vijaya" pitchFamily="34" charset="0"/>
              </a:rPr>
              <a:t>:        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VNI-Times" pitchFamily="2" charset="0"/>
                <a:ea typeface="+mn-ea"/>
                <a:cs typeface="Vijaya" pitchFamily="34" charset="0"/>
              </a:rPr>
              <a:t>Ñuùng</a:t>
            </a:r>
            <a:r>
              <a:rPr kumimoji="0" lang="en-US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VNI-Times" pitchFamily="2" charset="0"/>
                <a:ea typeface="+mn-ea"/>
                <a:cs typeface="Vijaya" pitchFamily="34" charset="0"/>
              </a:rPr>
              <a:t> </a:t>
            </a:r>
            <a:r>
              <a:rPr kumimoji="0" lang="en-US" alt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VNI-Times" pitchFamily="2" charset="0"/>
                <a:ea typeface="+mn-ea"/>
                <a:cs typeface="Vijaya" pitchFamily="34" charset="0"/>
              </a:rPr>
              <a:t>giô</a:t>
            </a:r>
            <a:r>
              <a:rPr kumimoji="0" lang="en-US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VNI-Times" pitchFamily="2" charset="0"/>
                <a:ea typeface="+mn-ea"/>
                <a:cs typeface="Vijaya" pitchFamily="34" charset="0"/>
              </a:rPr>
              <a:t>        </a:t>
            </a:r>
            <a:r>
              <a:rPr kumimoji="0" lang="en-US" alt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VNI-Times" pitchFamily="2" charset="0"/>
                <a:ea typeface="+mn-ea"/>
                <a:cs typeface="Vijaya" pitchFamily="34" charset="0"/>
              </a:rPr>
              <a:t>sai</a:t>
            </a:r>
            <a:r>
              <a:rPr kumimoji="0" lang="en-US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VNI-Times" pitchFamily="2" charset="0"/>
                <a:ea typeface="+mn-ea"/>
                <a:cs typeface="Vijaya" pitchFamily="34" charset="0"/>
              </a:rPr>
              <a:t> </a:t>
            </a:r>
            <a:r>
              <a:rPr kumimoji="0" lang="en-US" alt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VNI-Times" pitchFamily="2" charset="0"/>
                <a:ea typeface="+mn-ea"/>
                <a:cs typeface="Vijaya" pitchFamily="34" charset="0"/>
              </a:rPr>
              <a:t>giô</a:t>
            </a:r>
            <a:endParaRPr kumimoji="0" lang="en-US" altLang="en-US" sz="3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NI-Times" pitchFamily="2" charset="0"/>
              <a:ea typeface="+mn-ea"/>
              <a:cs typeface="Vijaya" pitchFamily="34" charset="0"/>
            </a:endParaRPr>
          </a:p>
        </p:txBody>
      </p:sp>
      <p:sp>
        <p:nvSpPr>
          <p:cNvPr id="6148" name="AutoShape 8"/>
          <p:cNvSpPr>
            <a:spLocks noChangeArrowheads="1"/>
          </p:cNvSpPr>
          <p:nvPr/>
        </p:nvSpPr>
        <p:spPr bwMode="auto">
          <a:xfrm>
            <a:off x="4324350" y="2976563"/>
            <a:ext cx="798513" cy="800100"/>
          </a:xfrm>
          <a:prstGeom prst="smileyFace">
            <a:avLst>
              <a:gd name="adj" fmla="val 4653"/>
            </a:avLst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.VnTime" panose="020B7200000000000000" pitchFamily="34" charset="0"/>
              <a:ea typeface="+mn-ea"/>
              <a:cs typeface="+mn-cs"/>
            </a:endParaRPr>
          </a:p>
        </p:txBody>
      </p:sp>
      <p:sp>
        <p:nvSpPr>
          <p:cNvPr id="6149" name="AutoShape 9"/>
          <p:cNvSpPr>
            <a:spLocks noChangeArrowheads="1"/>
          </p:cNvSpPr>
          <p:nvPr/>
        </p:nvSpPr>
        <p:spPr bwMode="auto">
          <a:xfrm>
            <a:off x="6942138" y="2897188"/>
            <a:ext cx="795337" cy="857250"/>
          </a:xfrm>
          <a:prstGeom prst="smileyFace">
            <a:avLst>
              <a:gd name="adj" fmla="val -4653"/>
            </a:avLst>
          </a:prstGeom>
          <a:solidFill>
            <a:srgbClr val="00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.VnTime" panose="020B7200000000000000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7766909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H7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1" name="Text Box 15"/>
          <p:cNvSpPr txBox="1">
            <a:spLocks noChangeArrowheads="1"/>
          </p:cNvSpPr>
          <p:nvPr/>
        </p:nvSpPr>
        <p:spPr bwMode="auto">
          <a:xfrm>
            <a:off x="1412875" y="5014913"/>
            <a:ext cx="7418388" cy="1563687"/>
          </a:xfrm>
          <a:prstGeom prst="rect">
            <a:avLst/>
          </a:prstGeom>
          <a:solidFill>
            <a:srgbClr val="CCFFCC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NI-Times" pitchFamily="2" charset="0"/>
                <a:ea typeface="+mn-ea"/>
                <a:cs typeface="+mn-cs"/>
              </a:rPr>
              <a:t>Ñi xe ñaïp haøng ba, haøng boán treân ñöôøng giao thoâng.  </a:t>
            </a:r>
            <a:br>
              <a:rPr kumimoji="0" lang="en-US" altLang="en-US" sz="3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NI-Times" pitchFamily="2" charset="0"/>
                <a:ea typeface="+mn-ea"/>
                <a:cs typeface="+mn-cs"/>
              </a:rPr>
            </a:br>
            <a:r>
              <a:rPr kumimoji="0" lang="en-US" altLang="en-US" sz="32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VNI-Times" pitchFamily="2" charset="0"/>
                <a:ea typeface="+mn-ea"/>
                <a:cs typeface="+mn-cs"/>
              </a:rPr>
              <a:t>Ñuùng hay Sai ?</a:t>
            </a:r>
            <a:r>
              <a:rPr kumimoji="0" lang="en-US" altLang="en-US" sz="3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NI-Times" pitchFamily="2" charset="0"/>
                <a:ea typeface="+mn-ea"/>
                <a:cs typeface="+mn-cs"/>
              </a:rPr>
              <a:t> </a:t>
            </a:r>
          </a:p>
        </p:txBody>
      </p:sp>
      <p:pic>
        <p:nvPicPr>
          <p:cNvPr id="7172" name="Picture 21" descr="atgt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8937625" cy="4914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8868" name="AutoShape 20"/>
          <p:cNvSpPr>
            <a:spLocks noChangeArrowheads="1"/>
          </p:cNvSpPr>
          <p:nvPr/>
        </p:nvSpPr>
        <p:spPr bwMode="auto">
          <a:xfrm>
            <a:off x="347663" y="3294063"/>
            <a:ext cx="1333500" cy="1350962"/>
          </a:xfrm>
          <a:prstGeom prst="smileyFace">
            <a:avLst>
              <a:gd name="adj" fmla="val -4653"/>
            </a:avLst>
          </a:prstGeom>
          <a:solidFill>
            <a:srgbClr val="00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.VnTime" panose="020B7200000000000000" pitchFamily="34" charset="0"/>
              <a:ea typeface="+mn-ea"/>
              <a:cs typeface="+mn-cs"/>
            </a:endParaRPr>
          </a:p>
        </p:txBody>
      </p:sp>
      <p:pic>
        <p:nvPicPr>
          <p:cNvPr id="7174" name="Picture 22" descr="xmas_kt010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591050"/>
            <a:ext cx="1897063" cy="2266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089879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7886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886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1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4625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5" name="Text Box 9"/>
          <p:cNvSpPr txBox="1">
            <a:spLocks noChangeArrowheads="1"/>
          </p:cNvSpPr>
          <p:nvPr/>
        </p:nvSpPr>
        <p:spPr bwMode="auto">
          <a:xfrm>
            <a:off x="1249363" y="4754563"/>
            <a:ext cx="7677150" cy="1563687"/>
          </a:xfrm>
          <a:prstGeom prst="rect">
            <a:avLst/>
          </a:prstGeom>
          <a:solidFill>
            <a:srgbClr val="CCFFCC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NI-Book" pitchFamily="2" charset="0"/>
                <a:ea typeface="+mn-ea"/>
                <a:cs typeface="+mn-cs"/>
              </a:rPr>
              <a:t>Vöøa ñi xe maùy vöøa noùi chuyeän ñieän thoaïi di ñoäng.   </a:t>
            </a:r>
            <a:br>
              <a:rPr kumimoji="0" lang="en-US" altLang="en-US" sz="3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NI-Book" pitchFamily="2" charset="0"/>
                <a:ea typeface="+mn-ea"/>
                <a:cs typeface="+mn-cs"/>
              </a:rPr>
            </a:br>
            <a:r>
              <a:rPr kumimoji="0" lang="en-US" altLang="en-US" sz="3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NI-Book" pitchFamily="2" charset="0"/>
                <a:ea typeface="+mn-ea"/>
                <a:cs typeface="+mn-cs"/>
              </a:rPr>
              <a:t>  </a:t>
            </a:r>
            <a:r>
              <a:rPr kumimoji="0" lang="en-US" altLang="en-US" sz="32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VNI-Book" pitchFamily="2" charset="0"/>
                <a:ea typeface="+mn-ea"/>
                <a:cs typeface="+mn-cs"/>
              </a:rPr>
              <a:t>Ñuùng hay Sai ?</a:t>
            </a:r>
            <a:r>
              <a:rPr kumimoji="0" lang="en-US" altLang="en-US" sz="3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NI-Book" pitchFamily="2" charset="0"/>
                <a:ea typeface="+mn-ea"/>
                <a:cs typeface="+mn-cs"/>
              </a:rPr>
              <a:t> </a:t>
            </a:r>
          </a:p>
        </p:txBody>
      </p:sp>
      <p:sp>
        <p:nvSpPr>
          <p:cNvPr id="79886" name="AutoShape 14"/>
          <p:cNvSpPr>
            <a:spLocks noChangeArrowheads="1"/>
          </p:cNvSpPr>
          <p:nvPr/>
        </p:nvSpPr>
        <p:spPr bwMode="auto">
          <a:xfrm>
            <a:off x="179388" y="2809875"/>
            <a:ext cx="1406525" cy="1482725"/>
          </a:xfrm>
          <a:prstGeom prst="smileyFace">
            <a:avLst>
              <a:gd name="adj" fmla="val -4653"/>
            </a:avLst>
          </a:prstGeom>
          <a:solidFill>
            <a:srgbClr val="00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.VnTime" panose="020B7200000000000000" pitchFamily="34" charset="0"/>
              <a:ea typeface="+mn-ea"/>
              <a:cs typeface="+mn-cs"/>
            </a:endParaRPr>
          </a:p>
        </p:txBody>
      </p:sp>
      <p:pic>
        <p:nvPicPr>
          <p:cNvPr id="8197" name="Picture 17" descr="xmas_kt035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652963"/>
            <a:ext cx="1606550" cy="2205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513364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7988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988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4578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19" name="Text Box 4"/>
          <p:cNvSpPr txBox="1">
            <a:spLocks noChangeArrowheads="1"/>
          </p:cNvSpPr>
          <p:nvPr/>
        </p:nvSpPr>
        <p:spPr bwMode="auto">
          <a:xfrm>
            <a:off x="1662113" y="4783138"/>
            <a:ext cx="7286625" cy="1563687"/>
          </a:xfrm>
          <a:prstGeom prst="rect">
            <a:avLst/>
          </a:prstGeom>
          <a:solidFill>
            <a:srgbClr val="CCFFCC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Ngồi đằng sau xe máy, đội mũ bảo hiểm và bám chặt tay vào người ngồi trước</a:t>
            </a:r>
            <a:r>
              <a:rPr kumimoji="0" lang="en-US" altLang="en-US" sz="3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NI-Book" pitchFamily="2" charset="0"/>
                <a:ea typeface="+mn-ea"/>
                <a:cs typeface="+mn-cs"/>
              </a:rPr>
              <a:t>.                     			</a:t>
            </a:r>
            <a:r>
              <a:rPr kumimoji="0" lang="en-US" altLang="en-US" sz="32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VNI-Times" pitchFamily="2" charset="0"/>
                <a:ea typeface="+mn-ea"/>
                <a:cs typeface="+mn-cs"/>
              </a:rPr>
              <a:t>Ñuùng hay Sai ?</a:t>
            </a:r>
            <a:r>
              <a:rPr kumimoji="0" lang="en-US" altLang="en-US" sz="3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NI-Times" pitchFamily="2" charset="0"/>
                <a:ea typeface="+mn-ea"/>
                <a:cs typeface="+mn-cs"/>
              </a:rPr>
              <a:t> </a:t>
            </a:r>
          </a:p>
        </p:txBody>
      </p:sp>
      <p:sp>
        <p:nvSpPr>
          <p:cNvPr id="82950" name="AutoShape 6"/>
          <p:cNvSpPr>
            <a:spLocks noChangeArrowheads="1"/>
          </p:cNvSpPr>
          <p:nvPr/>
        </p:nvSpPr>
        <p:spPr bwMode="auto">
          <a:xfrm>
            <a:off x="7421563" y="227013"/>
            <a:ext cx="1406525" cy="1482725"/>
          </a:xfrm>
          <a:prstGeom prst="smileyFace">
            <a:avLst>
              <a:gd name="adj" fmla="val 4653"/>
            </a:avLst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.VnTime" panose="020B7200000000000000" pitchFamily="34" charset="0"/>
              <a:ea typeface="+mn-ea"/>
              <a:cs typeface="+mn-cs"/>
            </a:endParaRPr>
          </a:p>
        </p:txBody>
      </p:sp>
      <p:pic>
        <p:nvPicPr>
          <p:cNvPr id="9221" name="Picture 7" descr="hdfs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506913"/>
            <a:ext cx="1554163" cy="2351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27770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8295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295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152400" y="1676400"/>
            <a:ext cx="8991600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prstTxWarp prst="textCanDown">
              <a:avLst/>
            </a:prstTxWarp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BÀI 13: TÔN TRỌNG LUẬT GIAO THÔNG ( </a:t>
            </a:r>
            <a:r>
              <a:rPr lang="en-US" sz="54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tiết</a:t>
            </a:r>
            <a:r>
              <a:rPr lang="en-US" sz="5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2)</a:t>
            </a:r>
            <a:endParaRPr lang="en-US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743061171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B3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4035" name="WordArt 3"/>
          <p:cNvSpPr>
            <a:spLocks noChangeArrowheads="1" noChangeShapeType="1" noTextEdit="1"/>
          </p:cNvSpPr>
          <p:nvPr/>
        </p:nvSpPr>
        <p:spPr bwMode="auto">
          <a:xfrm>
            <a:off x="1738313" y="2551113"/>
            <a:ext cx="5402262" cy="146208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6600" b="1" i="0" u="none" strike="noStrike" kern="10" cap="none" spc="0" normalizeH="0" baseline="0" noProof="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prstShdw prst="shdw11">
                    <a:srgbClr val="C0C0C0">
                      <a:alpha val="50000"/>
                    </a:srgbClr>
                  </a:prstShdw>
                </a:effectLst>
                <a:uLnTx/>
                <a:uFillTx/>
                <a:latin typeface=".VnMysticalH" panose="020B7200000000000000" pitchFamily="34" charset="0"/>
                <a:ea typeface="+mn-ea"/>
                <a:cs typeface="+mn-cs"/>
              </a:rPr>
              <a:t>t×m hiÓu biÓn b¸o giao th«ng</a:t>
            </a:r>
            <a:endParaRPr kumimoji="0" lang="en-US" sz="6600" b="1" i="0" u="none" strike="noStrike" kern="10" cap="none" spc="0" normalizeH="0" baseline="0" noProof="0" dirty="0">
              <a:ln w="12700">
                <a:solidFill>
                  <a:srgbClr val="EAEAEA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prstShdw prst="shdw11">
                  <a:srgbClr val="C0C0C0">
                    <a:alpha val="50000"/>
                  </a:srgbClr>
                </a:prstShdw>
              </a:effectLst>
              <a:uLnTx/>
              <a:uFillTx/>
              <a:latin typeface=".VnMysticalH" panose="020B7200000000000000" pitchFamily="34" charset="0"/>
              <a:ea typeface="+mn-ea"/>
              <a:cs typeface="+mn-cs"/>
            </a:endParaRPr>
          </a:p>
        </p:txBody>
      </p:sp>
      <p:pic>
        <p:nvPicPr>
          <p:cNvPr id="16388" name="Picture 4" descr="FIREW1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60363"/>
            <a:ext cx="1524000" cy="601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9" name="Picture 5" descr="Bells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0" y="228600"/>
            <a:ext cx="1619250" cy="2033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4038" name="Text Box 6"/>
          <p:cNvSpPr txBox="1">
            <a:spLocks noChangeArrowheads="1"/>
          </p:cNvSpPr>
          <p:nvPr/>
        </p:nvSpPr>
        <p:spPr bwMode="auto">
          <a:xfrm>
            <a:off x="2776538" y="1503363"/>
            <a:ext cx="3279775" cy="579437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1" i="1" u="none" strike="noStrike" kern="1200" cap="none" spc="0" normalizeH="0" baseline="0" noProof="0" dirty="0">
                <a:ln>
                  <a:noFill/>
                </a:ln>
                <a:solidFill>
                  <a:srgbClr val="0066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.VnTeknicalH" pitchFamily="34" charset="0"/>
                <a:ea typeface="+mn-ea"/>
                <a:cs typeface="+mn-cs"/>
              </a:rPr>
              <a:t>Ho¹t ®</a:t>
            </a:r>
            <a:r>
              <a:rPr kumimoji="0" lang="en-US" altLang="en-US" sz="3200" b="1" i="1" u="none" strike="noStrike" kern="1200" cap="none" spc="0" normalizeH="0" baseline="0" noProof="0" dirty="0" err="1">
                <a:ln>
                  <a:noFill/>
                </a:ln>
                <a:solidFill>
                  <a:srgbClr val="0066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.VnTeknicalH" pitchFamily="34" charset="0"/>
                <a:ea typeface="+mn-ea"/>
                <a:cs typeface="+mn-cs"/>
              </a:rPr>
              <a:t>éng</a:t>
            </a:r>
            <a:r>
              <a:rPr kumimoji="0" lang="en-US" altLang="en-US" sz="3200" b="1" i="1" u="none" strike="noStrike" kern="1200" cap="none" spc="0" normalizeH="0" baseline="0" noProof="0" dirty="0">
                <a:ln>
                  <a:noFill/>
                </a:ln>
                <a:solidFill>
                  <a:srgbClr val="0066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.VnTeknicalH" pitchFamily="34" charset="0"/>
                <a:ea typeface="+mn-ea"/>
                <a:cs typeface="+mn-cs"/>
              </a:rPr>
              <a:t> 1:</a:t>
            </a:r>
          </a:p>
        </p:txBody>
      </p:sp>
    </p:spTree>
    <p:extLst>
      <p:ext uri="{BB962C8B-B14F-4D97-AF65-F5344CB8AC3E}">
        <p14:creationId xmlns:p14="http://schemas.microsoft.com/office/powerpoint/2010/main" val="27644677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40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40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40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40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403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403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2600"/>
                            </p:stCondLst>
                            <p:childTnLst>
                              <p:par>
                                <p:cTn id="17" presetID="27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18" dur="250" autoRev="1" fill="hold"/>
                                        <p:tgtEl>
                                          <p:spTgt spid="4403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9" dur="250" autoRev="1" fill="hold"/>
                                        <p:tgtEl>
                                          <p:spTgt spid="4403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20" dur="250" autoRev="1" fill="hold"/>
                                        <p:tgtEl>
                                          <p:spTgt spid="4403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1" dur="250" autoRev="1" fill="hold"/>
                                        <p:tgtEl>
                                          <p:spTgt spid="4403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03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685800"/>
            <a:ext cx="8229600" cy="5440363"/>
          </a:xfrm>
        </p:spPr>
        <p:txBody>
          <a:bodyPr/>
          <a:lstStyle/>
          <a:p>
            <a:pPr marL="0" indent="0">
              <a:buNone/>
            </a:pPr>
            <a:r>
              <a:rPr lang="en-US" dirty="0" err="1"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sát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biển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báo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cho biết ý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nghĩa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chúng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527361" y="2881744"/>
            <a:ext cx="7934303" cy="2147455"/>
            <a:chOff x="527361" y="2881744"/>
            <a:chExt cx="7934303" cy="2147455"/>
          </a:xfrm>
        </p:grpSpPr>
        <p:pic>
          <p:nvPicPr>
            <p:cNvPr id="4" name="Picture 3" descr="cam di xe dap"/>
            <p:cNvPicPr/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8957"/>
            <a:stretch>
              <a:fillRect/>
            </a:stretch>
          </p:blipFill>
          <p:spPr bwMode="auto">
            <a:xfrm>
              <a:off x="527361" y="3165763"/>
              <a:ext cx="1834840" cy="1828800"/>
            </a:xfrm>
            <a:prstGeom prst="rect">
              <a:avLst/>
            </a:prstGeom>
            <a:noFill/>
          </p:spPr>
        </p:pic>
        <p:pic>
          <p:nvPicPr>
            <p:cNvPr id="5" name="Picture 4" descr="bien cam di n-chieu"/>
            <p:cNvPicPr/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2388"/>
            <a:stretch>
              <a:fillRect/>
            </a:stretch>
          </p:blipFill>
          <p:spPr bwMode="auto">
            <a:xfrm>
              <a:off x="3429298" y="3029987"/>
              <a:ext cx="2133600" cy="1850968"/>
            </a:xfrm>
            <a:prstGeom prst="rect">
              <a:avLst/>
            </a:prstGeom>
            <a:noFill/>
          </p:spPr>
        </p:pic>
        <p:pic>
          <p:nvPicPr>
            <p:cNvPr id="6" name="Picture 5"/>
            <p:cNvPicPr/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731" t="3409" r="19231" b="13637"/>
            <a:stretch>
              <a:fillRect/>
            </a:stretch>
          </p:blipFill>
          <p:spPr bwMode="auto">
            <a:xfrm>
              <a:off x="6324600" y="2881744"/>
              <a:ext cx="2137064" cy="2147455"/>
            </a:xfrm>
            <a:prstGeom prst="rect">
              <a:avLst/>
            </a:prstGeom>
            <a:noFill/>
            <a:ln>
              <a:noFill/>
            </a:ln>
            <a:effectLst/>
          </p:spPr>
        </p:pic>
      </p:grpSp>
      <p:sp>
        <p:nvSpPr>
          <p:cNvPr id="7" name="Rectangle 6"/>
          <p:cNvSpPr/>
          <p:nvPr/>
        </p:nvSpPr>
        <p:spPr>
          <a:xfrm>
            <a:off x="152400" y="5334000"/>
            <a:ext cx="276229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Biển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báo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cấm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xe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đạp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338945" y="5303921"/>
            <a:ext cx="268085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Biển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báo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cấm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ngược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chiều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324600" y="5290065"/>
            <a:ext cx="267573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Biển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báo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cấm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rẽ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trái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541777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0.xml><?xml version="1.0" encoding="utf-8"?>
<a:theme xmlns:a="http://schemas.openxmlformats.org/drawingml/2006/main" name="8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.VnTime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.VnTime" pitchFamily="34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1.xml><?xml version="1.0" encoding="utf-8"?>
<a:theme xmlns:a="http://schemas.openxmlformats.org/drawingml/2006/main" name="9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.VnTime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.VnTime" pitchFamily="34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2.xml><?xml version="1.0" encoding="utf-8"?>
<a:theme xmlns:a="http://schemas.openxmlformats.org/drawingml/2006/main" name="10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.VnTime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.VnTime" pitchFamily="34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3.xml><?xml version="1.0" encoding="utf-8"?>
<a:theme xmlns:a="http://schemas.openxmlformats.org/drawingml/2006/main" name="12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.VnTime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.VnTime" pitchFamily="34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4.xml><?xml version="1.0" encoding="utf-8"?>
<a:theme xmlns:a="http://schemas.openxmlformats.org/drawingml/2006/main" name="13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.VnTime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.VnTime" pitchFamily="34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.VnTime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.VnTime" pitchFamily="34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2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3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4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5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6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.VnTime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.VnTime" pitchFamily="34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7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.VnTime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.VnTime" pitchFamily="34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342</TotalTime>
  <Words>843</Words>
  <Application>Microsoft Office PowerPoint</Application>
  <PresentationFormat>On-screen Show (4:3)</PresentationFormat>
  <Paragraphs>61</Paragraphs>
  <Slides>22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14</vt:i4>
      </vt:variant>
      <vt:variant>
        <vt:lpstr>Slide Titles</vt:lpstr>
      </vt:variant>
      <vt:variant>
        <vt:i4>22</vt:i4>
      </vt:variant>
    </vt:vector>
  </HeadingPairs>
  <TitlesOfParts>
    <vt:vector size="44" baseType="lpstr">
      <vt:lpstr>.VnMysticalH</vt:lpstr>
      <vt:lpstr>.VnTeknicalH</vt:lpstr>
      <vt:lpstr>.VnTime</vt:lpstr>
      <vt:lpstr>Arial</vt:lpstr>
      <vt:lpstr>Calibri</vt:lpstr>
      <vt:lpstr>Times New Roman</vt:lpstr>
      <vt:lpstr>VNI-Book</vt:lpstr>
      <vt:lpstr>VNI-Times</vt:lpstr>
      <vt:lpstr>Office Theme</vt:lpstr>
      <vt:lpstr>Default Design</vt:lpstr>
      <vt:lpstr>1_Default Design</vt:lpstr>
      <vt:lpstr>2_Default Design</vt:lpstr>
      <vt:lpstr>3_Default Design</vt:lpstr>
      <vt:lpstr>4_Default Design</vt:lpstr>
      <vt:lpstr>5_Default Design</vt:lpstr>
      <vt:lpstr>6_Default Design</vt:lpstr>
      <vt:lpstr>7_Default Design</vt:lpstr>
      <vt:lpstr>8_Default Design</vt:lpstr>
      <vt:lpstr>9_Default Design</vt:lpstr>
      <vt:lpstr>10_Default Design</vt:lpstr>
      <vt:lpstr>12_Default Design</vt:lpstr>
      <vt:lpstr>13_Default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Hương Đào</cp:lastModifiedBy>
  <cp:revision>24</cp:revision>
  <dcterms:created xsi:type="dcterms:W3CDTF">2018-03-28T13:34:42Z</dcterms:created>
  <dcterms:modified xsi:type="dcterms:W3CDTF">2022-04-10T10:07:25Z</dcterms:modified>
</cp:coreProperties>
</file>