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7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3" r:id="rId9"/>
    <p:sldId id="295" r:id="rId10"/>
    <p:sldId id="297" r:id="rId11"/>
    <p:sldId id="262" r:id="rId12"/>
    <p:sldId id="298" r:id="rId13"/>
    <p:sldId id="299" r:id="rId14"/>
    <p:sldId id="300" r:id="rId15"/>
    <p:sldId id="28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  <p:embeddedFont>
      <p:font typeface="UTM Duepuntozero" panose="02040603050506020204" pitchFamily="18" charset="0"/>
      <p:regular r:id="rId23"/>
      <p:bold r:id="rId24"/>
    </p:embeddedFont>
    <p:embeddedFont>
      <p:font typeface="UTM Futura Extra" panose="02040603050506020204" pitchFamily="18" charset="0"/>
      <p:bold r:id="rId25"/>
    </p:embeddedFont>
    <p:embeddedFont>
      <p:font typeface="UVN Phuong Tay" panose="04040805070802020D02" pitchFamily="82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2035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1192</TotalTime>
  <Words>382</Words>
  <Application>Microsoft Office PowerPoint</Application>
  <PresentationFormat>Widescreen</PresentationFormat>
  <Paragraphs>110</Paragraphs>
  <Slides>15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UTM Duepuntozero</vt:lpstr>
      <vt:lpstr>Times New Roman</vt:lpstr>
      <vt:lpstr>等线</vt:lpstr>
      <vt:lpstr>UVN Phuong Tay</vt:lpstr>
      <vt:lpstr>Verdana</vt:lpstr>
      <vt:lpstr>Helvetica</vt:lpstr>
      <vt:lpstr>Arial</vt:lpstr>
      <vt:lpstr>UTM Futura Extra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Hải Hà Nguyễn</cp:lastModifiedBy>
  <cp:revision>93</cp:revision>
  <dcterms:created xsi:type="dcterms:W3CDTF">2017-08-18T03:02:00Z</dcterms:created>
  <dcterms:modified xsi:type="dcterms:W3CDTF">2022-01-08T07:38:31Z</dcterms:modified>
  <cp:version>N03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