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31"/>
  </p:notesMasterIdLst>
  <p:sldIdLst>
    <p:sldId id="256" r:id="rId3"/>
    <p:sldId id="259" r:id="rId4"/>
    <p:sldId id="263" r:id="rId5"/>
    <p:sldId id="280" r:id="rId6"/>
    <p:sldId id="270" r:id="rId7"/>
    <p:sldId id="285" r:id="rId8"/>
    <p:sldId id="286" r:id="rId9"/>
    <p:sldId id="287" r:id="rId10"/>
    <p:sldId id="289" r:id="rId11"/>
    <p:sldId id="290" r:id="rId12"/>
    <p:sldId id="291" r:id="rId13"/>
    <p:sldId id="293" r:id="rId14"/>
    <p:sldId id="294" r:id="rId15"/>
    <p:sldId id="279" r:id="rId16"/>
    <p:sldId id="261" r:id="rId17"/>
    <p:sldId id="295" r:id="rId18"/>
    <p:sldId id="296" r:id="rId19"/>
    <p:sldId id="266" r:id="rId20"/>
    <p:sldId id="267" r:id="rId21"/>
    <p:sldId id="277" r:id="rId22"/>
    <p:sldId id="268" r:id="rId23"/>
    <p:sldId id="278" r:id="rId24"/>
    <p:sldId id="297" r:id="rId25"/>
    <p:sldId id="298" r:id="rId26"/>
    <p:sldId id="262" r:id="rId27"/>
    <p:sldId id="265" r:id="rId28"/>
    <p:sldId id="299" r:id="rId29"/>
    <p:sldId id="27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Ciel Cadena" panose="02000503000000020004" charset="0"/>
      <p:bold r:id="rId36"/>
    </p:embeddedFont>
    <p:embeddedFont>
      <p:font typeface="Montserrat" panose="02000505000000020004" pitchFamily="2" charset="0"/>
      <p:regular r:id="rId37"/>
      <p:bold r:id="rId38"/>
      <p:italic r:id="rId39"/>
      <p:boldItalic r:id="rId40"/>
    </p:embeddedFont>
    <p:embeddedFont>
      <p:font typeface="Montserrat Medium" panose="00000600000000000000" pitchFamily="2" charset="0"/>
      <p:regular r:id="rId41"/>
      <p:italic r:id="rId42"/>
    </p:embeddedFont>
    <p:embeddedFont>
      <p:font typeface="SVN-Poky's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UVN Bach Dang Nang" panose="02070803090706020303" pitchFamily="18" charset="0"/>
      <p:regular r:id="rId46"/>
      <p:italic r:id="rId47"/>
    </p:embeddedFont>
  </p:embeddedFontLst>
  <p:custDataLst>
    <p:tags r:id="rId4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48C8"/>
    <a:srgbClr val="0075CC"/>
    <a:srgbClr val="01291F"/>
    <a:srgbClr val="004274"/>
    <a:srgbClr val="0093D0"/>
    <a:srgbClr val="15C2FF"/>
    <a:srgbClr val="FF65A3"/>
    <a:srgbClr val="FF3B8A"/>
    <a:srgbClr val="FF0066"/>
    <a:srgbClr val="006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>
        <p:scale>
          <a:sx n="33" d="100"/>
          <a:sy n="33" d="100"/>
        </p:scale>
        <p:origin x="116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4F59-2CFA-473C-8FCF-9722986858B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7041-3E1A-4FEA-86D5-54F5A818A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6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2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1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6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1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36888EA-FA1C-489F-B500-FAE9A4B36FF0}" type="datetimeFigureOut">
              <a:rPr lang="vi-VN" smtClean="0"/>
              <a:pPr/>
              <a:t>01/01/2022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087F0-8645-4C7F-BE8A-A1DEC3431D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B4A1BC-0F8B-48C4-8928-B7B2366F6A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7996B8-1EF5-4FAA-A4D2-859EC7C777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6917C-2270-4D7B-818C-5E2847D72A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0053-9FAA-4AB9-8890-2EC3F6A85BA0}"/>
              </a:ext>
            </a:extLst>
          </p:cNvPr>
          <p:cNvSpPr txBox="1"/>
          <p:nvPr userDrawn="1"/>
        </p:nvSpPr>
        <p:spPr>
          <a:xfrm>
            <a:off x="4233158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5CB1B-5915-414F-A269-4DAD664D425B}"/>
              </a:ext>
            </a:extLst>
          </p:cNvPr>
          <p:cNvSpPr txBox="1"/>
          <p:nvPr userDrawn="1"/>
        </p:nvSpPr>
        <p:spPr>
          <a:xfrm>
            <a:off x="19050" y="-3940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rgbClr val="F2DEB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5.gif"/><Relationship Id="rId5" Type="http://schemas.openxmlformats.org/officeDocument/2006/relationships/image" Target="../media/image39.gif"/><Relationship Id="rId15" Type="http://schemas.openxmlformats.org/officeDocument/2006/relationships/image" Target="../media/image49.png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3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50.png"/><Relationship Id="rId17" Type="http://schemas.openxmlformats.org/officeDocument/2006/relationships/image" Target="../media/image46.gif"/><Relationship Id="rId2" Type="http://schemas.openxmlformats.org/officeDocument/2006/relationships/audio" Target="../media/audio3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9.png"/><Relationship Id="rId5" Type="http://schemas.openxmlformats.org/officeDocument/2006/relationships/image" Target="../media/image38.gif"/><Relationship Id="rId15" Type="http://schemas.openxmlformats.org/officeDocument/2006/relationships/image" Target="../media/image45.gif"/><Relationship Id="rId10" Type="http://schemas.openxmlformats.org/officeDocument/2006/relationships/image" Target="../media/image39.gif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52.png"/><Relationship Id="rId5" Type="http://schemas.openxmlformats.org/officeDocument/2006/relationships/image" Target="../media/image38.gif"/><Relationship Id="rId15" Type="http://schemas.openxmlformats.org/officeDocument/2006/relationships/image" Target="../media/image45.gif"/><Relationship Id="rId10" Type="http://schemas.openxmlformats.org/officeDocument/2006/relationships/image" Target="../media/image51.png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44.gif"/><Relationship Id="rId17" Type="http://schemas.openxmlformats.org/officeDocument/2006/relationships/image" Target="../media/image46.gif"/><Relationship Id="rId2" Type="http://schemas.openxmlformats.org/officeDocument/2006/relationships/audio" Target="../media/audio3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gif"/><Relationship Id="rId11" Type="http://schemas.openxmlformats.org/officeDocument/2006/relationships/image" Target="../media/image52.png"/><Relationship Id="rId5" Type="http://schemas.openxmlformats.org/officeDocument/2006/relationships/image" Target="../media/image38.gif"/><Relationship Id="rId15" Type="http://schemas.openxmlformats.org/officeDocument/2006/relationships/image" Target="../media/image43.png"/><Relationship Id="rId10" Type="http://schemas.openxmlformats.org/officeDocument/2006/relationships/image" Target="../media/image51.png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vide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microsoft.com/office/2007/relationships/media" Target="../media/media4.mp4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2562776" y="399429"/>
            <a:ext cx="7066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Montserrat Medium" panose="00000600000000000000" pitchFamily="2" charset="0"/>
                <a:cs typeface="Tahoma" panose="020B0604030504040204" pitchFamily="34" charset="0"/>
              </a:rPr>
              <a:t>TOÁN 4</a:t>
            </a:r>
            <a:endParaRPr lang="vi-VN" sz="13800" b="1">
              <a:solidFill>
                <a:schemeClr val="bg1"/>
              </a:solidFill>
              <a:latin typeface="Montserrat Medium" panose="000006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24687" y="3741413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2154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2690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38943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1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2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1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2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5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6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3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4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37" grpId="0" animBg="1"/>
          <p:bldP spid="39" grpId="0" animBg="1"/>
          <p:bldP spid="5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4447744" y="334106"/>
            <a:ext cx="3533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Tahoma" panose="020B0604030504040204" pitchFamily="34" charset="0"/>
              </a:rPr>
              <a:t>TOÁN 4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24687" y="4236713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7107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7643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43896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359229" y="56333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139339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50673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30749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9825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6532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143466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354117" y="1035978"/>
            <a:ext cx="306750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9635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6151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6864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9032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-304572" y="33410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91011" y="1354596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-256674" y="1725675"/>
            <a:ext cx="14513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-473263" y="1368396"/>
            <a:ext cx="324067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1077192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1094238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CF7F32-13B9-4C09-B212-FC3600E83847}"/>
              </a:ext>
            </a:extLst>
          </p:cNvPr>
          <p:cNvSpPr txBox="1"/>
          <p:nvPr/>
        </p:nvSpPr>
        <p:spPr>
          <a:xfrm>
            <a:off x="28391" y="1287777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5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ahoma" panose="020B0604030504040204" pitchFamily="34" charset="0"/>
              </a:rPr>
              <a:t>Dấu hiệu chia hết cho 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738ACF-363E-4F41-A7FB-4744A03A8BD9}"/>
              </a:ext>
            </a:extLst>
          </p:cNvPr>
          <p:cNvSpPr txBox="1"/>
          <p:nvPr/>
        </p:nvSpPr>
        <p:spPr>
          <a:xfrm>
            <a:off x="92539" y="1369718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37498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pc="300">
                <a:solidFill>
                  <a:prstClr val="white"/>
                </a:solidFill>
                <a:latin typeface="SVN-Caprica Script" pitchFamily="2" charset="0"/>
              </a:rPr>
              <a:t>KHÁM PHÁ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45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746263" y="406825"/>
            <a:ext cx="44255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Chia hết cho 9 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73040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6339017" y="406825"/>
            <a:ext cx="5530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096000" y="220880"/>
            <a:ext cx="0" cy="6416240"/>
          </a:xfrm>
          <a:prstGeom prst="line">
            <a:avLst/>
          </a:prstGeom>
          <a:ln w="57150">
            <a:solidFill>
              <a:srgbClr val="004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ao">
            <a:extLst>
              <a:ext uri="{FF2B5EF4-FFF2-40B4-BE49-F238E27FC236}">
                <a16:creationId xmlns:a16="http://schemas.microsoft.com/office/drawing/2014/main" id="{0E55260D-B7A0-4FBE-B747-5B0C44E7E1AA}"/>
              </a:ext>
            </a:extLst>
          </p:cNvPr>
          <p:cNvSpPr/>
          <p:nvPr/>
        </p:nvSpPr>
        <p:spPr>
          <a:xfrm>
            <a:off x="918463" y="1628284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18" name="Bao">
            <a:extLst>
              <a:ext uri="{FF2B5EF4-FFF2-40B4-BE49-F238E27FC236}">
                <a16:creationId xmlns:a16="http://schemas.microsoft.com/office/drawing/2014/main" id="{1454C26B-0F27-4ED7-8EAF-F08C5E3E3FE5}"/>
              </a:ext>
            </a:extLst>
          </p:cNvPr>
          <p:cNvSpPr/>
          <p:nvPr/>
        </p:nvSpPr>
        <p:spPr>
          <a:xfrm>
            <a:off x="6704112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182 : 9 = 20 (dư 2)</a:t>
            </a:r>
          </a:p>
        </p:txBody>
      </p:sp>
      <p:sp>
        <p:nvSpPr>
          <p:cNvPr id="20" name="Bao">
            <a:extLst>
              <a:ext uri="{FF2B5EF4-FFF2-40B4-BE49-F238E27FC236}">
                <a16:creationId xmlns:a16="http://schemas.microsoft.com/office/drawing/2014/main" id="{64CFE791-F9C3-4320-976F-65EB088D3B0E}"/>
              </a:ext>
            </a:extLst>
          </p:cNvPr>
          <p:cNvSpPr/>
          <p:nvPr/>
        </p:nvSpPr>
        <p:spPr>
          <a:xfrm>
            <a:off x="6718361" y="1666207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</a:rPr>
              <a:t>451 : 9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</a:rPr>
              <a:t>= 50 (dư 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17FAF-2EAD-460B-9EEC-E6C3228DECE7}"/>
              </a:ext>
            </a:extLst>
          </p:cNvPr>
          <p:cNvSpPr txBox="1"/>
          <p:nvPr/>
        </p:nvSpPr>
        <p:spPr>
          <a:xfrm>
            <a:off x="569260" y="229192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905A9-A507-4339-9400-1BE6C4EBDD3D}"/>
              </a:ext>
            </a:extLst>
          </p:cNvPr>
          <p:cNvSpPr txBox="1"/>
          <p:nvPr/>
        </p:nvSpPr>
        <p:spPr>
          <a:xfrm>
            <a:off x="322192" y="219693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B4E18-FD89-4130-B386-35994B0B5BF2}"/>
              </a:ext>
            </a:extLst>
          </p:cNvPr>
          <p:cNvSpPr txBox="1"/>
          <p:nvPr/>
        </p:nvSpPr>
        <p:spPr>
          <a:xfrm>
            <a:off x="758932" y="114799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14" name="Bao">
            <a:extLst>
              <a:ext uri="{FF2B5EF4-FFF2-40B4-BE49-F238E27FC236}">
                <a16:creationId xmlns:a16="http://schemas.microsoft.com/office/drawing/2014/main" id="{7B3E9E95-6DC6-4ADF-B92F-A3FDA72DDE9D}"/>
              </a:ext>
            </a:extLst>
          </p:cNvPr>
          <p:cNvSpPr/>
          <p:nvPr/>
        </p:nvSpPr>
        <p:spPr>
          <a:xfrm>
            <a:off x="1280984" y="256896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 + 2 = 9</a:t>
            </a:r>
          </a:p>
        </p:txBody>
      </p:sp>
      <p:sp>
        <p:nvSpPr>
          <p:cNvPr id="15" name="Bao">
            <a:extLst>
              <a:ext uri="{FF2B5EF4-FFF2-40B4-BE49-F238E27FC236}">
                <a16:creationId xmlns:a16="http://schemas.microsoft.com/office/drawing/2014/main" id="{5C39BB82-AD97-4B31-B803-E6031C52CBFD}"/>
              </a:ext>
            </a:extLst>
          </p:cNvPr>
          <p:cNvSpPr/>
          <p:nvPr/>
        </p:nvSpPr>
        <p:spPr>
          <a:xfrm>
            <a:off x="2450823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 : 9 = 1</a:t>
            </a:r>
          </a:p>
        </p:txBody>
      </p:sp>
      <p:sp>
        <p:nvSpPr>
          <p:cNvPr id="16" name="Bao">
            <a:extLst>
              <a:ext uri="{FF2B5EF4-FFF2-40B4-BE49-F238E27FC236}">
                <a16:creationId xmlns:a16="http://schemas.microsoft.com/office/drawing/2014/main" id="{2CCDF6DA-8F62-42DD-A870-1A96EB5C9511}"/>
              </a:ext>
            </a:extLst>
          </p:cNvPr>
          <p:cNvSpPr/>
          <p:nvPr/>
        </p:nvSpPr>
        <p:spPr>
          <a:xfrm>
            <a:off x="1465196" y="3970356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+ 7 = 18</a:t>
            </a:r>
          </a:p>
        </p:txBody>
      </p:sp>
      <p:sp>
        <p:nvSpPr>
          <p:cNvPr id="21" name="Bao">
            <a:extLst>
              <a:ext uri="{FF2B5EF4-FFF2-40B4-BE49-F238E27FC236}">
                <a16:creationId xmlns:a16="http://schemas.microsoft.com/office/drawing/2014/main" id="{F08B87C3-346F-43A8-A592-98C3845C7BB0}"/>
              </a:ext>
            </a:extLst>
          </p:cNvPr>
          <p:cNvSpPr/>
          <p:nvPr/>
        </p:nvSpPr>
        <p:spPr>
          <a:xfrm>
            <a:off x="2322107" y="443748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18 : 9 = 2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2" name="Bao">
            <a:extLst>
              <a:ext uri="{FF2B5EF4-FFF2-40B4-BE49-F238E27FC236}">
                <a16:creationId xmlns:a16="http://schemas.microsoft.com/office/drawing/2014/main" id="{9666A026-7B8B-4A8E-B774-8333AE7C6721}"/>
              </a:ext>
            </a:extLst>
          </p:cNvPr>
          <p:cNvSpPr/>
          <p:nvPr/>
        </p:nvSpPr>
        <p:spPr>
          <a:xfrm>
            <a:off x="746263" y="210183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25" name="Bao">
            <a:extLst>
              <a:ext uri="{FF2B5EF4-FFF2-40B4-BE49-F238E27FC236}">
                <a16:creationId xmlns:a16="http://schemas.microsoft.com/office/drawing/2014/main" id="{B4953E96-C993-49CA-8786-9B4BD1C6BC32}"/>
              </a:ext>
            </a:extLst>
          </p:cNvPr>
          <p:cNvSpPr/>
          <p:nvPr/>
        </p:nvSpPr>
        <p:spPr>
          <a:xfrm>
            <a:off x="918463" y="3503225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2A8F50-5335-4E02-866E-FB2ADE88E5F8}"/>
              </a:ext>
            </a:extLst>
          </p:cNvPr>
          <p:cNvSpPr txBox="1"/>
          <p:nvPr/>
        </p:nvSpPr>
        <p:spPr>
          <a:xfrm>
            <a:off x="322192" y="504100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769942" y="558735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Tổng các chữ số của số đó chia hết cho 9.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1B15C2-70C9-4C6D-AFA7-B550D7825026}"/>
              </a:ext>
            </a:extLst>
          </p:cNvPr>
          <p:cNvSpPr txBox="1"/>
          <p:nvPr/>
        </p:nvSpPr>
        <p:spPr>
          <a:xfrm>
            <a:off x="6455710" y="227287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DD5DD-DACD-4EA9-98DA-C2F8882C2509}"/>
              </a:ext>
            </a:extLst>
          </p:cNvPr>
          <p:cNvSpPr txBox="1"/>
          <p:nvPr/>
        </p:nvSpPr>
        <p:spPr>
          <a:xfrm>
            <a:off x="6208642" y="217788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B8BE96-311F-4074-A307-4B1056E86512}"/>
              </a:ext>
            </a:extLst>
          </p:cNvPr>
          <p:cNvSpPr txBox="1"/>
          <p:nvPr/>
        </p:nvSpPr>
        <p:spPr>
          <a:xfrm>
            <a:off x="6645382" y="112894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33" name="Bao">
            <a:extLst>
              <a:ext uri="{FF2B5EF4-FFF2-40B4-BE49-F238E27FC236}">
                <a16:creationId xmlns:a16="http://schemas.microsoft.com/office/drawing/2014/main" id="{0D0F25E5-B42C-4075-902B-A8920592EB9E}"/>
              </a:ext>
            </a:extLst>
          </p:cNvPr>
          <p:cNvSpPr/>
          <p:nvPr/>
        </p:nvSpPr>
        <p:spPr>
          <a:xfrm>
            <a:off x="7396034" y="254991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 + 8 + 2 = 11     </a:t>
            </a:r>
          </a:p>
        </p:txBody>
      </p:sp>
      <p:sp>
        <p:nvSpPr>
          <p:cNvPr id="34" name="Bao">
            <a:extLst>
              <a:ext uri="{FF2B5EF4-FFF2-40B4-BE49-F238E27FC236}">
                <a16:creationId xmlns:a16="http://schemas.microsoft.com/office/drawing/2014/main" id="{6D45694A-5B2E-442C-AF34-AC1CB9BCEF0D}"/>
              </a:ext>
            </a:extLst>
          </p:cNvPr>
          <p:cNvSpPr/>
          <p:nvPr/>
        </p:nvSpPr>
        <p:spPr>
          <a:xfrm>
            <a:off x="8542929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11 : 9 = 1 (dư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1291F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5" name="Bao">
            <a:extLst>
              <a:ext uri="{FF2B5EF4-FFF2-40B4-BE49-F238E27FC236}">
                <a16:creationId xmlns:a16="http://schemas.microsoft.com/office/drawing/2014/main" id="{F48414C7-BCFC-4C26-9F5F-8E753005632F}"/>
              </a:ext>
            </a:extLst>
          </p:cNvPr>
          <p:cNvSpPr/>
          <p:nvPr/>
        </p:nvSpPr>
        <p:spPr>
          <a:xfrm>
            <a:off x="8208557" y="441843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10 : 9 = 1 (dư 1)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6" name="Bao">
            <a:extLst>
              <a:ext uri="{FF2B5EF4-FFF2-40B4-BE49-F238E27FC236}">
                <a16:creationId xmlns:a16="http://schemas.microsoft.com/office/drawing/2014/main" id="{3E419C27-04F4-4DB7-8722-F3A52DD6A887}"/>
              </a:ext>
            </a:extLst>
          </p:cNvPr>
          <p:cNvSpPr/>
          <p:nvPr/>
        </p:nvSpPr>
        <p:spPr>
          <a:xfrm>
            <a:off x="7502509" y="208278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>
                <a:solidFill>
                  <a:srgbClr val="01291F"/>
                </a:solidFill>
                <a:latin typeface="Tahoma" panose="020B0604030504040204" pitchFamily="34" charset="0"/>
              </a:rPr>
              <a:t>182 : 9 = 20 (dư 2)</a:t>
            </a:r>
          </a:p>
        </p:txBody>
      </p:sp>
      <p:sp>
        <p:nvSpPr>
          <p:cNvPr id="37" name="Bao">
            <a:extLst>
              <a:ext uri="{FF2B5EF4-FFF2-40B4-BE49-F238E27FC236}">
                <a16:creationId xmlns:a16="http://schemas.microsoft.com/office/drawing/2014/main" id="{05028C35-E2C8-417E-8E15-094045FA790A}"/>
              </a:ext>
            </a:extLst>
          </p:cNvPr>
          <p:cNvSpPr/>
          <p:nvPr/>
        </p:nvSpPr>
        <p:spPr>
          <a:xfrm>
            <a:off x="7479069" y="3484176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451 : 9 = 50 (dư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C98979-B7F0-44F0-9767-516C225B0845}"/>
              </a:ext>
            </a:extLst>
          </p:cNvPr>
          <p:cNvSpPr txBox="1"/>
          <p:nvPr/>
        </p:nvSpPr>
        <p:spPr>
          <a:xfrm>
            <a:off x="6208642" y="502195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6656392" y="556830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Tổng các chữ số của số đó không chia hết cho 9.</a:t>
            </a:r>
          </a:p>
        </p:txBody>
      </p:sp>
      <p:sp>
        <p:nvSpPr>
          <p:cNvPr id="40" name="Bao">
            <a:extLst>
              <a:ext uri="{FF2B5EF4-FFF2-40B4-BE49-F238E27FC236}">
                <a16:creationId xmlns:a16="http://schemas.microsoft.com/office/drawing/2014/main" id="{11ACA684-EC18-47B5-8B07-6EEE2D056FAD}"/>
              </a:ext>
            </a:extLst>
          </p:cNvPr>
          <p:cNvSpPr/>
          <p:nvPr/>
        </p:nvSpPr>
        <p:spPr>
          <a:xfrm>
            <a:off x="7276182" y="3932258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+ 1 = 10</a:t>
            </a:r>
          </a:p>
        </p:txBody>
      </p:sp>
    </p:spTree>
    <p:extLst>
      <p:ext uri="{BB962C8B-B14F-4D97-AF65-F5344CB8AC3E}">
        <p14:creationId xmlns:p14="http://schemas.microsoft.com/office/powerpoint/2010/main" val="37449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17" grpId="0" animBg="1"/>
      <p:bldP spid="17" grpId="1"/>
      <p:bldP spid="18" grpId="0" animBg="1"/>
      <p:bldP spid="18" grpId="1"/>
      <p:bldP spid="20" grpId="0" animBg="1"/>
      <p:bldP spid="20" grpId="1"/>
      <p:bldP spid="23" grpId="0"/>
      <p:bldP spid="23" grpId="1"/>
      <p:bldP spid="24" grpId="0"/>
      <p:bldP spid="26" grpId="0"/>
      <p:bldP spid="14" grpId="0"/>
      <p:bldP spid="15" grpId="0"/>
      <p:bldP spid="16" grpId="0"/>
      <p:bldP spid="21" grpId="0"/>
      <p:bldP spid="22" grpId="0"/>
      <p:bldP spid="25" grpId="0"/>
      <p:bldP spid="27" grpId="0"/>
      <p:bldP spid="28" grpId="0"/>
      <p:bldP spid="29" grpId="0"/>
      <p:bldP spid="29" grpId="1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3429000"/>
            <a:ext cx="11547616" cy="3208120"/>
          </a:xfrm>
          <a:prstGeom prst="roundRect">
            <a:avLst>
              <a:gd name="adj" fmla="val 491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2979520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049996" y="970592"/>
            <a:ext cx="7293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hia hết cho 9: 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1654204" y="3990033"/>
            <a:ext cx="88835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k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hông chia hết cho 9:   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965259" y="970592"/>
            <a:ext cx="104053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>
                <a:solidFill>
                  <a:srgbClr val="C00000"/>
                </a:solidFill>
              </a:rPr>
              <a:t>                                          </a:t>
            </a:r>
            <a:r>
              <a:rPr lang="en-US" i="1">
                <a:solidFill>
                  <a:srgbClr val="C00000"/>
                </a:solidFill>
              </a:rPr>
              <a:t>tổng các chữ số của số đó chia hết cho 9.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965259" y="4728697"/>
            <a:ext cx="108372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 sz="4800" i="1">
                <a:solidFill>
                  <a:schemeClr val="accent3">
                    <a:lumMod val="50000"/>
                  </a:schemeClr>
                </a:solidFill>
              </a:rPr>
              <a:t>tổng các chữ số của số đó không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206091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AA3072-2795-4A46-A7FA-955755E2C387}"/>
              </a:ext>
            </a:extLst>
          </p:cNvPr>
          <p:cNvSpPr/>
          <p:nvPr/>
        </p:nvSpPr>
        <p:spPr>
          <a:xfrm>
            <a:off x="4069356" y="1693218"/>
            <a:ext cx="7895014" cy="4898082"/>
          </a:xfrm>
          <a:prstGeom prst="roundRect">
            <a:avLst>
              <a:gd name="adj" fmla="val 216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raphic 213">
            <a:extLst>
              <a:ext uri="{FF2B5EF4-FFF2-40B4-BE49-F238E27FC236}">
                <a16:creationId xmlns:a16="http://schemas.microsoft.com/office/drawing/2014/main" id="{0C6962F6-8BF1-4E50-81FD-B9DDB4251FBB}"/>
              </a:ext>
            </a:extLst>
          </p:cNvPr>
          <p:cNvSpPr/>
          <p:nvPr/>
        </p:nvSpPr>
        <p:spPr>
          <a:xfrm>
            <a:off x="622932" y="1078449"/>
            <a:ext cx="3782048" cy="3602268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186F5B-EF0A-4684-8609-E5DD84C5C68F}"/>
              </a:ext>
            </a:extLst>
          </p:cNvPr>
          <p:cNvGrpSpPr/>
          <p:nvPr/>
        </p:nvGrpSpPr>
        <p:grpSpPr>
          <a:xfrm>
            <a:off x="-304049" y="931877"/>
            <a:ext cx="4430211" cy="4726306"/>
            <a:chOff x="3527222" y="1038225"/>
            <a:chExt cx="4430211" cy="4726306"/>
          </a:xfrm>
        </p:grpSpPr>
        <p:sp>
          <p:nvSpPr>
            <p:cNvPr id="52" name="Graphic 213">
              <a:extLst>
                <a:ext uri="{FF2B5EF4-FFF2-40B4-BE49-F238E27FC236}">
                  <a16:creationId xmlns:a16="http://schemas.microsoft.com/office/drawing/2014/main" id="{9C4C2455-B12A-463F-B756-6BB4C96071D4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3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C8532E3E-ED7A-4AFC-990B-BAB894B5B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88900" dist="508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alculator Card - Assistive Cards">
              <a:extLst>
                <a:ext uri="{FF2B5EF4-FFF2-40B4-BE49-F238E27FC236}">
                  <a16:creationId xmlns:a16="http://schemas.microsoft.com/office/drawing/2014/main" id="{23E4A776-5ECB-4F9E-B0EA-1F3CA7B74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ffectLst>
              <a:outerShdw blurRad="114300" dist="63500" sx="101000" sy="1010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BAD6A71-1512-42F1-8C5C-4368F09BE7E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9AA1980-D695-426C-8915-59B59B2E03F3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Graphic 213">
            <a:extLst>
              <a:ext uri="{FF2B5EF4-FFF2-40B4-BE49-F238E27FC236}">
                <a16:creationId xmlns:a16="http://schemas.microsoft.com/office/drawing/2014/main" id="{C28213A9-FBE2-4C5A-A10D-1E63525A4CE7}"/>
              </a:ext>
            </a:extLst>
          </p:cNvPr>
          <p:cNvSpPr/>
          <p:nvPr/>
        </p:nvSpPr>
        <p:spPr>
          <a:xfrm>
            <a:off x="259076" y="1157147"/>
            <a:ext cx="4280276" cy="4016330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Isosceles Triangle 224">
            <a:extLst>
              <a:ext uri="{FF2B5EF4-FFF2-40B4-BE49-F238E27FC236}">
                <a16:creationId xmlns:a16="http://schemas.microsoft.com/office/drawing/2014/main" id="{73FF78C6-270D-40E1-A420-013E25DCF068}"/>
              </a:ext>
            </a:extLst>
          </p:cNvPr>
          <p:cNvSpPr/>
          <p:nvPr/>
        </p:nvSpPr>
        <p:spPr>
          <a:xfrm rot="2700000">
            <a:off x="3497229" y="3688902"/>
            <a:ext cx="345844" cy="321237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24">
            <a:extLst>
              <a:ext uri="{FF2B5EF4-FFF2-40B4-BE49-F238E27FC236}">
                <a16:creationId xmlns:a16="http://schemas.microsoft.com/office/drawing/2014/main" id="{790C8105-16E4-417C-A784-2C208E1F5B15}"/>
              </a:ext>
            </a:extLst>
          </p:cNvPr>
          <p:cNvSpPr/>
          <p:nvPr/>
        </p:nvSpPr>
        <p:spPr>
          <a:xfrm rot="6206713">
            <a:off x="61940" y="2881593"/>
            <a:ext cx="465170" cy="417868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24">
            <a:extLst>
              <a:ext uri="{FF2B5EF4-FFF2-40B4-BE49-F238E27FC236}">
                <a16:creationId xmlns:a16="http://schemas.microsoft.com/office/drawing/2014/main" id="{1F1A0EA9-5F04-430E-ADBB-28055869463E}"/>
              </a:ext>
            </a:extLst>
          </p:cNvPr>
          <p:cNvSpPr/>
          <p:nvPr/>
        </p:nvSpPr>
        <p:spPr>
          <a:xfrm rot="6206713">
            <a:off x="415278" y="3170709"/>
            <a:ext cx="297984" cy="248643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45858A5-6EA1-4FBC-BFB8-3C909C110D21}"/>
              </a:ext>
            </a:extLst>
          </p:cNvPr>
          <p:cNvSpPr/>
          <p:nvPr/>
        </p:nvSpPr>
        <p:spPr>
          <a:xfrm>
            <a:off x="1275191" y="1280061"/>
            <a:ext cx="148453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E8EC2E-8438-4FCB-8108-0492135C8756}"/>
              </a:ext>
            </a:extLst>
          </p:cNvPr>
          <p:cNvSpPr/>
          <p:nvPr/>
        </p:nvSpPr>
        <p:spPr>
          <a:xfrm>
            <a:off x="768886" y="1547087"/>
            <a:ext cx="2327163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7CD6425-595B-4597-9E78-B302076FD4EF}"/>
              </a:ext>
            </a:extLst>
          </p:cNvPr>
          <p:cNvSpPr/>
          <p:nvPr/>
        </p:nvSpPr>
        <p:spPr>
          <a:xfrm>
            <a:off x="887877" y="1833409"/>
            <a:ext cx="204636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46B7AD8-649C-495A-AD7C-95441520D84F}"/>
              </a:ext>
            </a:extLst>
          </p:cNvPr>
          <p:cNvSpPr/>
          <p:nvPr/>
        </p:nvSpPr>
        <p:spPr>
          <a:xfrm>
            <a:off x="901373" y="2147186"/>
            <a:ext cx="21197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EC70678-D3C6-4E5C-B0D3-E01DDD60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-41430" r="73077" b="135630"/>
          <a:stretch/>
        </p:blipFill>
        <p:spPr>
          <a:xfrm>
            <a:off x="4223215" y="645895"/>
            <a:ext cx="181765" cy="2859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D0F8426-A453-42CF-99A1-E975ECE31032}"/>
              </a:ext>
            </a:extLst>
          </p:cNvPr>
          <p:cNvSpPr/>
          <p:nvPr/>
        </p:nvSpPr>
        <p:spPr>
          <a:xfrm flipV="1">
            <a:off x="2729037" y="4175871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FDC7AD-6932-4368-8522-D7DAA7315814}"/>
              </a:ext>
            </a:extLst>
          </p:cNvPr>
          <p:cNvSpPr/>
          <p:nvPr/>
        </p:nvSpPr>
        <p:spPr>
          <a:xfrm>
            <a:off x="3976332" y="529961"/>
            <a:ext cx="7895014" cy="871707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TextBox 12">
            <a:extLst>
              <a:ext uri="{FF2B5EF4-FFF2-40B4-BE49-F238E27FC236}">
                <a16:creationId xmlns:a16="http://schemas.microsoft.com/office/drawing/2014/main" id="{FA42C95F-1A79-499E-925C-6715148E8869}"/>
              </a:ext>
            </a:extLst>
          </p:cNvPr>
          <p:cNvSpPr txBox="1"/>
          <p:nvPr/>
        </p:nvSpPr>
        <p:spPr>
          <a:xfrm>
            <a:off x="4662182" y="645154"/>
            <a:ext cx="680023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Dấu hiệu chia hết cho 9</a:t>
            </a:r>
          </a:p>
        </p:txBody>
      </p:sp>
      <p:sp>
        <p:nvSpPr>
          <p:cNvPr id="22" name="!!TextBox 31">
            <a:extLst>
              <a:ext uri="{FF2B5EF4-FFF2-40B4-BE49-F238E27FC236}">
                <a16:creationId xmlns:a16="http://schemas.microsoft.com/office/drawing/2014/main" id="{19438733-85CD-49E7-84FC-201BC7D55E24}"/>
              </a:ext>
            </a:extLst>
          </p:cNvPr>
          <p:cNvSpPr txBox="1"/>
          <p:nvPr/>
        </p:nvSpPr>
        <p:spPr>
          <a:xfrm>
            <a:off x="4419337" y="2059258"/>
            <a:ext cx="736395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4000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 số có tổng các chữ số chia hết cho 9 thì chia hết cho 9. </a:t>
            </a:r>
          </a:p>
        </p:txBody>
      </p:sp>
      <p:sp>
        <p:nvSpPr>
          <p:cNvPr id="24" name="!!TextBox 38">
            <a:extLst>
              <a:ext uri="{FF2B5EF4-FFF2-40B4-BE49-F238E27FC236}">
                <a16:creationId xmlns:a16="http://schemas.microsoft.com/office/drawing/2014/main" id="{C88BA5E1-8E65-45FF-813D-9523E6271364}"/>
              </a:ext>
            </a:extLst>
          </p:cNvPr>
          <p:cNvSpPr txBox="1"/>
          <p:nvPr/>
        </p:nvSpPr>
        <p:spPr>
          <a:xfrm>
            <a:off x="4356614" y="4149119"/>
            <a:ext cx="736395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indent="457200" algn="l"/>
            <a:r>
              <a:rPr lang="en-US" sz="4400" b="0">
                <a:solidFill>
                  <a:srgbClr val="C00000"/>
                </a:solidFill>
              </a:rPr>
              <a:t>Chú ý:</a:t>
            </a:r>
            <a:r>
              <a:rPr lang="en-US" sz="4400" b="0">
                <a:solidFill>
                  <a:schemeClr val="accent3">
                    <a:lumMod val="50000"/>
                  </a:schemeClr>
                </a:solidFill>
              </a:rPr>
              <a:t> Các số có tổng các chữ số không chia hết cho 9 thì không chia hết cho 9. </a:t>
            </a:r>
          </a:p>
        </p:txBody>
      </p:sp>
    </p:spTree>
    <p:extLst>
      <p:ext uri="{BB962C8B-B14F-4D97-AF65-F5344CB8AC3E}">
        <p14:creationId xmlns:p14="http://schemas.microsoft.com/office/powerpoint/2010/main" val="275538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58" grpId="0" animBg="1"/>
      <p:bldP spid="59" grpId="0" animBg="1"/>
      <p:bldP spid="60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4008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4646387" y="2167927"/>
            <a:ext cx="6026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Muốn nhận biết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có chia hết cho 9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không, ta làm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thế nào?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6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76903" y="580051"/>
            <a:ext cx="11299732" cy="5587626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3887695" y="2832689"/>
            <a:ext cx="5901805" cy="2543100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1480449" y="3819888"/>
            <a:ext cx="922867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5711208" y="3967465"/>
            <a:ext cx="473576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687440" y="932137"/>
            <a:ext cx="9712932" cy="2543100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862811" y="1374427"/>
            <a:ext cx="11062504" cy="2543100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4623596" y="1244267"/>
            <a:ext cx="391385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188173" y="1020065"/>
            <a:ext cx="162510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1075707" y="140808"/>
            <a:ext cx="1390881" cy="1452674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729354" y="122326"/>
            <a:ext cx="1629248" cy="1905960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848932" y="231207"/>
            <a:ext cx="1574108" cy="1619651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810301" y="1260584"/>
            <a:ext cx="139467" cy="127810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2041216" y="1297678"/>
            <a:ext cx="252815" cy="209921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1435480" y="131731"/>
            <a:ext cx="120167" cy="9892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1905954" y="1002863"/>
            <a:ext cx="8766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Muốn nhận biết một số có chia hết cho 9 hay không, ta làm như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2F6823-C99E-4434-9BBE-A992B7709812}"/>
              </a:ext>
            </a:extLst>
          </p:cNvPr>
          <p:cNvSpPr txBox="1"/>
          <p:nvPr/>
        </p:nvSpPr>
        <p:spPr>
          <a:xfrm>
            <a:off x="1543442" y="2504584"/>
            <a:ext cx="876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Tính tổng các chữ số.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EA506-0341-4ECB-9193-EABD137CFF98}"/>
              </a:ext>
            </a:extLst>
          </p:cNvPr>
          <p:cNvSpPr txBox="1"/>
          <p:nvPr/>
        </p:nvSpPr>
        <p:spPr>
          <a:xfrm>
            <a:off x="687440" y="3436911"/>
            <a:ext cx="1064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57250"/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Lấy tổng đó chia cho 9, nếu chia hết thì số đó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380561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TẬP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15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</a:t>
            </a: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" panose="00000500000000000000" pitchFamily="2" charset="0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13228" y="551325"/>
            <a:ext cx="11025704" cy="591381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928833"/>
            <a:ext cx="10261112" cy="5259438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7205403" y="267640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741B63-4E82-4FBB-AF73-8EFE3DC06EBA}"/>
              </a:ext>
            </a:extLst>
          </p:cNvPr>
          <p:cNvSpPr txBox="1"/>
          <p:nvPr/>
        </p:nvSpPr>
        <p:spPr>
          <a:xfrm>
            <a:off x="1389767" y="1345764"/>
            <a:ext cx="9487623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chia hết cho 9?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A3E4D-C98A-41F8-8A53-7993F4DE519F}"/>
              </a:ext>
            </a:extLst>
          </p:cNvPr>
          <p:cNvSpPr txBox="1"/>
          <p:nvPr/>
        </p:nvSpPr>
        <p:spPr>
          <a:xfrm>
            <a:off x="4967915" y="967073"/>
            <a:ext cx="210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2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3AFDE1-A37B-46E0-83DB-4033AB1E5D53}"/>
              </a:ext>
            </a:extLst>
          </p:cNvPr>
          <p:cNvSpPr txBox="1"/>
          <p:nvPr/>
        </p:nvSpPr>
        <p:spPr>
          <a:xfrm>
            <a:off x="1336607" y="2019237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DBB50-167E-4DD9-93D3-A8580BFC80F7}"/>
              </a:ext>
            </a:extLst>
          </p:cNvPr>
          <p:cNvSpPr txBox="1"/>
          <p:nvPr/>
        </p:nvSpPr>
        <p:spPr>
          <a:xfrm>
            <a:off x="290293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AF3C8-E978-429C-806D-81E3B51C79F5}"/>
              </a:ext>
            </a:extLst>
          </p:cNvPr>
          <p:cNvSpPr txBox="1"/>
          <p:nvPr/>
        </p:nvSpPr>
        <p:spPr>
          <a:xfrm>
            <a:off x="475579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77112-A939-418E-87BD-4CA0A58ACBAF}"/>
              </a:ext>
            </a:extLst>
          </p:cNvPr>
          <p:cNvSpPr txBox="1"/>
          <p:nvPr/>
        </p:nvSpPr>
        <p:spPr>
          <a:xfrm>
            <a:off x="660865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70199-1F5F-4087-B54B-A4320143C25A}"/>
              </a:ext>
            </a:extLst>
          </p:cNvPr>
          <p:cNvSpPr txBox="1"/>
          <p:nvPr/>
        </p:nvSpPr>
        <p:spPr>
          <a:xfrm>
            <a:off x="8461511" y="2003471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29385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BF7ED4-D8BF-44B3-A6D9-127603C903B9}"/>
              </a:ext>
            </a:extLst>
          </p:cNvPr>
          <p:cNvSpPr/>
          <p:nvPr/>
        </p:nvSpPr>
        <p:spPr>
          <a:xfrm>
            <a:off x="1576555" y="2168590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0041BC-5631-458B-8DC3-CF513D0E7D5B}"/>
              </a:ext>
            </a:extLst>
          </p:cNvPr>
          <p:cNvSpPr/>
          <p:nvPr/>
        </p:nvSpPr>
        <p:spPr>
          <a:xfrm>
            <a:off x="6565661" y="2142991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03A248-2EA2-49A7-933C-1B72316434C2}"/>
              </a:ext>
            </a:extLst>
          </p:cNvPr>
          <p:cNvSpPr/>
          <p:nvPr/>
        </p:nvSpPr>
        <p:spPr>
          <a:xfrm>
            <a:off x="4863164" y="2128894"/>
            <a:ext cx="1234674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DC30449-5D40-473A-AAB9-42AD2F6C8B59}"/>
              </a:ext>
            </a:extLst>
          </p:cNvPr>
          <p:cNvSpPr/>
          <p:nvPr/>
        </p:nvSpPr>
        <p:spPr>
          <a:xfrm>
            <a:off x="8461511" y="2111719"/>
            <a:ext cx="1975751" cy="73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4D204D-4FB4-43F3-A1BB-64898DBAC04E}"/>
              </a:ext>
            </a:extLst>
          </p:cNvPr>
          <p:cNvSpPr txBox="1"/>
          <p:nvPr/>
        </p:nvSpPr>
        <p:spPr>
          <a:xfrm>
            <a:off x="2615145" y="291388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 = 9 + 9 = 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1181C-D81B-4B58-8A43-25FD3C5D20D9}"/>
              </a:ext>
            </a:extLst>
          </p:cNvPr>
          <p:cNvSpPr txBox="1"/>
          <p:nvPr/>
        </p:nvSpPr>
        <p:spPr>
          <a:xfrm>
            <a:off x="2615145" y="356934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 = 1 + 9 + 9 + 9 = 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58489-ADBD-4E26-8CD5-BE5601138673}"/>
              </a:ext>
            </a:extLst>
          </p:cNvPr>
          <p:cNvSpPr txBox="1"/>
          <p:nvPr/>
        </p:nvSpPr>
        <p:spPr>
          <a:xfrm>
            <a:off x="2615145" y="4224794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9B8EDC-974D-4F9C-B356-88FC0197FF38}"/>
              </a:ext>
            </a:extLst>
          </p:cNvPr>
          <p:cNvSpPr txBox="1"/>
          <p:nvPr/>
        </p:nvSpPr>
        <p:spPr>
          <a:xfrm>
            <a:off x="2615145" y="488024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 = 5 + 6 + 4 + 3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965496-CD73-4ECE-8F78-1E978BB3C39F}"/>
              </a:ext>
            </a:extLst>
          </p:cNvPr>
          <p:cNvSpPr txBox="1"/>
          <p:nvPr/>
        </p:nvSpPr>
        <p:spPr>
          <a:xfrm>
            <a:off x="2615145" y="5535701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29 385 = 2 + 9 + 3 + 8 + 5 = 27</a:t>
            </a:r>
          </a:p>
        </p:txBody>
      </p:sp>
    </p:spTree>
    <p:extLst>
      <p:ext uri="{BB962C8B-B14F-4D97-AF65-F5344CB8AC3E}">
        <p14:creationId xmlns:p14="http://schemas.microsoft.com/office/powerpoint/2010/main" val="280436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5" grpId="0" animBg="1"/>
      <p:bldP spid="26" grpId="0" animBg="1"/>
      <p:bldP spid="27" grpId="0" animBg="1"/>
      <p:bldP spid="28" grpId="0" animBg="1"/>
      <p:bldP spid="29" grpId="0"/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300">
                <a:solidFill>
                  <a:schemeClr val="bg1"/>
                </a:solidFill>
                <a:latin typeface="SVN-Caprica Script" pitchFamily="2" charset="0"/>
              </a:rPr>
              <a:t>KHỞI ĐỘNG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51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7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428343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4049655" y="380705"/>
            <a:ext cx="705083" cy="707255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>
            <a:off x="4915144" y="768872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645259" y="2829784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203457" y="519296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D3FE19-4828-4825-B908-85E6E09AC678}"/>
              </a:ext>
            </a:extLst>
          </p:cNvPr>
          <p:cNvSpPr txBox="1"/>
          <p:nvPr/>
        </p:nvSpPr>
        <p:spPr>
          <a:xfrm>
            <a:off x="520526" y="1235256"/>
            <a:ext cx="1146730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</a:t>
            </a:r>
            <a:r>
              <a:rPr lang="en-US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hết cho 9?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EAF40-296A-41D1-A9CB-F1790C430BD3}"/>
              </a:ext>
            </a:extLst>
          </p:cNvPr>
          <p:cNvSpPr txBox="1"/>
          <p:nvPr/>
        </p:nvSpPr>
        <p:spPr>
          <a:xfrm>
            <a:off x="1336607" y="1971939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9339D-752E-4C72-A8C1-89DF21CABB0D}"/>
              </a:ext>
            </a:extLst>
          </p:cNvPr>
          <p:cNvSpPr txBox="1"/>
          <p:nvPr/>
        </p:nvSpPr>
        <p:spPr>
          <a:xfrm>
            <a:off x="290293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1132A-7E48-4689-A5C7-67BDBEB59C75}"/>
              </a:ext>
            </a:extLst>
          </p:cNvPr>
          <p:cNvSpPr txBox="1"/>
          <p:nvPr/>
        </p:nvSpPr>
        <p:spPr>
          <a:xfrm>
            <a:off x="475579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5F610-F1EE-40B4-A46C-2F2C619D6FDA}"/>
              </a:ext>
            </a:extLst>
          </p:cNvPr>
          <p:cNvSpPr txBox="1"/>
          <p:nvPr/>
        </p:nvSpPr>
        <p:spPr>
          <a:xfrm>
            <a:off x="660865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06738-C649-4796-857B-67255318C463}"/>
              </a:ext>
            </a:extLst>
          </p:cNvPr>
          <p:cNvSpPr txBox="1"/>
          <p:nvPr/>
        </p:nvSpPr>
        <p:spPr>
          <a:xfrm>
            <a:off x="8461511" y="1956173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DB22CB-67DA-416F-A131-C84CE903C22E}"/>
              </a:ext>
            </a:extLst>
          </p:cNvPr>
          <p:cNvSpPr/>
          <p:nvPr/>
        </p:nvSpPr>
        <p:spPr>
          <a:xfrm>
            <a:off x="1576555" y="2121292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5A38A8-470C-4659-8DEC-CB7C3128ABD9}"/>
              </a:ext>
            </a:extLst>
          </p:cNvPr>
          <p:cNvSpPr/>
          <p:nvPr/>
        </p:nvSpPr>
        <p:spPr>
          <a:xfrm>
            <a:off x="6565661" y="2095693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21A60A-36BD-41E2-9E67-4D00AC1CBA77}"/>
              </a:ext>
            </a:extLst>
          </p:cNvPr>
          <p:cNvSpPr/>
          <p:nvPr/>
        </p:nvSpPr>
        <p:spPr>
          <a:xfrm>
            <a:off x="4712723" y="2065830"/>
            <a:ext cx="1479711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76D57-5D4C-4584-81D5-F26DACE86768}"/>
              </a:ext>
            </a:extLst>
          </p:cNvPr>
          <p:cNvSpPr txBox="1"/>
          <p:nvPr/>
        </p:nvSpPr>
        <p:spPr>
          <a:xfrm>
            <a:off x="2615145" y="286658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9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+ 6 = 15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359008-3946-407C-AB0B-E849676773B9}"/>
              </a:ext>
            </a:extLst>
          </p:cNvPr>
          <p:cNvSpPr txBox="1"/>
          <p:nvPr/>
        </p:nvSpPr>
        <p:spPr>
          <a:xfrm>
            <a:off x="2615145" y="352204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8666F-05D3-47EC-8289-17EF458E59DB}"/>
              </a:ext>
            </a:extLst>
          </p:cNvPr>
          <p:cNvSpPr txBox="1"/>
          <p:nvPr/>
        </p:nvSpPr>
        <p:spPr>
          <a:xfrm>
            <a:off x="2615145" y="417749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 = 7 + 8 + 5 + 3 = 23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2F0F55-22E2-4189-986E-DACFDB19B606}"/>
              </a:ext>
            </a:extLst>
          </p:cNvPr>
          <p:cNvSpPr txBox="1"/>
          <p:nvPr/>
        </p:nvSpPr>
        <p:spPr>
          <a:xfrm>
            <a:off x="2615145" y="483295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+ 5 + 5 + 4 = 19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03A2C-E551-4862-88CA-C6CDA909D843}"/>
              </a:ext>
            </a:extLst>
          </p:cNvPr>
          <p:cNvSpPr txBox="1"/>
          <p:nvPr/>
        </p:nvSpPr>
        <p:spPr>
          <a:xfrm>
            <a:off x="2615145" y="5488403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 = 1 + 0 + 9 + 7 = 18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1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animBg="1"/>
      <p:bldP spid="27" grpId="0" animBg="1"/>
      <p:bldP spid="28" grpId="0" animBg="1"/>
      <p:bldP spid="31" grpId="0"/>
      <p:bldP spid="34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C5DE8EB-A7E1-4363-A7C4-FF50F88E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607A31D-23F3-412D-BAD3-46750241A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12" y="1713733"/>
            <a:ext cx="4048526" cy="30363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7" y="5309516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743" y="1784255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  <a:noFill/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endPara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  <a:grpFill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66428" cy="1927930"/>
            <a:chOff x="-2312095" y="2265304"/>
            <a:chExt cx="2149821" cy="1445947"/>
          </a:xfrm>
          <a:noFill/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667001"/>
              <a:ext cx="1196848" cy="1044250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841158"/>
            <a:chOff x="-2312095" y="2265304"/>
            <a:chExt cx="2133600" cy="1380868"/>
          </a:xfrm>
          <a:noFill/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3" y="2667001"/>
              <a:ext cx="1121189" cy="979171"/>
            </a:xfrm>
            <a:prstGeom prst="rect">
              <a:avLst/>
            </a:prstGeom>
            <a:grp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067084" y="5156201"/>
            <a:ext cx="3076121" cy="1854198"/>
            <a:chOff x="-2381013" y="2255524"/>
            <a:chExt cx="2307091" cy="1390647"/>
          </a:xfrm>
          <a:noFill/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vi-VN" sz="2400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382358" cy="979170"/>
            </a:xfrm>
            <a:prstGeom prst="rect">
              <a:avLst/>
            </a:prstGeom>
            <a:grpFill/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145267-B001-495A-B5B8-7BC8A0EF206E}"/>
              </a:ext>
            </a:extLst>
          </p:cNvPr>
          <p:cNvSpPr/>
          <p:nvPr/>
        </p:nvSpPr>
        <p:spPr>
          <a:xfrm>
            <a:off x="5882385" y="1418890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F54986-0CFB-476F-8D39-E2AA68E904C7}"/>
              </a:ext>
            </a:extLst>
          </p:cNvPr>
          <p:cNvSpPr/>
          <p:nvPr/>
        </p:nvSpPr>
        <p:spPr>
          <a:xfrm>
            <a:off x="1916589" y="1418891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47F578A-A1C7-4541-B04F-73EC1C139BD0}"/>
              </a:ext>
            </a:extLst>
          </p:cNvPr>
          <p:cNvSpPr/>
          <p:nvPr/>
        </p:nvSpPr>
        <p:spPr>
          <a:xfrm>
            <a:off x="7597656" y="3348308"/>
            <a:ext cx="3535692" cy="76840"/>
          </a:xfrm>
          <a:prstGeom prst="roundRect">
            <a:avLst>
              <a:gd name="adj" fmla="val 11053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B64308-5D64-407F-973A-C512316DFFDC}"/>
              </a:ext>
            </a:extLst>
          </p:cNvPr>
          <p:cNvSpPr txBox="1"/>
          <p:nvPr/>
        </p:nvSpPr>
        <p:spPr>
          <a:xfrm rot="900000">
            <a:off x="1236055" y="308604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D83F4B-6B5E-4DE4-9A87-E57A123D283C}"/>
              </a:ext>
            </a:extLst>
          </p:cNvPr>
          <p:cNvSpPr txBox="1"/>
          <p:nvPr/>
        </p:nvSpPr>
        <p:spPr>
          <a:xfrm rot="900000">
            <a:off x="5216915" y="308548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80" name="!!8">
            <a:extLst>
              <a:ext uri="{FF2B5EF4-FFF2-40B4-BE49-F238E27FC236}">
                <a16:creationId xmlns:a16="http://schemas.microsoft.com/office/drawing/2014/main" id="{730DD4C7-A550-44BA-AB50-837BB4CDE251}"/>
              </a:ext>
            </a:extLst>
          </p:cNvPr>
          <p:cNvSpPr/>
          <p:nvPr/>
        </p:nvSpPr>
        <p:spPr>
          <a:xfrm>
            <a:off x="1288376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!!9">
            <a:extLst>
              <a:ext uri="{FF2B5EF4-FFF2-40B4-BE49-F238E27FC236}">
                <a16:creationId xmlns:a16="http://schemas.microsoft.com/office/drawing/2014/main" id="{730EAFFC-F6A7-4F93-B1DA-C14725273D33}"/>
              </a:ext>
            </a:extLst>
          </p:cNvPr>
          <p:cNvSpPr/>
          <p:nvPr/>
        </p:nvSpPr>
        <p:spPr>
          <a:xfrm>
            <a:off x="13355483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!!10">
            <a:extLst>
              <a:ext uri="{FF2B5EF4-FFF2-40B4-BE49-F238E27FC236}">
                <a16:creationId xmlns:a16="http://schemas.microsoft.com/office/drawing/2014/main" id="{45BD7475-D3D0-4FC0-B4C4-4E6BEEE1972D}"/>
              </a:ext>
            </a:extLst>
          </p:cNvPr>
          <p:cNvSpPr/>
          <p:nvPr/>
        </p:nvSpPr>
        <p:spPr>
          <a:xfrm>
            <a:off x="1382719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5C902-B785-485D-88E6-657CEE47A6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922" y="2912116"/>
            <a:ext cx="1490825" cy="841695"/>
          </a:xfrm>
          <a:prstGeom prst="rect">
            <a:avLst/>
          </a:prstGeom>
        </p:spPr>
      </p:pic>
      <p:sp>
        <p:nvSpPr>
          <p:cNvPr id="66" name="!!4">
            <a:extLst>
              <a:ext uri="{FF2B5EF4-FFF2-40B4-BE49-F238E27FC236}">
                <a16:creationId xmlns:a16="http://schemas.microsoft.com/office/drawing/2014/main" id="{B4D97801-A9A7-4F80-83A7-9E7A126FD2E2}"/>
              </a:ext>
            </a:extLst>
          </p:cNvPr>
          <p:cNvSpPr/>
          <p:nvPr/>
        </p:nvSpPr>
        <p:spPr>
          <a:xfrm>
            <a:off x="906244" y="1025459"/>
            <a:ext cx="9640881" cy="5212180"/>
          </a:xfrm>
          <a:prstGeom prst="roundRect">
            <a:avLst>
              <a:gd name="adj" fmla="val 50000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CA7BC2-0F97-4505-B73F-993FEC67FEFF}"/>
              </a:ext>
            </a:extLst>
          </p:cNvPr>
          <p:cNvSpPr txBox="1"/>
          <p:nvPr/>
        </p:nvSpPr>
        <p:spPr>
          <a:xfrm>
            <a:off x="-300481" y="1819621"/>
            <a:ext cx="850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Trò chơi </a:t>
            </a:r>
          </a:p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Câu cá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4D4B560-EAC5-46A0-A15A-FF5771AE88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9865" b="20108"/>
          <a:stretch/>
        </p:blipFill>
        <p:spPr>
          <a:xfrm>
            <a:off x="7340756" y="848564"/>
            <a:ext cx="4289598" cy="28376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1E5E18A-BC0B-4A04-859D-428B74FC5F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289" flipH="1">
            <a:off x="8135315" y="796949"/>
            <a:ext cx="1611748" cy="10053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173522-D56A-4EBC-8A2A-3AF3040B36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446" y="1837604"/>
            <a:ext cx="5549741" cy="34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1028 2.22222E-6 L 0.01028 0.33032 L 2.5E-6 0.33032 L 2.5E-6 2.22222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951D69E-358E-4D09-9C99-86BAE751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AAAA2-782F-412F-9BD7-F4991A74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63" y="534290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6051"/>
          <a:stretch/>
        </p:blipFill>
        <p:spPr>
          <a:xfrm>
            <a:off x="5267341" y="-61988"/>
            <a:ext cx="2128836" cy="35926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1"/>
          <a:stretch/>
        </p:blipFill>
        <p:spPr>
          <a:xfrm>
            <a:off x="6023119" y="121545"/>
            <a:ext cx="3602133" cy="339634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08525" y="279540"/>
            <a:ext cx="3821884" cy="733329"/>
            <a:chOff x="-2602644" y="2259825"/>
            <a:chExt cx="2866413" cy="549997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602644" y="2259825"/>
              <a:ext cx="1554480" cy="274320"/>
            </a:xfrm>
            <a:prstGeom prst="wedgeRoundRectCallout">
              <a:avLst>
                <a:gd name="adj1" fmla="val 80752"/>
                <a:gd name="adj2" fmla="val 5235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9931">
              <a:off x="-469234" y="2352622"/>
              <a:ext cx="733003" cy="4572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0600676-08A0-4767-A1E6-31CEB76D1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24709"/>
          <a:stretch/>
        </p:blipFill>
        <p:spPr>
          <a:xfrm flipH="1">
            <a:off x="4881117" y="2014562"/>
            <a:ext cx="5549741" cy="1717187"/>
          </a:xfrm>
          <a:prstGeom prst="rect">
            <a:avLst/>
          </a:prstGeom>
        </p:spPr>
      </p:pic>
      <p:sp>
        <p:nvSpPr>
          <p:cNvPr id="41" name="!!4">
            <a:extLst>
              <a:ext uri="{FF2B5EF4-FFF2-40B4-BE49-F238E27FC236}">
                <a16:creationId xmlns:a16="http://schemas.microsoft.com/office/drawing/2014/main" id="{39E7F363-E789-44E9-AEFF-4A799E1AFD25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561B50-2B74-422F-AF56-A7D2E4691D88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latin typeface="Tahoma" panose="020B0604030504040204" pitchFamily="34" charset="0"/>
              </a:rPr>
              <a:t>Số nào chia hết cho 9?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429000"/>
            <a:ext cx="2844800" cy="1804506"/>
            <a:chOff x="-2312095" y="2265304"/>
            <a:chExt cx="2133600" cy="135337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A.991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2" y="2667002"/>
              <a:ext cx="1089711" cy="95168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61"/>
            <a:chOff x="-2312095" y="2265303"/>
            <a:chExt cx="2133600" cy="1133220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3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D.125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379361"/>
              <a:ext cx="1168095" cy="10191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868150" y="5156200"/>
            <a:ext cx="3275055" cy="1995110"/>
            <a:chOff x="-2381013" y="2255524"/>
            <a:chExt cx="2456291" cy="149633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479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2"/>
              <a:ext cx="1531558" cy="1084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5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CEA818C-CD6E-4BBC-8FDC-5D115D9AE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1CADC2-841D-42AC-AC8D-5346F9498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33" y="5398939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423" y="-567347"/>
            <a:ext cx="2609319" cy="4421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857" y="-247544"/>
            <a:ext cx="4346688" cy="4086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694775" y="268124"/>
            <a:ext cx="4348708" cy="963125"/>
            <a:chOff x="-3005187" y="2152075"/>
            <a:chExt cx="3261531" cy="72234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005187" y="2297797"/>
              <a:ext cx="1554480" cy="274320"/>
            </a:xfrm>
            <a:prstGeom prst="wedgeRoundRectCallout">
              <a:avLst>
                <a:gd name="adj1" fmla="val 97295"/>
                <a:gd name="adj2" fmla="val -1014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0515" flipH="1">
              <a:off x="-763435" y="2152075"/>
              <a:ext cx="1019779" cy="722344"/>
            </a:xfrm>
            <a:prstGeom prst="rect">
              <a:avLst/>
            </a:prstGeom>
          </p:spPr>
        </p:pic>
      </p:grpSp>
      <p:sp>
        <p:nvSpPr>
          <p:cNvPr id="42" name="!!4">
            <a:extLst>
              <a:ext uri="{FF2B5EF4-FFF2-40B4-BE49-F238E27FC236}">
                <a16:creationId xmlns:a16="http://schemas.microsoft.com/office/drawing/2014/main" id="{CAC2C31D-23C3-4995-8D80-49B0865DDCCB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CAAD99-3EDE-42C9-A239-FC05CCB9BA61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b="1">
                <a:latin typeface="Tahoma" panose="020B0604030504040204" pitchFamily="34" charset="0"/>
              </a:rPr>
              <a:t>Số nào không chia hết cho 9?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4B53821-A485-454E-885B-5A44D4809E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58" b="21199"/>
          <a:stretch/>
        </p:blipFill>
        <p:spPr>
          <a:xfrm flipH="1">
            <a:off x="4520040" y="2390991"/>
            <a:ext cx="5549741" cy="15792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1747769" y="5143841"/>
            <a:ext cx="3289031" cy="2057056"/>
            <a:chOff x="-2312095" y="2265304"/>
            <a:chExt cx="2466773" cy="15427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610958" cy="114109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961475" y="3583859"/>
            <a:ext cx="2844800" cy="1956259"/>
            <a:chOff x="-2312095" y="2265304"/>
            <a:chExt cx="2133600" cy="14671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5553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66747" y="2581563"/>
              <a:ext cx="1317865" cy="115093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0"/>
            <a:ext cx="2844800" cy="1697897"/>
            <a:chOff x="-2312095" y="2265304"/>
            <a:chExt cx="2133600" cy="127342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1269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727266" y="2666240"/>
              <a:ext cx="1545367" cy="87248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6111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C692AB1-2EED-481F-835E-357FFB7C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F60026-A2C1-4D94-AF07-F6FB3DDA9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41" y="532986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0395" y="-248210"/>
            <a:ext cx="2279549" cy="3862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227" y="81146"/>
            <a:ext cx="3701145" cy="34795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89637" y="332789"/>
            <a:ext cx="2901411" cy="941578"/>
            <a:chOff x="-2365861" y="2200575"/>
            <a:chExt cx="2176058" cy="70618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1" y="2225211"/>
              <a:ext cx="925264" cy="251555"/>
            </a:xfrm>
            <a:prstGeom prst="wedgeRoundRectCallout">
              <a:avLst>
                <a:gd name="adj1" fmla="val 91673"/>
                <a:gd name="adj2" fmla="val 4719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13421">
              <a:off x="-999181" y="2200575"/>
              <a:ext cx="809378" cy="706184"/>
            </a:xfrm>
            <a:prstGeom prst="rect">
              <a:avLst/>
            </a:prstGeom>
          </p:spPr>
        </p:pic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35A643EB-182B-4B75-B175-3AB1A3D79B24}"/>
              </a:ext>
            </a:extLst>
          </p:cNvPr>
          <p:cNvSpPr/>
          <p:nvPr/>
        </p:nvSpPr>
        <p:spPr>
          <a:xfrm>
            <a:off x="201928" y="36517"/>
            <a:ext cx="6054623" cy="2594358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356983-48EC-409C-A4F9-53EC1C5163C5}"/>
              </a:ext>
            </a:extLst>
          </p:cNvPr>
          <p:cNvSpPr txBox="1"/>
          <p:nvPr/>
        </p:nvSpPr>
        <p:spPr>
          <a:xfrm>
            <a:off x="290538" y="403427"/>
            <a:ext cx="59660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</a:rPr>
              <a:t>Điền vào ô trống để được số chia hết cho 9:</a:t>
            </a:r>
          </a:p>
          <a:p>
            <a:pPr algn="ctr"/>
            <a:r>
              <a:rPr lang="en-US" sz="4000">
                <a:latin typeface="Tahoma" panose="020B0604030504040204" pitchFamily="34" charset="0"/>
              </a:rPr>
              <a:t>4</a:t>
            </a:r>
            <a:r>
              <a:rPr lang="en-US" sz="6000">
                <a:latin typeface="Tahoma" panose="020B0604030504040204" pitchFamily="34" charset="0"/>
                <a:sym typeface="Wingdings" panose="05000000000000000000" pitchFamily="2" charset="2"/>
              </a:rPr>
              <a:t></a:t>
            </a:r>
            <a:r>
              <a:rPr lang="en-US" sz="4000">
                <a:latin typeface="Tahoma" panose="020B0604030504040204" pitchFamily="34" charset="0"/>
                <a:sym typeface="Wingdings" panose="05000000000000000000" pitchFamily="2" charset="2"/>
              </a:rPr>
              <a:t>8</a:t>
            </a:r>
            <a:endParaRPr lang="en-US" sz="4000">
              <a:latin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2B71AE-6B2B-4D5E-AD54-6485B8C8F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8" b="26966"/>
          <a:stretch/>
        </p:blipFill>
        <p:spPr>
          <a:xfrm flipH="1">
            <a:off x="5054352" y="1939300"/>
            <a:ext cx="5549741" cy="16443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2023611"/>
            <a:chOff x="-2312095" y="2265304"/>
            <a:chExt cx="2133600" cy="151770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71067" y="2735264"/>
              <a:ext cx="1200857" cy="104774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8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0"/>
            <a:ext cx="2844800" cy="1589261"/>
            <a:chOff x="-2312095" y="2265304"/>
            <a:chExt cx="2133600" cy="11919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7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26316" y="2701688"/>
              <a:ext cx="1338266" cy="7555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789679" y="5143842"/>
            <a:ext cx="3247121" cy="2027371"/>
            <a:chOff x="-2312095" y="2265304"/>
            <a:chExt cx="2435341" cy="1520528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579526" cy="1118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Dặn</a:t>
            </a:r>
            <a:r>
              <a:rPr kumimoji="0" lang="en-US" sz="88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dò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96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580A3F-28D9-4851-A1A3-4E69C5A00ECE}"/>
              </a:ext>
            </a:extLst>
          </p:cNvPr>
          <p:cNvSpPr txBox="1"/>
          <p:nvPr/>
        </p:nvSpPr>
        <p:spPr>
          <a:xfrm>
            <a:off x="2442217" y="3122647"/>
            <a:ext cx="750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latin typeface="SVN-Poky's" panose="020B0606040200020203" pitchFamily="34" charset="0"/>
                <a:ea typeface="Cambria Math" panose="02040503050406030204" pitchFamily="18" charset="0"/>
              </a:rPr>
              <a:t>Chúc các em học tốt.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02874-7BE4-4080-8B82-71F9CC772077}"/>
              </a:ext>
            </a:extLst>
          </p:cNvPr>
          <p:cNvSpPr/>
          <p:nvPr/>
        </p:nvSpPr>
        <p:spPr>
          <a:xfrm>
            <a:off x="2341418" y="0"/>
            <a:ext cx="7135091" cy="1122226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 rot="10800000">
            <a:off x="563476" y="671914"/>
            <a:ext cx="356060" cy="2092862"/>
          </a:xfrm>
          <a:prstGeom prst="roundRect">
            <a:avLst>
              <a:gd name="adj" fmla="val 249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 rot="16200000">
            <a:off x="2143432" y="-1080037"/>
            <a:ext cx="337526" cy="3482145"/>
          </a:xfrm>
          <a:prstGeom prst="roundRect">
            <a:avLst>
              <a:gd name="adj" fmla="val 175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2653172" y="1122226"/>
            <a:ext cx="6898374" cy="927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 rot="5400000">
            <a:off x="9744152" y="4457584"/>
            <a:ext cx="324716" cy="3652539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1398148" y="4384449"/>
            <a:ext cx="324716" cy="2061763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6015E0-FBF5-4778-8980-E1745180B4A2}"/>
              </a:ext>
            </a:extLst>
          </p:cNvPr>
          <p:cNvSpPr txBox="1"/>
          <p:nvPr/>
        </p:nvSpPr>
        <p:spPr>
          <a:xfrm>
            <a:off x="5044560" y="7647302"/>
            <a:ext cx="2295568" cy="46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2" descr="Calculator Card - Assistive Cards">
            <a:extLst>
              <a:ext uri="{FF2B5EF4-FFF2-40B4-BE49-F238E27FC236}">
                <a16:creationId xmlns:a16="http://schemas.microsoft.com/office/drawing/2014/main" id="{350BEF1B-0358-46D3-B31E-427BD15B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7" y="220980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6DD5D8EE-97B7-4FD4-9D69-3EE3965F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8" y="391619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Icon | Calculator">
            <a:extLst>
              <a:ext uri="{FF2B5EF4-FFF2-40B4-BE49-F238E27FC236}">
                <a16:creationId xmlns:a16="http://schemas.microsoft.com/office/drawing/2014/main" id="{F59760B9-9B91-4F0C-8A06-778931A1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7" y="5014949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pple Calculator 3D Illustrations Designs, Images, Vectors, HD Graphics">
            <a:extLst>
              <a:ext uri="{FF2B5EF4-FFF2-40B4-BE49-F238E27FC236}">
                <a16:creationId xmlns:a16="http://schemas.microsoft.com/office/drawing/2014/main" id="{301559FC-72E9-40C4-9685-3FE18D9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91" y="4611549"/>
            <a:ext cx="1933576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52A5D8-4DAC-4675-8224-D578189D49FD}"/>
              </a:ext>
            </a:extLst>
          </p:cNvPr>
          <p:cNvGrpSpPr>
            <a:grpSpLocks noChangeAspect="1"/>
          </p:cNvGrpSpPr>
          <p:nvPr/>
        </p:nvGrpSpPr>
        <p:grpSpPr>
          <a:xfrm>
            <a:off x="10383872" y="2204999"/>
            <a:ext cx="1683544" cy="2262566"/>
            <a:chOff x="7460456" y="1492472"/>
            <a:chExt cx="395478" cy="5314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AD0D5E-823C-40C2-ABEE-068E5C0FF7D3}"/>
                </a:ext>
              </a:extLst>
            </p:cNvPr>
            <p:cNvSpPr/>
            <p:nvPr/>
          </p:nvSpPr>
          <p:spPr>
            <a:xfrm>
              <a:off x="7460456" y="1492472"/>
              <a:ext cx="200025" cy="531495"/>
            </a:xfrm>
            <a:custGeom>
              <a:avLst/>
              <a:gdLst>
                <a:gd name="connsiteX0" fmla="*/ 60293 w 200025"/>
                <a:gd name="connsiteY0" fmla="*/ 4286 h 531495"/>
                <a:gd name="connsiteX1" fmla="*/ 4286 w 200025"/>
                <a:gd name="connsiteY1" fmla="*/ 62579 h 531495"/>
                <a:gd name="connsiteX2" fmla="*/ 4286 w 200025"/>
                <a:gd name="connsiteY2" fmla="*/ 473488 h 531495"/>
                <a:gd name="connsiteX3" fmla="*/ 60293 w 200025"/>
                <a:gd name="connsiteY3" fmla="*/ 531781 h 531495"/>
                <a:gd name="connsiteX4" fmla="*/ 200311 w 200025"/>
                <a:gd name="connsiteY4" fmla="*/ 531781 h 531495"/>
                <a:gd name="connsiteX5" fmla="*/ 200311 w 200025"/>
                <a:gd name="connsiteY5" fmla="*/ 4286 h 531495"/>
                <a:gd name="connsiteX6" fmla="*/ 60293 w 200025"/>
                <a:gd name="connsiteY6" fmla="*/ 4286 h 531495"/>
                <a:gd name="connsiteX7" fmla="*/ 60293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60293" y="4286"/>
                  </a:moveTo>
                  <a:cubicBezTo>
                    <a:pt x="29432" y="4286"/>
                    <a:pt x="4286" y="30575"/>
                    <a:pt x="4286" y="62579"/>
                  </a:cubicBezTo>
                  <a:lnTo>
                    <a:pt x="4286" y="473488"/>
                  </a:lnTo>
                  <a:cubicBezTo>
                    <a:pt x="4286" y="505492"/>
                    <a:pt x="29432" y="531781"/>
                    <a:pt x="60293" y="531781"/>
                  </a:cubicBezTo>
                  <a:lnTo>
                    <a:pt x="200311" y="531781"/>
                  </a:lnTo>
                  <a:lnTo>
                    <a:pt x="200311" y="4286"/>
                  </a:lnTo>
                  <a:lnTo>
                    <a:pt x="60293" y="4286"/>
                  </a:lnTo>
                  <a:lnTo>
                    <a:pt x="60293" y="4286"/>
                  </a:lnTo>
                  <a:close/>
                </a:path>
              </a:pathLst>
            </a:custGeom>
            <a:solidFill>
              <a:srgbClr val="A5A8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EED0F6-A43E-436F-AE3C-7106F2D2B166}"/>
                </a:ext>
              </a:extLst>
            </p:cNvPr>
            <p:cNvSpPr/>
            <p:nvPr/>
          </p:nvSpPr>
          <p:spPr>
            <a:xfrm>
              <a:off x="7655909" y="1492472"/>
              <a:ext cx="200025" cy="531495"/>
            </a:xfrm>
            <a:custGeom>
              <a:avLst/>
              <a:gdLst>
                <a:gd name="connsiteX0" fmla="*/ 144304 w 200025"/>
                <a:gd name="connsiteY0" fmla="*/ 4286 h 531495"/>
                <a:gd name="connsiteX1" fmla="*/ 4286 w 200025"/>
                <a:gd name="connsiteY1" fmla="*/ 4286 h 531495"/>
                <a:gd name="connsiteX2" fmla="*/ 4286 w 200025"/>
                <a:gd name="connsiteY2" fmla="*/ 531781 h 531495"/>
                <a:gd name="connsiteX3" fmla="*/ 144304 w 200025"/>
                <a:gd name="connsiteY3" fmla="*/ 531781 h 531495"/>
                <a:gd name="connsiteX4" fmla="*/ 200311 w 200025"/>
                <a:gd name="connsiteY4" fmla="*/ 473488 h 531495"/>
                <a:gd name="connsiteX5" fmla="*/ 200311 w 200025"/>
                <a:gd name="connsiteY5" fmla="*/ 62579 h 531495"/>
                <a:gd name="connsiteX6" fmla="*/ 144304 w 200025"/>
                <a:gd name="connsiteY6" fmla="*/ 4286 h 531495"/>
                <a:gd name="connsiteX7" fmla="*/ 144304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144304" y="4286"/>
                  </a:moveTo>
                  <a:lnTo>
                    <a:pt x="4286" y="4286"/>
                  </a:lnTo>
                  <a:lnTo>
                    <a:pt x="4286" y="531781"/>
                  </a:lnTo>
                  <a:lnTo>
                    <a:pt x="144304" y="531781"/>
                  </a:lnTo>
                  <a:cubicBezTo>
                    <a:pt x="175165" y="531781"/>
                    <a:pt x="200311" y="505492"/>
                    <a:pt x="200311" y="473488"/>
                  </a:cubicBezTo>
                  <a:lnTo>
                    <a:pt x="200311" y="62579"/>
                  </a:lnTo>
                  <a:cubicBezTo>
                    <a:pt x="200882" y="30575"/>
                    <a:pt x="175736" y="4286"/>
                    <a:pt x="144304" y="4286"/>
                  </a:cubicBezTo>
                  <a:lnTo>
                    <a:pt x="144304" y="4286"/>
                  </a:lnTo>
                  <a:close/>
                </a:path>
              </a:pathLst>
            </a:custGeom>
            <a:solidFill>
              <a:srgbClr val="7E8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B3D852-3FB2-4035-B229-C7700FE7D87A}"/>
                </a:ext>
              </a:extLst>
            </p:cNvPr>
            <p:cNvSpPr/>
            <p:nvPr/>
          </p:nvSpPr>
          <p:spPr>
            <a:xfrm>
              <a:off x="7497032" y="1537621"/>
              <a:ext cx="325755" cy="148590"/>
            </a:xfrm>
            <a:custGeom>
              <a:avLst/>
              <a:gdLst>
                <a:gd name="connsiteX0" fmla="*/ 323183 w 325755"/>
                <a:gd name="connsiteY0" fmla="*/ 90011 h 148590"/>
                <a:gd name="connsiteX1" fmla="*/ 270034 w 325755"/>
                <a:gd name="connsiteY1" fmla="*/ 146018 h 148590"/>
                <a:gd name="connsiteX2" fmla="*/ 57436 w 325755"/>
                <a:gd name="connsiteY2" fmla="*/ 146018 h 148590"/>
                <a:gd name="connsiteX3" fmla="*/ 4286 w 325755"/>
                <a:gd name="connsiteY3" fmla="*/ 90011 h 148590"/>
                <a:gd name="connsiteX4" fmla="*/ 4286 w 325755"/>
                <a:gd name="connsiteY4" fmla="*/ 60293 h 148590"/>
                <a:gd name="connsiteX5" fmla="*/ 57436 w 325755"/>
                <a:gd name="connsiteY5" fmla="*/ 4286 h 148590"/>
                <a:gd name="connsiteX6" fmla="*/ 270034 w 325755"/>
                <a:gd name="connsiteY6" fmla="*/ 4286 h 148590"/>
                <a:gd name="connsiteX7" fmla="*/ 323183 w 325755"/>
                <a:gd name="connsiteY7" fmla="*/ 60293 h 148590"/>
                <a:gd name="connsiteX8" fmla="*/ 323183 w 325755"/>
                <a:gd name="connsiteY8" fmla="*/ 90011 h 148590"/>
                <a:gd name="connsiteX9" fmla="*/ 323183 w 325755"/>
                <a:gd name="connsiteY9" fmla="*/ 90011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755" h="148590">
                  <a:moveTo>
                    <a:pt x="323183" y="90011"/>
                  </a:moveTo>
                  <a:cubicBezTo>
                    <a:pt x="323183" y="120872"/>
                    <a:pt x="299180" y="146018"/>
                    <a:pt x="270034" y="146018"/>
                  </a:cubicBezTo>
                  <a:lnTo>
                    <a:pt x="57436" y="146018"/>
                  </a:lnTo>
                  <a:cubicBezTo>
                    <a:pt x="27718" y="146018"/>
                    <a:pt x="4286" y="120872"/>
                    <a:pt x="4286" y="90011"/>
                  </a:cubicBezTo>
                  <a:lnTo>
                    <a:pt x="4286" y="60293"/>
                  </a:lnTo>
                  <a:cubicBezTo>
                    <a:pt x="4286" y="29432"/>
                    <a:pt x="28289" y="4286"/>
                    <a:pt x="57436" y="4286"/>
                  </a:cubicBezTo>
                  <a:lnTo>
                    <a:pt x="270034" y="4286"/>
                  </a:lnTo>
                  <a:cubicBezTo>
                    <a:pt x="299751" y="4286"/>
                    <a:pt x="323183" y="29432"/>
                    <a:pt x="323183" y="60293"/>
                  </a:cubicBezTo>
                  <a:lnTo>
                    <a:pt x="323183" y="90011"/>
                  </a:lnTo>
                  <a:lnTo>
                    <a:pt x="323183" y="900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81DA8E-0A63-4BB7-97E1-9594E97C019A}"/>
                </a:ext>
              </a:extLst>
            </p:cNvPr>
            <p:cNvSpPr/>
            <p:nvPr/>
          </p:nvSpPr>
          <p:spPr>
            <a:xfrm>
              <a:off x="74964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4A540-115D-49A6-B359-827B0000BB46}"/>
                </a:ext>
              </a:extLst>
            </p:cNvPr>
            <p:cNvSpPr/>
            <p:nvPr/>
          </p:nvSpPr>
          <p:spPr>
            <a:xfrm>
              <a:off x="76147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59B1F4-3787-42E5-A515-FBC06CCD398D}"/>
                </a:ext>
              </a:extLst>
            </p:cNvPr>
            <p:cNvSpPr/>
            <p:nvPr/>
          </p:nvSpPr>
          <p:spPr>
            <a:xfrm>
              <a:off x="7733062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73786A-8B6D-4554-B294-B3330BB01357}"/>
                </a:ext>
              </a:extLst>
            </p:cNvPr>
            <p:cNvSpPr/>
            <p:nvPr/>
          </p:nvSpPr>
          <p:spPr>
            <a:xfrm>
              <a:off x="74964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D3E07D-E1AC-4CAE-908D-16E9FC7B5E96}"/>
                </a:ext>
              </a:extLst>
            </p:cNvPr>
            <p:cNvSpPr/>
            <p:nvPr/>
          </p:nvSpPr>
          <p:spPr>
            <a:xfrm>
              <a:off x="76147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9933EF-D1C2-4E43-8718-C9F7335DEED7}"/>
                </a:ext>
              </a:extLst>
            </p:cNvPr>
            <p:cNvSpPr/>
            <p:nvPr/>
          </p:nvSpPr>
          <p:spPr>
            <a:xfrm>
              <a:off x="7733062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783188-BF1B-4943-9644-78F6475DF70B}"/>
                </a:ext>
              </a:extLst>
            </p:cNvPr>
            <p:cNvSpPr/>
            <p:nvPr/>
          </p:nvSpPr>
          <p:spPr>
            <a:xfrm>
              <a:off x="74964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15D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25F13F-84A4-422D-99E4-AA517ED825F6}"/>
                </a:ext>
              </a:extLst>
            </p:cNvPr>
            <p:cNvSpPr/>
            <p:nvPr/>
          </p:nvSpPr>
          <p:spPr>
            <a:xfrm>
              <a:off x="76147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38277E-F5E3-4794-8BCE-093C5BD6DCC1}"/>
                </a:ext>
              </a:extLst>
            </p:cNvPr>
            <p:cNvSpPr/>
            <p:nvPr/>
          </p:nvSpPr>
          <p:spPr>
            <a:xfrm>
              <a:off x="7733062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18BE6B-022B-4ADC-AA31-D9DF449FECA4}"/>
                </a:ext>
              </a:extLst>
            </p:cNvPr>
            <p:cNvSpPr/>
            <p:nvPr/>
          </p:nvSpPr>
          <p:spPr>
            <a:xfrm>
              <a:off x="7716488" y="1558766"/>
              <a:ext cx="74295" cy="102870"/>
            </a:xfrm>
            <a:custGeom>
              <a:avLst/>
              <a:gdLst>
                <a:gd name="connsiteX0" fmla="*/ 60865 w 74295"/>
                <a:gd name="connsiteY0" fmla="*/ 62579 h 102870"/>
                <a:gd name="connsiteX1" fmla="*/ 39148 w 74295"/>
                <a:gd name="connsiteY1" fmla="*/ 84296 h 102870"/>
                <a:gd name="connsiteX2" fmla="*/ 17431 w 74295"/>
                <a:gd name="connsiteY2" fmla="*/ 62579 h 102870"/>
                <a:gd name="connsiteX3" fmla="*/ 17431 w 74295"/>
                <a:gd name="connsiteY3" fmla="*/ 44863 h 102870"/>
                <a:gd name="connsiteX4" fmla="*/ 39148 w 74295"/>
                <a:gd name="connsiteY4" fmla="*/ 23146 h 102870"/>
                <a:gd name="connsiteX5" fmla="*/ 60865 w 74295"/>
                <a:gd name="connsiteY5" fmla="*/ 44863 h 102870"/>
                <a:gd name="connsiteX6" fmla="*/ 60865 w 74295"/>
                <a:gd name="connsiteY6" fmla="*/ 62579 h 102870"/>
                <a:gd name="connsiteX7" fmla="*/ 60865 w 74295"/>
                <a:gd name="connsiteY7" fmla="*/ 62579 h 102870"/>
                <a:gd name="connsiteX8" fmla="*/ 39719 w 74295"/>
                <a:gd name="connsiteY8" fmla="*/ 4286 h 102870"/>
                <a:gd name="connsiteX9" fmla="*/ 4286 w 74295"/>
                <a:gd name="connsiteY9" fmla="*/ 39719 h 102870"/>
                <a:gd name="connsiteX10" fmla="*/ 4286 w 74295"/>
                <a:gd name="connsiteY10" fmla="*/ 68294 h 102870"/>
                <a:gd name="connsiteX11" fmla="*/ 39719 w 74295"/>
                <a:gd name="connsiteY11" fmla="*/ 103727 h 102870"/>
                <a:gd name="connsiteX12" fmla="*/ 75152 w 74295"/>
                <a:gd name="connsiteY12" fmla="*/ 68294 h 102870"/>
                <a:gd name="connsiteX13" fmla="*/ 75152 w 74295"/>
                <a:gd name="connsiteY13" fmla="*/ 39719 h 102870"/>
                <a:gd name="connsiteX14" fmla="*/ 39719 w 74295"/>
                <a:gd name="connsiteY14" fmla="*/ 4286 h 102870"/>
                <a:gd name="connsiteX15" fmla="*/ 39719 w 74295"/>
                <a:gd name="connsiteY15" fmla="*/ 4286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102870">
                  <a:moveTo>
                    <a:pt x="60865" y="62579"/>
                  </a:moveTo>
                  <a:cubicBezTo>
                    <a:pt x="60865" y="74581"/>
                    <a:pt x="51149" y="84296"/>
                    <a:pt x="39148" y="84296"/>
                  </a:cubicBezTo>
                  <a:cubicBezTo>
                    <a:pt x="27146" y="84296"/>
                    <a:pt x="17431" y="74581"/>
                    <a:pt x="17431" y="62579"/>
                  </a:cubicBezTo>
                  <a:lnTo>
                    <a:pt x="17431" y="44863"/>
                  </a:lnTo>
                  <a:cubicBezTo>
                    <a:pt x="17431" y="32861"/>
                    <a:pt x="27146" y="23146"/>
                    <a:pt x="39148" y="23146"/>
                  </a:cubicBezTo>
                  <a:cubicBezTo>
                    <a:pt x="51149" y="23146"/>
                    <a:pt x="60865" y="32861"/>
                    <a:pt x="60865" y="44863"/>
                  </a:cubicBezTo>
                  <a:lnTo>
                    <a:pt x="60865" y="62579"/>
                  </a:lnTo>
                  <a:lnTo>
                    <a:pt x="60865" y="62579"/>
                  </a:lnTo>
                  <a:close/>
                  <a:moveTo>
                    <a:pt x="39719" y="4286"/>
                  </a:moveTo>
                  <a:cubicBezTo>
                    <a:pt x="20288" y="4286"/>
                    <a:pt x="4286" y="20288"/>
                    <a:pt x="4286" y="39719"/>
                  </a:cubicBezTo>
                  <a:lnTo>
                    <a:pt x="4286" y="68294"/>
                  </a:lnTo>
                  <a:cubicBezTo>
                    <a:pt x="4286" y="87725"/>
                    <a:pt x="20288" y="103727"/>
                    <a:pt x="39719" y="103727"/>
                  </a:cubicBezTo>
                  <a:cubicBezTo>
                    <a:pt x="59150" y="103727"/>
                    <a:pt x="75152" y="87725"/>
                    <a:pt x="75152" y="68294"/>
                  </a:cubicBezTo>
                  <a:lnTo>
                    <a:pt x="75152" y="39719"/>
                  </a:lnTo>
                  <a:cubicBezTo>
                    <a:pt x="75152" y="19717"/>
                    <a:pt x="59150" y="4286"/>
                    <a:pt x="39719" y="4286"/>
                  </a:cubicBezTo>
                  <a:lnTo>
                    <a:pt x="39719" y="4286"/>
                  </a:lnTo>
                  <a:close/>
                </a:path>
              </a:pathLst>
            </a:custGeom>
            <a:solidFill>
              <a:srgbClr val="01A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oogle Shape;505;p27">
            <a:extLst>
              <a:ext uri="{FF2B5EF4-FFF2-40B4-BE49-F238E27FC236}">
                <a16:creationId xmlns:a16="http://schemas.microsoft.com/office/drawing/2014/main" id="{C8FFE4CA-82D2-4DFD-AB33-F3FC160F6A85}"/>
              </a:ext>
            </a:extLst>
          </p:cNvPr>
          <p:cNvGrpSpPr/>
          <p:nvPr/>
        </p:nvGrpSpPr>
        <p:grpSpPr>
          <a:xfrm>
            <a:off x="1970041" y="4787951"/>
            <a:ext cx="868990" cy="1258447"/>
            <a:chOff x="3235834" y="3793115"/>
            <a:chExt cx="868990" cy="1258447"/>
          </a:xfrm>
        </p:grpSpPr>
        <p:sp>
          <p:nvSpPr>
            <p:cNvPr id="36" name="Google Shape;506;p27">
              <a:extLst>
                <a:ext uri="{FF2B5EF4-FFF2-40B4-BE49-F238E27FC236}">
                  <a16:creationId xmlns:a16="http://schemas.microsoft.com/office/drawing/2014/main" id="{06C0BC7B-B766-43DF-B245-DEF3862973F6}"/>
                </a:ext>
              </a:extLst>
            </p:cNvPr>
            <p:cNvSpPr/>
            <p:nvPr/>
          </p:nvSpPr>
          <p:spPr>
            <a:xfrm>
              <a:off x="3236476" y="3795496"/>
              <a:ext cx="868347" cy="1256066"/>
            </a:xfrm>
            <a:custGeom>
              <a:avLst/>
              <a:gdLst/>
              <a:ahLst/>
              <a:cxnLst/>
              <a:rect l="l" t="t" r="r" b="b"/>
              <a:pathLst>
                <a:path w="15711" h="22726" extrusionOk="0">
                  <a:moveTo>
                    <a:pt x="1099" y="1"/>
                  </a:moveTo>
                  <a:cubicBezTo>
                    <a:pt x="490" y="1"/>
                    <a:pt x="1" y="491"/>
                    <a:pt x="1" y="1099"/>
                  </a:cubicBezTo>
                  <a:lnTo>
                    <a:pt x="1" y="21614"/>
                  </a:lnTo>
                  <a:cubicBezTo>
                    <a:pt x="1" y="22223"/>
                    <a:pt x="490" y="22726"/>
                    <a:pt x="1099" y="22726"/>
                  </a:cubicBezTo>
                  <a:lnTo>
                    <a:pt x="14612" y="22726"/>
                  </a:lnTo>
                  <a:cubicBezTo>
                    <a:pt x="15221" y="22726"/>
                    <a:pt x="15711" y="22223"/>
                    <a:pt x="15711" y="21614"/>
                  </a:cubicBezTo>
                  <a:lnTo>
                    <a:pt x="15711" y="1099"/>
                  </a:lnTo>
                  <a:cubicBezTo>
                    <a:pt x="15711" y="491"/>
                    <a:pt x="15221" y="1"/>
                    <a:pt x="1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37" name="Google Shape;507;p27">
              <a:extLst>
                <a:ext uri="{FF2B5EF4-FFF2-40B4-BE49-F238E27FC236}">
                  <a16:creationId xmlns:a16="http://schemas.microsoft.com/office/drawing/2014/main" id="{497C496F-E58D-4135-A1C7-466D1D8683C2}"/>
                </a:ext>
              </a:extLst>
            </p:cNvPr>
            <p:cNvGrpSpPr/>
            <p:nvPr/>
          </p:nvGrpSpPr>
          <p:grpSpPr>
            <a:xfrm>
              <a:off x="3235834" y="3793115"/>
              <a:ext cx="865418" cy="1258447"/>
              <a:chOff x="3235834" y="3793115"/>
              <a:chExt cx="865418" cy="1258447"/>
            </a:xfrm>
          </p:grpSpPr>
          <p:sp>
            <p:nvSpPr>
              <p:cNvPr id="38" name="Google Shape;508;p27">
                <a:extLst>
                  <a:ext uri="{FF2B5EF4-FFF2-40B4-BE49-F238E27FC236}">
                    <a16:creationId xmlns:a16="http://schemas.microsoft.com/office/drawing/2014/main" id="{EA4A1622-01BB-4E59-B5F9-032792BB0D4B}"/>
                  </a:ext>
                </a:extLst>
              </p:cNvPr>
              <p:cNvSpPr/>
              <p:nvPr/>
            </p:nvSpPr>
            <p:spPr>
              <a:xfrm>
                <a:off x="3235834" y="3793115"/>
                <a:ext cx="865418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7056" extrusionOk="0">
                    <a:moveTo>
                      <a:pt x="1046" y="1"/>
                    </a:moveTo>
                    <a:cubicBezTo>
                      <a:pt x="437" y="1"/>
                      <a:pt x="1" y="491"/>
                      <a:pt x="1" y="1099"/>
                    </a:cubicBezTo>
                    <a:lnTo>
                      <a:pt x="1" y="7055"/>
                    </a:lnTo>
                    <a:lnTo>
                      <a:pt x="15658" y="7055"/>
                    </a:lnTo>
                    <a:lnTo>
                      <a:pt x="15658" y="1099"/>
                    </a:lnTo>
                    <a:cubicBezTo>
                      <a:pt x="15658" y="491"/>
                      <a:pt x="15168" y="1"/>
                      <a:pt x="14559" y="1"/>
                    </a:cubicBezTo>
                    <a:close/>
                  </a:path>
                </a:pathLst>
              </a:custGeom>
              <a:solidFill>
                <a:srgbClr val="FA51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9" name="Google Shape;509;p27">
                <a:extLst>
                  <a:ext uri="{FF2B5EF4-FFF2-40B4-BE49-F238E27FC236}">
                    <a16:creationId xmlns:a16="http://schemas.microsoft.com/office/drawing/2014/main" id="{3704AD27-FEA2-4F0C-B5A8-346BFBEC9D57}"/>
                  </a:ext>
                </a:extLst>
              </p:cNvPr>
              <p:cNvSpPr/>
              <p:nvPr/>
            </p:nvSpPr>
            <p:spPr>
              <a:xfrm>
                <a:off x="3306725" y="3905262"/>
                <a:ext cx="71911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3309" extrusionOk="0">
                    <a:moveTo>
                      <a:pt x="662" y="0"/>
                    </a:moveTo>
                    <a:cubicBezTo>
                      <a:pt x="278" y="0"/>
                      <a:pt x="0" y="278"/>
                      <a:pt x="0" y="662"/>
                    </a:cubicBezTo>
                    <a:lnTo>
                      <a:pt x="0" y="2647"/>
                    </a:lnTo>
                    <a:cubicBezTo>
                      <a:pt x="0" y="3031"/>
                      <a:pt x="278" y="3309"/>
                      <a:pt x="662" y="3309"/>
                    </a:cubicBezTo>
                    <a:lnTo>
                      <a:pt x="12349" y="3309"/>
                    </a:lnTo>
                    <a:cubicBezTo>
                      <a:pt x="12733" y="3309"/>
                      <a:pt x="13011" y="3031"/>
                      <a:pt x="13011" y="2647"/>
                    </a:cubicBezTo>
                    <a:lnTo>
                      <a:pt x="13011" y="662"/>
                    </a:lnTo>
                    <a:cubicBezTo>
                      <a:pt x="13011" y="278"/>
                      <a:pt x="12733" y="0"/>
                      <a:pt x="12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Google Shape;510;p27">
                <a:extLst>
                  <a:ext uri="{FF2B5EF4-FFF2-40B4-BE49-F238E27FC236}">
                    <a16:creationId xmlns:a16="http://schemas.microsoft.com/office/drawing/2014/main" id="{136B6F7E-8CEB-4F25-A310-F1D574B3908B}"/>
                  </a:ext>
                </a:extLst>
              </p:cNvPr>
              <p:cNvSpPr/>
              <p:nvPr/>
            </p:nvSpPr>
            <p:spPr>
              <a:xfrm>
                <a:off x="3309654" y="4261478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83"/>
                      <a:pt x="2647" y="2052"/>
                    </a:cubicBezTo>
                    <a:lnTo>
                      <a:pt x="2647" y="504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11;p27">
                <a:extLst>
                  <a:ext uri="{FF2B5EF4-FFF2-40B4-BE49-F238E27FC236}">
                    <a16:creationId xmlns:a16="http://schemas.microsoft.com/office/drawing/2014/main" id="{ED16F018-1798-4B84-974C-A05D0DE89CF4}"/>
                  </a:ext>
                </a:extLst>
              </p:cNvPr>
              <p:cNvSpPr/>
              <p:nvPr/>
            </p:nvSpPr>
            <p:spPr>
              <a:xfrm>
                <a:off x="3501275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12;p27">
                <a:extLst>
                  <a:ext uri="{FF2B5EF4-FFF2-40B4-BE49-F238E27FC236}">
                    <a16:creationId xmlns:a16="http://schemas.microsoft.com/office/drawing/2014/main" id="{CFE199A2-A97E-43FC-BE1F-BE60165F69E3}"/>
                  </a:ext>
                </a:extLst>
              </p:cNvPr>
              <p:cNvSpPr/>
              <p:nvPr/>
            </p:nvSpPr>
            <p:spPr>
              <a:xfrm>
                <a:off x="3693670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13;p27">
                <a:extLst>
                  <a:ext uri="{FF2B5EF4-FFF2-40B4-BE49-F238E27FC236}">
                    <a16:creationId xmlns:a16="http://schemas.microsoft.com/office/drawing/2014/main" id="{3AA50020-C0A8-43D9-A5A8-5CE957EC5F98}"/>
                  </a:ext>
                </a:extLst>
              </p:cNvPr>
              <p:cNvSpPr/>
              <p:nvPr/>
            </p:nvSpPr>
            <p:spPr>
              <a:xfrm>
                <a:off x="3309654" y="4453872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70"/>
                      <a:pt x="2647" y="2092"/>
                    </a:cubicBezTo>
                    <a:lnTo>
                      <a:pt x="2647" y="556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14;p27">
                <a:extLst>
                  <a:ext uri="{FF2B5EF4-FFF2-40B4-BE49-F238E27FC236}">
                    <a16:creationId xmlns:a16="http://schemas.microsoft.com/office/drawing/2014/main" id="{A1D881D0-23D2-4827-9889-5E8DB5678E11}"/>
                  </a:ext>
                </a:extLst>
              </p:cNvPr>
              <p:cNvSpPr/>
              <p:nvPr/>
            </p:nvSpPr>
            <p:spPr>
              <a:xfrm>
                <a:off x="3501275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15;p27">
                <a:extLst>
                  <a:ext uri="{FF2B5EF4-FFF2-40B4-BE49-F238E27FC236}">
                    <a16:creationId xmlns:a16="http://schemas.microsoft.com/office/drawing/2014/main" id="{3F3B0AD3-92D2-4783-A968-454892B5AC70}"/>
                  </a:ext>
                </a:extLst>
              </p:cNvPr>
              <p:cNvSpPr/>
              <p:nvPr/>
            </p:nvSpPr>
            <p:spPr>
              <a:xfrm>
                <a:off x="3693670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6" name="Google Shape;516;p27">
                <a:extLst>
                  <a:ext uri="{FF2B5EF4-FFF2-40B4-BE49-F238E27FC236}">
                    <a16:creationId xmlns:a16="http://schemas.microsoft.com/office/drawing/2014/main" id="{E810F3BE-E56D-4837-98E3-3F813335DC3E}"/>
                  </a:ext>
                </a:extLst>
              </p:cNvPr>
              <p:cNvSpPr/>
              <p:nvPr/>
            </p:nvSpPr>
            <p:spPr>
              <a:xfrm>
                <a:off x="3309654" y="4645549"/>
                <a:ext cx="146355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8" extrusionOk="0">
                    <a:moveTo>
                      <a:pt x="556" y="0"/>
                    </a:moveTo>
                    <a:cubicBezTo>
                      <a:pt x="278" y="0"/>
                      <a:pt x="0" y="278"/>
                      <a:pt x="0" y="556"/>
                    </a:cubicBezTo>
                    <a:lnTo>
                      <a:pt x="0" y="2105"/>
                    </a:lnTo>
                    <a:cubicBezTo>
                      <a:pt x="0" y="2383"/>
                      <a:pt x="278" y="2647"/>
                      <a:pt x="556" y="2647"/>
                    </a:cubicBezTo>
                    <a:lnTo>
                      <a:pt x="2091" y="2647"/>
                    </a:lnTo>
                    <a:cubicBezTo>
                      <a:pt x="2369" y="2647"/>
                      <a:pt x="2647" y="2383"/>
                      <a:pt x="2647" y="2105"/>
                    </a:cubicBezTo>
                    <a:lnTo>
                      <a:pt x="2647" y="556"/>
                    </a:lnTo>
                    <a:cubicBezTo>
                      <a:pt x="2647" y="278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7" name="Google Shape;517;p27">
                <a:extLst>
                  <a:ext uri="{FF2B5EF4-FFF2-40B4-BE49-F238E27FC236}">
                    <a16:creationId xmlns:a16="http://schemas.microsoft.com/office/drawing/2014/main" id="{055D9F2A-8414-4193-9FE3-989D6D10E965}"/>
                  </a:ext>
                </a:extLst>
              </p:cNvPr>
              <p:cNvSpPr/>
              <p:nvPr/>
            </p:nvSpPr>
            <p:spPr>
              <a:xfrm>
                <a:off x="3501275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557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557" y="2647"/>
                    </a:cubicBezTo>
                    <a:lnTo>
                      <a:pt x="2105" y="2647"/>
                    </a:lnTo>
                    <a:cubicBezTo>
                      <a:pt x="2383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8" name="Google Shape;518;p27">
                <a:extLst>
                  <a:ext uri="{FF2B5EF4-FFF2-40B4-BE49-F238E27FC236}">
                    <a16:creationId xmlns:a16="http://schemas.microsoft.com/office/drawing/2014/main" id="{4F0B8FD3-3C48-420D-BB42-6161850F99B0}"/>
                  </a:ext>
                </a:extLst>
              </p:cNvPr>
              <p:cNvSpPr/>
              <p:nvPr/>
            </p:nvSpPr>
            <p:spPr>
              <a:xfrm>
                <a:off x="3693670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490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490" y="2647"/>
                    </a:cubicBezTo>
                    <a:lnTo>
                      <a:pt x="2092" y="2647"/>
                    </a:lnTo>
                    <a:cubicBezTo>
                      <a:pt x="2370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9" name="Google Shape;519;p27">
                <a:extLst>
                  <a:ext uri="{FF2B5EF4-FFF2-40B4-BE49-F238E27FC236}">
                    <a16:creationId xmlns:a16="http://schemas.microsoft.com/office/drawing/2014/main" id="{9932D3A0-228A-4D10-91B4-49C0A52D0946}"/>
                  </a:ext>
                </a:extLst>
              </p:cNvPr>
              <p:cNvSpPr/>
              <p:nvPr/>
            </p:nvSpPr>
            <p:spPr>
              <a:xfrm>
                <a:off x="3309654" y="4840873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0"/>
                    </a:moveTo>
                    <a:cubicBezTo>
                      <a:pt x="278" y="0"/>
                      <a:pt x="0" y="225"/>
                      <a:pt x="0" y="503"/>
                    </a:cubicBezTo>
                    <a:lnTo>
                      <a:pt x="0" y="2091"/>
                    </a:lnTo>
                    <a:cubicBezTo>
                      <a:pt x="0" y="2369"/>
                      <a:pt x="278" y="2594"/>
                      <a:pt x="556" y="2594"/>
                    </a:cubicBezTo>
                    <a:lnTo>
                      <a:pt x="2091" y="2594"/>
                    </a:lnTo>
                    <a:cubicBezTo>
                      <a:pt x="2369" y="2594"/>
                      <a:pt x="2647" y="2369"/>
                      <a:pt x="2647" y="2091"/>
                    </a:cubicBezTo>
                    <a:lnTo>
                      <a:pt x="2647" y="503"/>
                    </a:lnTo>
                    <a:cubicBezTo>
                      <a:pt x="2647" y="225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0" name="Google Shape;520;p27">
                <a:extLst>
                  <a:ext uri="{FF2B5EF4-FFF2-40B4-BE49-F238E27FC236}">
                    <a16:creationId xmlns:a16="http://schemas.microsoft.com/office/drawing/2014/main" id="{6E5CF046-FAD9-415F-84D2-A7FC97C6F7FC}"/>
                  </a:ext>
                </a:extLst>
              </p:cNvPr>
              <p:cNvSpPr/>
              <p:nvPr/>
            </p:nvSpPr>
            <p:spPr>
              <a:xfrm>
                <a:off x="3501275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557" y="2594"/>
                    </a:cubicBezTo>
                    <a:lnTo>
                      <a:pt x="2105" y="2594"/>
                    </a:lnTo>
                    <a:cubicBezTo>
                      <a:pt x="2383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1" name="Google Shape;521;p27">
                <a:extLst>
                  <a:ext uri="{FF2B5EF4-FFF2-40B4-BE49-F238E27FC236}">
                    <a16:creationId xmlns:a16="http://schemas.microsoft.com/office/drawing/2014/main" id="{AAB69366-0D6C-44E7-B0AF-4623C2E40C67}"/>
                  </a:ext>
                </a:extLst>
              </p:cNvPr>
              <p:cNvSpPr/>
              <p:nvPr/>
            </p:nvSpPr>
            <p:spPr>
              <a:xfrm>
                <a:off x="3693670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490" y="2594"/>
                    </a:cubicBezTo>
                    <a:lnTo>
                      <a:pt x="2092" y="2594"/>
                    </a:lnTo>
                    <a:cubicBezTo>
                      <a:pt x="2370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Google Shape;522;p27">
                <a:extLst>
                  <a:ext uri="{FF2B5EF4-FFF2-40B4-BE49-F238E27FC236}">
                    <a16:creationId xmlns:a16="http://schemas.microsoft.com/office/drawing/2014/main" id="{FA4A6701-6567-4D16-866E-6C65351CEFD8}"/>
                  </a:ext>
                </a:extLst>
              </p:cNvPr>
              <p:cNvSpPr/>
              <p:nvPr/>
            </p:nvSpPr>
            <p:spPr>
              <a:xfrm>
                <a:off x="3855335" y="4185426"/>
                <a:ext cx="243685" cy="866136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5671" extrusionOk="0">
                    <a:moveTo>
                      <a:pt x="2595" y="1377"/>
                    </a:moveTo>
                    <a:cubicBezTo>
                      <a:pt x="2926" y="1377"/>
                      <a:pt x="3137" y="1602"/>
                      <a:pt x="3137" y="1880"/>
                    </a:cubicBezTo>
                    <a:lnTo>
                      <a:pt x="3137" y="3428"/>
                    </a:lnTo>
                    <a:cubicBezTo>
                      <a:pt x="3137" y="3759"/>
                      <a:pt x="2926" y="3971"/>
                      <a:pt x="2595" y="3971"/>
                    </a:cubicBezTo>
                    <a:lnTo>
                      <a:pt x="1046" y="3971"/>
                    </a:lnTo>
                    <a:cubicBezTo>
                      <a:pt x="768" y="3971"/>
                      <a:pt x="543" y="3759"/>
                      <a:pt x="543" y="3428"/>
                    </a:cubicBezTo>
                    <a:lnTo>
                      <a:pt x="543" y="1880"/>
                    </a:lnTo>
                    <a:cubicBezTo>
                      <a:pt x="543" y="1602"/>
                      <a:pt x="768" y="1377"/>
                      <a:pt x="1046" y="1377"/>
                    </a:cubicBezTo>
                    <a:close/>
                    <a:moveTo>
                      <a:pt x="2595" y="4858"/>
                    </a:moveTo>
                    <a:cubicBezTo>
                      <a:pt x="2926" y="4858"/>
                      <a:pt x="3137" y="5083"/>
                      <a:pt x="3137" y="5413"/>
                    </a:cubicBezTo>
                    <a:lnTo>
                      <a:pt x="3137" y="6949"/>
                    </a:lnTo>
                    <a:cubicBezTo>
                      <a:pt x="3137" y="7227"/>
                      <a:pt x="2926" y="7452"/>
                      <a:pt x="2595" y="7452"/>
                    </a:cubicBezTo>
                    <a:lnTo>
                      <a:pt x="1046" y="7452"/>
                    </a:lnTo>
                    <a:cubicBezTo>
                      <a:pt x="768" y="7452"/>
                      <a:pt x="543" y="7227"/>
                      <a:pt x="543" y="6949"/>
                    </a:cubicBezTo>
                    <a:lnTo>
                      <a:pt x="543" y="5413"/>
                    </a:lnTo>
                    <a:cubicBezTo>
                      <a:pt x="543" y="5083"/>
                      <a:pt x="768" y="4858"/>
                      <a:pt x="1046" y="4858"/>
                    </a:cubicBezTo>
                    <a:close/>
                    <a:moveTo>
                      <a:pt x="2595" y="8325"/>
                    </a:moveTo>
                    <a:cubicBezTo>
                      <a:pt x="2926" y="8325"/>
                      <a:pt x="3137" y="8603"/>
                      <a:pt x="3137" y="8881"/>
                    </a:cubicBezTo>
                    <a:lnTo>
                      <a:pt x="3137" y="13950"/>
                    </a:lnTo>
                    <a:cubicBezTo>
                      <a:pt x="3137" y="14228"/>
                      <a:pt x="2926" y="14453"/>
                      <a:pt x="2595" y="14453"/>
                    </a:cubicBezTo>
                    <a:lnTo>
                      <a:pt x="1046" y="14453"/>
                    </a:lnTo>
                    <a:cubicBezTo>
                      <a:pt x="768" y="14453"/>
                      <a:pt x="543" y="14228"/>
                      <a:pt x="543" y="13950"/>
                    </a:cubicBezTo>
                    <a:lnTo>
                      <a:pt x="543" y="8881"/>
                    </a:lnTo>
                    <a:cubicBezTo>
                      <a:pt x="543" y="8603"/>
                      <a:pt x="768" y="8325"/>
                      <a:pt x="1046" y="8325"/>
                    </a:cubicBezTo>
                    <a:close/>
                    <a:moveTo>
                      <a:pt x="1" y="0"/>
                    </a:moveTo>
                    <a:lnTo>
                      <a:pt x="1" y="15671"/>
                    </a:lnTo>
                    <a:lnTo>
                      <a:pt x="3415" y="15671"/>
                    </a:lnTo>
                    <a:cubicBezTo>
                      <a:pt x="3521" y="15671"/>
                      <a:pt x="3693" y="15605"/>
                      <a:pt x="3799" y="15605"/>
                    </a:cubicBezTo>
                    <a:cubicBezTo>
                      <a:pt x="4183" y="15446"/>
                      <a:pt x="4408" y="15009"/>
                      <a:pt x="4408" y="14559"/>
                    </a:cubicBezTo>
                    <a:lnTo>
                      <a:pt x="4408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Google Shape;523;p27">
                <a:extLst>
                  <a:ext uri="{FF2B5EF4-FFF2-40B4-BE49-F238E27FC236}">
                    <a16:creationId xmlns:a16="http://schemas.microsoft.com/office/drawing/2014/main" id="{F1A7D4CB-DC37-4B98-B30F-247EC7B549AC}"/>
                  </a:ext>
                </a:extLst>
              </p:cNvPr>
              <p:cNvSpPr/>
              <p:nvPr/>
            </p:nvSpPr>
            <p:spPr>
              <a:xfrm>
                <a:off x="3855335" y="3793115"/>
                <a:ext cx="243685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7056" extrusionOk="0">
                    <a:moveTo>
                      <a:pt x="1" y="1"/>
                    </a:moveTo>
                    <a:lnTo>
                      <a:pt x="1" y="1986"/>
                    </a:lnTo>
                    <a:lnTo>
                      <a:pt x="2423" y="1986"/>
                    </a:lnTo>
                    <a:cubicBezTo>
                      <a:pt x="2807" y="1986"/>
                      <a:pt x="3085" y="2264"/>
                      <a:pt x="3085" y="2648"/>
                    </a:cubicBezTo>
                    <a:lnTo>
                      <a:pt x="3085" y="4633"/>
                    </a:lnTo>
                    <a:cubicBezTo>
                      <a:pt x="3085" y="5017"/>
                      <a:pt x="2807" y="5295"/>
                      <a:pt x="2423" y="5295"/>
                    </a:cubicBezTo>
                    <a:lnTo>
                      <a:pt x="1" y="5295"/>
                    </a:lnTo>
                    <a:lnTo>
                      <a:pt x="1" y="7055"/>
                    </a:lnTo>
                    <a:lnTo>
                      <a:pt x="4408" y="7055"/>
                    </a:lnTo>
                    <a:lnTo>
                      <a:pt x="4408" y="1099"/>
                    </a:lnTo>
                    <a:cubicBezTo>
                      <a:pt x="4408" y="491"/>
                      <a:pt x="4024" y="1"/>
                      <a:pt x="3415" y="1"/>
                    </a:cubicBez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Google Shape;524;p27">
                <a:extLst>
                  <a:ext uri="{FF2B5EF4-FFF2-40B4-BE49-F238E27FC236}">
                    <a16:creationId xmlns:a16="http://schemas.microsoft.com/office/drawing/2014/main" id="{2E880A25-FAF9-4ABB-B5B2-900C9161E5F3}"/>
                  </a:ext>
                </a:extLst>
              </p:cNvPr>
              <p:cNvSpPr/>
              <p:nvPr/>
            </p:nvSpPr>
            <p:spPr>
              <a:xfrm>
                <a:off x="3855335" y="3905262"/>
                <a:ext cx="17050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09" extrusionOk="0">
                    <a:moveTo>
                      <a:pt x="1" y="0"/>
                    </a:moveTo>
                    <a:lnTo>
                      <a:pt x="1" y="768"/>
                    </a:lnTo>
                    <a:lnTo>
                      <a:pt x="1761" y="768"/>
                    </a:lnTo>
                    <a:lnTo>
                      <a:pt x="1761" y="2594"/>
                    </a:lnTo>
                    <a:lnTo>
                      <a:pt x="1" y="2594"/>
                    </a:lnTo>
                    <a:lnTo>
                      <a:pt x="1" y="3309"/>
                    </a:lnTo>
                    <a:lnTo>
                      <a:pt x="2423" y="3309"/>
                    </a:lnTo>
                    <a:cubicBezTo>
                      <a:pt x="2807" y="3309"/>
                      <a:pt x="3085" y="3031"/>
                      <a:pt x="3085" y="2647"/>
                    </a:cubicBezTo>
                    <a:lnTo>
                      <a:pt x="3085" y="662"/>
                    </a:lnTo>
                    <a:cubicBezTo>
                      <a:pt x="3085" y="278"/>
                      <a:pt x="2807" y="0"/>
                      <a:pt x="242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Google Shape;525;p27">
                <a:extLst>
                  <a:ext uri="{FF2B5EF4-FFF2-40B4-BE49-F238E27FC236}">
                    <a16:creationId xmlns:a16="http://schemas.microsoft.com/office/drawing/2014/main" id="{56250614-F6E8-4948-B540-FF47D40EFE06}"/>
                  </a:ext>
                </a:extLst>
              </p:cNvPr>
              <p:cNvSpPr/>
              <p:nvPr/>
            </p:nvSpPr>
            <p:spPr>
              <a:xfrm>
                <a:off x="3723681" y="3945499"/>
                <a:ext cx="35870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814" extrusionOk="0">
                    <a:moveTo>
                      <a:pt x="80" y="0"/>
                    </a:moveTo>
                    <a:cubicBezTo>
                      <a:pt x="67" y="0"/>
                      <a:pt x="40" y="13"/>
                      <a:pt x="27" y="13"/>
                    </a:cubicBezTo>
                    <a:cubicBezTo>
                      <a:pt x="14" y="27"/>
                      <a:pt x="0" y="40"/>
                      <a:pt x="0" y="66"/>
                    </a:cubicBezTo>
                    <a:cubicBezTo>
                      <a:pt x="0" y="93"/>
                      <a:pt x="14" y="106"/>
                      <a:pt x="27" y="106"/>
                    </a:cubicBezTo>
                    <a:cubicBezTo>
                      <a:pt x="40" y="106"/>
                      <a:pt x="67" y="119"/>
                      <a:pt x="80" y="119"/>
                    </a:cubicBezTo>
                    <a:lnTo>
                      <a:pt x="278" y="119"/>
                    </a:lnTo>
                    <a:cubicBezTo>
                      <a:pt x="278" y="132"/>
                      <a:pt x="292" y="132"/>
                      <a:pt x="292" y="146"/>
                    </a:cubicBezTo>
                    <a:cubicBezTo>
                      <a:pt x="292" y="146"/>
                      <a:pt x="292" y="159"/>
                      <a:pt x="292" y="172"/>
                    </a:cubicBezTo>
                    <a:cubicBezTo>
                      <a:pt x="292" y="172"/>
                      <a:pt x="292" y="185"/>
                      <a:pt x="292" y="185"/>
                    </a:cubicBezTo>
                    <a:cubicBezTo>
                      <a:pt x="292" y="225"/>
                      <a:pt x="292" y="265"/>
                      <a:pt x="292" y="305"/>
                    </a:cubicBezTo>
                    <a:cubicBezTo>
                      <a:pt x="292" y="331"/>
                      <a:pt x="292" y="371"/>
                      <a:pt x="292" y="424"/>
                    </a:cubicBezTo>
                    <a:cubicBezTo>
                      <a:pt x="292" y="463"/>
                      <a:pt x="292" y="516"/>
                      <a:pt x="292" y="582"/>
                    </a:cubicBezTo>
                    <a:cubicBezTo>
                      <a:pt x="292" y="635"/>
                      <a:pt x="292" y="715"/>
                      <a:pt x="292" y="794"/>
                    </a:cubicBezTo>
                    <a:cubicBezTo>
                      <a:pt x="278" y="913"/>
                      <a:pt x="278" y="1006"/>
                      <a:pt x="278" y="1085"/>
                    </a:cubicBezTo>
                    <a:cubicBezTo>
                      <a:pt x="278" y="1165"/>
                      <a:pt x="278" y="1231"/>
                      <a:pt x="278" y="1284"/>
                    </a:cubicBezTo>
                    <a:cubicBezTo>
                      <a:pt x="278" y="1350"/>
                      <a:pt x="278" y="1403"/>
                      <a:pt x="265" y="1443"/>
                    </a:cubicBezTo>
                    <a:cubicBezTo>
                      <a:pt x="265" y="1496"/>
                      <a:pt x="265" y="1549"/>
                      <a:pt x="265" y="1602"/>
                    </a:cubicBezTo>
                    <a:cubicBezTo>
                      <a:pt x="265" y="1628"/>
                      <a:pt x="252" y="1641"/>
                      <a:pt x="239" y="1655"/>
                    </a:cubicBezTo>
                    <a:cubicBezTo>
                      <a:pt x="225" y="1668"/>
                      <a:pt x="212" y="1681"/>
                      <a:pt x="186" y="1694"/>
                    </a:cubicBezTo>
                    <a:lnTo>
                      <a:pt x="133" y="1694"/>
                    </a:lnTo>
                    <a:cubicBezTo>
                      <a:pt x="119" y="1694"/>
                      <a:pt x="93" y="1707"/>
                      <a:pt x="80" y="1707"/>
                    </a:cubicBezTo>
                    <a:lnTo>
                      <a:pt x="27" y="1707"/>
                    </a:lnTo>
                    <a:cubicBezTo>
                      <a:pt x="14" y="1721"/>
                      <a:pt x="0" y="1734"/>
                      <a:pt x="0" y="1760"/>
                    </a:cubicBezTo>
                    <a:cubicBezTo>
                      <a:pt x="0" y="1774"/>
                      <a:pt x="14" y="1787"/>
                      <a:pt x="27" y="1800"/>
                    </a:cubicBezTo>
                    <a:cubicBezTo>
                      <a:pt x="53" y="1800"/>
                      <a:pt x="80" y="1813"/>
                      <a:pt x="106" y="1813"/>
                    </a:cubicBezTo>
                    <a:lnTo>
                      <a:pt x="596" y="1813"/>
                    </a:lnTo>
                    <a:cubicBezTo>
                      <a:pt x="609" y="1813"/>
                      <a:pt x="622" y="1800"/>
                      <a:pt x="622" y="1800"/>
                    </a:cubicBezTo>
                    <a:cubicBezTo>
                      <a:pt x="636" y="1787"/>
                      <a:pt x="649" y="1774"/>
                      <a:pt x="649" y="1760"/>
                    </a:cubicBezTo>
                    <a:cubicBezTo>
                      <a:pt x="649" y="1734"/>
                      <a:pt x="636" y="1721"/>
                      <a:pt x="622" y="1707"/>
                    </a:cubicBezTo>
                    <a:cubicBezTo>
                      <a:pt x="609" y="1694"/>
                      <a:pt x="583" y="1694"/>
                      <a:pt x="569" y="1694"/>
                    </a:cubicBezTo>
                    <a:lnTo>
                      <a:pt x="424" y="1694"/>
                    </a:lnTo>
                    <a:lnTo>
                      <a:pt x="464" y="66"/>
                    </a:lnTo>
                    <a:cubicBezTo>
                      <a:pt x="464" y="40"/>
                      <a:pt x="450" y="27"/>
                      <a:pt x="450" y="13"/>
                    </a:cubicBezTo>
                    <a:cubicBezTo>
                      <a:pt x="450" y="0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6" name="Google Shape;526;p27">
                <a:extLst>
                  <a:ext uri="{FF2B5EF4-FFF2-40B4-BE49-F238E27FC236}">
                    <a16:creationId xmlns:a16="http://schemas.microsoft.com/office/drawing/2014/main" id="{4B6AFFB7-BADB-4377-91C6-6E97B31E263B}"/>
                  </a:ext>
                </a:extLst>
              </p:cNvPr>
              <p:cNvSpPr/>
              <p:nvPr/>
            </p:nvSpPr>
            <p:spPr>
              <a:xfrm>
                <a:off x="3764636" y="3944007"/>
                <a:ext cx="63671" cy="10247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854" extrusionOk="0">
                    <a:moveTo>
                      <a:pt x="596" y="1"/>
                    </a:moveTo>
                    <a:cubicBezTo>
                      <a:pt x="503" y="1"/>
                      <a:pt x="424" y="27"/>
                      <a:pt x="358" y="54"/>
                    </a:cubicBezTo>
                    <a:cubicBezTo>
                      <a:pt x="292" y="93"/>
                      <a:pt x="226" y="133"/>
                      <a:pt x="186" y="186"/>
                    </a:cubicBezTo>
                    <a:cubicBezTo>
                      <a:pt x="133" y="239"/>
                      <a:pt x="106" y="292"/>
                      <a:pt x="80" y="345"/>
                    </a:cubicBezTo>
                    <a:cubicBezTo>
                      <a:pt x="53" y="398"/>
                      <a:pt x="40" y="437"/>
                      <a:pt x="40" y="477"/>
                    </a:cubicBezTo>
                    <a:cubicBezTo>
                      <a:pt x="40" y="477"/>
                      <a:pt x="40" y="490"/>
                      <a:pt x="40" y="504"/>
                    </a:cubicBezTo>
                    <a:cubicBezTo>
                      <a:pt x="40" y="517"/>
                      <a:pt x="53" y="543"/>
                      <a:pt x="53" y="557"/>
                    </a:cubicBezTo>
                    <a:cubicBezTo>
                      <a:pt x="67" y="570"/>
                      <a:pt x="67" y="583"/>
                      <a:pt x="80" y="596"/>
                    </a:cubicBezTo>
                    <a:cubicBezTo>
                      <a:pt x="106" y="609"/>
                      <a:pt x="120" y="609"/>
                      <a:pt x="146" y="609"/>
                    </a:cubicBezTo>
                    <a:cubicBezTo>
                      <a:pt x="186" y="609"/>
                      <a:pt x="212" y="596"/>
                      <a:pt x="239" y="583"/>
                    </a:cubicBezTo>
                    <a:cubicBezTo>
                      <a:pt x="252" y="570"/>
                      <a:pt x="265" y="543"/>
                      <a:pt x="265" y="504"/>
                    </a:cubicBezTo>
                    <a:cubicBezTo>
                      <a:pt x="265" y="490"/>
                      <a:pt x="265" y="477"/>
                      <a:pt x="252" y="477"/>
                    </a:cubicBezTo>
                    <a:cubicBezTo>
                      <a:pt x="252" y="464"/>
                      <a:pt x="252" y="451"/>
                      <a:pt x="239" y="451"/>
                    </a:cubicBezTo>
                    <a:lnTo>
                      <a:pt x="226" y="424"/>
                    </a:lnTo>
                    <a:cubicBezTo>
                      <a:pt x="212" y="424"/>
                      <a:pt x="212" y="411"/>
                      <a:pt x="212" y="398"/>
                    </a:cubicBezTo>
                    <a:cubicBezTo>
                      <a:pt x="212" y="384"/>
                      <a:pt x="226" y="371"/>
                      <a:pt x="239" y="345"/>
                    </a:cubicBezTo>
                    <a:cubicBezTo>
                      <a:pt x="252" y="305"/>
                      <a:pt x="278" y="279"/>
                      <a:pt x="318" y="252"/>
                    </a:cubicBezTo>
                    <a:cubicBezTo>
                      <a:pt x="345" y="226"/>
                      <a:pt x="384" y="199"/>
                      <a:pt x="424" y="173"/>
                    </a:cubicBezTo>
                    <a:cubicBezTo>
                      <a:pt x="464" y="146"/>
                      <a:pt x="517" y="133"/>
                      <a:pt x="570" y="133"/>
                    </a:cubicBezTo>
                    <a:cubicBezTo>
                      <a:pt x="636" y="133"/>
                      <a:pt x="676" y="146"/>
                      <a:pt x="715" y="173"/>
                    </a:cubicBezTo>
                    <a:cubicBezTo>
                      <a:pt x="755" y="186"/>
                      <a:pt x="795" y="212"/>
                      <a:pt x="821" y="239"/>
                    </a:cubicBezTo>
                    <a:cubicBezTo>
                      <a:pt x="848" y="279"/>
                      <a:pt x="861" y="305"/>
                      <a:pt x="874" y="345"/>
                    </a:cubicBezTo>
                    <a:cubicBezTo>
                      <a:pt x="887" y="384"/>
                      <a:pt x="887" y="411"/>
                      <a:pt x="887" y="451"/>
                    </a:cubicBezTo>
                    <a:cubicBezTo>
                      <a:pt x="887" y="530"/>
                      <a:pt x="874" y="596"/>
                      <a:pt x="848" y="676"/>
                    </a:cubicBezTo>
                    <a:cubicBezTo>
                      <a:pt x="821" y="768"/>
                      <a:pt x="781" y="848"/>
                      <a:pt x="742" y="927"/>
                    </a:cubicBezTo>
                    <a:cubicBezTo>
                      <a:pt x="689" y="1007"/>
                      <a:pt x="636" y="1099"/>
                      <a:pt x="583" y="1179"/>
                    </a:cubicBezTo>
                    <a:cubicBezTo>
                      <a:pt x="530" y="1258"/>
                      <a:pt x="464" y="1337"/>
                      <a:pt x="398" y="1404"/>
                    </a:cubicBezTo>
                    <a:cubicBezTo>
                      <a:pt x="345" y="1470"/>
                      <a:pt x="278" y="1536"/>
                      <a:pt x="212" y="1602"/>
                    </a:cubicBezTo>
                    <a:cubicBezTo>
                      <a:pt x="159" y="1655"/>
                      <a:pt x="93" y="1708"/>
                      <a:pt x="53" y="1748"/>
                    </a:cubicBezTo>
                    <a:cubicBezTo>
                      <a:pt x="40" y="1761"/>
                      <a:pt x="27" y="1761"/>
                      <a:pt x="14" y="1774"/>
                    </a:cubicBezTo>
                    <a:cubicBezTo>
                      <a:pt x="1" y="1787"/>
                      <a:pt x="1" y="1787"/>
                      <a:pt x="1" y="1801"/>
                    </a:cubicBezTo>
                    <a:cubicBezTo>
                      <a:pt x="1" y="1814"/>
                      <a:pt x="1" y="1827"/>
                      <a:pt x="14" y="1840"/>
                    </a:cubicBezTo>
                    <a:cubicBezTo>
                      <a:pt x="27" y="1854"/>
                      <a:pt x="40" y="1854"/>
                      <a:pt x="67" y="1854"/>
                    </a:cubicBezTo>
                    <a:cubicBezTo>
                      <a:pt x="80" y="1854"/>
                      <a:pt x="106" y="1854"/>
                      <a:pt x="120" y="1840"/>
                    </a:cubicBezTo>
                    <a:cubicBezTo>
                      <a:pt x="146" y="1840"/>
                      <a:pt x="146" y="1840"/>
                      <a:pt x="159" y="1827"/>
                    </a:cubicBezTo>
                    <a:lnTo>
                      <a:pt x="676" y="1827"/>
                    </a:lnTo>
                    <a:cubicBezTo>
                      <a:pt x="715" y="1827"/>
                      <a:pt x="768" y="1827"/>
                      <a:pt x="808" y="1840"/>
                    </a:cubicBezTo>
                    <a:lnTo>
                      <a:pt x="953" y="1840"/>
                    </a:lnTo>
                    <a:cubicBezTo>
                      <a:pt x="967" y="1840"/>
                      <a:pt x="967" y="1827"/>
                      <a:pt x="980" y="1827"/>
                    </a:cubicBezTo>
                    <a:cubicBezTo>
                      <a:pt x="1006" y="1814"/>
                      <a:pt x="1020" y="1801"/>
                      <a:pt x="1020" y="1787"/>
                    </a:cubicBezTo>
                    <a:cubicBezTo>
                      <a:pt x="1059" y="1721"/>
                      <a:pt x="1099" y="1668"/>
                      <a:pt x="1112" y="1629"/>
                    </a:cubicBezTo>
                    <a:cubicBezTo>
                      <a:pt x="1139" y="1589"/>
                      <a:pt x="1152" y="1576"/>
                      <a:pt x="1152" y="1562"/>
                    </a:cubicBezTo>
                    <a:cubicBezTo>
                      <a:pt x="1152" y="1536"/>
                      <a:pt x="1139" y="1523"/>
                      <a:pt x="1126" y="1523"/>
                    </a:cubicBezTo>
                    <a:cubicBezTo>
                      <a:pt x="1112" y="1509"/>
                      <a:pt x="1099" y="1509"/>
                      <a:pt x="1086" y="1509"/>
                    </a:cubicBezTo>
                    <a:cubicBezTo>
                      <a:pt x="1059" y="1509"/>
                      <a:pt x="1046" y="1509"/>
                      <a:pt x="1033" y="1523"/>
                    </a:cubicBezTo>
                    <a:cubicBezTo>
                      <a:pt x="1020" y="1536"/>
                      <a:pt x="1020" y="1549"/>
                      <a:pt x="1006" y="1562"/>
                    </a:cubicBezTo>
                    <a:lnTo>
                      <a:pt x="953" y="1655"/>
                    </a:lnTo>
                    <a:cubicBezTo>
                      <a:pt x="940" y="1668"/>
                      <a:pt x="927" y="1682"/>
                      <a:pt x="914" y="1682"/>
                    </a:cubicBezTo>
                    <a:cubicBezTo>
                      <a:pt x="914" y="1695"/>
                      <a:pt x="901" y="1695"/>
                      <a:pt x="887" y="1695"/>
                    </a:cubicBezTo>
                    <a:lnTo>
                      <a:pt x="464" y="1695"/>
                    </a:lnTo>
                    <a:cubicBezTo>
                      <a:pt x="398" y="1695"/>
                      <a:pt x="345" y="1682"/>
                      <a:pt x="292" y="1682"/>
                    </a:cubicBezTo>
                    <a:cubicBezTo>
                      <a:pt x="331" y="1642"/>
                      <a:pt x="384" y="1602"/>
                      <a:pt x="437" y="1536"/>
                    </a:cubicBezTo>
                    <a:cubicBezTo>
                      <a:pt x="490" y="1483"/>
                      <a:pt x="543" y="1417"/>
                      <a:pt x="609" y="1351"/>
                    </a:cubicBezTo>
                    <a:cubicBezTo>
                      <a:pt x="662" y="1284"/>
                      <a:pt x="715" y="1218"/>
                      <a:pt x="768" y="1139"/>
                    </a:cubicBezTo>
                    <a:cubicBezTo>
                      <a:pt x="821" y="1073"/>
                      <a:pt x="874" y="993"/>
                      <a:pt x="914" y="914"/>
                    </a:cubicBezTo>
                    <a:cubicBezTo>
                      <a:pt x="953" y="834"/>
                      <a:pt x="993" y="768"/>
                      <a:pt x="1006" y="689"/>
                    </a:cubicBezTo>
                    <a:cubicBezTo>
                      <a:pt x="1033" y="609"/>
                      <a:pt x="1046" y="530"/>
                      <a:pt x="1046" y="451"/>
                    </a:cubicBezTo>
                    <a:cubicBezTo>
                      <a:pt x="1046" y="398"/>
                      <a:pt x="1046" y="332"/>
                      <a:pt x="1033" y="279"/>
                    </a:cubicBezTo>
                    <a:cubicBezTo>
                      <a:pt x="1006" y="226"/>
                      <a:pt x="980" y="173"/>
                      <a:pt x="953" y="133"/>
                    </a:cubicBezTo>
                    <a:cubicBezTo>
                      <a:pt x="914" y="93"/>
                      <a:pt x="861" y="67"/>
                      <a:pt x="808" y="40"/>
                    </a:cubicBezTo>
                    <a:cubicBezTo>
                      <a:pt x="755" y="14"/>
                      <a:pt x="676" y="1"/>
                      <a:pt x="596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7" name="Google Shape;527;p27">
                <a:extLst>
                  <a:ext uri="{FF2B5EF4-FFF2-40B4-BE49-F238E27FC236}">
                    <a16:creationId xmlns:a16="http://schemas.microsoft.com/office/drawing/2014/main" id="{B061C527-64EA-49A5-B69D-CB408AD077C4}"/>
                  </a:ext>
                </a:extLst>
              </p:cNvPr>
              <p:cNvSpPr/>
              <p:nvPr/>
            </p:nvSpPr>
            <p:spPr>
              <a:xfrm>
                <a:off x="3829745" y="3991539"/>
                <a:ext cx="65882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34" extrusionOk="0">
                    <a:moveTo>
                      <a:pt x="173" y="1"/>
                    </a:moveTo>
                    <a:cubicBezTo>
                      <a:pt x="93" y="1"/>
                      <a:pt x="53" y="1"/>
                      <a:pt x="27" y="14"/>
                    </a:cubicBezTo>
                    <a:cubicBezTo>
                      <a:pt x="14" y="27"/>
                      <a:pt x="0" y="41"/>
                      <a:pt x="0" y="67"/>
                    </a:cubicBezTo>
                    <a:cubicBezTo>
                      <a:pt x="0" y="80"/>
                      <a:pt x="14" y="107"/>
                      <a:pt x="27" y="107"/>
                    </a:cubicBezTo>
                    <a:cubicBezTo>
                      <a:pt x="53" y="120"/>
                      <a:pt x="80" y="120"/>
                      <a:pt x="120" y="120"/>
                    </a:cubicBezTo>
                    <a:cubicBezTo>
                      <a:pt x="159" y="120"/>
                      <a:pt x="186" y="133"/>
                      <a:pt x="199" y="147"/>
                    </a:cubicBezTo>
                    <a:cubicBezTo>
                      <a:pt x="212" y="147"/>
                      <a:pt x="239" y="173"/>
                      <a:pt x="265" y="199"/>
                    </a:cubicBezTo>
                    <a:lnTo>
                      <a:pt x="490" y="517"/>
                    </a:lnTo>
                    <a:lnTo>
                      <a:pt x="450" y="557"/>
                    </a:lnTo>
                    <a:lnTo>
                      <a:pt x="424" y="610"/>
                    </a:lnTo>
                    <a:lnTo>
                      <a:pt x="371" y="676"/>
                    </a:lnTo>
                    <a:cubicBezTo>
                      <a:pt x="345" y="702"/>
                      <a:pt x="318" y="742"/>
                      <a:pt x="278" y="795"/>
                    </a:cubicBezTo>
                    <a:cubicBezTo>
                      <a:pt x="265" y="808"/>
                      <a:pt x="252" y="822"/>
                      <a:pt x="239" y="835"/>
                    </a:cubicBezTo>
                    <a:cubicBezTo>
                      <a:pt x="225" y="835"/>
                      <a:pt x="199" y="835"/>
                      <a:pt x="186" y="848"/>
                    </a:cubicBezTo>
                    <a:cubicBezTo>
                      <a:pt x="146" y="848"/>
                      <a:pt x="120" y="848"/>
                      <a:pt x="93" y="861"/>
                    </a:cubicBezTo>
                    <a:cubicBezTo>
                      <a:pt x="67" y="874"/>
                      <a:pt x="53" y="888"/>
                      <a:pt x="53" y="914"/>
                    </a:cubicBezTo>
                    <a:cubicBezTo>
                      <a:pt x="53" y="927"/>
                      <a:pt x="53" y="941"/>
                      <a:pt x="53" y="941"/>
                    </a:cubicBezTo>
                    <a:cubicBezTo>
                      <a:pt x="67" y="954"/>
                      <a:pt x="67" y="954"/>
                      <a:pt x="80" y="967"/>
                    </a:cubicBezTo>
                    <a:lnTo>
                      <a:pt x="398" y="967"/>
                    </a:lnTo>
                    <a:cubicBezTo>
                      <a:pt x="398" y="967"/>
                      <a:pt x="411" y="967"/>
                      <a:pt x="424" y="980"/>
                    </a:cubicBezTo>
                    <a:lnTo>
                      <a:pt x="477" y="980"/>
                    </a:lnTo>
                    <a:cubicBezTo>
                      <a:pt x="490" y="980"/>
                      <a:pt x="517" y="967"/>
                      <a:pt x="530" y="967"/>
                    </a:cubicBezTo>
                    <a:cubicBezTo>
                      <a:pt x="556" y="954"/>
                      <a:pt x="570" y="941"/>
                      <a:pt x="570" y="914"/>
                    </a:cubicBezTo>
                    <a:cubicBezTo>
                      <a:pt x="570" y="901"/>
                      <a:pt x="556" y="901"/>
                      <a:pt x="556" y="888"/>
                    </a:cubicBezTo>
                    <a:cubicBezTo>
                      <a:pt x="543" y="861"/>
                      <a:pt x="503" y="861"/>
                      <a:pt x="464" y="861"/>
                    </a:cubicBezTo>
                    <a:cubicBezTo>
                      <a:pt x="450" y="861"/>
                      <a:pt x="437" y="861"/>
                      <a:pt x="424" y="848"/>
                    </a:cubicBezTo>
                    <a:cubicBezTo>
                      <a:pt x="424" y="848"/>
                      <a:pt x="424" y="848"/>
                      <a:pt x="424" y="835"/>
                    </a:cubicBezTo>
                    <a:cubicBezTo>
                      <a:pt x="424" y="835"/>
                      <a:pt x="424" y="822"/>
                      <a:pt x="437" y="808"/>
                    </a:cubicBezTo>
                    <a:cubicBezTo>
                      <a:pt x="450" y="782"/>
                      <a:pt x="464" y="782"/>
                      <a:pt x="464" y="769"/>
                    </a:cubicBezTo>
                    <a:cubicBezTo>
                      <a:pt x="490" y="742"/>
                      <a:pt x="503" y="729"/>
                      <a:pt x="517" y="702"/>
                    </a:cubicBezTo>
                    <a:cubicBezTo>
                      <a:pt x="530" y="689"/>
                      <a:pt x="543" y="663"/>
                      <a:pt x="570" y="636"/>
                    </a:cubicBezTo>
                    <a:cubicBezTo>
                      <a:pt x="583" y="649"/>
                      <a:pt x="609" y="676"/>
                      <a:pt x="623" y="716"/>
                    </a:cubicBezTo>
                    <a:cubicBezTo>
                      <a:pt x="649" y="742"/>
                      <a:pt x="662" y="755"/>
                      <a:pt x="689" y="782"/>
                    </a:cubicBezTo>
                    <a:cubicBezTo>
                      <a:pt x="702" y="808"/>
                      <a:pt x="715" y="835"/>
                      <a:pt x="728" y="848"/>
                    </a:cubicBezTo>
                    <a:cubicBezTo>
                      <a:pt x="728" y="861"/>
                      <a:pt x="742" y="874"/>
                      <a:pt x="742" y="888"/>
                    </a:cubicBezTo>
                    <a:cubicBezTo>
                      <a:pt x="742" y="901"/>
                      <a:pt x="742" y="901"/>
                      <a:pt x="728" y="914"/>
                    </a:cubicBezTo>
                    <a:lnTo>
                      <a:pt x="702" y="914"/>
                    </a:lnTo>
                    <a:cubicBezTo>
                      <a:pt x="689" y="914"/>
                      <a:pt x="675" y="927"/>
                      <a:pt x="675" y="941"/>
                    </a:cubicBezTo>
                    <a:cubicBezTo>
                      <a:pt x="675" y="954"/>
                      <a:pt x="662" y="967"/>
                      <a:pt x="662" y="967"/>
                    </a:cubicBezTo>
                    <a:cubicBezTo>
                      <a:pt x="662" y="980"/>
                      <a:pt x="675" y="994"/>
                      <a:pt x="689" y="1007"/>
                    </a:cubicBezTo>
                    <a:cubicBezTo>
                      <a:pt x="702" y="1033"/>
                      <a:pt x="728" y="1033"/>
                      <a:pt x="768" y="1033"/>
                    </a:cubicBezTo>
                    <a:lnTo>
                      <a:pt x="1086" y="1033"/>
                    </a:lnTo>
                    <a:cubicBezTo>
                      <a:pt x="1112" y="1033"/>
                      <a:pt x="1139" y="1033"/>
                      <a:pt x="1152" y="1020"/>
                    </a:cubicBezTo>
                    <a:cubicBezTo>
                      <a:pt x="1178" y="1020"/>
                      <a:pt x="1192" y="1007"/>
                      <a:pt x="1192" y="980"/>
                    </a:cubicBezTo>
                    <a:cubicBezTo>
                      <a:pt x="1192" y="954"/>
                      <a:pt x="1178" y="941"/>
                      <a:pt x="1165" y="941"/>
                    </a:cubicBezTo>
                    <a:cubicBezTo>
                      <a:pt x="1139" y="927"/>
                      <a:pt x="1125" y="927"/>
                      <a:pt x="1099" y="927"/>
                    </a:cubicBezTo>
                    <a:cubicBezTo>
                      <a:pt x="1073" y="927"/>
                      <a:pt x="1046" y="914"/>
                      <a:pt x="1033" y="914"/>
                    </a:cubicBezTo>
                    <a:cubicBezTo>
                      <a:pt x="1020" y="914"/>
                      <a:pt x="993" y="914"/>
                      <a:pt x="967" y="901"/>
                    </a:cubicBezTo>
                    <a:cubicBezTo>
                      <a:pt x="967" y="901"/>
                      <a:pt x="953" y="888"/>
                      <a:pt x="940" y="888"/>
                    </a:cubicBezTo>
                    <a:cubicBezTo>
                      <a:pt x="927" y="874"/>
                      <a:pt x="914" y="848"/>
                      <a:pt x="887" y="822"/>
                    </a:cubicBezTo>
                    <a:cubicBezTo>
                      <a:pt x="861" y="795"/>
                      <a:pt x="834" y="755"/>
                      <a:pt x="795" y="716"/>
                    </a:cubicBezTo>
                    <a:cubicBezTo>
                      <a:pt x="755" y="663"/>
                      <a:pt x="715" y="597"/>
                      <a:pt x="649" y="517"/>
                    </a:cubicBezTo>
                    <a:cubicBezTo>
                      <a:pt x="689" y="477"/>
                      <a:pt x="715" y="438"/>
                      <a:pt x="742" y="398"/>
                    </a:cubicBezTo>
                    <a:cubicBezTo>
                      <a:pt x="768" y="358"/>
                      <a:pt x="795" y="319"/>
                      <a:pt x="834" y="266"/>
                    </a:cubicBezTo>
                    <a:cubicBezTo>
                      <a:pt x="861" y="239"/>
                      <a:pt x="874" y="226"/>
                      <a:pt x="900" y="213"/>
                    </a:cubicBezTo>
                    <a:cubicBezTo>
                      <a:pt x="927" y="213"/>
                      <a:pt x="940" y="199"/>
                      <a:pt x="980" y="199"/>
                    </a:cubicBezTo>
                    <a:lnTo>
                      <a:pt x="1125" y="199"/>
                    </a:lnTo>
                    <a:cubicBezTo>
                      <a:pt x="1139" y="199"/>
                      <a:pt x="1152" y="186"/>
                      <a:pt x="1165" y="186"/>
                    </a:cubicBezTo>
                    <a:cubicBezTo>
                      <a:pt x="1178" y="173"/>
                      <a:pt x="1178" y="160"/>
                      <a:pt x="1178" y="147"/>
                    </a:cubicBezTo>
                    <a:cubicBezTo>
                      <a:pt x="1178" y="107"/>
                      <a:pt x="1165" y="80"/>
                      <a:pt x="1125" y="80"/>
                    </a:cubicBezTo>
                    <a:lnTo>
                      <a:pt x="728" y="80"/>
                    </a:lnTo>
                    <a:cubicBezTo>
                      <a:pt x="689" y="80"/>
                      <a:pt x="675" y="80"/>
                      <a:pt x="649" y="94"/>
                    </a:cubicBezTo>
                    <a:cubicBezTo>
                      <a:pt x="636" y="107"/>
                      <a:pt x="623" y="120"/>
                      <a:pt x="623" y="147"/>
                    </a:cubicBezTo>
                    <a:cubicBezTo>
                      <a:pt x="623" y="160"/>
                      <a:pt x="636" y="173"/>
                      <a:pt x="649" y="186"/>
                    </a:cubicBezTo>
                    <a:cubicBezTo>
                      <a:pt x="662" y="186"/>
                      <a:pt x="662" y="199"/>
                      <a:pt x="675" y="199"/>
                    </a:cubicBezTo>
                    <a:cubicBezTo>
                      <a:pt x="675" y="199"/>
                      <a:pt x="689" y="199"/>
                      <a:pt x="689" y="213"/>
                    </a:cubicBezTo>
                    <a:cubicBezTo>
                      <a:pt x="689" y="213"/>
                      <a:pt x="675" y="226"/>
                      <a:pt x="662" y="252"/>
                    </a:cubicBezTo>
                    <a:cubicBezTo>
                      <a:pt x="649" y="266"/>
                      <a:pt x="636" y="292"/>
                      <a:pt x="623" y="319"/>
                    </a:cubicBezTo>
                    <a:lnTo>
                      <a:pt x="570" y="398"/>
                    </a:lnTo>
                    <a:cubicBezTo>
                      <a:pt x="543" y="372"/>
                      <a:pt x="517" y="345"/>
                      <a:pt x="503" y="305"/>
                    </a:cubicBezTo>
                    <a:cubicBezTo>
                      <a:pt x="477" y="279"/>
                      <a:pt x="464" y="252"/>
                      <a:pt x="450" y="239"/>
                    </a:cubicBezTo>
                    <a:cubicBezTo>
                      <a:pt x="437" y="213"/>
                      <a:pt x="424" y="199"/>
                      <a:pt x="411" y="173"/>
                    </a:cubicBezTo>
                    <a:cubicBezTo>
                      <a:pt x="411" y="160"/>
                      <a:pt x="398" y="147"/>
                      <a:pt x="398" y="147"/>
                    </a:cubicBezTo>
                    <a:cubicBezTo>
                      <a:pt x="398" y="133"/>
                      <a:pt x="411" y="133"/>
                      <a:pt x="424" y="133"/>
                    </a:cubicBezTo>
                    <a:lnTo>
                      <a:pt x="477" y="133"/>
                    </a:lnTo>
                    <a:cubicBezTo>
                      <a:pt x="490" y="133"/>
                      <a:pt x="517" y="120"/>
                      <a:pt x="530" y="107"/>
                    </a:cubicBezTo>
                    <a:cubicBezTo>
                      <a:pt x="543" y="94"/>
                      <a:pt x="543" y="80"/>
                      <a:pt x="543" y="67"/>
                    </a:cubicBezTo>
                    <a:cubicBezTo>
                      <a:pt x="543" y="54"/>
                      <a:pt x="543" y="54"/>
                      <a:pt x="543" y="41"/>
                    </a:cubicBezTo>
                    <a:cubicBezTo>
                      <a:pt x="543" y="41"/>
                      <a:pt x="530" y="27"/>
                      <a:pt x="530" y="27"/>
                    </a:cubicBezTo>
                    <a:cubicBezTo>
                      <a:pt x="517" y="14"/>
                      <a:pt x="503" y="14"/>
                      <a:pt x="490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8" name="Google Shape;528;p27">
                <a:extLst>
                  <a:ext uri="{FF2B5EF4-FFF2-40B4-BE49-F238E27FC236}">
                    <a16:creationId xmlns:a16="http://schemas.microsoft.com/office/drawing/2014/main" id="{06963845-8B65-4DC5-A0EF-351A4CF84256}"/>
                  </a:ext>
                </a:extLst>
              </p:cNvPr>
              <p:cNvSpPr/>
              <p:nvPr/>
            </p:nvSpPr>
            <p:spPr>
              <a:xfrm>
                <a:off x="3901430" y="3946218"/>
                <a:ext cx="60023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814" extrusionOk="0">
                    <a:moveTo>
                      <a:pt x="861" y="0"/>
                    </a:moveTo>
                    <a:cubicBezTo>
                      <a:pt x="834" y="0"/>
                      <a:pt x="781" y="0"/>
                      <a:pt x="728" y="14"/>
                    </a:cubicBezTo>
                    <a:lnTo>
                      <a:pt x="530" y="14"/>
                    </a:lnTo>
                    <a:cubicBezTo>
                      <a:pt x="464" y="14"/>
                      <a:pt x="398" y="27"/>
                      <a:pt x="331" y="27"/>
                    </a:cubicBezTo>
                    <a:cubicBezTo>
                      <a:pt x="265" y="40"/>
                      <a:pt x="212" y="40"/>
                      <a:pt x="173" y="40"/>
                    </a:cubicBezTo>
                    <a:cubicBezTo>
                      <a:pt x="146" y="53"/>
                      <a:pt x="133" y="67"/>
                      <a:pt x="133" y="93"/>
                    </a:cubicBezTo>
                    <a:cubicBezTo>
                      <a:pt x="133" y="159"/>
                      <a:pt x="120" y="212"/>
                      <a:pt x="120" y="265"/>
                    </a:cubicBezTo>
                    <a:cubicBezTo>
                      <a:pt x="120" y="318"/>
                      <a:pt x="106" y="358"/>
                      <a:pt x="106" y="397"/>
                    </a:cubicBezTo>
                    <a:cubicBezTo>
                      <a:pt x="106" y="437"/>
                      <a:pt x="93" y="477"/>
                      <a:pt x="93" y="530"/>
                    </a:cubicBezTo>
                    <a:cubicBezTo>
                      <a:pt x="93" y="569"/>
                      <a:pt x="80" y="622"/>
                      <a:pt x="67" y="675"/>
                    </a:cubicBezTo>
                    <a:cubicBezTo>
                      <a:pt x="67" y="702"/>
                      <a:pt x="67" y="715"/>
                      <a:pt x="67" y="742"/>
                    </a:cubicBezTo>
                    <a:cubicBezTo>
                      <a:pt x="67" y="755"/>
                      <a:pt x="67" y="768"/>
                      <a:pt x="67" y="781"/>
                    </a:cubicBezTo>
                    <a:cubicBezTo>
                      <a:pt x="67" y="821"/>
                      <a:pt x="67" y="861"/>
                      <a:pt x="80" y="887"/>
                    </a:cubicBezTo>
                    <a:cubicBezTo>
                      <a:pt x="93" y="914"/>
                      <a:pt x="106" y="927"/>
                      <a:pt x="146" y="927"/>
                    </a:cubicBezTo>
                    <a:cubicBezTo>
                      <a:pt x="159" y="927"/>
                      <a:pt x="173" y="927"/>
                      <a:pt x="212" y="914"/>
                    </a:cubicBezTo>
                    <a:cubicBezTo>
                      <a:pt x="239" y="914"/>
                      <a:pt x="265" y="900"/>
                      <a:pt x="305" y="900"/>
                    </a:cubicBezTo>
                    <a:cubicBezTo>
                      <a:pt x="345" y="887"/>
                      <a:pt x="384" y="874"/>
                      <a:pt x="424" y="874"/>
                    </a:cubicBezTo>
                    <a:cubicBezTo>
                      <a:pt x="464" y="861"/>
                      <a:pt x="503" y="861"/>
                      <a:pt x="556" y="861"/>
                    </a:cubicBezTo>
                    <a:cubicBezTo>
                      <a:pt x="623" y="861"/>
                      <a:pt x="689" y="874"/>
                      <a:pt x="728" y="887"/>
                    </a:cubicBezTo>
                    <a:cubicBezTo>
                      <a:pt x="781" y="914"/>
                      <a:pt x="821" y="940"/>
                      <a:pt x="848" y="967"/>
                    </a:cubicBezTo>
                    <a:cubicBezTo>
                      <a:pt x="874" y="993"/>
                      <a:pt x="901" y="1033"/>
                      <a:pt x="914" y="1072"/>
                    </a:cubicBezTo>
                    <a:cubicBezTo>
                      <a:pt x="914" y="1112"/>
                      <a:pt x="927" y="1152"/>
                      <a:pt x="927" y="1192"/>
                    </a:cubicBezTo>
                    <a:cubicBezTo>
                      <a:pt x="927" y="1244"/>
                      <a:pt x="914" y="1311"/>
                      <a:pt x="887" y="1364"/>
                    </a:cubicBezTo>
                    <a:cubicBezTo>
                      <a:pt x="874" y="1430"/>
                      <a:pt x="834" y="1483"/>
                      <a:pt x="795" y="1522"/>
                    </a:cubicBezTo>
                    <a:cubicBezTo>
                      <a:pt x="742" y="1575"/>
                      <a:pt x="689" y="1615"/>
                      <a:pt x="623" y="1642"/>
                    </a:cubicBezTo>
                    <a:cubicBezTo>
                      <a:pt x="543" y="1668"/>
                      <a:pt x="464" y="1681"/>
                      <a:pt x="371" y="1681"/>
                    </a:cubicBezTo>
                    <a:lnTo>
                      <a:pt x="292" y="1681"/>
                    </a:lnTo>
                    <a:cubicBezTo>
                      <a:pt x="265" y="1668"/>
                      <a:pt x="239" y="1668"/>
                      <a:pt x="212" y="1655"/>
                    </a:cubicBezTo>
                    <a:cubicBezTo>
                      <a:pt x="199" y="1642"/>
                      <a:pt x="173" y="1642"/>
                      <a:pt x="159" y="1628"/>
                    </a:cubicBezTo>
                    <a:cubicBezTo>
                      <a:pt x="146" y="1615"/>
                      <a:pt x="146" y="1602"/>
                      <a:pt x="146" y="1589"/>
                    </a:cubicBezTo>
                    <a:cubicBezTo>
                      <a:pt x="146" y="1562"/>
                      <a:pt x="146" y="1549"/>
                      <a:pt x="159" y="1549"/>
                    </a:cubicBezTo>
                    <a:cubicBezTo>
                      <a:pt x="173" y="1536"/>
                      <a:pt x="199" y="1536"/>
                      <a:pt x="212" y="1536"/>
                    </a:cubicBezTo>
                    <a:cubicBezTo>
                      <a:pt x="226" y="1522"/>
                      <a:pt x="239" y="1522"/>
                      <a:pt x="252" y="1509"/>
                    </a:cubicBezTo>
                    <a:cubicBezTo>
                      <a:pt x="265" y="1496"/>
                      <a:pt x="278" y="1483"/>
                      <a:pt x="278" y="1456"/>
                    </a:cubicBezTo>
                    <a:cubicBezTo>
                      <a:pt x="278" y="1417"/>
                      <a:pt x="265" y="1390"/>
                      <a:pt x="239" y="1377"/>
                    </a:cubicBezTo>
                    <a:cubicBezTo>
                      <a:pt x="226" y="1364"/>
                      <a:pt x="199" y="1364"/>
                      <a:pt x="173" y="1364"/>
                    </a:cubicBezTo>
                    <a:cubicBezTo>
                      <a:pt x="146" y="1364"/>
                      <a:pt x="133" y="1364"/>
                      <a:pt x="106" y="1377"/>
                    </a:cubicBezTo>
                    <a:cubicBezTo>
                      <a:pt x="93" y="1390"/>
                      <a:pt x="67" y="1403"/>
                      <a:pt x="53" y="1417"/>
                    </a:cubicBezTo>
                    <a:cubicBezTo>
                      <a:pt x="40" y="1443"/>
                      <a:pt x="27" y="1456"/>
                      <a:pt x="14" y="1483"/>
                    </a:cubicBezTo>
                    <a:cubicBezTo>
                      <a:pt x="14" y="1509"/>
                      <a:pt x="1" y="1536"/>
                      <a:pt x="1" y="1562"/>
                    </a:cubicBezTo>
                    <a:cubicBezTo>
                      <a:pt x="1" y="1628"/>
                      <a:pt x="27" y="1681"/>
                      <a:pt x="53" y="1708"/>
                    </a:cubicBezTo>
                    <a:cubicBezTo>
                      <a:pt x="80" y="1747"/>
                      <a:pt x="120" y="1774"/>
                      <a:pt x="159" y="1787"/>
                    </a:cubicBezTo>
                    <a:cubicBezTo>
                      <a:pt x="199" y="1800"/>
                      <a:pt x="239" y="1814"/>
                      <a:pt x="278" y="1814"/>
                    </a:cubicBezTo>
                    <a:lnTo>
                      <a:pt x="371" y="1814"/>
                    </a:lnTo>
                    <a:cubicBezTo>
                      <a:pt x="503" y="1814"/>
                      <a:pt x="609" y="1800"/>
                      <a:pt x="689" y="1761"/>
                    </a:cubicBezTo>
                    <a:cubicBezTo>
                      <a:pt x="781" y="1721"/>
                      <a:pt x="861" y="1681"/>
                      <a:pt x="914" y="1615"/>
                    </a:cubicBezTo>
                    <a:cubicBezTo>
                      <a:pt x="980" y="1562"/>
                      <a:pt x="1020" y="1496"/>
                      <a:pt x="1046" y="1417"/>
                    </a:cubicBezTo>
                    <a:cubicBezTo>
                      <a:pt x="1073" y="1350"/>
                      <a:pt x="1086" y="1271"/>
                      <a:pt x="1086" y="1205"/>
                    </a:cubicBezTo>
                    <a:cubicBezTo>
                      <a:pt x="1086" y="1152"/>
                      <a:pt x="1086" y="1086"/>
                      <a:pt x="1059" y="1033"/>
                    </a:cubicBezTo>
                    <a:cubicBezTo>
                      <a:pt x="1046" y="967"/>
                      <a:pt x="1020" y="914"/>
                      <a:pt x="967" y="874"/>
                    </a:cubicBezTo>
                    <a:cubicBezTo>
                      <a:pt x="940" y="821"/>
                      <a:pt x="887" y="781"/>
                      <a:pt x="821" y="755"/>
                    </a:cubicBezTo>
                    <a:cubicBezTo>
                      <a:pt x="755" y="728"/>
                      <a:pt x="662" y="715"/>
                      <a:pt x="570" y="715"/>
                    </a:cubicBezTo>
                    <a:lnTo>
                      <a:pt x="464" y="715"/>
                    </a:lnTo>
                    <a:cubicBezTo>
                      <a:pt x="424" y="728"/>
                      <a:pt x="384" y="728"/>
                      <a:pt x="358" y="742"/>
                    </a:cubicBezTo>
                    <a:cubicBezTo>
                      <a:pt x="318" y="742"/>
                      <a:pt x="292" y="755"/>
                      <a:pt x="265" y="755"/>
                    </a:cubicBezTo>
                    <a:cubicBezTo>
                      <a:pt x="239" y="768"/>
                      <a:pt x="226" y="768"/>
                      <a:pt x="212" y="768"/>
                    </a:cubicBezTo>
                    <a:lnTo>
                      <a:pt x="292" y="199"/>
                    </a:lnTo>
                    <a:cubicBezTo>
                      <a:pt x="318" y="186"/>
                      <a:pt x="345" y="186"/>
                      <a:pt x="398" y="172"/>
                    </a:cubicBezTo>
                    <a:cubicBezTo>
                      <a:pt x="464" y="172"/>
                      <a:pt x="517" y="172"/>
                      <a:pt x="570" y="159"/>
                    </a:cubicBezTo>
                    <a:lnTo>
                      <a:pt x="874" y="159"/>
                    </a:lnTo>
                    <a:cubicBezTo>
                      <a:pt x="901" y="159"/>
                      <a:pt x="914" y="146"/>
                      <a:pt x="940" y="146"/>
                    </a:cubicBezTo>
                    <a:cubicBezTo>
                      <a:pt x="967" y="133"/>
                      <a:pt x="980" y="106"/>
                      <a:pt x="980" y="80"/>
                    </a:cubicBezTo>
                    <a:cubicBezTo>
                      <a:pt x="980" y="53"/>
                      <a:pt x="967" y="27"/>
                      <a:pt x="940" y="27"/>
                    </a:cubicBezTo>
                    <a:cubicBezTo>
                      <a:pt x="927" y="14"/>
                      <a:pt x="887" y="0"/>
                      <a:pt x="86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9" name="Google Shape;529;p27">
                <a:extLst>
                  <a:ext uri="{FF2B5EF4-FFF2-40B4-BE49-F238E27FC236}">
                    <a16:creationId xmlns:a16="http://schemas.microsoft.com/office/drawing/2014/main" id="{B3C77755-3EAF-4AF0-9E3C-B1309C169AB1}"/>
                  </a:ext>
                </a:extLst>
              </p:cNvPr>
              <p:cNvSpPr/>
              <p:nvPr/>
            </p:nvSpPr>
            <p:spPr>
              <a:xfrm>
                <a:off x="3885346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83"/>
                      <a:pt x="2594" y="2052"/>
                    </a:cubicBezTo>
                    <a:lnTo>
                      <a:pt x="2594" y="504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0" name="Google Shape;530;p27">
                <a:extLst>
                  <a:ext uri="{FF2B5EF4-FFF2-40B4-BE49-F238E27FC236}">
                    <a16:creationId xmlns:a16="http://schemas.microsoft.com/office/drawing/2014/main" id="{99509423-E592-4E2D-8C65-E9D0B533EA1C}"/>
                  </a:ext>
                </a:extLst>
              </p:cNvPr>
              <p:cNvSpPr/>
              <p:nvPr/>
            </p:nvSpPr>
            <p:spPr>
              <a:xfrm>
                <a:off x="3885346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70"/>
                      <a:pt x="2594" y="2092"/>
                    </a:cubicBezTo>
                    <a:lnTo>
                      <a:pt x="2594" y="556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1" name="Google Shape;531;p27">
                <a:extLst>
                  <a:ext uri="{FF2B5EF4-FFF2-40B4-BE49-F238E27FC236}">
                    <a16:creationId xmlns:a16="http://schemas.microsoft.com/office/drawing/2014/main" id="{2F9D63C5-2656-4D31-B3C5-0A0E07072100}"/>
                  </a:ext>
                </a:extLst>
              </p:cNvPr>
              <p:cNvSpPr/>
              <p:nvPr/>
            </p:nvSpPr>
            <p:spPr>
              <a:xfrm>
                <a:off x="3885346" y="4645549"/>
                <a:ext cx="143426" cy="3387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6129" extrusionOk="0">
                    <a:moveTo>
                      <a:pt x="503" y="0"/>
                    </a:moveTo>
                    <a:cubicBezTo>
                      <a:pt x="225" y="0"/>
                      <a:pt x="0" y="278"/>
                      <a:pt x="0" y="556"/>
                    </a:cubicBezTo>
                    <a:lnTo>
                      <a:pt x="0" y="5625"/>
                    </a:lnTo>
                    <a:cubicBezTo>
                      <a:pt x="0" y="5903"/>
                      <a:pt x="225" y="6128"/>
                      <a:pt x="503" y="6128"/>
                    </a:cubicBezTo>
                    <a:lnTo>
                      <a:pt x="2052" y="6128"/>
                    </a:lnTo>
                    <a:cubicBezTo>
                      <a:pt x="2383" y="6128"/>
                      <a:pt x="2594" y="5903"/>
                      <a:pt x="2594" y="5625"/>
                    </a:cubicBezTo>
                    <a:lnTo>
                      <a:pt x="2594" y="556"/>
                    </a:lnTo>
                    <a:cubicBezTo>
                      <a:pt x="2594" y="278"/>
                      <a:pt x="2383" y="0"/>
                      <a:pt x="205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sp>
        <p:nvSpPr>
          <p:cNvPr id="62" name="Google Shape;577;p27">
            <a:extLst>
              <a:ext uri="{FF2B5EF4-FFF2-40B4-BE49-F238E27FC236}">
                <a16:creationId xmlns:a16="http://schemas.microsoft.com/office/drawing/2014/main" id="{B253116F-EA9C-4DE1-84D6-1E34C8260DAD}"/>
              </a:ext>
            </a:extLst>
          </p:cNvPr>
          <p:cNvSpPr/>
          <p:nvPr/>
        </p:nvSpPr>
        <p:spPr>
          <a:xfrm>
            <a:off x="3558796" y="3751548"/>
            <a:ext cx="265628" cy="451390"/>
          </a:xfrm>
          <a:custGeom>
            <a:avLst/>
            <a:gdLst/>
            <a:ahLst/>
            <a:cxnLst/>
            <a:rect l="l" t="t" r="r" b="b"/>
            <a:pathLst>
              <a:path w="4806" h="8167" extrusionOk="0">
                <a:moveTo>
                  <a:pt x="1" y="1"/>
                </a:moveTo>
                <a:lnTo>
                  <a:pt x="1" y="8167"/>
                </a:lnTo>
                <a:lnTo>
                  <a:pt x="4805" y="8167"/>
                </a:lnTo>
                <a:lnTo>
                  <a:pt x="4805" y="1"/>
                </a:lnTo>
                <a:close/>
              </a:path>
            </a:pathLst>
          </a:custGeom>
          <a:solidFill>
            <a:srgbClr val="CEC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578;p27">
            <a:extLst>
              <a:ext uri="{FF2B5EF4-FFF2-40B4-BE49-F238E27FC236}">
                <a16:creationId xmlns:a16="http://schemas.microsoft.com/office/drawing/2014/main" id="{3E0E9E26-74FD-444A-B537-448B96D0AE70}"/>
              </a:ext>
            </a:extLst>
          </p:cNvPr>
          <p:cNvSpPr/>
          <p:nvPr/>
        </p:nvSpPr>
        <p:spPr>
          <a:xfrm>
            <a:off x="3558796" y="375154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F3EF416-86D4-4685-8A26-CAB0E9F2F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259" y="465924"/>
            <a:ext cx="908383" cy="8047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C14CD96-BF85-4DCA-AA78-BC297085E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905" y="4858423"/>
            <a:ext cx="780356" cy="201795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4520CF-71C6-4FA5-BFC9-620A28E62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351" y="-264355"/>
            <a:ext cx="2280102" cy="1591194"/>
          </a:xfrm>
          <a:prstGeom prst="rect">
            <a:avLst/>
          </a:prstGeom>
        </p:spPr>
      </p:pic>
      <p:pic>
        <p:nvPicPr>
          <p:cNvPr id="74" name="Picture 10" descr="Math Icon - Download in Line Style">
            <a:extLst>
              <a:ext uri="{FF2B5EF4-FFF2-40B4-BE49-F238E27FC236}">
                <a16:creationId xmlns:a16="http://schemas.microsoft.com/office/drawing/2014/main" id="{2926B12A-6306-4321-9E63-8414C296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75" y="464819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Basic math Vector Icons free download in SVG, PNG Format">
            <a:extLst>
              <a:ext uri="{FF2B5EF4-FFF2-40B4-BE49-F238E27FC236}">
                <a16:creationId xmlns:a16="http://schemas.microsoft.com/office/drawing/2014/main" id="{D5C3A00C-BF21-430C-B53F-E133278E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13" y="173896"/>
            <a:ext cx="1533378" cy="15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25083909-C882-47A3-B979-807FE5AC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86" y="5388239"/>
            <a:ext cx="1201029" cy="12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Math Icon from Education Pack | Free Download">
            <a:extLst>
              <a:ext uri="{FF2B5EF4-FFF2-40B4-BE49-F238E27FC236}">
                <a16:creationId xmlns:a16="http://schemas.microsoft.com/office/drawing/2014/main" id="{CDAB788C-B21B-4B89-9EB8-8069398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13" y="404369"/>
            <a:ext cx="1237957" cy="12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8" descr="Free Icon | Math book">
            <a:extLst>
              <a:ext uri="{FF2B5EF4-FFF2-40B4-BE49-F238E27FC236}">
                <a16:creationId xmlns:a16="http://schemas.microsoft.com/office/drawing/2014/main" id="{EA790F91-D0EC-4BC2-A431-8F1EA89C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03" y="4108191"/>
            <a:ext cx="2067951" cy="20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7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7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1BD3A44-054F-48F4-A8BA-7ED2D81EE464}"/>
              </a:ext>
            </a:extLst>
          </p:cNvPr>
          <p:cNvGrpSpPr/>
          <p:nvPr/>
        </p:nvGrpSpPr>
        <p:grpSpPr>
          <a:xfrm>
            <a:off x="1109454" y="442175"/>
            <a:ext cx="9973091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80127F-CE5B-4BD2-9186-623903C2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E8F714-A2B6-4ECD-9AE8-286C484A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28AE99-C8CF-426E-A90A-8F542AAE4D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06859E-C68A-4ED2-A3A8-20EFDF07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517589"/>
            <a:ext cx="2467586" cy="2819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D69D0D-00C5-4EA1-BB59-BAFA488FC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137388"/>
            <a:ext cx="1533886" cy="18948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7C4565-30EC-4C78-AF0F-480FCB944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717519"/>
            <a:ext cx="2325893" cy="24311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7D9F0A-0A41-4DC9-92F6-781049C64D68}"/>
              </a:ext>
            </a:extLst>
          </p:cNvPr>
          <p:cNvSpPr txBox="1"/>
          <p:nvPr/>
        </p:nvSpPr>
        <p:spPr>
          <a:xfrm>
            <a:off x="2122912" y="20193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các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98335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2?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3457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4568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66811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8619FF6-65E6-4E15-A3AC-055D81EA960F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8550B95D-8C27-4928-A8F3-0CE137227EDC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2355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9372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5551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97A1103-ADB4-4A37-A020-49B637D9E83E}"/>
              </a:ext>
            </a:extLst>
          </p:cNvPr>
          <p:cNvSpPr/>
          <p:nvPr/>
        </p:nvSpPr>
        <p:spPr>
          <a:xfrm>
            <a:off x="4829175" y="354902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7761B807-B911-4835-BF11-926628DC4576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08937" y="495052"/>
            <a:ext cx="843061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00" b="1">
                <a:solidFill>
                  <a:schemeClr val="accent4"/>
                </a:solidFill>
                <a:latin typeface="Tahoma" panose="020B0604030504040204" pitchFamily="34" charset="0"/>
              </a:rPr>
              <a:t>Số nào vừa chia hết cho 2 vừa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3995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1324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9010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B0E1B8F-0038-4825-AA3B-0BE6DAD8CF40}"/>
              </a:ext>
            </a:extLst>
          </p:cNvPr>
          <p:cNvSpPr/>
          <p:nvPr/>
        </p:nvSpPr>
        <p:spPr>
          <a:xfrm>
            <a:off x="4829175" y="189829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C98C7B3-57BF-4B43-8797-2CE72F4F9B2D}"/>
              </a:ext>
            </a:extLst>
          </p:cNvPr>
          <p:cNvSpPr/>
          <p:nvPr/>
        </p:nvSpPr>
        <p:spPr>
          <a:xfrm>
            <a:off x="4829175" y="3490724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86124" y="398584"/>
            <a:ext cx="709180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Các số nào </a:t>
            </a:r>
          </a:p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9? 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182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657; 451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657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7782BE4B-0501-4C50-B5C8-8840C535CC08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2930B0B-9A95-4068-AC74-635C6DDDC54D}"/>
              </a:ext>
            </a:extLst>
          </p:cNvPr>
          <p:cNvSpPr/>
          <p:nvPr/>
        </p:nvSpPr>
        <p:spPr>
          <a:xfrm>
            <a:off x="4829175" y="360439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13" y="220880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913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 </a:t>
            </a:r>
          </a:p>
        </p:txBody>
      </p:sp>
      <p:sp>
        <p:nvSpPr>
          <p:cNvPr id="16" name="Bua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6968988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182; 451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12913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72; 657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42B83EB-9117-4725-BAD6-0923F7C8F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8987" y="196476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7061259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</p:cNvCxnSpPr>
          <p:nvPr/>
        </p:nvCxnSpPr>
        <p:spPr>
          <a:xfrm>
            <a:off x="6096000" y="220880"/>
            <a:ext cx="0" cy="4065370"/>
          </a:xfrm>
          <a:prstGeom prst="line">
            <a:avLst/>
          </a:prstGeom>
          <a:ln w="57150">
            <a:solidFill>
              <a:schemeClr val="accent5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08AAC57-1F7B-4475-B354-8C4CE4F26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150" y="4357096"/>
            <a:ext cx="1042035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8A3404-AF52-423C-B0C1-005848A861E3}"/>
              </a:ext>
            </a:extLst>
          </p:cNvPr>
          <p:cNvSpPr txBox="1"/>
          <p:nvPr/>
        </p:nvSpPr>
        <p:spPr>
          <a:xfrm>
            <a:off x="1298712" y="4566416"/>
            <a:ext cx="940738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Dấu hiệu chia hết 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cho 9 là gì?</a:t>
            </a:r>
          </a:p>
        </p:txBody>
      </p:sp>
    </p:spTree>
    <p:extLst>
      <p:ext uri="{BB962C8B-B14F-4D97-AF65-F5344CB8AC3E}">
        <p14:creationId xmlns:p14="http://schemas.microsoft.com/office/powerpoint/2010/main" val="23295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6566"/>
</p:tagLst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914</Words>
  <Application>Microsoft Office PowerPoint</Application>
  <PresentationFormat>Widescreen</PresentationFormat>
  <Paragraphs>172</Paragraphs>
  <Slides>28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Times New Roman</vt:lpstr>
      <vt:lpstr>SVN-Caprica Script</vt:lpstr>
      <vt:lpstr>iCiel Cadena</vt:lpstr>
      <vt:lpstr>Montserrat Medium</vt:lpstr>
      <vt:lpstr>Montserrat</vt:lpstr>
      <vt:lpstr>Tahoma</vt:lpstr>
      <vt:lpstr>Calibri</vt:lpstr>
      <vt:lpstr>Symbol</vt:lpstr>
      <vt:lpstr>Arial</vt:lpstr>
      <vt:lpstr>UVN Bach Dang Nang</vt:lpstr>
      <vt:lpstr>SVN-Poky's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Đức Tính</dc:creator>
  <cp:lastModifiedBy>Hải Hà Nguyễn</cp:lastModifiedBy>
  <cp:revision>296</cp:revision>
  <dcterms:created xsi:type="dcterms:W3CDTF">2021-09-10T07:30:07Z</dcterms:created>
  <dcterms:modified xsi:type="dcterms:W3CDTF">2022-01-01T10:09:23Z</dcterms:modified>
  <cp:version>A10</cp:version>
</cp:coreProperties>
</file>