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9" r:id="rId2"/>
    <p:sldMasterId id="2147483744" r:id="rId3"/>
  </p:sldMasterIdLst>
  <p:notesMasterIdLst>
    <p:notesMasterId r:id="rId14"/>
  </p:notesMasterIdLst>
  <p:sldIdLst>
    <p:sldId id="387" r:id="rId4"/>
    <p:sldId id="308" r:id="rId5"/>
    <p:sldId id="300" r:id="rId6"/>
    <p:sldId id="309" r:id="rId7"/>
    <p:sldId id="301" r:id="rId8"/>
    <p:sldId id="310" r:id="rId9"/>
    <p:sldId id="302" r:id="rId10"/>
    <p:sldId id="303" r:id="rId11"/>
    <p:sldId id="304" r:id="rId12"/>
    <p:sldId id="388" r:id="rId13"/>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FFFFCC"/>
    <a:srgbClr val="FF66FF"/>
    <a:srgbClr val="CCCC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595" autoAdjust="0"/>
  </p:normalViewPr>
  <p:slideViewPr>
    <p:cSldViewPr>
      <p:cViewPr varScale="1">
        <p:scale>
          <a:sx n="82" d="100"/>
          <a:sy n="82"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B7FD2D7-527E-4A64-B922-97E9F6BB5E4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a:extLst>
              <a:ext uri="{FF2B5EF4-FFF2-40B4-BE49-F238E27FC236}">
                <a16:creationId xmlns:a16="http://schemas.microsoft.com/office/drawing/2014/main" id="{9D408BE7-94B3-4057-A2DD-F5C3FA436A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C6A55DF9-6EEC-44C1-980A-D5F779144E9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845015F9-3F51-4FF4-AC7B-3C62F82A5EA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09848411-AAF6-41D6-B4FD-553AF8D1ED9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9" name="Rectangle 7">
            <a:extLst>
              <a:ext uri="{FF2B5EF4-FFF2-40B4-BE49-F238E27FC236}">
                <a16:creationId xmlns:a16="http://schemas.microsoft.com/office/drawing/2014/main" id="{E2E3770D-8CF3-44D2-8AEC-B7CA043AEF5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D473A06-18C6-4700-B0E9-B9B5C43F62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243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E12982-53DA-4E5A-BAFE-7604D7329B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813751F-4306-4F77-8646-3ED2361F1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E28885-C447-4AB0-A202-D436CB70A1F6}"/>
              </a:ext>
            </a:extLst>
          </p:cNvPr>
          <p:cNvSpPr>
            <a:spLocks noGrp="1"/>
          </p:cNvSpPr>
          <p:nvPr>
            <p:ph type="sldNum" sz="quarter" idx="12"/>
          </p:nvPr>
        </p:nvSpPr>
        <p:spPr/>
        <p:txBody>
          <a:bodyPr/>
          <a:lstStyle>
            <a:lvl1pPr>
              <a:defRPr/>
            </a:lvl1pPr>
          </a:lstStyle>
          <a:p>
            <a:pPr>
              <a:defRPr/>
            </a:pPr>
            <a:fld id="{ED9E6455-5995-4C47-B83D-FC1E591AA69C}" type="slidenum">
              <a:rPr lang="en-US" altLang="en-US"/>
              <a:pPr>
                <a:defRPr/>
              </a:pPr>
              <a:t>‹#›</a:t>
            </a:fld>
            <a:endParaRPr lang="en-US" altLang="en-US"/>
          </a:p>
        </p:txBody>
      </p:sp>
    </p:spTree>
    <p:extLst>
      <p:ext uri="{BB962C8B-B14F-4D97-AF65-F5344CB8AC3E}">
        <p14:creationId xmlns:p14="http://schemas.microsoft.com/office/powerpoint/2010/main" val="14897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752AE-3679-4738-8F02-6A6BD22D9C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DEE36B4-A4E3-4714-8376-16E189AC3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8272C8-50DB-4692-928F-33F86C26F399}"/>
              </a:ext>
            </a:extLst>
          </p:cNvPr>
          <p:cNvSpPr>
            <a:spLocks noGrp="1"/>
          </p:cNvSpPr>
          <p:nvPr>
            <p:ph type="sldNum" sz="quarter" idx="12"/>
          </p:nvPr>
        </p:nvSpPr>
        <p:spPr/>
        <p:txBody>
          <a:bodyPr/>
          <a:lstStyle>
            <a:lvl1pPr>
              <a:defRPr/>
            </a:lvl1pPr>
          </a:lstStyle>
          <a:p>
            <a:pPr>
              <a:defRPr/>
            </a:pPr>
            <a:fld id="{28A56026-16DC-4968-834E-A450D8825D26}" type="slidenum">
              <a:rPr lang="en-US" altLang="en-US"/>
              <a:pPr>
                <a:defRPr/>
              </a:pPr>
              <a:t>‹#›</a:t>
            </a:fld>
            <a:endParaRPr lang="en-US" altLang="en-US"/>
          </a:p>
        </p:txBody>
      </p:sp>
    </p:spTree>
    <p:extLst>
      <p:ext uri="{BB962C8B-B14F-4D97-AF65-F5344CB8AC3E}">
        <p14:creationId xmlns:p14="http://schemas.microsoft.com/office/powerpoint/2010/main" val="230835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F31B6-BB9B-4835-9324-08B9A45E84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9EE9FF-CE7D-4C61-8452-5C6D1D910D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D7EE35-19B4-4063-952C-006DECEAFAA7}"/>
              </a:ext>
            </a:extLst>
          </p:cNvPr>
          <p:cNvSpPr>
            <a:spLocks noGrp="1"/>
          </p:cNvSpPr>
          <p:nvPr>
            <p:ph type="sldNum" sz="quarter" idx="12"/>
          </p:nvPr>
        </p:nvSpPr>
        <p:spPr/>
        <p:txBody>
          <a:bodyPr/>
          <a:lstStyle>
            <a:lvl1pPr>
              <a:defRPr/>
            </a:lvl1pPr>
          </a:lstStyle>
          <a:p>
            <a:pPr>
              <a:defRPr/>
            </a:pPr>
            <a:fld id="{12ACB331-1644-4450-AFFF-E81CB2AF2E43}" type="slidenum">
              <a:rPr lang="en-US" altLang="en-US"/>
              <a:pPr>
                <a:defRPr/>
              </a:pPr>
              <a:t>‹#›</a:t>
            </a:fld>
            <a:endParaRPr lang="en-US" altLang="en-US"/>
          </a:p>
        </p:txBody>
      </p:sp>
    </p:spTree>
    <p:extLst>
      <p:ext uri="{BB962C8B-B14F-4D97-AF65-F5344CB8AC3E}">
        <p14:creationId xmlns:p14="http://schemas.microsoft.com/office/powerpoint/2010/main" val="417410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BA5C0B4-0D3B-4327-B379-EE966404C4FA}"/>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8AC06D0-AFAC-4F86-8A29-944079472D85}"/>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00AE1EE-D397-4DCE-8313-BA24F6E3E74A}"/>
              </a:ext>
            </a:extLst>
          </p:cNvPr>
          <p:cNvSpPr>
            <a:spLocks noGrp="1"/>
          </p:cNvSpPr>
          <p:nvPr>
            <p:ph type="sldNum" sz="quarter" idx="12"/>
          </p:nvPr>
        </p:nvSpPr>
        <p:spPr>
          <a:xfrm>
            <a:off x="6553200" y="6245225"/>
            <a:ext cx="2133600" cy="476250"/>
          </a:xfrm>
        </p:spPr>
        <p:txBody>
          <a:bodyPr/>
          <a:lstStyle>
            <a:lvl1pPr>
              <a:defRPr smtClean="0"/>
            </a:lvl1pPr>
          </a:lstStyle>
          <a:p>
            <a:pPr>
              <a:defRPr/>
            </a:pPr>
            <a:fld id="{40CECD20-7EEE-4432-BAD9-F2D6BA117CAA}" type="slidenum">
              <a:rPr lang="en-US" altLang="en-US"/>
              <a:pPr>
                <a:defRPr/>
              </a:pPr>
              <a:t>‹#›</a:t>
            </a:fld>
            <a:endParaRPr lang="en-US" altLang="en-US"/>
          </a:p>
        </p:txBody>
      </p:sp>
    </p:spTree>
    <p:extLst>
      <p:ext uri="{BB962C8B-B14F-4D97-AF65-F5344CB8AC3E}">
        <p14:creationId xmlns:p14="http://schemas.microsoft.com/office/powerpoint/2010/main" val="83990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395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9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66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415751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6B9D8B4-746B-40CD-86E8-5E4F94544F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793B65-FF3F-4EE7-97F0-E9E778D084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9633FA-A5D5-42A6-85A1-8F722826B3A8}"/>
              </a:ext>
            </a:extLst>
          </p:cNvPr>
          <p:cNvSpPr>
            <a:spLocks noGrp="1"/>
          </p:cNvSpPr>
          <p:nvPr>
            <p:ph type="sldNum" sz="quarter" idx="12"/>
          </p:nvPr>
        </p:nvSpPr>
        <p:spPr/>
        <p:txBody>
          <a:bodyPr/>
          <a:lstStyle>
            <a:lvl1pPr>
              <a:defRPr/>
            </a:lvl1pPr>
          </a:lstStyle>
          <a:p>
            <a:pPr>
              <a:defRPr/>
            </a:pPr>
            <a:fld id="{5E851AC1-3893-485B-91B0-4768EF2D0E38}" type="slidenum">
              <a:rPr lang="en-US" altLang="en-US"/>
              <a:pPr>
                <a:defRPr/>
              </a:pPr>
              <a:t>‹#›</a:t>
            </a:fld>
            <a:endParaRPr lang="en-US" altLang="en-US"/>
          </a:p>
        </p:txBody>
      </p:sp>
    </p:spTree>
    <p:extLst>
      <p:ext uri="{BB962C8B-B14F-4D97-AF65-F5344CB8AC3E}">
        <p14:creationId xmlns:p14="http://schemas.microsoft.com/office/powerpoint/2010/main" val="424409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D2C95-ABFD-4C92-81F1-4AA50EB112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E66734-230F-4E89-9A36-15AE9403D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FCB690-8267-4D37-8444-A61A25489CCD}"/>
              </a:ext>
            </a:extLst>
          </p:cNvPr>
          <p:cNvSpPr>
            <a:spLocks noGrp="1"/>
          </p:cNvSpPr>
          <p:nvPr>
            <p:ph type="sldNum" sz="quarter" idx="12"/>
          </p:nvPr>
        </p:nvSpPr>
        <p:spPr/>
        <p:txBody>
          <a:bodyPr/>
          <a:lstStyle>
            <a:lvl1pPr>
              <a:defRPr/>
            </a:lvl1pPr>
          </a:lstStyle>
          <a:p>
            <a:pPr>
              <a:defRPr/>
            </a:pPr>
            <a:fld id="{CF2FDA3E-4EB0-4F60-A6AB-A03E5836BD00}" type="slidenum">
              <a:rPr lang="en-US" altLang="en-US"/>
              <a:pPr>
                <a:defRPr/>
              </a:pPr>
              <a:t>‹#›</a:t>
            </a:fld>
            <a:endParaRPr lang="en-US" altLang="en-US"/>
          </a:p>
        </p:txBody>
      </p:sp>
    </p:spTree>
    <p:extLst>
      <p:ext uri="{BB962C8B-B14F-4D97-AF65-F5344CB8AC3E}">
        <p14:creationId xmlns:p14="http://schemas.microsoft.com/office/powerpoint/2010/main" val="216191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2698B-E48A-4161-9F9C-6EC1F93780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6720F7-66B5-4D5E-BEC3-E5C03F3AE0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6CEB96-8438-4C21-AF93-6CA557DC338B}"/>
              </a:ext>
            </a:extLst>
          </p:cNvPr>
          <p:cNvSpPr>
            <a:spLocks noGrp="1"/>
          </p:cNvSpPr>
          <p:nvPr>
            <p:ph type="sldNum" sz="quarter" idx="12"/>
          </p:nvPr>
        </p:nvSpPr>
        <p:spPr/>
        <p:txBody>
          <a:bodyPr/>
          <a:lstStyle>
            <a:lvl1pPr>
              <a:defRPr/>
            </a:lvl1pPr>
          </a:lstStyle>
          <a:p>
            <a:pPr>
              <a:defRPr/>
            </a:pPr>
            <a:fld id="{E178DE74-AB41-4485-97D5-E53E68BD2DEA}" type="slidenum">
              <a:rPr lang="en-US" altLang="en-US"/>
              <a:pPr>
                <a:defRPr/>
              </a:pPr>
              <a:t>‹#›</a:t>
            </a:fld>
            <a:endParaRPr lang="en-US" altLang="en-US"/>
          </a:p>
        </p:txBody>
      </p:sp>
    </p:spTree>
    <p:extLst>
      <p:ext uri="{BB962C8B-B14F-4D97-AF65-F5344CB8AC3E}">
        <p14:creationId xmlns:p14="http://schemas.microsoft.com/office/powerpoint/2010/main" val="425173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AA936-920D-44ED-93EB-9CF4A376D8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312E30-41EF-4A2D-986D-F9A2739E6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C8855-DFBE-41ED-BEE4-1A4B3CC658EB}"/>
              </a:ext>
            </a:extLst>
          </p:cNvPr>
          <p:cNvSpPr>
            <a:spLocks noGrp="1"/>
          </p:cNvSpPr>
          <p:nvPr>
            <p:ph type="sldNum" sz="quarter" idx="12"/>
          </p:nvPr>
        </p:nvSpPr>
        <p:spPr/>
        <p:txBody>
          <a:bodyPr/>
          <a:lstStyle>
            <a:lvl1pPr>
              <a:defRPr/>
            </a:lvl1pPr>
          </a:lstStyle>
          <a:p>
            <a:pPr>
              <a:defRPr/>
            </a:pPr>
            <a:fld id="{57E7004E-52C5-45F2-941C-769B7D1C8017}" type="slidenum">
              <a:rPr lang="en-US" altLang="en-US"/>
              <a:pPr>
                <a:defRPr/>
              </a:pPr>
              <a:t>‹#›</a:t>
            </a:fld>
            <a:endParaRPr lang="en-US" altLang="en-US"/>
          </a:p>
        </p:txBody>
      </p:sp>
    </p:spTree>
    <p:extLst>
      <p:ext uri="{BB962C8B-B14F-4D97-AF65-F5344CB8AC3E}">
        <p14:creationId xmlns:p14="http://schemas.microsoft.com/office/powerpoint/2010/main" val="1167487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AE94A0-69BA-4D9F-B6FD-54013BC0C9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ADEBA1-3179-4D00-9B22-F7CBD21F94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D68A75-2D74-4192-9BE7-8059DDDB0B0D}"/>
              </a:ext>
            </a:extLst>
          </p:cNvPr>
          <p:cNvSpPr>
            <a:spLocks noGrp="1"/>
          </p:cNvSpPr>
          <p:nvPr>
            <p:ph type="sldNum" sz="quarter" idx="12"/>
          </p:nvPr>
        </p:nvSpPr>
        <p:spPr/>
        <p:txBody>
          <a:bodyPr/>
          <a:lstStyle>
            <a:lvl1pPr>
              <a:defRPr/>
            </a:lvl1pPr>
          </a:lstStyle>
          <a:p>
            <a:pPr>
              <a:defRPr/>
            </a:pPr>
            <a:fld id="{D1240D97-D19B-4F6A-B88C-ABF45BC9C5BE}" type="slidenum">
              <a:rPr lang="en-US" altLang="en-US"/>
              <a:pPr>
                <a:defRPr/>
              </a:pPr>
              <a:t>‹#›</a:t>
            </a:fld>
            <a:endParaRPr lang="en-US" altLang="en-US"/>
          </a:p>
        </p:txBody>
      </p:sp>
    </p:spTree>
    <p:extLst>
      <p:ext uri="{BB962C8B-B14F-4D97-AF65-F5344CB8AC3E}">
        <p14:creationId xmlns:p14="http://schemas.microsoft.com/office/powerpoint/2010/main" val="308676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EBD1A4-F0EA-4D97-BBCD-B4FE85FD42F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F7D6C31-BFBA-493E-8C69-20B6301CAF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494E07-9939-4359-853F-283A97C75885}"/>
              </a:ext>
            </a:extLst>
          </p:cNvPr>
          <p:cNvSpPr>
            <a:spLocks noGrp="1"/>
          </p:cNvSpPr>
          <p:nvPr>
            <p:ph type="sldNum" sz="quarter" idx="12"/>
          </p:nvPr>
        </p:nvSpPr>
        <p:spPr/>
        <p:txBody>
          <a:bodyPr/>
          <a:lstStyle>
            <a:lvl1pPr>
              <a:defRPr/>
            </a:lvl1pPr>
          </a:lstStyle>
          <a:p>
            <a:pPr>
              <a:defRPr/>
            </a:pPr>
            <a:fld id="{66B0FF12-A31E-4876-94E0-FC2ACB1A4F41}" type="slidenum">
              <a:rPr lang="en-US" altLang="en-US"/>
              <a:pPr>
                <a:defRPr/>
              </a:pPr>
              <a:t>‹#›</a:t>
            </a:fld>
            <a:endParaRPr lang="en-US" altLang="en-US"/>
          </a:p>
        </p:txBody>
      </p:sp>
    </p:spTree>
    <p:extLst>
      <p:ext uri="{BB962C8B-B14F-4D97-AF65-F5344CB8AC3E}">
        <p14:creationId xmlns:p14="http://schemas.microsoft.com/office/powerpoint/2010/main" val="156973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294E6C-B062-471C-9AD6-0A6735257DD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811FBB3-18B3-4AC2-A098-D88AFD2224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EDE60A-8FCB-4D3E-9C6C-58372DA20594}"/>
              </a:ext>
            </a:extLst>
          </p:cNvPr>
          <p:cNvSpPr>
            <a:spLocks noGrp="1"/>
          </p:cNvSpPr>
          <p:nvPr>
            <p:ph type="sldNum" sz="quarter" idx="12"/>
          </p:nvPr>
        </p:nvSpPr>
        <p:spPr/>
        <p:txBody>
          <a:bodyPr/>
          <a:lstStyle>
            <a:lvl1pPr>
              <a:defRPr/>
            </a:lvl1pPr>
          </a:lstStyle>
          <a:p>
            <a:pPr>
              <a:defRPr/>
            </a:pPr>
            <a:fld id="{BA607DE2-448C-4F1A-8010-F82937A9E174}" type="slidenum">
              <a:rPr lang="en-US" altLang="en-US"/>
              <a:pPr>
                <a:defRPr/>
              </a:pPr>
              <a:t>‹#›</a:t>
            </a:fld>
            <a:endParaRPr lang="en-US" altLang="en-US"/>
          </a:p>
        </p:txBody>
      </p:sp>
    </p:spTree>
    <p:extLst>
      <p:ext uri="{BB962C8B-B14F-4D97-AF65-F5344CB8AC3E}">
        <p14:creationId xmlns:p14="http://schemas.microsoft.com/office/powerpoint/2010/main" val="1350516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339E01-68A6-4456-9C06-191151742CD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E7FAF4-9818-48FD-A809-EB197E4DA0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61A0AD-D83B-4ED8-B8B0-B73FFAB1CDD9}"/>
              </a:ext>
            </a:extLst>
          </p:cNvPr>
          <p:cNvSpPr>
            <a:spLocks noGrp="1"/>
          </p:cNvSpPr>
          <p:nvPr>
            <p:ph type="sldNum" sz="quarter" idx="12"/>
          </p:nvPr>
        </p:nvSpPr>
        <p:spPr/>
        <p:txBody>
          <a:bodyPr/>
          <a:lstStyle>
            <a:lvl1pPr>
              <a:defRPr/>
            </a:lvl1pPr>
          </a:lstStyle>
          <a:p>
            <a:pPr>
              <a:defRPr/>
            </a:pPr>
            <a:fld id="{07FE1687-8B92-4337-9A29-E5172D0F4B5E}" type="slidenum">
              <a:rPr lang="en-US" altLang="en-US"/>
              <a:pPr>
                <a:defRPr/>
              </a:pPr>
              <a:t>‹#›</a:t>
            </a:fld>
            <a:endParaRPr lang="en-US" altLang="en-US"/>
          </a:p>
        </p:txBody>
      </p:sp>
    </p:spTree>
    <p:extLst>
      <p:ext uri="{BB962C8B-B14F-4D97-AF65-F5344CB8AC3E}">
        <p14:creationId xmlns:p14="http://schemas.microsoft.com/office/powerpoint/2010/main" val="2146602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EE1AFA-CD7B-4A84-B91C-E1E8C1368D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B0996C-35D9-456E-ADD0-9FCC271C00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4EC05-2B0C-4BE3-B94E-241F956A653F}"/>
              </a:ext>
            </a:extLst>
          </p:cNvPr>
          <p:cNvSpPr>
            <a:spLocks noGrp="1"/>
          </p:cNvSpPr>
          <p:nvPr>
            <p:ph type="sldNum" sz="quarter" idx="12"/>
          </p:nvPr>
        </p:nvSpPr>
        <p:spPr/>
        <p:txBody>
          <a:bodyPr/>
          <a:lstStyle>
            <a:lvl1pPr>
              <a:defRPr/>
            </a:lvl1pPr>
          </a:lstStyle>
          <a:p>
            <a:pPr>
              <a:defRPr/>
            </a:pPr>
            <a:fld id="{F865FF9D-234B-497A-830F-8C23019D86D1}" type="slidenum">
              <a:rPr lang="en-US" altLang="en-US"/>
              <a:pPr>
                <a:defRPr/>
              </a:pPr>
              <a:t>‹#›</a:t>
            </a:fld>
            <a:endParaRPr lang="en-US" altLang="en-US"/>
          </a:p>
        </p:txBody>
      </p:sp>
    </p:spTree>
    <p:extLst>
      <p:ext uri="{BB962C8B-B14F-4D97-AF65-F5344CB8AC3E}">
        <p14:creationId xmlns:p14="http://schemas.microsoft.com/office/powerpoint/2010/main" val="5008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8F549D-929C-40C1-8399-7774BED261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82EAFA1-7F5E-4EAF-94FA-5E91472AE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698E16-0637-4255-ABA5-2B99903F652D}"/>
              </a:ext>
            </a:extLst>
          </p:cNvPr>
          <p:cNvSpPr>
            <a:spLocks noGrp="1"/>
          </p:cNvSpPr>
          <p:nvPr>
            <p:ph type="sldNum" sz="quarter" idx="12"/>
          </p:nvPr>
        </p:nvSpPr>
        <p:spPr/>
        <p:txBody>
          <a:bodyPr/>
          <a:lstStyle>
            <a:lvl1pPr>
              <a:defRPr/>
            </a:lvl1pPr>
          </a:lstStyle>
          <a:p>
            <a:pPr>
              <a:defRPr/>
            </a:pPr>
            <a:fld id="{C7E41DCD-02D9-486D-8201-76E5702CB24C}" type="slidenum">
              <a:rPr lang="en-US" altLang="en-US"/>
              <a:pPr>
                <a:defRPr/>
              </a:pPr>
              <a:t>‹#›</a:t>
            </a:fld>
            <a:endParaRPr lang="en-US" altLang="en-US"/>
          </a:p>
        </p:txBody>
      </p:sp>
    </p:spTree>
    <p:extLst>
      <p:ext uri="{BB962C8B-B14F-4D97-AF65-F5344CB8AC3E}">
        <p14:creationId xmlns:p14="http://schemas.microsoft.com/office/powerpoint/2010/main" val="118869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6E4FB-2ED7-4063-BBF4-03837ADEE3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3F7B79-A98B-4F53-9485-3A4F5D554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18E93A-6F0E-4EC0-8D23-19CB532EA8D7}"/>
              </a:ext>
            </a:extLst>
          </p:cNvPr>
          <p:cNvSpPr>
            <a:spLocks noGrp="1"/>
          </p:cNvSpPr>
          <p:nvPr>
            <p:ph type="sldNum" sz="quarter" idx="12"/>
          </p:nvPr>
        </p:nvSpPr>
        <p:spPr/>
        <p:txBody>
          <a:bodyPr/>
          <a:lstStyle>
            <a:lvl1pPr>
              <a:defRPr/>
            </a:lvl1pPr>
          </a:lstStyle>
          <a:p>
            <a:pPr>
              <a:defRPr/>
            </a:pPr>
            <a:fld id="{4F040C18-B48A-46AD-A978-24B881B57FED}" type="slidenum">
              <a:rPr lang="en-US" altLang="en-US"/>
              <a:pPr>
                <a:defRPr/>
              </a:pPr>
              <a:t>‹#›</a:t>
            </a:fld>
            <a:endParaRPr lang="en-US" altLang="en-US"/>
          </a:p>
        </p:txBody>
      </p:sp>
    </p:spTree>
    <p:extLst>
      <p:ext uri="{BB962C8B-B14F-4D97-AF65-F5344CB8AC3E}">
        <p14:creationId xmlns:p14="http://schemas.microsoft.com/office/powerpoint/2010/main" val="2589989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BA4EF-36FC-43D5-A6C0-66432EDFE7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9D6E33-00BE-4BD1-BE0A-1E96B1A9E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9FFE03-4BA3-443F-A5DC-E83E5125A8CD}"/>
              </a:ext>
            </a:extLst>
          </p:cNvPr>
          <p:cNvSpPr>
            <a:spLocks noGrp="1"/>
          </p:cNvSpPr>
          <p:nvPr>
            <p:ph type="sldNum" sz="quarter" idx="12"/>
          </p:nvPr>
        </p:nvSpPr>
        <p:spPr/>
        <p:txBody>
          <a:bodyPr/>
          <a:lstStyle>
            <a:lvl1pPr>
              <a:defRPr/>
            </a:lvl1pPr>
          </a:lstStyle>
          <a:p>
            <a:pPr>
              <a:defRPr/>
            </a:pPr>
            <a:fld id="{8DA5BBE2-CD47-4CE9-BE56-AAB97F7FA564}" type="slidenum">
              <a:rPr lang="en-US" altLang="en-US"/>
              <a:pPr>
                <a:defRPr/>
              </a:pPr>
              <a:t>‹#›</a:t>
            </a:fld>
            <a:endParaRPr lang="en-US" altLang="en-US"/>
          </a:p>
        </p:txBody>
      </p:sp>
    </p:spTree>
    <p:extLst>
      <p:ext uri="{BB962C8B-B14F-4D97-AF65-F5344CB8AC3E}">
        <p14:creationId xmlns:p14="http://schemas.microsoft.com/office/powerpoint/2010/main" val="258420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B39AAF7-FF96-41B3-BCA1-04521D0016C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EDD97CB-CF83-4392-860A-CAFC4A19EB4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0205ADD-7DF3-4CE6-9C53-FBC1752785E1}"/>
              </a:ext>
            </a:extLst>
          </p:cNvPr>
          <p:cNvSpPr>
            <a:spLocks noGrp="1"/>
          </p:cNvSpPr>
          <p:nvPr>
            <p:ph type="sldNum" sz="quarter" idx="12"/>
          </p:nvPr>
        </p:nvSpPr>
        <p:spPr>
          <a:xfrm>
            <a:off x="6553200" y="6245225"/>
            <a:ext cx="2133600" cy="476250"/>
          </a:xfrm>
        </p:spPr>
        <p:txBody>
          <a:bodyPr/>
          <a:lstStyle>
            <a:lvl1pPr>
              <a:defRPr/>
            </a:lvl1pPr>
          </a:lstStyle>
          <a:p>
            <a:pPr>
              <a:defRPr/>
            </a:pPr>
            <a:fld id="{074981DA-5F33-49FE-8AAA-542D12E330EE}" type="slidenum">
              <a:rPr lang="en-US" altLang="en-US"/>
              <a:pPr>
                <a:defRPr/>
              </a:pPr>
              <a:t>‹#›</a:t>
            </a:fld>
            <a:endParaRPr lang="en-US" altLang="en-US"/>
          </a:p>
        </p:txBody>
      </p:sp>
    </p:spTree>
    <p:extLst>
      <p:ext uri="{BB962C8B-B14F-4D97-AF65-F5344CB8AC3E}">
        <p14:creationId xmlns:p14="http://schemas.microsoft.com/office/powerpoint/2010/main" val="32785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6567C-9239-41F3-8F08-1020CEB2D9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491CD5-A31C-4293-9FB1-7315DB475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845ABC-AAF8-441C-8AE2-EAEC62112EFB}"/>
              </a:ext>
            </a:extLst>
          </p:cNvPr>
          <p:cNvSpPr>
            <a:spLocks noGrp="1"/>
          </p:cNvSpPr>
          <p:nvPr>
            <p:ph type="sldNum" sz="quarter" idx="12"/>
          </p:nvPr>
        </p:nvSpPr>
        <p:spPr/>
        <p:txBody>
          <a:bodyPr/>
          <a:lstStyle>
            <a:lvl1pPr>
              <a:defRPr/>
            </a:lvl1pPr>
          </a:lstStyle>
          <a:p>
            <a:pPr>
              <a:defRPr/>
            </a:pPr>
            <a:fld id="{225139D7-A651-4005-A5D4-F98A6FCE003B}" type="slidenum">
              <a:rPr lang="en-US" altLang="en-US"/>
              <a:pPr>
                <a:defRPr/>
              </a:pPr>
              <a:t>‹#›</a:t>
            </a:fld>
            <a:endParaRPr lang="en-US" altLang="en-US"/>
          </a:p>
        </p:txBody>
      </p:sp>
    </p:spTree>
    <p:extLst>
      <p:ext uri="{BB962C8B-B14F-4D97-AF65-F5344CB8AC3E}">
        <p14:creationId xmlns:p14="http://schemas.microsoft.com/office/powerpoint/2010/main" val="25850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BAFB7F9-7154-4556-B274-884CB27A28F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F540E32-30B8-4835-A045-CB6B24038F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D4F735-EE4D-40E2-B21C-56AE2068EA8F}"/>
              </a:ext>
            </a:extLst>
          </p:cNvPr>
          <p:cNvSpPr>
            <a:spLocks noGrp="1"/>
          </p:cNvSpPr>
          <p:nvPr>
            <p:ph type="sldNum" sz="quarter" idx="12"/>
          </p:nvPr>
        </p:nvSpPr>
        <p:spPr/>
        <p:txBody>
          <a:bodyPr/>
          <a:lstStyle>
            <a:lvl1pPr>
              <a:defRPr/>
            </a:lvl1pPr>
          </a:lstStyle>
          <a:p>
            <a:pPr>
              <a:defRPr/>
            </a:pPr>
            <a:fld id="{FB2FA57D-8A42-4904-A5E2-6521D15EFB94}" type="slidenum">
              <a:rPr lang="en-US" altLang="en-US"/>
              <a:pPr>
                <a:defRPr/>
              </a:pPr>
              <a:t>‹#›</a:t>
            </a:fld>
            <a:endParaRPr lang="en-US" altLang="en-US"/>
          </a:p>
        </p:txBody>
      </p:sp>
    </p:spTree>
    <p:extLst>
      <p:ext uri="{BB962C8B-B14F-4D97-AF65-F5344CB8AC3E}">
        <p14:creationId xmlns:p14="http://schemas.microsoft.com/office/powerpoint/2010/main" val="147500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72119FD-D2D5-4343-9823-9D4509799B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E692630-50AC-42EE-9D05-FDF72E5790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67D96F0-DDD5-46BB-9FE8-7145226A015E}"/>
              </a:ext>
            </a:extLst>
          </p:cNvPr>
          <p:cNvSpPr>
            <a:spLocks noGrp="1"/>
          </p:cNvSpPr>
          <p:nvPr>
            <p:ph type="sldNum" sz="quarter" idx="12"/>
          </p:nvPr>
        </p:nvSpPr>
        <p:spPr/>
        <p:txBody>
          <a:bodyPr/>
          <a:lstStyle>
            <a:lvl1pPr>
              <a:defRPr/>
            </a:lvl1pPr>
          </a:lstStyle>
          <a:p>
            <a:pPr>
              <a:defRPr/>
            </a:pPr>
            <a:fld id="{22E1938B-3EBE-4803-8E0A-83F69C168D1B}" type="slidenum">
              <a:rPr lang="en-US" altLang="en-US"/>
              <a:pPr>
                <a:defRPr/>
              </a:pPr>
              <a:t>‹#›</a:t>
            </a:fld>
            <a:endParaRPr lang="en-US" altLang="en-US"/>
          </a:p>
        </p:txBody>
      </p:sp>
    </p:spTree>
    <p:extLst>
      <p:ext uri="{BB962C8B-B14F-4D97-AF65-F5344CB8AC3E}">
        <p14:creationId xmlns:p14="http://schemas.microsoft.com/office/powerpoint/2010/main" val="57974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FEF1BE-2558-40CF-9179-3EDEE170F0F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B5B2214-27BC-48AC-AD6D-843E4A140D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98DBD20-2397-49A2-9A30-6836B236A482}"/>
              </a:ext>
            </a:extLst>
          </p:cNvPr>
          <p:cNvSpPr>
            <a:spLocks noGrp="1"/>
          </p:cNvSpPr>
          <p:nvPr>
            <p:ph type="sldNum" sz="quarter" idx="12"/>
          </p:nvPr>
        </p:nvSpPr>
        <p:spPr/>
        <p:txBody>
          <a:bodyPr/>
          <a:lstStyle>
            <a:lvl1pPr>
              <a:defRPr/>
            </a:lvl1pPr>
          </a:lstStyle>
          <a:p>
            <a:pPr>
              <a:defRPr/>
            </a:pPr>
            <a:fld id="{544D04BD-6C77-4EDD-BF9E-2754CA2C9ADF}" type="slidenum">
              <a:rPr lang="en-US" altLang="en-US"/>
              <a:pPr>
                <a:defRPr/>
              </a:pPr>
              <a:t>‹#›</a:t>
            </a:fld>
            <a:endParaRPr lang="en-US" altLang="en-US"/>
          </a:p>
        </p:txBody>
      </p:sp>
    </p:spTree>
    <p:extLst>
      <p:ext uri="{BB962C8B-B14F-4D97-AF65-F5344CB8AC3E}">
        <p14:creationId xmlns:p14="http://schemas.microsoft.com/office/powerpoint/2010/main" val="315391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66BF1C-EE78-4754-8BF7-C4BB0A073C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F7CA6DC-09AD-46B9-AC4F-9AE53F1D0A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31DE5B5-6693-4C0B-B10D-703CAE20EBC5}"/>
              </a:ext>
            </a:extLst>
          </p:cNvPr>
          <p:cNvSpPr>
            <a:spLocks noGrp="1"/>
          </p:cNvSpPr>
          <p:nvPr>
            <p:ph type="sldNum" sz="quarter" idx="12"/>
          </p:nvPr>
        </p:nvSpPr>
        <p:spPr/>
        <p:txBody>
          <a:bodyPr/>
          <a:lstStyle>
            <a:lvl1pPr>
              <a:defRPr/>
            </a:lvl1pPr>
          </a:lstStyle>
          <a:p>
            <a:pPr>
              <a:defRPr/>
            </a:pPr>
            <a:fld id="{AB0A4E20-E25F-4BA9-B647-1C5B0357DB35}" type="slidenum">
              <a:rPr lang="en-US" altLang="en-US"/>
              <a:pPr>
                <a:defRPr/>
              </a:pPr>
              <a:t>‹#›</a:t>
            </a:fld>
            <a:endParaRPr lang="en-US" altLang="en-US"/>
          </a:p>
        </p:txBody>
      </p:sp>
    </p:spTree>
    <p:extLst>
      <p:ext uri="{BB962C8B-B14F-4D97-AF65-F5344CB8AC3E}">
        <p14:creationId xmlns:p14="http://schemas.microsoft.com/office/powerpoint/2010/main" val="38188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ABA7E9-A243-4121-A7A8-A1E96C0085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2F08B9-6AA2-49C1-AAA9-FE0881412A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61662A-3078-4F47-9476-ABC4BBE39F66}"/>
              </a:ext>
            </a:extLst>
          </p:cNvPr>
          <p:cNvSpPr>
            <a:spLocks noGrp="1"/>
          </p:cNvSpPr>
          <p:nvPr>
            <p:ph type="sldNum" sz="quarter" idx="12"/>
          </p:nvPr>
        </p:nvSpPr>
        <p:spPr/>
        <p:txBody>
          <a:bodyPr/>
          <a:lstStyle>
            <a:lvl1pPr>
              <a:defRPr/>
            </a:lvl1pPr>
          </a:lstStyle>
          <a:p>
            <a:pPr>
              <a:defRPr/>
            </a:pPr>
            <a:fld id="{ABD23A5E-7BB4-4FDD-A794-4B56A67CD8CE}" type="slidenum">
              <a:rPr lang="en-US" altLang="en-US"/>
              <a:pPr>
                <a:defRPr/>
              </a:pPr>
              <a:t>‹#›</a:t>
            </a:fld>
            <a:endParaRPr lang="en-US" altLang="en-US"/>
          </a:p>
        </p:txBody>
      </p:sp>
    </p:spTree>
    <p:extLst>
      <p:ext uri="{BB962C8B-B14F-4D97-AF65-F5344CB8AC3E}">
        <p14:creationId xmlns:p14="http://schemas.microsoft.com/office/powerpoint/2010/main" val="400331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BB500A-7302-49A2-9EB8-0A568D1B03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AEE4AC7-ECF2-4E2A-888E-452E39AA1B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9B24EA-8296-4447-B875-667E1A16D0B5}"/>
              </a:ext>
            </a:extLst>
          </p:cNvPr>
          <p:cNvSpPr>
            <a:spLocks noGrp="1"/>
          </p:cNvSpPr>
          <p:nvPr>
            <p:ph type="sldNum" sz="quarter" idx="12"/>
          </p:nvPr>
        </p:nvSpPr>
        <p:spPr/>
        <p:txBody>
          <a:bodyPr/>
          <a:lstStyle>
            <a:lvl1pPr>
              <a:defRPr/>
            </a:lvl1pPr>
          </a:lstStyle>
          <a:p>
            <a:pPr>
              <a:defRPr/>
            </a:pPr>
            <a:fld id="{84CC598E-B9CD-43DE-888D-7A03E77B9CD8}" type="slidenum">
              <a:rPr lang="en-US" altLang="en-US"/>
              <a:pPr>
                <a:defRPr/>
              </a:pPr>
              <a:t>‹#›</a:t>
            </a:fld>
            <a:endParaRPr lang="en-US" altLang="en-US"/>
          </a:p>
        </p:txBody>
      </p:sp>
    </p:spTree>
    <p:extLst>
      <p:ext uri="{BB962C8B-B14F-4D97-AF65-F5344CB8AC3E}">
        <p14:creationId xmlns:p14="http://schemas.microsoft.com/office/powerpoint/2010/main" val="42941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3CDAA8-E76C-48B1-B1E7-5FDBA704F5C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5C75F3D-E3BD-4DE8-952F-7E5ECC64F0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565C7A-C7F2-4E78-9ECE-9AB8B4AFF9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4825074-634E-46AB-8957-095F74EDE7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8D20529-A5BB-47BA-99D4-B98B68D160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35FC27F-311A-48AC-A0C2-C6EAFF7598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1274" y="6175670"/>
            <a:ext cx="842937" cy="970939"/>
          </a:xfrm>
          <a:prstGeom prst="rect">
            <a:avLst/>
          </a:prstGeom>
        </p:spPr>
      </p:pic>
    </p:spTree>
    <p:extLst>
      <p:ext uri="{BB962C8B-B14F-4D97-AF65-F5344CB8AC3E}">
        <p14:creationId xmlns:p14="http://schemas.microsoft.com/office/powerpoint/2010/main" val="30999384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577A89-5AC7-4CD4-BF0A-2F9F4D938D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C2A2EE-6358-404F-8A0D-DA405BBFEC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355874-10EC-41B7-B8DB-EEE2CDFFA4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B787F6F-CC68-46BB-A147-D78A4EEA47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4650C7C-FDD8-4460-8A20-9771958FC9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A28E3C0-2752-4D79-BF61-8342DBDD5B66}" type="slidenum">
              <a:rPr lang="en-US" altLang="en-US"/>
              <a:pPr>
                <a:defRPr/>
              </a:pPr>
              <a:t>‹#›</a:t>
            </a:fld>
            <a:endParaRPr lang="en-US" altLang="en-US"/>
          </a:p>
        </p:txBody>
      </p:sp>
    </p:spTree>
    <p:extLst>
      <p:ext uri="{BB962C8B-B14F-4D97-AF65-F5344CB8AC3E}">
        <p14:creationId xmlns:p14="http://schemas.microsoft.com/office/powerpoint/2010/main" val="33375538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3390901"/>
            <a:ext cx="2881662" cy="2309657"/>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5476565"/>
            <a:ext cx="6212564" cy="524185"/>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76565"/>
            <a:ext cx="5935911" cy="524185"/>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244850"/>
            <a:ext cx="2301177" cy="2755900"/>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706480"/>
            <a:ext cx="1375161" cy="1294269"/>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1" y="5263272"/>
            <a:ext cx="3505199" cy="548153"/>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89" y="1058605"/>
            <a:ext cx="6533856" cy="1338800"/>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1377" y="4670830"/>
            <a:ext cx="3619434" cy="1243985"/>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1530028" y="1160785"/>
            <a:ext cx="6139822" cy="1569660"/>
          </a:xfrm>
          <a:prstGeom prst="rect">
            <a:avLst/>
          </a:prstGeom>
          <a:noFill/>
          <a:ln>
            <a:noFill/>
          </a:ln>
        </p:spPr>
        <p:txBody>
          <a:bodyPr wrap="none" rtlCol="0">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Thứ ba ngày 8 tháng 11 năm 2022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Ôn tập giữa học kì I</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Tiết 2</a:t>
            </a:r>
            <a:endParaRPr kumimoji="0" lang="zh-CN" altLang="en-US"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ipe(up)">
                                      <p:cBhvr>
                                        <p:cTn id="3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0">
            <a:extLst>
              <a:ext uri="{FF2B5EF4-FFF2-40B4-BE49-F238E27FC236}">
                <a16:creationId xmlns:a16="http://schemas.microsoft.com/office/drawing/2014/main" id="{83048576-EA0F-434A-8018-9CCE80C84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7">
            <a:extLst>
              <a:ext uri="{FF2B5EF4-FFF2-40B4-BE49-F238E27FC236}">
                <a16:creationId xmlns:a16="http://schemas.microsoft.com/office/drawing/2014/main" id="{7C2F26E9-1CBB-401E-83D1-A006690F5995}"/>
              </a:ext>
            </a:extLst>
          </p:cNvPr>
          <p:cNvSpPr>
            <a:spLocks noChangeArrowheads="1" noChangeShapeType="1" noTextEdit="1"/>
          </p:cNvSpPr>
          <p:nvPr/>
        </p:nvSpPr>
        <p:spPr bwMode="auto">
          <a:xfrm>
            <a:off x="2667000" y="1219200"/>
            <a:ext cx="5638800" cy="3962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Chúc các em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chăm ngoan,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học tốt!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9E7141-CD58-4AD6-9D2A-5C16F5F36A05}"/>
              </a:ext>
            </a:extLst>
          </p:cNvPr>
          <p:cNvSpPr/>
          <p:nvPr/>
        </p:nvSpPr>
        <p:spPr>
          <a:xfrm>
            <a:off x="1932906" y="146579"/>
            <a:ext cx="5073016"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Nghe</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viết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4" name="Straight Connector 3">
            <a:extLst>
              <a:ext uri="{FF2B5EF4-FFF2-40B4-BE49-F238E27FC236}">
                <a16:creationId xmlns:a16="http://schemas.microsoft.com/office/drawing/2014/main" id="{888DC3FE-8298-4C72-9724-AFAC23CC04C5}"/>
              </a:ext>
            </a:extLst>
          </p:cNvPr>
          <p:cNvCxnSpPr/>
          <p:nvPr/>
        </p:nvCxnSpPr>
        <p:spPr>
          <a:xfrm rot="5400000">
            <a:off x="2401888" y="3992563"/>
            <a:ext cx="5729287" cy="1587"/>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F576A84A-F432-4069-B372-D7DAC2C5282A}"/>
              </a:ext>
            </a:extLst>
          </p:cNvPr>
          <p:cNvSpPr txBox="1">
            <a:spLocks noChangeArrowheads="1"/>
          </p:cNvSpPr>
          <p:nvPr/>
        </p:nvSpPr>
        <p:spPr bwMode="auto">
          <a:xfrm>
            <a:off x="5302250" y="1566863"/>
            <a:ext cx="383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Times New Roman" panose="02020603050405020304" pitchFamily="18" charset="0"/>
              </a:rPr>
              <a:t>- trung sĩ: một cấp bậc trong quân đội, thường chỉ huy một tiểu đội.</a:t>
            </a:r>
          </a:p>
        </p:txBody>
      </p:sp>
      <p:sp>
        <p:nvSpPr>
          <p:cNvPr id="6" name="TextBox 5">
            <a:extLst>
              <a:ext uri="{FF2B5EF4-FFF2-40B4-BE49-F238E27FC236}">
                <a16:creationId xmlns:a16="http://schemas.microsoft.com/office/drawing/2014/main" id="{AEBE2733-7637-4E28-839C-1C63BB3BE5D4}"/>
              </a:ext>
            </a:extLst>
          </p:cNvPr>
          <p:cNvSpPr txBox="1">
            <a:spLocks noChangeArrowheads="1"/>
          </p:cNvSpPr>
          <p:nvPr/>
        </p:nvSpPr>
        <p:spPr bwMode="auto">
          <a:xfrm>
            <a:off x="5465763" y="1165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a. Giải nghĩa từ</a:t>
            </a:r>
          </a:p>
        </p:txBody>
      </p:sp>
      <p:sp>
        <p:nvSpPr>
          <p:cNvPr id="7" name="TextBox 6">
            <a:extLst>
              <a:ext uri="{FF2B5EF4-FFF2-40B4-BE49-F238E27FC236}">
                <a16:creationId xmlns:a16="http://schemas.microsoft.com/office/drawing/2014/main" id="{28FF8597-D260-456C-A74F-42BB9756F7C6}"/>
              </a:ext>
            </a:extLst>
          </p:cNvPr>
          <p:cNvSpPr txBox="1">
            <a:spLocks noChangeArrowheads="1"/>
          </p:cNvSpPr>
          <p:nvPr/>
        </p:nvSpPr>
        <p:spPr bwMode="auto">
          <a:xfrm>
            <a:off x="5449888" y="2735263"/>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b. Luyện viết từ khó</a:t>
            </a:r>
          </a:p>
        </p:txBody>
      </p:sp>
      <p:sp>
        <p:nvSpPr>
          <p:cNvPr id="8" name="TextBox 7">
            <a:extLst>
              <a:ext uri="{FF2B5EF4-FFF2-40B4-BE49-F238E27FC236}">
                <a16:creationId xmlns:a16="http://schemas.microsoft.com/office/drawing/2014/main" id="{F30FB340-8310-4C6A-955F-A8D09FBF1CBC}"/>
              </a:ext>
            </a:extLst>
          </p:cNvPr>
          <p:cNvSpPr txBox="1">
            <a:spLocks noChangeArrowheads="1"/>
          </p:cNvSpPr>
          <p:nvPr/>
        </p:nvSpPr>
        <p:spPr bwMode="auto">
          <a:xfrm>
            <a:off x="0" y="909638"/>
            <a:ext cx="5156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Times New Roman" panose="02020603050405020304" pitchFamily="18" charset="0"/>
              </a:rPr>
              <a:t>Lời hứa</a:t>
            </a:r>
          </a:p>
          <a:p>
            <a:pPr algn="just" eaLnBrk="1" hangingPunct="1">
              <a:spcBef>
                <a:spcPct val="0"/>
              </a:spcBef>
              <a:buFontTx/>
              <a:buNone/>
            </a:pPr>
            <a:r>
              <a:rPr lang="en-US" altLang="en-US" sz="2400">
                <a:latin typeface="Times New Roman" panose="02020603050405020304" pitchFamily="18" charset="0"/>
              </a:rPr>
              <a:t>    Tôi rời công viên vào lúc phố đã lên đèn, bỗng nghe sau bụi cây có tiếng một em bé khóc. Bước tới gần, tôi hỏi:</a:t>
            </a:r>
          </a:p>
          <a:p>
            <a:pPr algn="just" eaLnBrk="1" hangingPunct="1">
              <a:spcBef>
                <a:spcPct val="0"/>
              </a:spcBef>
              <a:buFontTx/>
              <a:buNone/>
            </a:pPr>
            <a:r>
              <a:rPr lang="en-US" altLang="en-US" sz="2400">
                <a:latin typeface="Times New Roman" panose="02020603050405020304" pitchFamily="18" charset="0"/>
              </a:rPr>
              <a:t>    - Sao em chưa về nhà?</a:t>
            </a:r>
          </a:p>
          <a:p>
            <a:pPr algn="just" eaLnBrk="1" hangingPunct="1">
              <a:spcBef>
                <a:spcPct val="0"/>
              </a:spcBef>
              <a:buFontTx/>
              <a:buNone/>
            </a:pPr>
            <a:r>
              <a:rPr lang="en-US" altLang="en-US" sz="2400">
                <a:latin typeface="Times New Roman" panose="02020603050405020304" pitchFamily="18" charset="0"/>
              </a:rPr>
              <a:t>    Em nhỏ ngẩng đầu nhìn tôi, đáp:</a:t>
            </a:r>
          </a:p>
          <a:p>
            <a:pPr algn="just" eaLnBrk="1" hangingPunct="1">
              <a:spcBef>
                <a:spcPct val="0"/>
              </a:spcBef>
              <a:buFontTx/>
              <a:buNone/>
            </a:pPr>
            <a:r>
              <a:rPr lang="en-US" altLang="en-US" sz="2400">
                <a:latin typeface="Times New Roman" panose="02020603050405020304" pitchFamily="18" charset="0"/>
              </a:rPr>
              <a:t>    - Em không về được!</a:t>
            </a:r>
          </a:p>
          <a:p>
            <a:pPr algn="just" eaLnBrk="1" hangingPunct="1">
              <a:spcBef>
                <a:spcPct val="0"/>
              </a:spcBef>
              <a:buFontTx/>
              <a:buNone/>
            </a:pPr>
            <a:r>
              <a:rPr lang="en-US" altLang="en-US" sz="2400">
                <a:latin typeface="Times New Roman" panose="02020603050405020304" pitchFamily="18" charset="0"/>
              </a:rPr>
              <a:t>    - Vì sao?</a:t>
            </a:r>
          </a:p>
          <a:p>
            <a:pPr algn="just" eaLnBrk="1" hangingPunct="1">
              <a:spcBef>
                <a:spcPct val="0"/>
              </a:spcBef>
              <a:buFontTx/>
              <a:buNone/>
            </a:pPr>
            <a:r>
              <a:rPr lang="en-US" altLang="en-US" sz="2400">
                <a:latin typeface="Times New Roman" panose="02020603050405020304" pitchFamily="18" charset="0"/>
              </a:rPr>
              <a:t>    - Em là lính gác.</a:t>
            </a:r>
          </a:p>
          <a:p>
            <a:pPr algn="just" eaLnBrk="1" hangingPunct="1">
              <a:spcBef>
                <a:spcPct val="0"/>
              </a:spcBef>
              <a:buFontTx/>
              <a:buNone/>
            </a:pPr>
            <a:r>
              <a:rPr lang="en-US" altLang="en-US" sz="2400">
                <a:latin typeface="Times New Roman" panose="02020603050405020304" pitchFamily="18" charset="0"/>
              </a:rPr>
              <a:t>    - Sao lại là lính gác?</a:t>
            </a:r>
          </a:p>
          <a:p>
            <a:pPr algn="just" eaLnBrk="1" hangingPunct="1">
              <a:spcBef>
                <a:spcPct val="0"/>
              </a:spcBef>
              <a:buFontTx/>
              <a:buNone/>
            </a:pPr>
            <a:r>
              <a:rPr lang="en-US" altLang="en-US" sz="2400">
                <a:latin typeface="Times New Roman" panose="02020603050405020304" pitchFamily="18" charset="0"/>
              </a:rPr>
              <a:t>    - Có mấy bạn rủ em đánh trận giả. Một bạn lớn bảo: “Cậu là trung sĩ” và giao cho em đứng gác kho đạn ở đây. Bạn ấy lại bảo: “Cậu hãy hứa là đứng gác cho đến khi có người tới thay.” Em đã trả lời: “Xin hứa!”</a:t>
            </a:r>
          </a:p>
        </p:txBody>
      </p:sp>
      <p:sp>
        <p:nvSpPr>
          <p:cNvPr id="10" name="TextBox 9">
            <a:extLst>
              <a:ext uri="{FF2B5EF4-FFF2-40B4-BE49-F238E27FC236}">
                <a16:creationId xmlns:a16="http://schemas.microsoft.com/office/drawing/2014/main" id="{D1FFA281-DE07-4DA6-A6A2-440826F079D1}"/>
              </a:ext>
            </a:extLst>
          </p:cNvPr>
          <p:cNvSpPr txBox="1">
            <a:spLocks noChangeArrowheads="1"/>
          </p:cNvSpPr>
          <p:nvPr/>
        </p:nvSpPr>
        <p:spPr bwMode="auto">
          <a:xfrm>
            <a:off x="5305425" y="3246438"/>
            <a:ext cx="196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ngẩng đầu</a:t>
            </a:r>
          </a:p>
          <a:p>
            <a:pPr eaLnBrk="1" hangingPunct="1">
              <a:spcBef>
                <a:spcPct val="0"/>
              </a:spcBef>
              <a:buFontTx/>
              <a:buChar char="-"/>
            </a:pPr>
            <a:r>
              <a:rPr lang="en-US" altLang="en-US" sz="2400">
                <a:latin typeface="Times New Roman" panose="02020603050405020304" pitchFamily="18" charset="0"/>
              </a:rPr>
              <a:t> đánh trận giả</a:t>
            </a:r>
          </a:p>
        </p:txBody>
      </p:sp>
      <p:sp>
        <p:nvSpPr>
          <p:cNvPr id="11" name="TextBox 10">
            <a:extLst>
              <a:ext uri="{FF2B5EF4-FFF2-40B4-BE49-F238E27FC236}">
                <a16:creationId xmlns:a16="http://schemas.microsoft.com/office/drawing/2014/main" id="{EA8A4E25-C952-480B-B265-F2413F27E0CA}"/>
              </a:ext>
            </a:extLst>
          </p:cNvPr>
          <p:cNvSpPr txBox="1">
            <a:spLocks noChangeArrowheads="1"/>
          </p:cNvSpPr>
          <p:nvPr/>
        </p:nvSpPr>
        <p:spPr bwMode="auto">
          <a:xfrm>
            <a:off x="5448300" y="4135438"/>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c. Các dấu câu trong bài</a:t>
            </a:r>
          </a:p>
        </p:txBody>
      </p:sp>
      <p:sp>
        <p:nvSpPr>
          <p:cNvPr id="12" name="TextBox 11">
            <a:extLst>
              <a:ext uri="{FF2B5EF4-FFF2-40B4-BE49-F238E27FC236}">
                <a16:creationId xmlns:a16="http://schemas.microsoft.com/office/drawing/2014/main" id="{D12E4DE6-CC15-4EF7-A1CF-7A26798F0647}"/>
              </a:ext>
            </a:extLst>
          </p:cNvPr>
          <p:cNvSpPr txBox="1">
            <a:spLocks noChangeArrowheads="1"/>
          </p:cNvSpPr>
          <p:nvPr/>
        </p:nvSpPr>
        <p:spPr bwMode="auto">
          <a:xfrm>
            <a:off x="5338763" y="4597400"/>
            <a:ext cx="3805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dấu chấm, dấu hỏi chấm, dấu chấm than</a:t>
            </a:r>
          </a:p>
          <a:p>
            <a:pPr eaLnBrk="1" hangingPunct="1">
              <a:spcBef>
                <a:spcPct val="0"/>
              </a:spcBef>
              <a:buFontTx/>
              <a:buChar char="-"/>
            </a:pPr>
            <a:r>
              <a:rPr lang="en-US" altLang="en-US" sz="2400">
                <a:latin typeface="Times New Roman" panose="02020603050405020304" pitchFamily="18" charset="0"/>
              </a:rPr>
              <a:t> dấu phẩy</a:t>
            </a:r>
          </a:p>
          <a:p>
            <a:pPr eaLnBrk="1" hangingPunct="1">
              <a:spcBef>
                <a:spcPct val="0"/>
              </a:spcBef>
              <a:buFontTx/>
              <a:buChar char="-"/>
            </a:pPr>
            <a:r>
              <a:rPr lang="en-US" altLang="en-US" sz="2400">
                <a:latin typeface="Times New Roman" panose="02020603050405020304" pitchFamily="18" charset="0"/>
              </a:rPr>
              <a:t> dấu hai chấm</a:t>
            </a:r>
          </a:p>
          <a:p>
            <a:pPr eaLnBrk="1" hangingPunct="1">
              <a:spcBef>
                <a:spcPct val="0"/>
              </a:spcBef>
              <a:buFontTx/>
              <a:buChar char="-"/>
            </a:pPr>
            <a:r>
              <a:rPr lang="en-US" altLang="en-US" sz="2400">
                <a:latin typeface="Times New Roman" panose="02020603050405020304" pitchFamily="18" charset="0"/>
              </a:rPr>
              <a:t> dấu ngoặc kép</a:t>
            </a:r>
          </a:p>
          <a:p>
            <a:pPr eaLnBrk="1" hangingPunct="1">
              <a:spcBef>
                <a:spcPct val="0"/>
              </a:spcBef>
              <a:buFontTx/>
              <a:buChar char="-"/>
            </a:pPr>
            <a:r>
              <a:rPr lang="en-US" altLang="en-US" sz="2400">
                <a:latin typeface="Times New Roman" panose="02020603050405020304" pitchFamily="18" charset="0"/>
              </a:rPr>
              <a:t> 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p:cTn id="4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 calcmode="lin" valueType="num">
                                      <p:cBhvr>
                                        <p:cTn id="45"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ssolve">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23AF9808-CE2F-4B9A-A4B7-04934B4C7875}"/>
              </a:ext>
            </a:extLst>
          </p:cNvPr>
          <p:cNvSpPr txBox="1">
            <a:spLocks noChangeArrowheads="1"/>
          </p:cNvSpPr>
          <p:nvPr/>
        </p:nvSpPr>
        <p:spPr bwMode="auto">
          <a:xfrm>
            <a:off x="0" y="1274763"/>
            <a:ext cx="8820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a) Em bé được giao nhiệm vụ gì trong trò chơi đánh trận giả?</a:t>
            </a:r>
          </a:p>
        </p:txBody>
      </p:sp>
      <p:sp>
        <p:nvSpPr>
          <p:cNvPr id="6" name="Text Box 6">
            <a:extLst>
              <a:ext uri="{FF2B5EF4-FFF2-40B4-BE49-F238E27FC236}">
                <a16:creationId xmlns:a16="http://schemas.microsoft.com/office/drawing/2014/main" id="{B6A186DD-04A0-4CFF-9AE2-158002A68821}"/>
              </a:ext>
            </a:extLst>
          </p:cNvPr>
          <p:cNvSpPr txBox="1">
            <a:spLocks noChangeArrowheads="1"/>
          </p:cNvSpPr>
          <p:nvPr/>
        </p:nvSpPr>
        <p:spPr bwMode="auto">
          <a:xfrm>
            <a:off x="71438" y="24717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b) Vì sao trời đã tối mà em không về?</a:t>
            </a:r>
          </a:p>
        </p:txBody>
      </p:sp>
      <p:sp>
        <p:nvSpPr>
          <p:cNvPr id="7" name="Text Box 6">
            <a:extLst>
              <a:ext uri="{FF2B5EF4-FFF2-40B4-BE49-F238E27FC236}">
                <a16:creationId xmlns:a16="http://schemas.microsoft.com/office/drawing/2014/main" id="{2648F43E-5C4B-4FF6-A29B-6E7F0980F624}"/>
              </a:ext>
            </a:extLst>
          </p:cNvPr>
          <p:cNvSpPr txBox="1">
            <a:spLocks noChangeArrowheads="1"/>
          </p:cNvSpPr>
          <p:nvPr/>
        </p:nvSpPr>
        <p:spPr bwMode="auto">
          <a:xfrm>
            <a:off x="0" y="31908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c) Các dấu ngoặc kép trong bài dùng để làm gì?</a:t>
            </a:r>
          </a:p>
        </p:txBody>
      </p:sp>
      <p:sp>
        <p:nvSpPr>
          <p:cNvPr id="8" name="Text Box 6">
            <a:extLst>
              <a:ext uri="{FF2B5EF4-FFF2-40B4-BE49-F238E27FC236}">
                <a16:creationId xmlns:a16="http://schemas.microsoft.com/office/drawing/2014/main" id="{1E680DBB-4676-49EF-9978-CA0BC61F10DF}"/>
              </a:ext>
            </a:extLst>
          </p:cNvPr>
          <p:cNvSpPr txBox="1">
            <a:spLocks noChangeArrowheads="1"/>
          </p:cNvSpPr>
          <p:nvPr/>
        </p:nvSpPr>
        <p:spPr bwMode="auto">
          <a:xfrm>
            <a:off x="71438" y="3919538"/>
            <a:ext cx="88931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d) Có thể đưa những bộ phận đặt trong ngoặc kép xuống dòng, đặt sau dấu gạch ngang đầu dòng không? Vì sao?</a:t>
            </a:r>
          </a:p>
        </p:txBody>
      </p:sp>
      <p:sp>
        <p:nvSpPr>
          <p:cNvPr id="6150" name="WordArt 21">
            <a:extLst>
              <a:ext uri="{FF2B5EF4-FFF2-40B4-BE49-F238E27FC236}">
                <a16:creationId xmlns:a16="http://schemas.microsoft.com/office/drawing/2014/main" id="{87231243-2A23-4F33-93FC-66A86781935D}"/>
              </a:ext>
            </a:extLst>
          </p:cNvPr>
          <p:cNvSpPr>
            <a:spLocks noChangeArrowheads="1" noChangeShapeType="1" noTextEdit="1"/>
          </p:cNvSpPr>
          <p:nvPr/>
        </p:nvSpPr>
        <p:spPr bwMode="auto">
          <a:xfrm>
            <a:off x="358775" y="476250"/>
            <a:ext cx="7705725" cy="32385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cs typeface="Times New Roman" panose="02020603050405020304" pitchFamily="18" charset="0"/>
              </a:rPr>
              <a:t>2. Dựa nội dung chính bài  Lời hứa,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3">
            <a:extLst>
              <a:ext uri="{FF2B5EF4-FFF2-40B4-BE49-F238E27FC236}">
                <a16:creationId xmlns:a16="http://schemas.microsoft.com/office/drawing/2014/main" id="{839595BE-D2AA-44F9-AD53-256437B695C3}"/>
              </a:ext>
            </a:extLst>
          </p:cNvPr>
          <p:cNvSpPr/>
          <p:nvPr/>
        </p:nvSpPr>
        <p:spPr>
          <a:xfrm>
            <a:off x="2665413" y="193675"/>
            <a:ext cx="2992437" cy="558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7171" name="组合 11">
            <a:extLst>
              <a:ext uri="{FF2B5EF4-FFF2-40B4-BE49-F238E27FC236}">
                <a16:creationId xmlns:a16="http://schemas.microsoft.com/office/drawing/2014/main" id="{634031AB-90DA-4AB3-B007-2B5A14C49E24}"/>
              </a:ext>
            </a:extLst>
          </p:cNvPr>
          <p:cNvGrpSpPr>
            <a:grpSpLocks/>
          </p:cNvGrpSpPr>
          <p:nvPr/>
        </p:nvGrpSpPr>
        <p:grpSpPr bwMode="auto">
          <a:xfrm rot="20088020" flipH="1">
            <a:off x="1681163" y="-31750"/>
            <a:ext cx="965200" cy="1008063"/>
            <a:chOff x="11295" y="1307"/>
            <a:chExt cx="3874" cy="4046"/>
          </a:xfrm>
        </p:grpSpPr>
        <p:pic>
          <p:nvPicPr>
            <p:cNvPr id="7173" name="图片 8" descr="f7d30ea4b628d33971365e72821aa1c5">
              <a:extLst>
                <a:ext uri="{FF2B5EF4-FFF2-40B4-BE49-F238E27FC236}">
                  <a16:creationId xmlns:a16="http://schemas.microsoft.com/office/drawing/2014/main" id="{92897D36-C41F-4CD8-ACA1-85D8DFDA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85" t="7870" r="18794" b="24954"/>
            <a:stretch>
              <a:fillRect/>
            </a:stretch>
          </p:blipFill>
          <p:spPr bwMode="auto">
            <a:xfrm>
              <a:off x="11295" y="1307"/>
              <a:ext cx="3874"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文本框 10">
              <a:extLst>
                <a:ext uri="{FF2B5EF4-FFF2-40B4-BE49-F238E27FC236}">
                  <a16:creationId xmlns:a16="http://schemas.microsoft.com/office/drawing/2014/main" id="{9D8E3E14-96FC-4B4F-B5EA-03DC9877F7B1}"/>
                </a:ext>
              </a:extLst>
            </p:cNvPr>
            <p:cNvSpPr txBox="1">
              <a:spLocks noChangeArrowheads="1"/>
            </p:cNvSpPr>
            <p:nvPr/>
          </p:nvSpPr>
          <p:spPr bwMode="auto">
            <a:xfrm rot="-840000">
              <a:off x="12314" y="1919"/>
              <a:ext cx="2229"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zh-CN" sz="3600" b="1">
                <a:latin typeface="锐字工房洪荒之光中黑简1.0"/>
                <a:ea typeface="锐字工房洪荒之光中黑简1.0"/>
                <a:cs typeface="锐字工房洪荒之光中黑简1.0"/>
              </a:endParaRPr>
            </a:p>
          </p:txBody>
        </p:sp>
      </p:grpSp>
      <p:sp>
        <p:nvSpPr>
          <p:cNvPr id="11" name="TextBox 10">
            <a:extLst>
              <a:ext uri="{FF2B5EF4-FFF2-40B4-BE49-F238E27FC236}">
                <a16:creationId xmlns:a16="http://schemas.microsoft.com/office/drawing/2014/main" id="{FFAE9940-F74C-4599-B4AD-9428967B479A}"/>
              </a:ext>
            </a:extLst>
          </p:cNvPr>
          <p:cNvSpPr txBox="1"/>
          <p:nvPr/>
        </p:nvSpPr>
        <p:spPr>
          <a:xfrm>
            <a:off x="323850" y="1119188"/>
            <a:ext cx="8269288" cy="4554537"/>
          </a:xfrm>
          <a:prstGeom prst="rect">
            <a:avLst/>
          </a:prstGeom>
          <a:noFill/>
        </p:spPr>
        <p:txBody>
          <a:bodyPr>
            <a:spAutoFit/>
          </a:bodyPr>
          <a:lstStyle/>
          <a:p>
            <a:pPr eaLnBrk="1" hangingPunct="1">
              <a:defRPr/>
            </a:pPr>
            <a:r>
              <a:rPr lang="en-US" sz="2900" b="1" dirty="0">
                <a:cs typeface="Times New Roman" pitchFamily="18" charset="0"/>
              </a:rPr>
              <a:t>- </a:t>
            </a:r>
            <a:r>
              <a:rPr lang="en-US" sz="2900" b="1" dirty="0" err="1">
                <a:cs typeface="Times New Roman" pitchFamily="18" charset="0"/>
              </a:rPr>
              <a:t>Nội</a:t>
            </a:r>
            <a:r>
              <a:rPr lang="en-US" sz="2900" b="1" dirty="0">
                <a:cs typeface="Times New Roman" pitchFamily="18" charset="0"/>
              </a:rPr>
              <a:t> dung </a:t>
            </a:r>
            <a:r>
              <a:rPr lang="en-US" sz="2900" b="1" dirty="0" err="1">
                <a:cs typeface="Times New Roman" pitchFamily="18" charset="0"/>
              </a:rPr>
              <a:t>của</a:t>
            </a:r>
            <a:r>
              <a:rPr lang="en-US" sz="2900" b="1" dirty="0">
                <a:cs typeface="Times New Roman" pitchFamily="18" charset="0"/>
              </a:rPr>
              <a:t> </a:t>
            </a:r>
            <a:r>
              <a:rPr lang="en-US" sz="2900" b="1" dirty="0" err="1">
                <a:cs typeface="Times New Roman" pitchFamily="18" charset="0"/>
              </a:rPr>
              <a:t>bài</a:t>
            </a:r>
            <a:r>
              <a:rPr lang="en-US" sz="2900" b="1" dirty="0">
                <a:cs typeface="Times New Roman" pitchFamily="18" charset="0"/>
              </a:rPr>
              <a:t> </a:t>
            </a:r>
            <a:r>
              <a:rPr lang="en-US" sz="2900" b="1" dirty="0" err="1">
                <a:cs typeface="Times New Roman" pitchFamily="18" charset="0"/>
              </a:rPr>
              <a:t>viết</a:t>
            </a:r>
            <a:r>
              <a:rPr lang="en-US" sz="2900" b="1" dirty="0">
                <a:cs typeface="Times New Roman" pitchFamily="18" charset="0"/>
              </a:rPr>
              <a:t> </a:t>
            </a:r>
            <a:r>
              <a:rPr lang="en-US" sz="2900" b="1" dirty="0" err="1">
                <a:cs typeface="Times New Roman" pitchFamily="18" charset="0"/>
              </a:rPr>
              <a:t>là</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a:t>
            </a:r>
          </a:p>
          <a:p>
            <a:pPr algn="ctr" eaLnBrk="1" hangingPunct="1">
              <a:defRPr/>
            </a:pPr>
            <a:r>
              <a:rPr lang="en-US" sz="2900" b="1" dirty="0">
                <a:solidFill>
                  <a:srgbClr val="C00000"/>
                </a:solidFill>
                <a:cs typeface="Times New Roman" pitchFamily="18" charset="0"/>
                <a:sym typeface="Wingdings" pitchFamily="2" charset="2"/>
              </a:rPr>
              <a:t> </a:t>
            </a:r>
            <a:r>
              <a:rPr lang="nl-NL" sz="2900" b="1" dirty="0">
                <a:solidFill>
                  <a:srgbClr val="C00000"/>
                </a:solidFill>
                <a:cs typeface="Times New Roman" pitchFamily="18" charset="0"/>
              </a:rPr>
              <a:t>Bài kể về việc tôn trọng lời hứa của một em bé</a:t>
            </a:r>
            <a:r>
              <a:rPr lang="nl-NL" sz="2900" b="1" dirty="0">
                <a:solidFill>
                  <a:srgbClr val="FF0000"/>
                </a:solidFill>
                <a:cs typeface="Times New Roman" pitchFamily="18" charset="0"/>
              </a:rPr>
              <a:t>.</a:t>
            </a:r>
            <a:endParaRPr lang="en-US" sz="2900" b="1" dirty="0">
              <a:solidFill>
                <a:srgbClr val="FF0000"/>
              </a:solidFill>
              <a:cs typeface="Times New Roman" pitchFamily="18" charset="0"/>
            </a:endParaRPr>
          </a:p>
          <a:p>
            <a:pPr algn="ctr" eaLnBrk="1" hangingPunct="1">
              <a:defRPr/>
            </a:pPr>
            <a:endParaRPr lang="en-US" sz="2900" b="1" dirty="0">
              <a:cs typeface="Times New Roman" pitchFamily="18" charset="0"/>
            </a:endParaRPr>
          </a:p>
          <a:p>
            <a:pPr eaLnBrk="1" hangingPunct="1">
              <a:defRPr/>
            </a:pPr>
            <a:r>
              <a:rPr lang="en-US" sz="2900" b="1" dirty="0">
                <a:cs typeface="Times New Roman" pitchFamily="18" charset="0"/>
              </a:rPr>
              <a:t>a)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bé</a:t>
            </a:r>
            <a:r>
              <a:rPr lang="en-US" sz="2900" b="1" dirty="0">
                <a:cs typeface="Times New Roman" pitchFamily="18" charset="0"/>
              </a:rPr>
              <a:t> </a:t>
            </a:r>
            <a:r>
              <a:rPr lang="en-US" sz="2900" b="1" dirty="0" err="1">
                <a:cs typeface="Times New Roman" pitchFamily="18" charset="0"/>
              </a:rPr>
              <a:t>được</a:t>
            </a:r>
            <a:r>
              <a:rPr lang="en-US" sz="2900" b="1" dirty="0">
                <a:cs typeface="Times New Roman" pitchFamily="18" charset="0"/>
              </a:rPr>
              <a:t> </a:t>
            </a:r>
            <a:r>
              <a:rPr lang="en-US" sz="2900" b="1" dirty="0" err="1">
                <a:cs typeface="Times New Roman" pitchFamily="18" charset="0"/>
              </a:rPr>
              <a:t>giao</a:t>
            </a:r>
            <a:r>
              <a:rPr lang="en-US" sz="2900" b="1" dirty="0">
                <a:cs typeface="Times New Roman" pitchFamily="18" charset="0"/>
              </a:rPr>
              <a:t> </a:t>
            </a:r>
            <a:r>
              <a:rPr lang="en-US" sz="2900" b="1" dirty="0" err="1">
                <a:cs typeface="Times New Roman" pitchFamily="18" charset="0"/>
              </a:rPr>
              <a:t>nhiệm</a:t>
            </a:r>
            <a:r>
              <a:rPr lang="en-US" sz="2900" b="1" dirty="0">
                <a:cs typeface="Times New Roman" pitchFamily="18" charset="0"/>
              </a:rPr>
              <a:t> </a:t>
            </a:r>
            <a:r>
              <a:rPr lang="en-US" sz="2900" b="1" dirty="0" err="1">
                <a:cs typeface="Times New Roman" pitchFamily="18" charset="0"/>
              </a:rPr>
              <a:t>vụ</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 </a:t>
            </a:r>
            <a:r>
              <a:rPr lang="en-US" sz="2900" b="1" dirty="0" err="1">
                <a:cs typeface="Times New Roman" pitchFamily="18" charset="0"/>
              </a:rPr>
              <a:t>trong</a:t>
            </a:r>
            <a:r>
              <a:rPr lang="en-US" sz="2900" b="1" dirty="0">
                <a:cs typeface="Times New Roman" pitchFamily="18" charset="0"/>
              </a:rPr>
              <a:t> </a:t>
            </a:r>
            <a:r>
              <a:rPr lang="en-US" sz="2900" b="1" dirty="0" err="1">
                <a:cs typeface="Times New Roman" pitchFamily="18" charset="0"/>
              </a:rPr>
              <a:t>trò</a:t>
            </a:r>
            <a:r>
              <a:rPr lang="en-US" sz="2900" b="1" dirty="0">
                <a:cs typeface="Times New Roman" pitchFamily="18" charset="0"/>
              </a:rPr>
              <a:t> </a:t>
            </a:r>
            <a:r>
              <a:rPr lang="en-US" sz="2900" b="1" dirty="0" err="1">
                <a:cs typeface="Times New Roman" pitchFamily="18" charset="0"/>
              </a:rPr>
              <a:t>chơi</a:t>
            </a:r>
            <a:r>
              <a:rPr lang="en-US" sz="2900" b="1" dirty="0">
                <a:cs typeface="Times New Roman" pitchFamily="18" charset="0"/>
              </a:rPr>
              <a:t> </a:t>
            </a:r>
            <a:r>
              <a:rPr lang="en-US" sz="2900" b="1" dirty="0" err="1">
                <a:cs typeface="Times New Roman" pitchFamily="18" charset="0"/>
              </a:rPr>
              <a:t>đánh</a:t>
            </a:r>
            <a:r>
              <a:rPr lang="en-US" sz="2900" b="1" dirty="0">
                <a:cs typeface="Times New Roman" pitchFamily="18" charset="0"/>
              </a:rPr>
              <a:t> </a:t>
            </a:r>
            <a:r>
              <a:rPr lang="en-US" sz="2900" b="1" dirty="0" err="1">
                <a:cs typeface="Times New Roman" pitchFamily="18" charset="0"/>
              </a:rPr>
              <a:t>trận</a:t>
            </a:r>
            <a:r>
              <a:rPr lang="en-US" sz="2900" b="1" dirty="0">
                <a:cs typeface="Times New Roman" pitchFamily="18" charset="0"/>
              </a:rPr>
              <a:t> </a:t>
            </a:r>
            <a:r>
              <a:rPr lang="en-US" sz="2900" b="1" dirty="0" err="1">
                <a:cs typeface="Times New Roman" pitchFamily="18" charset="0"/>
              </a:rPr>
              <a:t>giả</a:t>
            </a:r>
            <a:r>
              <a:rPr lang="en-US" sz="2900" b="1" dirty="0">
                <a:cs typeface="Times New Roman" pitchFamily="18" charset="0"/>
              </a:rPr>
              <a:t>?</a:t>
            </a:r>
          </a:p>
          <a:p>
            <a:pPr eaLnBrk="1" hangingPunct="1">
              <a:defRPr/>
            </a:pPr>
            <a:r>
              <a:rPr lang="en-US" sz="2900" b="1" dirty="0">
                <a:solidFill>
                  <a:srgbClr val="C00000"/>
                </a:solidFill>
                <a:cs typeface="Times New Roman" pitchFamily="18" charset="0"/>
                <a:sym typeface="Wingdings" pitchFamily="2" charset="2"/>
              </a:rPr>
              <a:t> </a:t>
            </a:r>
            <a:r>
              <a:rPr lang="en-US" sz="2900" b="1" dirty="0" err="1">
                <a:solidFill>
                  <a:srgbClr val="C00000"/>
                </a:solidFill>
                <a:cs typeface="Times New Roman" pitchFamily="18" charset="0"/>
              </a:rPr>
              <a:t>Em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được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giao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nhiệm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vụ</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gác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kho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đạn</a:t>
            </a:r>
            <a:r>
              <a:rPr lang="en-US" sz="2900" b="1" dirty="0">
                <a:solidFill>
                  <a:srgbClr val="C00000"/>
                </a:solidFill>
                <a:cs typeface="Times New Roman" pitchFamily="18" charset="0"/>
              </a:rPr>
              <a:t>.</a:t>
            </a:r>
          </a:p>
          <a:p>
            <a:pPr marL="457200" indent="-457200" algn="ctr" eaLnBrk="1" hangingPunct="1">
              <a:buFontTx/>
              <a:buChar char="-"/>
              <a:defRPr/>
            </a:pPr>
            <a:endParaRPr lang="en-US" sz="2900" b="1" dirty="0">
              <a:cs typeface="Times New Roman" pitchFamily="18" charset="0"/>
            </a:endParaRPr>
          </a:p>
          <a:p>
            <a:pPr eaLnBrk="1" hangingPunct="1">
              <a:defRPr/>
            </a:pPr>
            <a:r>
              <a:rPr lang="en-US" sz="2900" b="1" dirty="0">
                <a:cs typeface="Times New Roman" pitchFamily="18" charset="0"/>
              </a:rPr>
              <a:t>b) </a:t>
            </a:r>
            <a:r>
              <a:rPr lang="en-US" sz="2900" b="1" dirty="0" err="1">
                <a:cs typeface="Times New Roman" pitchFamily="18" charset="0"/>
              </a:rPr>
              <a:t>Vì</a:t>
            </a:r>
            <a:r>
              <a:rPr lang="en-US" sz="2900" b="1" dirty="0">
                <a:cs typeface="Times New Roman" pitchFamily="18" charset="0"/>
              </a:rPr>
              <a:t> </a:t>
            </a:r>
            <a:r>
              <a:rPr lang="en-US" sz="2900" b="1" dirty="0" err="1">
                <a:cs typeface="Times New Roman" pitchFamily="18" charset="0"/>
              </a:rPr>
              <a:t>sao</a:t>
            </a:r>
            <a:r>
              <a:rPr lang="en-US" sz="2900" b="1" dirty="0">
                <a:cs typeface="Times New Roman" pitchFamily="18" charset="0"/>
              </a:rPr>
              <a:t> </a:t>
            </a:r>
            <a:r>
              <a:rPr lang="en-US" sz="2900" b="1" dirty="0" err="1">
                <a:cs typeface="Times New Roman" pitchFamily="18" charset="0"/>
              </a:rPr>
              <a:t>trời</a:t>
            </a:r>
            <a:r>
              <a:rPr lang="en-US" sz="2900" b="1" dirty="0">
                <a:cs typeface="Times New Roman" pitchFamily="18" charset="0"/>
              </a:rPr>
              <a:t> </a:t>
            </a:r>
            <a:r>
              <a:rPr lang="en-US" sz="2900" b="1" dirty="0" err="1">
                <a:cs typeface="Times New Roman" pitchFamily="18" charset="0"/>
              </a:rPr>
              <a:t>đã</a:t>
            </a:r>
            <a:r>
              <a:rPr lang="en-US" sz="2900" b="1" dirty="0">
                <a:cs typeface="Times New Roman" pitchFamily="18" charset="0"/>
              </a:rPr>
              <a:t> </a:t>
            </a:r>
            <a:r>
              <a:rPr lang="en-US" sz="2900" b="1" dirty="0" err="1">
                <a:cs typeface="Times New Roman" pitchFamily="18" charset="0"/>
              </a:rPr>
              <a:t>tối</a:t>
            </a:r>
            <a:r>
              <a:rPr lang="en-US" sz="2900" b="1" dirty="0">
                <a:cs typeface="Times New Roman" pitchFamily="18" charset="0"/>
              </a:rPr>
              <a:t> </a:t>
            </a:r>
            <a:r>
              <a:rPr lang="en-US" sz="2900" b="1" dirty="0" err="1">
                <a:cs typeface="Times New Roman" pitchFamily="18" charset="0"/>
              </a:rPr>
              <a:t>mà</a:t>
            </a:r>
            <a:r>
              <a:rPr lang="en-US" sz="2900" b="1" dirty="0">
                <a:cs typeface="Times New Roman" pitchFamily="18" charset="0"/>
              </a:rPr>
              <a:t>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không</a:t>
            </a:r>
            <a:r>
              <a:rPr lang="en-US" sz="2900" b="1" dirty="0">
                <a:cs typeface="Times New Roman" pitchFamily="18" charset="0"/>
              </a:rPr>
              <a:t> </a:t>
            </a:r>
            <a:r>
              <a:rPr lang="en-US" sz="2900" b="1" dirty="0" err="1">
                <a:cs typeface="Times New Roman" pitchFamily="18" charset="0"/>
              </a:rPr>
              <a:t>về</a:t>
            </a:r>
            <a:r>
              <a:rPr lang="en-US" sz="2900" b="1" dirty="0">
                <a:cs typeface="Times New Roman" pitchFamily="18" charset="0"/>
              </a:rPr>
              <a:t>?</a:t>
            </a:r>
          </a:p>
          <a:p>
            <a:pPr eaLnBrk="1" hangingPunct="1">
              <a:defRPr/>
            </a:pPr>
            <a:r>
              <a:rPr lang="en-US" sz="2900" b="1" dirty="0">
                <a:cs typeface="Times New Roman" pitchFamily="18" charset="0"/>
                <a:sym typeface="Wingdings" pitchFamily="2" charset="2"/>
              </a:rPr>
              <a:t> </a:t>
            </a:r>
            <a:r>
              <a:rPr lang="nl-NL" sz="2900" b="1" dirty="0">
                <a:solidFill>
                  <a:srgbClr val="C00000"/>
                </a:solidFill>
                <a:cs typeface="Times New Roman" pitchFamily="18" charset="0"/>
              </a:rPr>
              <a:t>Em không về vì đã hứa không bỏ vị trí gác khi chưa có người đến thay.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a:extLst>
              <a:ext uri="{FF2B5EF4-FFF2-40B4-BE49-F238E27FC236}">
                <a16:creationId xmlns:a16="http://schemas.microsoft.com/office/drawing/2014/main" id="{4D4C6C34-F397-48B7-BE88-7FCA51F080D2}"/>
              </a:ext>
            </a:extLst>
          </p:cNvPr>
          <p:cNvSpPr txBox="1">
            <a:spLocks noChangeArrowheads="1"/>
          </p:cNvSpPr>
          <p:nvPr/>
        </p:nvSpPr>
        <p:spPr bwMode="auto">
          <a:xfrm>
            <a:off x="539750" y="260350"/>
            <a:ext cx="651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c) Các dấu ngoặc kép trong bài dùng để làm gì?</a:t>
            </a:r>
          </a:p>
        </p:txBody>
      </p:sp>
      <p:sp>
        <p:nvSpPr>
          <p:cNvPr id="15" name="Text Box 6">
            <a:extLst>
              <a:ext uri="{FF2B5EF4-FFF2-40B4-BE49-F238E27FC236}">
                <a16:creationId xmlns:a16="http://schemas.microsoft.com/office/drawing/2014/main" id="{5BA577EB-E6D8-47DF-AA37-F7DBCFCA67F3}"/>
              </a:ext>
            </a:extLst>
          </p:cNvPr>
          <p:cNvSpPr txBox="1">
            <a:spLocks noChangeArrowheads="1"/>
          </p:cNvSpPr>
          <p:nvPr/>
        </p:nvSpPr>
        <p:spPr bwMode="auto">
          <a:xfrm>
            <a:off x="179388" y="1662113"/>
            <a:ext cx="87487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b="1">
                <a:solidFill>
                  <a:srgbClr val="C00000"/>
                </a:solidFill>
                <a:latin typeface="Times New Roman" panose="02020603050405020304" pitchFamily="18" charset="0"/>
                <a:cs typeface="Times New Roman" panose="02020603050405020304" pitchFamily="18" charset="0"/>
              </a:rPr>
              <a:t>- Các dấu ngoặc kép trong bài dùng để báo trước bộ phận sau nó là lời nói của bạn em bé hay của em bé.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CF87B-CE86-4023-BA37-6F2CDB922E83}"/>
              </a:ext>
            </a:extLst>
          </p:cNvPr>
          <p:cNvSpPr txBox="1">
            <a:spLocks noChangeArrowheads="1"/>
          </p:cNvSpPr>
          <p:nvPr/>
        </p:nvSpPr>
        <p:spPr bwMode="auto">
          <a:xfrm>
            <a:off x="314325" y="404813"/>
            <a:ext cx="8351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nl-NL" altLang="en-US" sz="3200" b="1">
                <a:cs typeface="Times New Roman" panose="02020603050405020304" pitchFamily="18" charset="0"/>
              </a:rPr>
              <a:t>   d) Có thể đưa những bộ phận đặt trong ngoặc kép xuống dòng, đặt sau dấu gạch ngang đầu dòng không? Vì sao?</a:t>
            </a:r>
          </a:p>
        </p:txBody>
      </p:sp>
      <p:sp>
        <p:nvSpPr>
          <p:cNvPr id="4" name="Hộp Văn bản 5">
            <a:extLst>
              <a:ext uri="{FF2B5EF4-FFF2-40B4-BE49-F238E27FC236}">
                <a16:creationId xmlns:a16="http://schemas.microsoft.com/office/drawing/2014/main" id="{13DE3C20-ABCA-4A09-A04C-1BED80D34077}"/>
              </a:ext>
            </a:extLst>
          </p:cNvPr>
          <p:cNvSpPr txBox="1"/>
          <p:nvPr/>
        </p:nvSpPr>
        <p:spPr>
          <a:xfrm>
            <a:off x="409575" y="2328863"/>
            <a:ext cx="8270875" cy="2554287"/>
          </a:xfrm>
          <a:prstGeom prst="rect">
            <a:avLst/>
          </a:prstGeom>
          <a:solidFill>
            <a:schemeClr val="accent4">
              <a:lumMod val="40000"/>
              <a:lumOff val="60000"/>
            </a:schemeClr>
          </a:solidFill>
        </p:spPr>
        <p:txBody>
          <a:bodyPr>
            <a:spAutoFit/>
          </a:bodyPr>
          <a:lstStyle/>
          <a:p>
            <a:pPr marL="285750" indent="-285750" eaLnBrk="1" hangingPunct="1">
              <a:buFontTx/>
              <a:buChar char="-"/>
              <a:defRPr/>
            </a:pP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rủ</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đánh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trận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Một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lớn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trung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sĩ</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giao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đạn</a:t>
            </a:r>
            <a:r>
              <a:rPr lang="en-US" sz="3200" b="1" dirty="0">
                <a:solidFill>
                  <a:srgbClr val="FF0000"/>
                </a:solidFill>
                <a:cs typeface="Times New Roman" pitchFamily="18" charset="0"/>
              </a:rPr>
              <a:t> ở </a:t>
            </a:r>
            <a:r>
              <a:rPr lang="en-US" sz="3200" b="1" dirty="0" err="1">
                <a:solidFill>
                  <a:srgbClr val="FF0000"/>
                </a:solidFill>
                <a:cs typeface="Times New Roman" pitchFamily="18" charset="0"/>
              </a:rPr>
              <a:t>đây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lại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hãy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đến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người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thay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lời</a:t>
            </a:r>
            <a:r>
              <a:rPr lang="en-US" sz="3200" b="1" dirty="0">
                <a:solidFill>
                  <a:srgbClr val="FF0000"/>
                </a:solidFill>
                <a:cs typeface="Times New Roman" pitchFamily="18" charset="0"/>
              </a:rPr>
              <a:t>: “Xin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a:extLst>
              <a:ext uri="{FF2B5EF4-FFF2-40B4-BE49-F238E27FC236}">
                <a16:creationId xmlns:a16="http://schemas.microsoft.com/office/drawing/2014/main" id="{874CED4A-B06F-4DF5-BBA0-AD449DA068A7}"/>
              </a:ext>
            </a:extLst>
          </p:cNvPr>
          <p:cNvSpPr txBox="1">
            <a:spLocks noChangeArrowheads="1"/>
          </p:cNvSpPr>
          <p:nvPr/>
        </p:nvSpPr>
        <p:spPr bwMode="auto">
          <a:xfrm>
            <a:off x="173038" y="182563"/>
            <a:ext cx="8797925" cy="649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Không thể đưa những bộ phận đặt trong ngoặc kép xuống dòng, đặt sau dấu gạch ngang đầu dòng. Vì trong mẫu chuyện trên có hai cuộc đối thoại:</a:t>
            </a:r>
          </a:p>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Cuộc đối thoại giữa em bé với người khách trong công viên</a:t>
            </a:r>
          </a:p>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Cuộc đối thoại giữa em bé với các bạn cùng chơi trận giả là do em bé thuật lại với người khách. Do đó phải đặt trong ngoặc kép để phân biệt với những lời đối thoại của em bé với người khách vốn đã được đặt sau dấu gạch ngang đầu dòng.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6F7FB89-54A6-40D7-BBD7-973F4EAF693B}"/>
              </a:ext>
            </a:extLst>
          </p:cNvPr>
          <p:cNvSpPr txBox="1"/>
          <p:nvPr/>
        </p:nvSpPr>
        <p:spPr>
          <a:xfrm>
            <a:off x="323850" y="228600"/>
            <a:ext cx="8461375" cy="1077913"/>
          </a:xfrm>
          <a:prstGeom prst="rect">
            <a:avLst/>
          </a:prstGeom>
          <a:noFill/>
        </p:spPr>
        <p:txBody>
          <a:bodyPr>
            <a:spAutoFit/>
          </a:bodyPr>
          <a:lstStyle/>
          <a:p>
            <a:pPr eaLnBrk="1" hangingPunct="1">
              <a:defRPr/>
            </a:pPr>
            <a:r>
              <a:rPr lang="en-US" altLang="zh-CN" sz="3200" b="1" dirty="0">
                <a:solidFill>
                  <a:srgbClr val="FF0000"/>
                </a:solidFill>
                <a:ea typeface="字体管家天蝎座" panose="00020600040101010101" charset="-122"/>
                <a:cs typeface="Times New Roman" panose="02020603050405020304" pitchFamily="18" charset="0"/>
              </a:rPr>
              <a:t>3. </a:t>
            </a:r>
            <a:r>
              <a:rPr lang="en-US" altLang="zh-CN" sz="3200" b="1" dirty="0" err="1">
                <a:solidFill>
                  <a:srgbClr val="FF0000"/>
                </a:solidFill>
                <a:ea typeface="字体管家天蝎座" panose="00020600040101010101" charset="-122"/>
                <a:cs typeface="Times New Roman" panose="02020603050405020304" pitchFamily="18" charset="0"/>
              </a:rPr>
              <a:t>Lập</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bảng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tổng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kết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quy</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tắc</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viết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tên</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riêng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theo</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mẫu</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sau</a:t>
            </a:r>
            <a:r>
              <a:rPr lang="en-US" altLang="zh-CN" sz="3200" b="1" dirty="0">
                <a:solidFill>
                  <a:srgbClr val="FF0000"/>
                </a:solidFill>
                <a:ea typeface="字体管家天蝎座" panose="00020600040101010101" charset="-122"/>
                <a:cs typeface="Times New Roman" panose="02020603050405020304" pitchFamily="18" charset="0"/>
              </a:rPr>
              <a:t>:</a:t>
            </a:r>
            <a:endParaRPr lang="zh-CN" altLang="en-US" sz="3200" b="1" spc="300" dirty="0">
              <a:solidFill>
                <a:srgbClr val="FF0000"/>
              </a:solidFill>
              <a:ea typeface="字体管家天蝎座" panose="00020600040101010101"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040571C2-6728-4A7B-8F13-30F22F24D0CE}"/>
              </a:ext>
            </a:extLst>
          </p:cNvPr>
          <p:cNvGraphicFramePr>
            <a:graphicFrameLocks noGrp="1"/>
          </p:cNvGraphicFramePr>
          <p:nvPr/>
        </p:nvGraphicFramePr>
        <p:xfrm>
          <a:off x="185738" y="1952625"/>
          <a:ext cx="8772525" cy="4233863"/>
        </p:xfrm>
        <a:graphic>
          <a:graphicData uri="http://schemas.openxmlformats.org/drawingml/2006/table">
            <a:tbl>
              <a:tblPr firstRow="1" bandRow="1">
                <a:tableStyleId>{00A15C55-8517-42AA-B614-E9B94910E393}</a:tableStyleId>
              </a:tblPr>
              <a:tblGrid>
                <a:gridCol w="3224795">
                  <a:extLst>
                    <a:ext uri="{9D8B030D-6E8A-4147-A177-3AD203B41FA5}">
                      <a16:colId xmlns:a16="http://schemas.microsoft.com/office/drawing/2014/main" val="20000"/>
                    </a:ext>
                  </a:extLst>
                </a:gridCol>
                <a:gridCol w="2623555">
                  <a:extLst>
                    <a:ext uri="{9D8B030D-6E8A-4147-A177-3AD203B41FA5}">
                      <a16:colId xmlns:a16="http://schemas.microsoft.com/office/drawing/2014/main" val="20001"/>
                    </a:ext>
                  </a:extLst>
                </a:gridCol>
                <a:gridCol w="2924175">
                  <a:extLst>
                    <a:ext uri="{9D8B030D-6E8A-4147-A177-3AD203B41FA5}">
                      <a16:colId xmlns:a16="http://schemas.microsoft.com/office/drawing/2014/main" val="20002"/>
                    </a:ext>
                  </a:extLst>
                </a:gridCol>
              </a:tblGrid>
              <a:tr h="1066687">
                <a:tc>
                  <a:txBody>
                    <a:bodyPr/>
                    <a:lstStyle/>
                    <a:p>
                      <a:pPr algn="ctr"/>
                      <a:r>
                        <a:rPr lang="en-US" sz="3200" b="1" dirty="0" err="1">
                          <a:solidFill>
                            <a:srgbClr val="C00000"/>
                          </a:solidFill>
                          <a:latin typeface="Times New Roman" pitchFamily="18" charset="0"/>
                          <a:cs typeface="Times New Roman" pitchFamily="18" charset="0"/>
                        </a:rPr>
                        <a:t>Các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loại</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tên</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riêng</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1"/>
                    </a:solidFill>
                  </a:tcPr>
                </a:tc>
                <a:tc>
                  <a:txBody>
                    <a:bodyPr/>
                    <a:lstStyle/>
                    <a:p>
                      <a:pPr algn="ctr"/>
                      <a:r>
                        <a:rPr lang="en-US" sz="3200" b="1" dirty="0" err="1">
                          <a:solidFill>
                            <a:srgbClr val="C00000"/>
                          </a:solidFill>
                          <a:latin typeface="Times New Roman" pitchFamily="18" charset="0"/>
                          <a:cs typeface="Times New Roman" pitchFamily="18" charset="0"/>
                        </a:rPr>
                        <a:t>Quy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tắc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viết</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6"/>
                    </a:solidFill>
                  </a:tcPr>
                </a:tc>
                <a:tc>
                  <a:txBody>
                    <a:bodyPr/>
                    <a:lstStyle/>
                    <a:p>
                      <a:pPr algn="ctr"/>
                      <a:r>
                        <a:rPr lang="en-US" sz="3200" b="1" dirty="0" err="1">
                          <a:solidFill>
                            <a:srgbClr val="C00000"/>
                          </a:solidFill>
                          <a:latin typeface="Times New Roman" pitchFamily="18" charset="0"/>
                          <a:cs typeface="Times New Roman" pitchFamily="18" charset="0"/>
                        </a:rPr>
                        <a:t>Ví</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dụ</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4"/>
                    </a:solidFill>
                  </a:tcPr>
                </a:tc>
                <a:extLst>
                  <a:ext uri="{0D108BD9-81ED-4DB2-BD59-A6C34878D82A}">
                    <a16:rowId xmlns:a16="http://schemas.microsoft.com/office/drawing/2014/main" val="10000"/>
                  </a:ext>
                </a:extLst>
              </a:tr>
              <a:tr h="1218145">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a:t>
                      </a: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val="10001"/>
                  </a:ext>
                </a:extLst>
              </a:tr>
              <a:tr h="1949032">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endParaRPr lang="en-US" sz="3200" b="1" dirty="0">
                        <a:latin typeface="Times New Roman" pitchFamily="18" charset="0"/>
                        <a:cs typeface="Times New Roman" pitchFamily="18" charset="0"/>
                      </a:endParaRP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dk1"/>
                        </a:solidFill>
                        <a:effectLst/>
                        <a:latin typeface="Times New Roman" pitchFamily="18" charset="0"/>
                        <a:ea typeface="+mn-ea"/>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534E-74EB-4DC4-8562-14E740891E66}"/>
              </a:ext>
            </a:extLst>
          </p:cNvPr>
          <p:cNvSpPr/>
          <p:nvPr/>
        </p:nvSpPr>
        <p:spPr>
          <a:xfrm>
            <a:off x="142875" y="657225"/>
            <a:ext cx="8858250"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4AF7137A-4851-4039-B6BD-141EF9E08673}"/>
              </a:ext>
            </a:extLst>
          </p:cNvPr>
          <p:cNvSpPr/>
          <p:nvPr/>
        </p:nvSpPr>
        <p:spPr>
          <a:xfrm>
            <a:off x="2041525" y="657225"/>
            <a:ext cx="4371975"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a:extLst>
              <a:ext uri="{FF2B5EF4-FFF2-40B4-BE49-F238E27FC236}">
                <a16:creationId xmlns:a16="http://schemas.microsoft.com/office/drawing/2014/main" id="{397C29E8-771C-4E5B-BE7E-F06FEC06F484}"/>
              </a:ext>
            </a:extLst>
          </p:cNvPr>
          <p:cNvCxnSpPr/>
          <p:nvPr/>
        </p:nvCxnSpPr>
        <p:spPr>
          <a:xfrm>
            <a:off x="179388" y="1557338"/>
            <a:ext cx="88217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A5EE49-089B-4ADC-A784-D7503F6A6295}"/>
              </a:ext>
            </a:extLst>
          </p:cNvPr>
          <p:cNvCxnSpPr/>
          <p:nvPr/>
        </p:nvCxnSpPr>
        <p:spPr>
          <a:xfrm>
            <a:off x="142875" y="2924175"/>
            <a:ext cx="8858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94" name="TextBox 11">
            <a:extLst>
              <a:ext uri="{FF2B5EF4-FFF2-40B4-BE49-F238E27FC236}">
                <a16:creationId xmlns:a16="http://schemas.microsoft.com/office/drawing/2014/main" id="{8E5C5F30-F00B-4518-9C24-79320317861D}"/>
              </a:ext>
            </a:extLst>
          </p:cNvPr>
          <p:cNvSpPr txBox="1">
            <a:spLocks noChangeArrowheads="1"/>
          </p:cNvSpPr>
          <p:nvPr/>
        </p:nvSpPr>
        <p:spPr bwMode="auto">
          <a:xfrm>
            <a:off x="303213" y="647700"/>
            <a:ext cx="1614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b="1">
                <a:latin typeface="Times New Roman" panose="02020603050405020304" pitchFamily="18" charset="0"/>
              </a:rPr>
              <a:t>Các loại tên riêng</a:t>
            </a:r>
          </a:p>
        </p:txBody>
      </p:sp>
      <p:sp>
        <p:nvSpPr>
          <p:cNvPr id="12295" name="TextBox 12">
            <a:extLst>
              <a:ext uri="{FF2B5EF4-FFF2-40B4-BE49-F238E27FC236}">
                <a16:creationId xmlns:a16="http://schemas.microsoft.com/office/drawing/2014/main" id="{58A6709D-2855-4A4C-8D42-1275F94CFEF5}"/>
              </a:ext>
            </a:extLst>
          </p:cNvPr>
          <p:cNvSpPr txBox="1">
            <a:spLocks noChangeArrowheads="1"/>
          </p:cNvSpPr>
          <p:nvPr/>
        </p:nvSpPr>
        <p:spPr bwMode="auto">
          <a:xfrm>
            <a:off x="2800350" y="860425"/>
            <a:ext cx="290036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Quy tắc viết</a:t>
            </a:r>
          </a:p>
        </p:txBody>
      </p:sp>
      <p:sp>
        <p:nvSpPr>
          <p:cNvPr id="12296" name="TextBox 13">
            <a:extLst>
              <a:ext uri="{FF2B5EF4-FFF2-40B4-BE49-F238E27FC236}">
                <a16:creationId xmlns:a16="http://schemas.microsoft.com/office/drawing/2014/main" id="{E2DF51D0-42EE-48A8-BA9E-F42754D72AB8}"/>
              </a:ext>
            </a:extLst>
          </p:cNvPr>
          <p:cNvSpPr txBox="1">
            <a:spLocks noChangeArrowheads="1"/>
          </p:cNvSpPr>
          <p:nvPr/>
        </p:nvSpPr>
        <p:spPr bwMode="auto">
          <a:xfrm>
            <a:off x="6986588" y="871538"/>
            <a:ext cx="1311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Ví dụ</a:t>
            </a:r>
          </a:p>
        </p:txBody>
      </p:sp>
      <p:sp>
        <p:nvSpPr>
          <p:cNvPr id="12297" name="TextBox 14">
            <a:extLst>
              <a:ext uri="{FF2B5EF4-FFF2-40B4-BE49-F238E27FC236}">
                <a16:creationId xmlns:a16="http://schemas.microsoft.com/office/drawing/2014/main" id="{85CD45C0-B970-4FE4-8A12-D58DA1CE6770}"/>
              </a:ext>
            </a:extLst>
          </p:cNvPr>
          <p:cNvSpPr txBox="1">
            <a:spLocks noChangeArrowheads="1"/>
          </p:cNvSpPr>
          <p:nvPr/>
        </p:nvSpPr>
        <p:spPr bwMode="auto">
          <a:xfrm>
            <a:off x="244475" y="1681163"/>
            <a:ext cx="1738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6600"/>
                </a:solidFill>
                <a:latin typeface="Times New Roman" panose="02020603050405020304" pitchFamily="18" charset="0"/>
              </a:rPr>
              <a:t>Tên người, tên địa lí Việt Nam</a:t>
            </a:r>
          </a:p>
        </p:txBody>
      </p:sp>
      <p:sp>
        <p:nvSpPr>
          <p:cNvPr id="12298" name="TextBox 15">
            <a:extLst>
              <a:ext uri="{FF2B5EF4-FFF2-40B4-BE49-F238E27FC236}">
                <a16:creationId xmlns:a16="http://schemas.microsoft.com/office/drawing/2014/main" id="{76083098-B372-4FF1-9C74-CCE27EB0AF5C}"/>
              </a:ext>
            </a:extLst>
          </p:cNvPr>
          <p:cNvSpPr txBox="1">
            <a:spLocks noChangeArrowheads="1"/>
          </p:cNvSpPr>
          <p:nvPr/>
        </p:nvSpPr>
        <p:spPr bwMode="auto">
          <a:xfrm>
            <a:off x="250825" y="3141663"/>
            <a:ext cx="16922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6600"/>
                </a:solidFill>
                <a:latin typeface="Times New Roman" panose="02020603050405020304" pitchFamily="18" charset="0"/>
              </a:rPr>
              <a:t>Tên người, tên địa lí nước ngoài</a:t>
            </a:r>
          </a:p>
        </p:txBody>
      </p:sp>
      <p:sp>
        <p:nvSpPr>
          <p:cNvPr id="17" name="TextBox 16">
            <a:extLst>
              <a:ext uri="{FF2B5EF4-FFF2-40B4-BE49-F238E27FC236}">
                <a16:creationId xmlns:a16="http://schemas.microsoft.com/office/drawing/2014/main" id="{A38E98FC-B6FE-4AC4-9EA4-FBC064DC780E}"/>
              </a:ext>
            </a:extLst>
          </p:cNvPr>
          <p:cNvSpPr txBox="1">
            <a:spLocks noChangeArrowheads="1"/>
          </p:cNvSpPr>
          <p:nvPr/>
        </p:nvSpPr>
        <p:spPr bwMode="auto">
          <a:xfrm>
            <a:off x="2087563" y="1557338"/>
            <a:ext cx="4078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Viết hoa chữ cái đầu của mỗi tiếng tạo thành tên đó.</a:t>
            </a:r>
          </a:p>
        </p:txBody>
      </p:sp>
      <p:sp>
        <p:nvSpPr>
          <p:cNvPr id="18" name="TextBox 17">
            <a:extLst>
              <a:ext uri="{FF2B5EF4-FFF2-40B4-BE49-F238E27FC236}">
                <a16:creationId xmlns:a16="http://schemas.microsoft.com/office/drawing/2014/main" id="{D9616ED3-85BA-4F27-A292-C8DB91C5BC0C}"/>
              </a:ext>
            </a:extLst>
          </p:cNvPr>
          <p:cNvSpPr txBox="1">
            <a:spLocks noChangeArrowheads="1"/>
          </p:cNvSpPr>
          <p:nvPr/>
        </p:nvSpPr>
        <p:spPr bwMode="auto">
          <a:xfrm>
            <a:off x="6443663" y="1700213"/>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Hồ Chí Minh</a:t>
            </a:r>
          </a:p>
        </p:txBody>
      </p:sp>
      <p:sp>
        <p:nvSpPr>
          <p:cNvPr id="19" name="TextBox 18">
            <a:extLst>
              <a:ext uri="{FF2B5EF4-FFF2-40B4-BE49-F238E27FC236}">
                <a16:creationId xmlns:a16="http://schemas.microsoft.com/office/drawing/2014/main" id="{BF57EF72-E450-4B3B-B46E-D2A77C5587B6}"/>
              </a:ext>
            </a:extLst>
          </p:cNvPr>
          <p:cNvSpPr txBox="1">
            <a:spLocks noChangeArrowheads="1"/>
          </p:cNvSpPr>
          <p:nvPr/>
        </p:nvSpPr>
        <p:spPr bwMode="auto">
          <a:xfrm>
            <a:off x="6480175" y="2276475"/>
            <a:ext cx="239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Trường Sơn</a:t>
            </a:r>
          </a:p>
        </p:txBody>
      </p:sp>
      <p:sp>
        <p:nvSpPr>
          <p:cNvPr id="20" name="TextBox 19">
            <a:extLst>
              <a:ext uri="{FF2B5EF4-FFF2-40B4-BE49-F238E27FC236}">
                <a16:creationId xmlns:a16="http://schemas.microsoft.com/office/drawing/2014/main" id="{2B53B39D-EA62-456C-B2E6-3905D461FF43}"/>
              </a:ext>
            </a:extLst>
          </p:cNvPr>
          <p:cNvSpPr txBox="1">
            <a:spLocks noChangeArrowheads="1"/>
          </p:cNvSpPr>
          <p:nvPr/>
        </p:nvSpPr>
        <p:spPr bwMode="auto">
          <a:xfrm>
            <a:off x="2016125" y="2889250"/>
            <a:ext cx="43195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700" b="1">
                <a:solidFill>
                  <a:srgbClr val="0000CC"/>
                </a:solidFill>
                <a:latin typeface="Times New Roman" panose="02020603050405020304" pitchFamily="18" charset="0"/>
              </a:rPr>
              <a:t>- Viết hoa chữ cái đầu của mỗi bộ phận tạo thành tên đó. Nếu bộ phận tạo thành tên gồm nhiều tiếng thì giữa các tiếng có gạch nối.</a:t>
            </a:r>
          </a:p>
        </p:txBody>
      </p:sp>
      <p:sp>
        <p:nvSpPr>
          <p:cNvPr id="21" name="TextBox 20">
            <a:extLst>
              <a:ext uri="{FF2B5EF4-FFF2-40B4-BE49-F238E27FC236}">
                <a16:creationId xmlns:a16="http://schemas.microsoft.com/office/drawing/2014/main" id="{092A665D-F936-4101-965F-550EDB9E10AD}"/>
              </a:ext>
            </a:extLst>
          </p:cNvPr>
          <p:cNvSpPr txBox="1">
            <a:spLocks noChangeArrowheads="1"/>
          </p:cNvSpPr>
          <p:nvPr/>
        </p:nvSpPr>
        <p:spPr bwMode="auto">
          <a:xfrm>
            <a:off x="1979613" y="4941888"/>
            <a:ext cx="44640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 </a:t>
            </a:r>
            <a:r>
              <a:rPr lang="en-US" altLang="en-US" sz="2700" b="1">
                <a:latin typeface="Times New Roman" panose="02020603050405020304" pitchFamily="18" charset="0"/>
              </a:rPr>
              <a:t>Những tên riêng được phiên ấm theo âm Hán Việt, viết như cách viết tên riêng Việt Nam.</a:t>
            </a:r>
          </a:p>
        </p:txBody>
      </p:sp>
      <p:sp>
        <p:nvSpPr>
          <p:cNvPr id="22" name="TextBox 21">
            <a:extLst>
              <a:ext uri="{FF2B5EF4-FFF2-40B4-BE49-F238E27FC236}">
                <a16:creationId xmlns:a16="http://schemas.microsoft.com/office/drawing/2014/main" id="{48182657-96D3-470E-B006-FF5B12234756}"/>
              </a:ext>
            </a:extLst>
          </p:cNvPr>
          <p:cNvSpPr txBox="1">
            <a:spLocks noChangeArrowheads="1"/>
          </p:cNvSpPr>
          <p:nvPr/>
        </p:nvSpPr>
        <p:spPr bwMode="auto">
          <a:xfrm>
            <a:off x="6480175" y="3175000"/>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 –i Pa-xtơ</a:t>
            </a:r>
          </a:p>
        </p:txBody>
      </p:sp>
      <p:sp>
        <p:nvSpPr>
          <p:cNvPr id="23" name="TextBox 22">
            <a:extLst>
              <a:ext uri="{FF2B5EF4-FFF2-40B4-BE49-F238E27FC236}">
                <a16:creationId xmlns:a16="http://schemas.microsoft.com/office/drawing/2014/main" id="{2834FC0D-5A15-4B3B-982F-347AD27D50AF}"/>
              </a:ext>
            </a:extLst>
          </p:cNvPr>
          <p:cNvSpPr txBox="1">
            <a:spLocks noChangeArrowheads="1"/>
          </p:cNvSpPr>
          <p:nvPr/>
        </p:nvSpPr>
        <p:spPr bwMode="auto">
          <a:xfrm>
            <a:off x="6480175" y="4005263"/>
            <a:ext cx="2447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Xanh Pê-téc-bua</a:t>
            </a:r>
          </a:p>
        </p:txBody>
      </p:sp>
      <p:sp>
        <p:nvSpPr>
          <p:cNvPr id="24" name="TextBox 23">
            <a:extLst>
              <a:ext uri="{FF2B5EF4-FFF2-40B4-BE49-F238E27FC236}">
                <a16:creationId xmlns:a16="http://schemas.microsoft.com/office/drawing/2014/main" id="{8004F146-75F7-43B7-B470-60CE04931F74}"/>
              </a:ext>
            </a:extLst>
          </p:cNvPr>
          <p:cNvSpPr txBox="1">
            <a:spLocks noChangeArrowheads="1"/>
          </p:cNvSpPr>
          <p:nvPr/>
        </p:nvSpPr>
        <p:spPr bwMode="auto">
          <a:xfrm>
            <a:off x="6480175" y="5013325"/>
            <a:ext cx="199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Luân Đôn</a:t>
            </a:r>
          </a:p>
        </p:txBody>
      </p:sp>
      <p:sp>
        <p:nvSpPr>
          <p:cNvPr id="25" name="TextBox 24">
            <a:extLst>
              <a:ext uri="{FF2B5EF4-FFF2-40B4-BE49-F238E27FC236}">
                <a16:creationId xmlns:a16="http://schemas.microsoft.com/office/drawing/2014/main" id="{8A450B69-06A4-4E83-9796-412F92342196}"/>
              </a:ext>
            </a:extLst>
          </p:cNvPr>
          <p:cNvSpPr txBox="1">
            <a:spLocks noChangeArrowheads="1"/>
          </p:cNvSpPr>
          <p:nvPr/>
        </p:nvSpPr>
        <p:spPr bwMode="auto">
          <a:xfrm>
            <a:off x="6475413" y="5657850"/>
            <a:ext cx="199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Bạch Cư Dị</a:t>
            </a:r>
          </a:p>
        </p:txBody>
      </p:sp>
      <p:sp>
        <p:nvSpPr>
          <p:cNvPr id="26" name="Text Box 6">
            <a:extLst>
              <a:ext uri="{FF2B5EF4-FFF2-40B4-BE49-F238E27FC236}">
                <a16:creationId xmlns:a16="http://schemas.microsoft.com/office/drawing/2014/main" id="{907E5FD7-FAA9-42B3-BE7E-A5672FD4FBBB}"/>
              </a:ext>
            </a:extLst>
          </p:cNvPr>
          <p:cNvSpPr txBox="1">
            <a:spLocks noChangeArrowheads="1"/>
          </p:cNvSpPr>
          <p:nvPr/>
        </p:nvSpPr>
        <p:spPr bwMode="auto">
          <a:xfrm>
            <a:off x="0" y="71337"/>
            <a:ext cx="9144000" cy="400110"/>
          </a:xfrm>
          <a:prstGeom prst="rect">
            <a:avLst/>
          </a:prstGeom>
          <a:noFill/>
          <a:ln w="9525">
            <a:noFill/>
            <a:miter lim="800000"/>
            <a:headEnd/>
            <a:tailEnd/>
          </a:ln>
        </p:spPr>
        <p:txBody>
          <a:bodyPr>
            <a:spAutoFit/>
          </a:bodyPr>
          <a:lstStyle/>
          <a:p>
            <a:pPr eaLnBrk="1" hangingPunct="1">
              <a:spcBef>
                <a:spcPct val="50000"/>
              </a:spcBef>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3.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lập</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bảng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tổng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kết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quy</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tắc</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viết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tên</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riêng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theo</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mẫu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sau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3&quot;/&gt;&lt;property id=&quot;20307&quot; value=&quot;300&quot;/&gt;&lt;/object&gt;&lt;object type=&quot;3&quot; unique_id=&quot;10005&quot;&gt;&lt;property id=&quot;20148&quot; value=&quot;5&quot;/&gt;&lt;property id=&quot;20300&quot; value=&quot;Slide 4&quot;/&gt;&lt;property id=&quot;20307&quot; value=&quot;301&quot;/&gt;&lt;/object&gt;&lt;object type=&quot;3&quot; unique_id=&quot;10006&quot;&gt;&lt;property id=&quot;20148&quot; value=&quot;5&quot;/&gt;&lt;property id=&quot;20300&quot; value=&quot;Slide 5&quot;/&gt;&lt;property id=&quot;20307&quot; value=&quot;302&quot;/&gt;&lt;/object&gt;&lt;object type=&quot;3&quot; unique_id=&quot;10007&quot;&gt;&lt;property id=&quot;20148&quot; value=&quot;5&quot;/&gt;&lt;property id=&quot;20300&quot; value=&quot;Slide 6&quot;/&gt;&lt;property id=&quot;20307&quot; value=&quot;303&quot;/&gt;&lt;/object&gt;&lt;object type=&quot;3&quot; unique_id=&quot;10008&quot;&gt;&lt;property id=&quot;20148&quot; value=&quot;5&quot;/&gt;&lt;property id=&quot;20300&quot; value=&quot;Slide 7&quot;/&gt;&lt;property id=&quot;20307&quot; value=&quot;304&quot;/&gt;&lt;/object&gt;&lt;object type=&quot;3&quot; unique_id=&quot;10009&quot;&gt;&lt;property id=&quot;20148&quot; value=&quot;5&quot;/&gt;&lt;property id=&quot;20300&quot; value=&quot;Slide 8&quot;/&gt;&lt;property id=&quot;20307&quot; value=&quot;306&quot;/&gt;&lt;/object&gt;&lt;object type=&quot;3&quot; unique_id=&quot;10255&quot;&gt;&lt;property id=&quot;20148&quot; value=&quot;5&quot;/&gt;&lt;property id=&quot;20300&quot; value=&quot;Slide 1&quot;/&gt;&lt;property id=&quot;20307&quot; value=&quot;307&quot;/&gt;&lt;/object&gt;&lt;object type=&quot;3&quot; unique_id=&quot;10256&quot;&gt;&lt;property id=&quot;20148&quot; value=&quot;5&quot;/&gt;&lt;property id=&quot;20300&quot; value=&quot;Slide 2&quot;/&gt;&lt;property id=&quot;20307&quot; value=&quot;308&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TotalTime>
  <Words>801</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等线</vt:lpstr>
      <vt:lpstr>微软雅黑</vt:lpstr>
      <vt:lpstr>Arial</vt:lpstr>
      <vt:lpstr>Calibri</vt:lpstr>
      <vt:lpstr>Times New Roman</vt:lpstr>
      <vt:lpstr>锐字工房洪荒之光中黑简1.0</vt:lpstr>
      <vt:lpstr>Office Theme</vt:lpstr>
      <vt:lpstr>包图主题2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Hương Đào</cp:lastModifiedBy>
  <cp:revision>370</cp:revision>
  <dcterms:created xsi:type="dcterms:W3CDTF">2011-12-02T08:50:25Z</dcterms:created>
  <dcterms:modified xsi:type="dcterms:W3CDTF">2022-10-23T02:36:35Z</dcterms:modified>
</cp:coreProperties>
</file>