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9" r:id="rId2"/>
    <p:sldId id="321" r:id="rId3"/>
    <p:sldId id="316" r:id="rId4"/>
    <p:sldId id="283" r:id="rId5"/>
    <p:sldId id="285" r:id="rId6"/>
    <p:sldId id="286" r:id="rId7"/>
    <p:sldId id="301" r:id="rId8"/>
    <p:sldId id="260" r:id="rId9"/>
    <p:sldId id="302" r:id="rId10"/>
    <p:sldId id="261" r:id="rId11"/>
    <p:sldId id="263" r:id="rId12"/>
    <p:sldId id="267" r:id="rId13"/>
    <p:sldId id="268" r:id="rId14"/>
    <p:sldId id="269" r:id="rId15"/>
    <p:sldId id="317" r:id="rId16"/>
    <p:sldId id="275" r:id="rId17"/>
    <p:sldId id="280" r:id="rId18"/>
    <p:sldId id="270" r:id="rId19"/>
    <p:sldId id="272" r:id="rId20"/>
    <p:sldId id="312" r:id="rId21"/>
    <p:sldId id="310" r:id="rId22"/>
    <p:sldId id="307" r:id="rId23"/>
    <p:sldId id="273" r:id="rId24"/>
    <p:sldId id="314" r:id="rId25"/>
    <p:sldId id="315" r:id="rId26"/>
    <p:sldId id="313" r:id="rId27"/>
    <p:sldId id="292" r:id="rId28"/>
    <p:sldId id="328" r:id="rId29"/>
    <p:sldId id="308" r:id="rId30"/>
    <p:sldId id="309" r:id="rId31"/>
    <p:sldId id="322" r:id="rId32"/>
    <p:sldId id="323" r:id="rId33"/>
  </p:sldIdLst>
  <p:sldSz cx="9144000" cy="6858000" type="screen4x3"/>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9900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82" d="100"/>
          <a:sy n="82" d="100"/>
        </p:scale>
        <p:origin x="11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6FF2-4F01-42D7-8BA1-C62380FDC2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F8145CB2-0F2C-42C8-AAD2-27E62B27F0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038C818-46F9-46AB-A37F-C74C8CA37579}" type="datetimeFigureOut">
              <a:rPr lang="en-US"/>
              <a:pPr>
                <a:defRPr/>
              </a:pPr>
              <a:t>10/23/2022</a:t>
            </a:fld>
            <a:endParaRPr lang="en-US"/>
          </a:p>
        </p:txBody>
      </p:sp>
      <p:sp>
        <p:nvSpPr>
          <p:cNvPr id="4" name="Slide Image Placeholder 3">
            <a:extLst>
              <a:ext uri="{FF2B5EF4-FFF2-40B4-BE49-F238E27FC236}">
                <a16:creationId xmlns:a16="http://schemas.microsoft.com/office/drawing/2014/main" id="{C490C458-0955-412A-8D64-4061751D1AF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0E32F99-FFC5-4912-89DE-1D2CD3AD9E2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71A123-2267-4556-BB14-2FAC49D08A0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AA5E29D-34FE-4590-BEA3-23AE4100195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7979945-614E-48B4-BE4B-76CA228EE74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52ACF0-AC16-4025-A5CA-47BBB77C7C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ED4143E-0CB2-431D-A50D-E5E6D6E27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4FED4289-1761-4E68-81BD-4A6D75146B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24D613-4047-46E8-A21B-EDA2DB88B571}" type="slidenum">
              <a:rPr lang="en-US" altLang="en-US"/>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FD0A687-BC8E-47B1-9E25-A0C56CEA79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E841B0-10C8-4DA6-AF64-09BAD4A221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EECFBC-CE3A-42CC-A052-12396A2DBB75}"/>
              </a:ext>
            </a:extLst>
          </p:cNvPr>
          <p:cNvSpPr>
            <a:spLocks noGrp="1" noChangeArrowheads="1"/>
          </p:cNvSpPr>
          <p:nvPr>
            <p:ph type="sldNum" sz="quarter" idx="12"/>
          </p:nvPr>
        </p:nvSpPr>
        <p:spPr>
          <a:ln/>
        </p:spPr>
        <p:txBody>
          <a:bodyPr/>
          <a:lstStyle>
            <a:lvl1pPr>
              <a:defRPr/>
            </a:lvl1pPr>
          </a:lstStyle>
          <a:p>
            <a:fld id="{876162DA-A49E-4D33-BAF2-575B0B3676DE}" type="slidenum">
              <a:rPr lang="en-US" altLang="en-US"/>
              <a:pPr/>
              <a:t>‹#›</a:t>
            </a:fld>
            <a:endParaRPr lang="en-US" altLang="en-US"/>
          </a:p>
        </p:txBody>
      </p:sp>
    </p:spTree>
    <p:extLst>
      <p:ext uri="{BB962C8B-B14F-4D97-AF65-F5344CB8AC3E}">
        <p14:creationId xmlns:p14="http://schemas.microsoft.com/office/powerpoint/2010/main" val="119677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F18109-5209-4D10-8328-67169C2923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BEAEF0-6D54-404E-89D4-AFD0E40279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EDFAA8-7D0C-4722-BB09-5400FC074CBD}"/>
              </a:ext>
            </a:extLst>
          </p:cNvPr>
          <p:cNvSpPr>
            <a:spLocks noGrp="1" noChangeArrowheads="1"/>
          </p:cNvSpPr>
          <p:nvPr>
            <p:ph type="sldNum" sz="quarter" idx="12"/>
          </p:nvPr>
        </p:nvSpPr>
        <p:spPr>
          <a:ln/>
        </p:spPr>
        <p:txBody>
          <a:bodyPr/>
          <a:lstStyle>
            <a:lvl1pPr>
              <a:defRPr/>
            </a:lvl1pPr>
          </a:lstStyle>
          <a:p>
            <a:fld id="{78961D2E-517C-45F1-A810-45F2E2895659}" type="slidenum">
              <a:rPr lang="en-US" altLang="en-US"/>
              <a:pPr/>
              <a:t>‹#›</a:t>
            </a:fld>
            <a:endParaRPr lang="en-US" altLang="en-US"/>
          </a:p>
        </p:txBody>
      </p:sp>
    </p:spTree>
    <p:extLst>
      <p:ext uri="{BB962C8B-B14F-4D97-AF65-F5344CB8AC3E}">
        <p14:creationId xmlns:p14="http://schemas.microsoft.com/office/powerpoint/2010/main" val="363366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C88ED0-4ED2-40D3-AC62-4867677B79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F80304-7A70-45D1-B3AA-DF07EC1CF4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59A249-68C2-4CF1-89F7-12955F85D632}"/>
              </a:ext>
            </a:extLst>
          </p:cNvPr>
          <p:cNvSpPr>
            <a:spLocks noGrp="1" noChangeArrowheads="1"/>
          </p:cNvSpPr>
          <p:nvPr>
            <p:ph type="sldNum" sz="quarter" idx="12"/>
          </p:nvPr>
        </p:nvSpPr>
        <p:spPr>
          <a:ln/>
        </p:spPr>
        <p:txBody>
          <a:bodyPr/>
          <a:lstStyle>
            <a:lvl1pPr>
              <a:defRPr/>
            </a:lvl1pPr>
          </a:lstStyle>
          <a:p>
            <a:fld id="{B5669171-2033-47DE-9AC5-9527E8CD22D7}" type="slidenum">
              <a:rPr lang="en-US" altLang="en-US"/>
              <a:pPr/>
              <a:t>‹#›</a:t>
            </a:fld>
            <a:endParaRPr lang="en-US" altLang="en-US"/>
          </a:p>
        </p:txBody>
      </p:sp>
    </p:spTree>
    <p:extLst>
      <p:ext uri="{BB962C8B-B14F-4D97-AF65-F5344CB8AC3E}">
        <p14:creationId xmlns:p14="http://schemas.microsoft.com/office/powerpoint/2010/main" val="31097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1F68C2E-A1E6-42D8-B3E7-E542A3600F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CE9911-A825-45AB-BCDA-29BF6685C2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C0A537-A57F-43BA-832E-5AE00C1BF795}"/>
              </a:ext>
            </a:extLst>
          </p:cNvPr>
          <p:cNvSpPr>
            <a:spLocks noGrp="1" noChangeArrowheads="1"/>
          </p:cNvSpPr>
          <p:nvPr>
            <p:ph type="sldNum" sz="quarter" idx="12"/>
          </p:nvPr>
        </p:nvSpPr>
        <p:spPr>
          <a:ln/>
        </p:spPr>
        <p:txBody>
          <a:bodyPr/>
          <a:lstStyle>
            <a:lvl1pPr>
              <a:defRPr/>
            </a:lvl1pPr>
          </a:lstStyle>
          <a:p>
            <a:fld id="{872DDA10-31F8-4026-B0B5-17C012692123}" type="slidenum">
              <a:rPr lang="en-US" altLang="en-US"/>
              <a:pPr/>
              <a:t>‹#›</a:t>
            </a:fld>
            <a:endParaRPr lang="en-US" altLang="en-US"/>
          </a:p>
        </p:txBody>
      </p:sp>
    </p:spTree>
    <p:extLst>
      <p:ext uri="{BB962C8B-B14F-4D97-AF65-F5344CB8AC3E}">
        <p14:creationId xmlns:p14="http://schemas.microsoft.com/office/powerpoint/2010/main" val="216250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462BBB-7E09-49E8-B2E3-E557577B1B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42D9F7-1FFC-445F-BE0F-B03F352ECC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FE0104-1718-4CFE-BDBA-FE1F36CCF9A5}"/>
              </a:ext>
            </a:extLst>
          </p:cNvPr>
          <p:cNvSpPr>
            <a:spLocks noGrp="1" noChangeArrowheads="1"/>
          </p:cNvSpPr>
          <p:nvPr>
            <p:ph type="sldNum" sz="quarter" idx="12"/>
          </p:nvPr>
        </p:nvSpPr>
        <p:spPr>
          <a:ln/>
        </p:spPr>
        <p:txBody>
          <a:bodyPr/>
          <a:lstStyle>
            <a:lvl1pPr>
              <a:defRPr/>
            </a:lvl1pPr>
          </a:lstStyle>
          <a:p>
            <a:fld id="{C14B52F1-EA99-425F-968A-CE6AD01B6923}" type="slidenum">
              <a:rPr lang="en-US" altLang="en-US"/>
              <a:pPr/>
              <a:t>‹#›</a:t>
            </a:fld>
            <a:endParaRPr lang="en-US" altLang="en-US"/>
          </a:p>
        </p:txBody>
      </p:sp>
    </p:spTree>
    <p:extLst>
      <p:ext uri="{BB962C8B-B14F-4D97-AF65-F5344CB8AC3E}">
        <p14:creationId xmlns:p14="http://schemas.microsoft.com/office/powerpoint/2010/main" val="19527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8BEFF57-0F50-4F53-83E5-E54F604EB6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622F15-8048-45DC-A1EB-0B0964E910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14028A-5BF9-473B-A8B8-2042CA01F7F8}"/>
              </a:ext>
            </a:extLst>
          </p:cNvPr>
          <p:cNvSpPr>
            <a:spLocks noGrp="1" noChangeArrowheads="1"/>
          </p:cNvSpPr>
          <p:nvPr>
            <p:ph type="sldNum" sz="quarter" idx="12"/>
          </p:nvPr>
        </p:nvSpPr>
        <p:spPr>
          <a:ln/>
        </p:spPr>
        <p:txBody>
          <a:bodyPr/>
          <a:lstStyle>
            <a:lvl1pPr>
              <a:defRPr/>
            </a:lvl1pPr>
          </a:lstStyle>
          <a:p>
            <a:fld id="{61CAE749-EBF6-44D4-9142-72179B9299B8}" type="slidenum">
              <a:rPr lang="en-US" altLang="en-US"/>
              <a:pPr/>
              <a:t>‹#›</a:t>
            </a:fld>
            <a:endParaRPr lang="en-US" altLang="en-US"/>
          </a:p>
        </p:txBody>
      </p:sp>
    </p:spTree>
    <p:extLst>
      <p:ext uri="{BB962C8B-B14F-4D97-AF65-F5344CB8AC3E}">
        <p14:creationId xmlns:p14="http://schemas.microsoft.com/office/powerpoint/2010/main" val="181125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542CFA-CF18-4B93-AADA-9EE75E3953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1EA35F-ACD9-41F6-87C9-FAFD016495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F7B582-B41C-4A6A-8C57-7A98F9CC3064}"/>
              </a:ext>
            </a:extLst>
          </p:cNvPr>
          <p:cNvSpPr>
            <a:spLocks noGrp="1" noChangeArrowheads="1"/>
          </p:cNvSpPr>
          <p:nvPr>
            <p:ph type="sldNum" sz="quarter" idx="12"/>
          </p:nvPr>
        </p:nvSpPr>
        <p:spPr>
          <a:ln/>
        </p:spPr>
        <p:txBody>
          <a:bodyPr/>
          <a:lstStyle>
            <a:lvl1pPr>
              <a:defRPr/>
            </a:lvl1pPr>
          </a:lstStyle>
          <a:p>
            <a:fld id="{1BC4CD9B-E1BA-4FEA-AEAA-5D208FD93576}" type="slidenum">
              <a:rPr lang="en-US" altLang="en-US"/>
              <a:pPr/>
              <a:t>‹#›</a:t>
            </a:fld>
            <a:endParaRPr lang="en-US" altLang="en-US"/>
          </a:p>
        </p:txBody>
      </p:sp>
    </p:spTree>
    <p:extLst>
      <p:ext uri="{BB962C8B-B14F-4D97-AF65-F5344CB8AC3E}">
        <p14:creationId xmlns:p14="http://schemas.microsoft.com/office/powerpoint/2010/main" val="334957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B6F2DD-836F-4A35-87E0-969F97ECEF5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2F30DC0-F41C-4854-880C-7C40E12D89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4E9684-F5EA-4F9D-95A7-727DC50FA84D}"/>
              </a:ext>
            </a:extLst>
          </p:cNvPr>
          <p:cNvSpPr>
            <a:spLocks noGrp="1" noChangeArrowheads="1"/>
          </p:cNvSpPr>
          <p:nvPr>
            <p:ph type="sldNum" sz="quarter" idx="12"/>
          </p:nvPr>
        </p:nvSpPr>
        <p:spPr>
          <a:ln/>
        </p:spPr>
        <p:txBody>
          <a:bodyPr/>
          <a:lstStyle>
            <a:lvl1pPr>
              <a:defRPr/>
            </a:lvl1pPr>
          </a:lstStyle>
          <a:p>
            <a:fld id="{43FE3965-C399-4D57-89C4-C3C7ED696011}" type="slidenum">
              <a:rPr lang="en-US" altLang="en-US"/>
              <a:pPr/>
              <a:t>‹#›</a:t>
            </a:fld>
            <a:endParaRPr lang="en-US" altLang="en-US"/>
          </a:p>
        </p:txBody>
      </p:sp>
    </p:spTree>
    <p:extLst>
      <p:ext uri="{BB962C8B-B14F-4D97-AF65-F5344CB8AC3E}">
        <p14:creationId xmlns:p14="http://schemas.microsoft.com/office/powerpoint/2010/main" val="352977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2AA9FC7-BAE6-4DDB-89B9-AE6941B0C5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F34E3EE-10FB-46C3-B1D4-C683F2C573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4B366E-643A-4750-8CE1-EFE1E92EAD30}"/>
              </a:ext>
            </a:extLst>
          </p:cNvPr>
          <p:cNvSpPr>
            <a:spLocks noGrp="1" noChangeArrowheads="1"/>
          </p:cNvSpPr>
          <p:nvPr>
            <p:ph type="sldNum" sz="quarter" idx="12"/>
          </p:nvPr>
        </p:nvSpPr>
        <p:spPr>
          <a:ln/>
        </p:spPr>
        <p:txBody>
          <a:bodyPr/>
          <a:lstStyle>
            <a:lvl1pPr>
              <a:defRPr/>
            </a:lvl1pPr>
          </a:lstStyle>
          <a:p>
            <a:fld id="{0C8546A6-0286-4F21-B54A-F147659D6A9D}" type="slidenum">
              <a:rPr lang="en-US" altLang="en-US"/>
              <a:pPr/>
              <a:t>‹#›</a:t>
            </a:fld>
            <a:endParaRPr lang="en-US" altLang="en-US"/>
          </a:p>
        </p:txBody>
      </p:sp>
    </p:spTree>
    <p:extLst>
      <p:ext uri="{BB962C8B-B14F-4D97-AF65-F5344CB8AC3E}">
        <p14:creationId xmlns:p14="http://schemas.microsoft.com/office/powerpoint/2010/main" val="125251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CEBFE8-AB07-41D8-A3CE-4D0D04652C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ACA9B33-62AD-46CF-A6C3-57F99082C5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E1E1710-74ED-4D2A-AECC-E8BEF714BB44}"/>
              </a:ext>
            </a:extLst>
          </p:cNvPr>
          <p:cNvSpPr>
            <a:spLocks noGrp="1" noChangeArrowheads="1"/>
          </p:cNvSpPr>
          <p:nvPr>
            <p:ph type="sldNum" sz="quarter" idx="12"/>
          </p:nvPr>
        </p:nvSpPr>
        <p:spPr>
          <a:ln/>
        </p:spPr>
        <p:txBody>
          <a:bodyPr/>
          <a:lstStyle>
            <a:lvl1pPr>
              <a:defRPr/>
            </a:lvl1pPr>
          </a:lstStyle>
          <a:p>
            <a:fld id="{D91CC4C7-C48E-4D51-8952-6BF4F4B58A33}" type="slidenum">
              <a:rPr lang="en-US" altLang="en-US"/>
              <a:pPr/>
              <a:t>‹#›</a:t>
            </a:fld>
            <a:endParaRPr lang="en-US" altLang="en-US"/>
          </a:p>
        </p:txBody>
      </p:sp>
    </p:spTree>
    <p:extLst>
      <p:ext uri="{BB962C8B-B14F-4D97-AF65-F5344CB8AC3E}">
        <p14:creationId xmlns:p14="http://schemas.microsoft.com/office/powerpoint/2010/main" val="30768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C47CAF-0FF0-49D8-ADD2-9E36BB7B41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09356F-3979-43B5-ACA6-E1A223E71B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B0C112-2832-4FF9-9C37-CE33258DE523}"/>
              </a:ext>
            </a:extLst>
          </p:cNvPr>
          <p:cNvSpPr>
            <a:spLocks noGrp="1" noChangeArrowheads="1"/>
          </p:cNvSpPr>
          <p:nvPr>
            <p:ph type="sldNum" sz="quarter" idx="12"/>
          </p:nvPr>
        </p:nvSpPr>
        <p:spPr>
          <a:ln/>
        </p:spPr>
        <p:txBody>
          <a:bodyPr/>
          <a:lstStyle>
            <a:lvl1pPr>
              <a:defRPr/>
            </a:lvl1pPr>
          </a:lstStyle>
          <a:p>
            <a:fld id="{6A4DD758-9743-4817-8600-61D5471F8E7F}" type="slidenum">
              <a:rPr lang="en-US" altLang="en-US"/>
              <a:pPr/>
              <a:t>‹#›</a:t>
            </a:fld>
            <a:endParaRPr lang="en-US" altLang="en-US"/>
          </a:p>
        </p:txBody>
      </p:sp>
    </p:spTree>
    <p:extLst>
      <p:ext uri="{BB962C8B-B14F-4D97-AF65-F5344CB8AC3E}">
        <p14:creationId xmlns:p14="http://schemas.microsoft.com/office/powerpoint/2010/main" val="16101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6C1957-AFC1-4C45-96EC-83EB658D7B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DDDB73-E7DE-402A-B5E4-828006EF86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C6E84A-1F6B-4307-BAD4-09C57FF6748D}"/>
              </a:ext>
            </a:extLst>
          </p:cNvPr>
          <p:cNvSpPr>
            <a:spLocks noGrp="1" noChangeArrowheads="1"/>
          </p:cNvSpPr>
          <p:nvPr>
            <p:ph type="sldNum" sz="quarter" idx="12"/>
          </p:nvPr>
        </p:nvSpPr>
        <p:spPr>
          <a:ln/>
        </p:spPr>
        <p:txBody>
          <a:bodyPr/>
          <a:lstStyle>
            <a:lvl1pPr>
              <a:defRPr/>
            </a:lvl1pPr>
          </a:lstStyle>
          <a:p>
            <a:fld id="{DCD86B9C-08B8-4C92-B788-4A9E1FA94E5E}" type="slidenum">
              <a:rPr lang="en-US" altLang="en-US"/>
              <a:pPr/>
              <a:t>‹#›</a:t>
            </a:fld>
            <a:endParaRPr lang="en-US" altLang="en-US"/>
          </a:p>
        </p:txBody>
      </p:sp>
    </p:spTree>
    <p:extLst>
      <p:ext uri="{BB962C8B-B14F-4D97-AF65-F5344CB8AC3E}">
        <p14:creationId xmlns:p14="http://schemas.microsoft.com/office/powerpoint/2010/main" val="208831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DCCD2A9-539F-47E3-971D-9DB76F7E89B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544A47-6815-4D41-84A0-1CB3F9C3E7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125F27A-1216-485F-9001-3C1CAA6D0BD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9C47DE59-4109-4F01-B155-CC96969FA9C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7F6A4FB-0C3D-4E08-BFD7-5544ADC9382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177198A-0FB7-451D-A586-53D07B2245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gi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23.png"/><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WordArt 20">
            <a:extLst>
              <a:ext uri="{FF2B5EF4-FFF2-40B4-BE49-F238E27FC236}">
                <a16:creationId xmlns:a16="http://schemas.microsoft.com/office/drawing/2014/main" id="{35A50F50-C9D3-4FBC-89C6-3C05A6B8C27A}"/>
              </a:ext>
            </a:extLst>
          </p:cNvPr>
          <p:cNvSpPr>
            <a:spLocks noChangeArrowheads="1" noChangeShapeType="1" noTextEdit="1"/>
          </p:cNvSpPr>
          <p:nvPr/>
        </p:nvSpPr>
        <p:spPr bwMode="auto">
          <a:xfrm>
            <a:off x="723900" y="1752600"/>
            <a:ext cx="7962900" cy="8382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Đạo đức  – Lớp 4</a:t>
            </a:r>
          </a:p>
        </p:txBody>
      </p:sp>
      <p:sp>
        <p:nvSpPr>
          <p:cNvPr id="2051" name="WordArt 21">
            <a:extLst>
              <a:ext uri="{FF2B5EF4-FFF2-40B4-BE49-F238E27FC236}">
                <a16:creationId xmlns:a16="http://schemas.microsoft.com/office/drawing/2014/main" id="{E8D2B38D-59DF-4F89-A071-B5C9F405A3F7}"/>
              </a:ext>
            </a:extLst>
          </p:cNvPr>
          <p:cNvSpPr>
            <a:spLocks noChangeArrowheads="1" noChangeShapeType="1" noTextEdit="1"/>
          </p:cNvSpPr>
          <p:nvPr/>
        </p:nvSpPr>
        <p:spPr bwMode="auto">
          <a:xfrm>
            <a:off x="457200" y="3352800"/>
            <a:ext cx="8229600" cy="44196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6: Hiếu thảo với ông bà </a:t>
            </a:r>
          </a:p>
          <a:p>
            <a:pPr algn="ctr"/>
            <a:r>
              <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cha mẹ ( Tiết 1)</a:t>
            </a:r>
          </a:p>
          <a:p>
            <a:pPr algn="ctr"/>
            <a:r>
              <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a:p>
            <a:pPr algn="ctr"/>
            <a:endPar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052" name="Group 5">
            <a:extLst>
              <a:ext uri="{FF2B5EF4-FFF2-40B4-BE49-F238E27FC236}">
                <a16:creationId xmlns:a16="http://schemas.microsoft.com/office/drawing/2014/main" id="{10AB8A42-277E-4F4C-A4EB-1F719783F2DF}"/>
              </a:ext>
            </a:extLst>
          </p:cNvPr>
          <p:cNvGrpSpPr>
            <a:grpSpLocks/>
          </p:cNvGrpSpPr>
          <p:nvPr/>
        </p:nvGrpSpPr>
        <p:grpSpPr bwMode="auto">
          <a:xfrm>
            <a:off x="0" y="0"/>
            <a:ext cx="9144000" cy="6858000"/>
            <a:chOff x="8" y="0"/>
            <a:chExt cx="5760" cy="4320"/>
          </a:xfrm>
        </p:grpSpPr>
        <p:pic>
          <p:nvPicPr>
            <p:cNvPr id="2053" name="Picture 6" descr="GRANS024">
              <a:extLst>
                <a:ext uri="{FF2B5EF4-FFF2-40B4-BE49-F238E27FC236}">
                  <a16:creationId xmlns:a16="http://schemas.microsoft.com/office/drawing/2014/main" id="{A2BFD17A-2009-407A-952A-F3CDC8A6B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GRANS024">
              <a:extLst>
                <a:ext uri="{FF2B5EF4-FFF2-40B4-BE49-F238E27FC236}">
                  <a16:creationId xmlns:a16="http://schemas.microsoft.com/office/drawing/2014/main" id="{1EC96388-3156-4CE0-8BA8-9938C1FE0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5" name="Group 8">
              <a:extLst>
                <a:ext uri="{FF2B5EF4-FFF2-40B4-BE49-F238E27FC236}">
                  <a16:creationId xmlns:a16="http://schemas.microsoft.com/office/drawing/2014/main" id="{2AD4DB52-209D-4A91-BA8C-010DDBF86716}"/>
                </a:ext>
              </a:extLst>
            </p:cNvPr>
            <p:cNvGrpSpPr>
              <a:grpSpLocks/>
            </p:cNvGrpSpPr>
            <p:nvPr/>
          </p:nvGrpSpPr>
          <p:grpSpPr bwMode="auto">
            <a:xfrm>
              <a:off x="8" y="0"/>
              <a:ext cx="5760" cy="4320"/>
              <a:chOff x="672" y="0"/>
              <a:chExt cx="5760" cy="4320"/>
            </a:xfrm>
          </p:grpSpPr>
          <p:pic>
            <p:nvPicPr>
              <p:cNvPr id="2056" name="Picture 9" descr="BD21325_">
                <a:extLst>
                  <a:ext uri="{FF2B5EF4-FFF2-40B4-BE49-F238E27FC236}">
                    <a16:creationId xmlns:a16="http://schemas.microsoft.com/office/drawing/2014/main" id="{39A0FF8A-34A3-402D-AFED-6E0F7A7E8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7" name="Picture 10" descr="BD21325_">
                <a:extLst>
                  <a:ext uri="{FF2B5EF4-FFF2-40B4-BE49-F238E27FC236}">
                    <a16:creationId xmlns:a16="http://schemas.microsoft.com/office/drawing/2014/main" id="{E3EA4059-8318-4F75-912D-A3D1892C6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8" name="Picture 11" descr="BD21325_">
                <a:extLst>
                  <a:ext uri="{FF2B5EF4-FFF2-40B4-BE49-F238E27FC236}">
                    <a16:creationId xmlns:a16="http://schemas.microsoft.com/office/drawing/2014/main" id="{E47A4047-A517-4F65-A387-E91A1661F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2" descr="BD21325_">
                <a:extLst>
                  <a:ext uri="{FF2B5EF4-FFF2-40B4-BE49-F238E27FC236}">
                    <a16:creationId xmlns:a16="http://schemas.microsoft.com/office/drawing/2014/main" id="{D0EE6AC2-5D65-4233-B828-2BDCDF9C7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0C6ACE54-A0F7-42D3-8958-E54887629487}"/>
              </a:ext>
            </a:extLst>
          </p:cNvPr>
          <p:cNvSpPr txBox="1">
            <a:spLocks noChangeArrowheads="1"/>
          </p:cNvSpPr>
          <p:nvPr/>
        </p:nvSpPr>
        <p:spPr bwMode="auto">
          <a:xfrm>
            <a:off x="304800" y="381000"/>
            <a:ext cx="792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latin typeface=".VnTime" pitchFamily="34" charset="0"/>
              </a:rPr>
              <a:t>a.MÑ Sinh bị mÖt, bè ®i lµm m·i chưa vÒ. Sinh vïng v»ng, bùc béi v× ch¼ng cã ai ®­ưa sinh ®Õn nhµ b¹n dù sinh nhËt</a:t>
            </a:r>
            <a:r>
              <a:rPr lang="en-US" altLang="en-US" sz="4800" b="1">
                <a:solidFill>
                  <a:srgbClr val="FF0000"/>
                </a:solidFill>
                <a:latin typeface=".VnTime" pitchFamily="34" charset="0"/>
              </a:rPr>
              <a:t>.</a:t>
            </a:r>
          </a:p>
          <a:p>
            <a:pPr eaLnBrk="1" hangingPunct="1">
              <a:spcBef>
                <a:spcPct val="50000"/>
              </a:spcBef>
            </a:pPr>
            <a:r>
              <a:rPr lang="en-US" altLang="en-US" sz="3200" b="1">
                <a:latin typeface=".VnTime" pitchFamily="34" charset="0"/>
              </a:rPr>
              <a:t>  Sai v</a:t>
            </a:r>
            <a:r>
              <a:rPr lang="vi-VN" altLang="en-US" sz="3200">
                <a:latin typeface="Times New Roman" panose="02020603050405020304" pitchFamily="18" charset="0"/>
                <a:cs typeface="Times New Roman" panose="02020603050405020304" pitchFamily="18" charset="0"/>
              </a:rPr>
              <a:t>ì Sinh đã không biết chắm sóc mẹ khi mẹ đang ốm lại còn đi chơi.</a:t>
            </a:r>
            <a:endParaRPr lang="en-US" altLang="en-US" sz="3200" b="1">
              <a:latin typeface=".VnTime" pitchFamily="34" charset="0"/>
            </a:endParaRPr>
          </a:p>
        </p:txBody>
      </p:sp>
      <p:sp>
        <p:nvSpPr>
          <p:cNvPr id="3" name="Oval 2">
            <a:extLst>
              <a:ext uri="{FF2B5EF4-FFF2-40B4-BE49-F238E27FC236}">
                <a16:creationId xmlns:a16="http://schemas.microsoft.com/office/drawing/2014/main" id="{57667767-95A3-4ED9-8DE6-D7FD2DC8E181}"/>
              </a:ext>
            </a:extLst>
          </p:cNvPr>
          <p:cNvSpPr>
            <a:spLocks noChangeArrowheads="1"/>
          </p:cNvSpPr>
          <p:nvPr/>
        </p:nvSpPr>
        <p:spPr bwMode="auto">
          <a:xfrm>
            <a:off x="3932238" y="3538538"/>
            <a:ext cx="944562" cy="1174750"/>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Oval 3">
            <a:extLst>
              <a:ext uri="{FF2B5EF4-FFF2-40B4-BE49-F238E27FC236}">
                <a16:creationId xmlns:a16="http://schemas.microsoft.com/office/drawing/2014/main" id="{B4C51ABF-C527-4D06-974D-E6183160D76D}"/>
              </a:ext>
            </a:extLst>
          </p:cNvPr>
          <p:cNvSpPr>
            <a:spLocks noChangeArrowheads="1"/>
          </p:cNvSpPr>
          <p:nvPr/>
        </p:nvSpPr>
        <p:spPr bwMode="auto">
          <a:xfrm>
            <a:off x="3248025" y="4357688"/>
            <a:ext cx="1020763" cy="7874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Flowchart: Manual Operation 4">
            <a:extLst>
              <a:ext uri="{FF2B5EF4-FFF2-40B4-BE49-F238E27FC236}">
                <a16:creationId xmlns:a16="http://schemas.microsoft.com/office/drawing/2014/main" id="{63C79816-964C-4496-A56E-1A20806163DF}"/>
              </a:ext>
            </a:extLst>
          </p:cNvPr>
          <p:cNvSpPr>
            <a:spLocks noChangeArrowheads="1"/>
          </p:cNvSpPr>
          <p:nvPr/>
        </p:nvSpPr>
        <p:spPr bwMode="auto">
          <a:xfrm rot="10800000">
            <a:off x="4065588" y="4706938"/>
            <a:ext cx="638175" cy="1855787"/>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6ABF0238-7119-41FE-8A20-CEF6CEF5BF03}"/>
              </a:ext>
            </a:extLst>
          </p:cNvPr>
          <p:cNvSpPr>
            <a:spLocks noChangeArrowheads="1"/>
          </p:cNvSpPr>
          <p:nvPr/>
        </p:nvSpPr>
        <p:spPr bwMode="auto">
          <a:xfrm>
            <a:off x="4451350" y="4470400"/>
            <a:ext cx="1022350" cy="7874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3314">
                                            <p:txEl>
                                              <p:pRg st="1" end="1"/>
                                            </p:txEl>
                                          </p:spTgt>
                                        </p:tgtEl>
                                        <p:attrNameLst>
                                          <p:attrName>style.visibility</p:attrName>
                                        </p:attrNameLst>
                                      </p:cBhvr>
                                      <p:to>
                                        <p:strVal val="visible"/>
                                      </p:to>
                                    </p:set>
                                    <p:animEffect transition="in" filter="wipe(down)">
                                      <p:cBhvr>
                                        <p:cTn id="21"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FA288882-D326-435D-9057-B7EFD2DE4A0A}"/>
              </a:ext>
            </a:extLst>
          </p:cNvPr>
          <p:cNvSpPr txBox="1">
            <a:spLocks noChangeArrowheads="1"/>
          </p:cNvSpPr>
          <p:nvPr/>
        </p:nvSpPr>
        <p:spPr bwMode="auto">
          <a:xfrm>
            <a:off x="419100" y="457200"/>
            <a:ext cx="81153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FF0000"/>
                </a:solidFill>
                <a:latin typeface=".VnTime" pitchFamily="34" charset="0"/>
              </a:rPr>
              <a:t>b</a:t>
            </a:r>
            <a:r>
              <a:rPr lang="en-US" altLang="en-US" sz="3200" b="1">
                <a:latin typeface=".VnTime" pitchFamily="34" charset="0"/>
              </a:rPr>
              <a:t>. H«m nµo ®i lµm vÒ, mÑ còng thÊy Loan ®· chuÈn bÞ s½n chËu n­íc, kh¨n mÆt ®Ó mÑ röa cho m¸t. Loan cßn nhanh nh¶u gióp mÑ mang tói vµo nhµ. </a:t>
            </a:r>
            <a:endParaRPr lang="vi-VN" altLang="en-US" sz="3200" b="1">
              <a:latin typeface=".VnTime" pitchFamily="34" charset="0"/>
            </a:endParaRPr>
          </a:p>
          <a:p>
            <a:pPr eaLnBrk="1" hangingPunct="1">
              <a:spcBef>
                <a:spcPct val="50000"/>
              </a:spcBef>
            </a:pPr>
            <a:r>
              <a:rPr lang="vi-VN" altLang="en-US" sz="2800" b="1">
                <a:solidFill>
                  <a:srgbClr val="FF0000"/>
                </a:solidFill>
                <a:latin typeface="Times New Roman" panose="02020603050405020304" pitchFamily="18" charset="0"/>
                <a:cs typeface="Times New Roman" panose="02020603050405020304" pitchFamily="18" charset="0"/>
              </a:rPr>
              <a:t> </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C04A73D2-AF41-403E-B7BB-1B3074925A89}"/>
              </a:ext>
            </a:extLst>
          </p:cNvPr>
          <p:cNvSpPr>
            <a:spLocks noChangeArrowheads="1"/>
          </p:cNvSpPr>
          <p:nvPr/>
        </p:nvSpPr>
        <p:spPr bwMode="auto">
          <a:xfrm>
            <a:off x="5876925" y="3209925"/>
            <a:ext cx="1143000" cy="1590675"/>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Oval 4">
            <a:extLst>
              <a:ext uri="{FF2B5EF4-FFF2-40B4-BE49-F238E27FC236}">
                <a16:creationId xmlns:a16="http://schemas.microsoft.com/office/drawing/2014/main" id="{1853553D-AE57-45C6-953F-6E70CB676D17}"/>
              </a:ext>
            </a:extLst>
          </p:cNvPr>
          <p:cNvSpPr>
            <a:spLocks noChangeArrowheads="1"/>
          </p:cNvSpPr>
          <p:nvPr/>
        </p:nvSpPr>
        <p:spPr bwMode="auto">
          <a:xfrm>
            <a:off x="6400800" y="4370388"/>
            <a:ext cx="1238250"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E1A0CDD2-C322-4E9C-B935-1EDD7752AB7D}"/>
              </a:ext>
            </a:extLst>
          </p:cNvPr>
          <p:cNvSpPr>
            <a:spLocks noChangeArrowheads="1"/>
          </p:cNvSpPr>
          <p:nvPr/>
        </p:nvSpPr>
        <p:spPr bwMode="auto">
          <a:xfrm>
            <a:off x="5184775" y="4376738"/>
            <a:ext cx="1235075"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Flowchart: Manual Operation 6">
            <a:extLst>
              <a:ext uri="{FF2B5EF4-FFF2-40B4-BE49-F238E27FC236}">
                <a16:creationId xmlns:a16="http://schemas.microsoft.com/office/drawing/2014/main" id="{CB8CFDF0-2586-4A45-AF27-5D8FEB8D8B9F}"/>
              </a:ext>
            </a:extLst>
          </p:cNvPr>
          <p:cNvSpPr>
            <a:spLocks noChangeArrowheads="1"/>
          </p:cNvSpPr>
          <p:nvPr/>
        </p:nvSpPr>
        <p:spPr bwMode="auto">
          <a:xfrm rot="10800000">
            <a:off x="6008688" y="4222750"/>
            <a:ext cx="771525" cy="2514600"/>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B80E4403-59F5-4922-81C4-0172693671BD}"/>
              </a:ext>
            </a:extLst>
          </p:cNvPr>
          <p:cNvSpPr txBox="1">
            <a:spLocks noChangeArrowheads="1"/>
          </p:cNvSpPr>
          <p:nvPr/>
        </p:nvSpPr>
        <p:spPr bwMode="auto">
          <a:xfrm>
            <a:off x="571500" y="304800"/>
            <a:ext cx="8077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FF0000"/>
                </a:solidFill>
                <a:latin typeface="Times New Roman" panose="02020603050405020304" pitchFamily="18" charset="0"/>
              </a:rPr>
              <a:t>c</a:t>
            </a:r>
            <a:r>
              <a:rPr lang="en-US" altLang="en-US" sz="4800" b="1">
                <a:latin typeface="Times New Roman" panose="02020603050405020304" pitchFamily="18" charset="0"/>
              </a:rPr>
              <a:t>.</a:t>
            </a:r>
            <a:r>
              <a:rPr lang="en-US" altLang="en-US" sz="4800" b="1">
                <a:latin typeface=".VnTime" pitchFamily="34" charset="0"/>
              </a:rPr>
              <a:t> </a:t>
            </a:r>
            <a:r>
              <a:rPr lang="en-US" altLang="en-US" sz="3200" b="1">
                <a:solidFill>
                  <a:srgbClr val="FF0000"/>
                </a:solidFill>
                <a:latin typeface=".VnTime" pitchFamily="34" charset="0"/>
              </a:rPr>
              <a:t>Bè Hoµng võa ®i lµm vÒ, rÊt mÖt. Hoµng ch¹y ra tËn cöa ®ãn vµ hái ngay: “Bè cã nhí mua truyÖn tranh cho con kh«ng?”</a:t>
            </a:r>
            <a:endParaRPr lang="vi-VN" altLang="en-US" sz="3200" b="1">
              <a:solidFill>
                <a:srgbClr val="FF0000"/>
              </a:solidFill>
              <a:latin typeface=".VnTime" pitchFamily="34" charset="0"/>
            </a:endParaRPr>
          </a:p>
          <a:p>
            <a:pPr eaLnBrk="1" hangingPunct="1">
              <a:spcBef>
                <a:spcPct val="50000"/>
              </a:spcBef>
            </a:pPr>
            <a:r>
              <a:rPr lang="vi-VN" altLang="en-US" sz="2800" b="1">
                <a:latin typeface=".VnTime" pitchFamily="34" charset="0"/>
              </a:rPr>
              <a:t>Sai v</a:t>
            </a:r>
            <a:r>
              <a:rPr lang="vi-VN" altLang="en-US" sz="2800">
                <a:latin typeface="Times New Roman" panose="02020603050405020304" pitchFamily="18" charset="0"/>
                <a:cs typeface="Times New Roman" panose="02020603050405020304" pitchFamily="18" charset="0"/>
              </a:rPr>
              <a:t>ì bố đang mệt hoàng không nên đòi bố quà</a:t>
            </a:r>
            <a:endParaRPr lang="en-US" altLang="en-US" sz="2800" b="1">
              <a:latin typeface=".VnTime" pitchFamily="34" charset="0"/>
            </a:endParaRPr>
          </a:p>
        </p:txBody>
      </p:sp>
      <p:sp>
        <p:nvSpPr>
          <p:cNvPr id="4" name="Oval 3">
            <a:extLst>
              <a:ext uri="{FF2B5EF4-FFF2-40B4-BE49-F238E27FC236}">
                <a16:creationId xmlns:a16="http://schemas.microsoft.com/office/drawing/2014/main" id="{917FD1BC-085D-4198-A0AC-682CDC4AA8B0}"/>
              </a:ext>
            </a:extLst>
          </p:cNvPr>
          <p:cNvSpPr>
            <a:spLocks noChangeArrowheads="1"/>
          </p:cNvSpPr>
          <p:nvPr/>
        </p:nvSpPr>
        <p:spPr bwMode="auto">
          <a:xfrm>
            <a:off x="3932238" y="3538538"/>
            <a:ext cx="1030287" cy="1174750"/>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Oval 4">
            <a:extLst>
              <a:ext uri="{FF2B5EF4-FFF2-40B4-BE49-F238E27FC236}">
                <a16:creationId xmlns:a16="http://schemas.microsoft.com/office/drawing/2014/main" id="{12D5EE24-70C0-47A7-A3FB-7D62185D3A82}"/>
              </a:ext>
            </a:extLst>
          </p:cNvPr>
          <p:cNvSpPr>
            <a:spLocks noChangeArrowheads="1"/>
          </p:cNvSpPr>
          <p:nvPr/>
        </p:nvSpPr>
        <p:spPr bwMode="auto">
          <a:xfrm>
            <a:off x="3248025" y="4357688"/>
            <a:ext cx="1112838" cy="7874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Flowchart: Manual Operation 5">
            <a:extLst>
              <a:ext uri="{FF2B5EF4-FFF2-40B4-BE49-F238E27FC236}">
                <a16:creationId xmlns:a16="http://schemas.microsoft.com/office/drawing/2014/main" id="{66D5696E-D364-4114-B3D7-83126E6E7CA2}"/>
              </a:ext>
            </a:extLst>
          </p:cNvPr>
          <p:cNvSpPr>
            <a:spLocks noChangeArrowheads="1"/>
          </p:cNvSpPr>
          <p:nvPr/>
        </p:nvSpPr>
        <p:spPr bwMode="auto">
          <a:xfrm rot="10800000">
            <a:off x="4065588" y="4706938"/>
            <a:ext cx="695325" cy="1855787"/>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Oval 6">
            <a:extLst>
              <a:ext uri="{FF2B5EF4-FFF2-40B4-BE49-F238E27FC236}">
                <a16:creationId xmlns:a16="http://schemas.microsoft.com/office/drawing/2014/main" id="{F2D7DDB2-77AE-471E-9282-F096470A134F}"/>
              </a:ext>
            </a:extLst>
          </p:cNvPr>
          <p:cNvSpPr>
            <a:spLocks noChangeArrowheads="1"/>
          </p:cNvSpPr>
          <p:nvPr/>
        </p:nvSpPr>
        <p:spPr bwMode="auto">
          <a:xfrm>
            <a:off x="4451350" y="4470400"/>
            <a:ext cx="1114425" cy="7874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5362">
                                            <p:txEl>
                                              <p:pRg st="1" end="1"/>
                                            </p:txEl>
                                          </p:spTgt>
                                        </p:tgtEl>
                                        <p:attrNameLst>
                                          <p:attrName>style.visibility</p:attrName>
                                        </p:attrNameLst>
                                      </p:cBhvr>
                                      <p:to>
                                        <p:strVal val="visible"/>
                                      </p:to>
                                    </p:set>
                                    <p:animEffect transition="in" filter="wipe(down)">
                                      <p:cBhvr>
                                        <p:cTn id="21" dur="5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B5C0D0A5-01BC-440A-AEC4-007028E12B31}"/>
              </a:ext>
            </a:extLst>
          </p:cNvPr>
          <p:cNvSpPr txBox="1">
            <a:spLocks noChangeArrowheads="1"/>
          </p:cNvSpPr>
          <p:nvPr/>
        </p:nvSpPr>
        <p:spPr bwMode="auto">
          <a:xfrm>
            <a:off x="304800" y="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latin typeface="Times New Roman" panose="02020603050405020304" pitchFamily="18" charset="0"/>
              </a:rPr>
              <a:t>d. Ông nội của Hoài rất thích chơi </a:t>
            </a:r>
          </a:p>
          <a:p>
            <a:r>
              <a:rPr lang="en-US" altLang="en-US" sz="3600" b="1">
                <a:latin typeface="Times New Roman" panose="02020603050405020304" pitchFamily="18" charset="0"/>
              </a:rPr>
              <a:t>cây cảnh.Hoài đến nhà bạn mượn sách, thấy ngoài vườn nhà bạn có khóm hoa lạ, liền xin một nhánh mang về cho ông trồng.</a:t>
            </a:r>
          </a:p>
        </p:txBody>
      </p:sp>
      <p:sp>
        <p:nvSpPr>
          <p:cNvPr id="8" name="Oval 7">
            <a:extLst>
              <a:ext uri="{FF2B5EF4-FFF2-40B4-BE49-F238E27FC236}">
                <a16:creationId xmlns:a16="http://schemas.microsoft.com/office/drawing/2014/main" id="{F8B87802-6723-45AF-8F8A-59CA345C227A}"/>
              </a:ext>
            </a:extLst>
          </p:cNvPr>
          <p:cNvSpPr>
            <a:spLocks noChangeArrowheads="1"/>
          </p:cNvSpPr>
          <p:nvPr/>
        </p:nvSpPr>
        <p:spPr bwMode="auto">
          <a:xfrm>
            <a:off x="4081463" y="3100388"/>
            <a:ext cx="1143000" cy="1693862"/>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 name="Oval 8">
            <a:extLst>
              <a:ext uri="{FF2B5EF4-FFF2-40B4-BE49-F238E27FC236}">
                <a16:creationId xmlns:a16="http://schemas.microsoft.com/office/drawing/2014/main" id="{E264B917-5E3F-4085-8C65-053C6ED98691}"/>
              </a:ext>
            </a:extLst>
          </p:cNvPr>
          <p:cNvSpPr>
            <a:spLocks noChangeArrowheads="1"/>
          </p:cNvSpPr>
          <p:nvPr/>
        </p:nvSpPr>
        <p:spPr bwMode="auto">
          <a:xfrm>
            <a:off x="4605338" y="4260850"/>
            <a:ext cx="1238250" cy="113665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 name="Oval 9">
            <a:extLst>
              <a:ext uri="{FF2B5EF4-FFF2-40B4-BE49-F238E27FC236}">
                <a16:creationId xmlns:a16="http://schemas.microsoft.com/office/drawing/2014/main" id="{4211748E-03F9-4AD7-8190-43EA2B16F570}"/>
              </a:ext>
            </a:extLst>
          </p:cNvPr>
          <p:cNvSpPr>
            <a:spLocks noChangeArrowheads="1"/>
          </p:cNvSpPr>
          <p:nvPr/>
        </p:nvSpPr>
        <p:spPr bwMode="auto">
          <a:xfrm>
            <a:off x="3389313" y="4267200"/>
            <a:ext cx="1235075" cy="113665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 name="Flowchart: Manual Operation 10">
            <a:extLst>
              <a:ext uri="{FF2B5EF4-FFF2-40B4-BE49-F238E27FC236}">
                <a16:creationId xmlns:a16="http://schemas.microsoft.com/office/drawing/2014/main" id="{93AFA78C-DE41-41A9-9600-4C2F8E25653D}"/>
              </a:ext>
            </a:extLst>
          </p:cNvPr>
          <p:cNvSpPr>
            <a:spLocks noChangeArrowheads="1"/>
          </p:cNvSpPr>
          <p:nvPr/>
        </p:nvSpPr>
        <p:spPr bwMode="auto">
          <a:xfrm rot="10800000">
            <a:off x="4213225" y="4113213"/>
            <a:ext cx="771525" cy="2678112"/>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F5759FB7-7C86-4F11-B6C6-D29265764508}"/>
              </a:ext>
            </a:extLst>
          </p:cNvPr>
          <p:cNvSpPr txBox="1">
            <a:spLocks noChangeArrowheads="1"/>
          </p:cNvSpPr>
          <p:nvPr/>
        </p:nvSpPr>
        <p:spPr bwMode="auto">
          <a:xfrm>
            <a:off x="609600" y="457200"/>
            <a:ext cx="8077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đ.</a:t>
            </a:r>
            <a:r>
              <a:rPr lang="en-US" altLang="en-US" sz="4000" b="1">
                <a:solidFill>
                  <a:srgbClr val="3333FF"/>
                </a:solidFill>
                <a:latin typeface="Tahoma" panose="020B0604030504040204" pitchFamily="34" charset="0"/>
              </a:rPr>
              <a:t> </a:t>
            </a:r>
            <a:r>
              <a:rPr lang="en-US" altLang="en-US" sz="4000" b="1">
                <a:latin typeface=".VnTime" pitchFamily="34" charset="0"/>
              </a:rPr>
              <a:t>Sau giê häc nhãm, Nh©m vµ b¹n Minh ®ang ®ïa víi nhau, chît nghe tiÕng bµ ngo¹i ho ë phßng bªn, Nh©m véi ch¹y sang vuèt ngùc bµ.</a:t>
            </a:r>
            <a:r>
              <a:rPr lang="en-US" altLang="en-US" sz="4400" b="1">
                <a:latin typeface=".VnTime" pitchFamily="34" charset="0"/>
              </a:rPr>
              <a:t> </a:t>
            </a:r>
          </a:p>
        </p:txBody>
      </p:sp>
      <p:sp>
        <p:nvSpPr>
          <p:cNvPr id="4" name="Oval 3">
            <a:extLst>
              <a:ext uri="{FF2B5EF4-FFF2-40B4-BE49-F238E27FC236}">
                <a16:creationId xmlns:a16="http://schemas.microsoft.com/office/drawing/2014/main" id="{C485F55E-4D9B-4874-8775-4BCC6B59246B}"/>
              </a:ext>
            </a:extLst>
          </p:cNvPr>
          <p:cNvSpPr>
            <a:spLocks noChangeArrowheads="1"/>
          </p:cNvSpPr>
          <p:nvPr/>
        </p:nvSpPr>
        <p:spPr bwMode="auto">
          <a:xfrm>
            <a:off x="4364038" y="3025775"/>
            <a:ext cx="1143000" cy="1590675"/>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Oval 4">
            <a:extLst>
              <a:ext uri="{FF2B5EF4-FFF2-40B4-BE49-F238E27FC236}">
                <a16:creationId xmlns:a16="http://schemas.microsoft.com/office/drawing/2014/main" id="{F59F12F3-825D-4B1B-A66E-EDDCA1D73F38}"/>
              </a:ext>
            </a:extLst>
          </p:cNvPr>
          <p:cNvSpPr>
            <a:spLocks noChangeArrowheads="1"/>
          </p:cNvSpPr>
          <p:nvPr/>
        </p:nvSpPr>
        <p:spPr bwMode="auto">
          <a:xfrm>
            <a:off x="4887913" y="4186238"/>
            <a:ext cx="1238250"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91C02DAB-7C95-4C07-BBBC-B335265A619F}"/>
              </a:ext>
            </a:extLst>
          </p:cNvPr>
          <p:cNvSpPr>
            <a:spLocks noChangeArrowheads="1"/>
          </p:cNvSpPr>
          <p:nvPr/>
        </p:nvSpPr>
        <p:spPr bwMode="auto">
          <a:xfrm>
            <a:off x="3671888" y="4192588"/>
            <a:ext cx="1235075"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Flowchart: Manual Operation 6">
            <a:extLst>
              <a:ext uri="{FF2B5EF4-FFF2-40B4-BE49-F238E27FC236}">
                <a16:creationId xmlns:a16="http://schemas.microsoft.com/office/drawing/2014/main" id="{9430F6B1-5F7A-4216-9F06-527C385976CA}"/>
              </a:ext>
            </a:extLst>
          </p:cNvPr>
          <p:cNvSpPr>
            <a:spLocks noChangeArrowheads="1"/>
          </p:cNvSpPr>
          <p:nvPr/>
        </p:nvSpPr>
        <p:spPr bwMode="auto">
          <a:xfrm rot="10800000">
            <a:off x="4495800" y="4038600"/>
            <a:ext cx="771525" cy="2514600"/>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851140CF-986C-4E2E-9BF6-E81571169393}"/>
              </a:ext>
            </a:extLst>
          </p:cNvPr>
          <p:cNvSpPr txBox="1">
            <a:spLocks noChangeArrowheads="1"/>
          </p:cNvSpPr>
          <p:nvPr/>
        </p:nvSpPr>
        <p:spPr bwMode="auto">
          <a:xfrm>
            <a:off x="354013" y="2286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a.</a:t>
            </a:r>
            <a:r>
              <a:rPr lang="en-US" altLang="en-US" sz="2400" b="1">
                <a:solidFill>
                  <a:srgbClr val="3333FF"/>
                </a:solidFill>
                <a:latin typeface=".VnTime" pitchFamily="34" charset="0"/>
              </a:rPr>
              <a:t> MÑ mÖt, bè ®i lµm m·i ch­a vÒ. Sinh vïng v»ng, bùc béi v× ch¼ng cã ai đưa Sinh ®Õn nhµ b¹n dù sinh nhËt.</a:t>
            </a:r>
          </a:p>
        </p:txBody>
      </p:sp>
      <p:sp>
        <p:nvSpPr>
          <p:cNvPr id="17411" name="Text Box 4">
            <a:extLst>
              <a:ext uri="{FF2B5EF4-FFF2-40B4-BE49-F238E27FC236}">
                <a16:creationId xmlns:a16="http://schemas.microsoft.com/office/drawing/2014/main" id="{B787B35D-CC86-4CA1-8009-0B6902F0AB26}"/>
              </a:ext>
            </a:extLst>
          </p:cNvPr>
          <p:cNvSpPr txBox="1">
            <a:spLocks noChangeArrowheads="1"/>
          </p:cNvSpPr>
          <p:nvPr/>
        </p:nvSpPr>
        <p:spPr bwMode="auto">
          <a:xfrm>
            <a:off x="320675" y="1143000"/>
            <a:ext cx="8886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b.</a:t>
            </a:r>
            <a:r>
              <a:rPr lang="en-US" altLang="en-US" sz="2400" b="1">
                <a:latin typeface=".VnTime" pitchFamily="34" charset="0"/>
              </a:rPr>
              <a:t> H«m nµo ®i lµm vÒ, mÑ còng thÊy Loan ®· chuÈn bÞ s½n chËu  nước, kh¨n mÆt ®Ó mÑ röa cho m¸t. Loan cßn nhanh nh¶u gióp mÑ mang tói vµo nhµ.</a:t>
            </a:r>
            <a:r>
              <a:rPr lang="en-US" altLang="en-US" sz="2800" b="1">
                <a:latin typeface=".VnTime" pitchFamily="34" charset="0"/>
              </a:rPr>
              <a:t> </a:t>
            </a:r>
          </a:p>
        </p:txBody>
      </p:sp>
      <p:sp>
        <p:nvSpPr>
          <p:cNvPr id="17412" name="Text Box 2">
            <a:extLst>
              <a:ext uri="{FF2B5EF4-FFF2-40B4-BE49-F238E27FC236}">
                <a16:creationId xmlns:a16="http://schemas.microsoft.com/office/drawing/2014/main" id="{3539CFDF-9E47-4542-A7FE-C4A61185F857}"/>
              </a:ext>
            </a:extLst>
          </p:cNvPr>
          <p:cNvSpPr txBox="1">
            <a:spLocks noChangeArrowheads="1"/>
          </p:cNvSpPr>
          <p:nvPr/>
        </p:nvSpPr>
        <p:spPr bwMode="auto">
          <a:xfrm>
            <a:off x="393700" y="25908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c.</a:t>
            </a:r>
            <a:r>
              <a:rPr lang="en-US" altLang="en-US" sz="2400" b="1">
                <a:solidFill>
                  <a:srgbClr val="3333FF"/>
                </a:solidFill>
                <a:latin typeface="Times New Roman" panose="02020603050405020304" pitchFamily="18" charset="0"/>
              </a:rPr>
              <a:t> </a:t>
            </a:r>
            <a:r>
              <a:rPr lang="en-US" altLang="en-US" sz="2400" b="1">
                <a:solidFill>
                  <a:srgbClr val="3333FF"/>
                </a:solidFill>
                <a:latin typeface=".VnTime" pitchFamily="34" charset="0"/>
              </a:rPr>
              <a:t>Bè Hoµng võa ®i lµm vÒ, rÊt mÖt. Hoµng ch¹y ra tËn cöa ®ãn vµ hái ngay:Bè cã nhí mua truyÖn tranh cho con kh«ng?</a:t>
            </a:r>
          </a:p>
        </p:txBody>
      </p:sp>
      <p:sp>
        <p:nvSpPr>
          <p:cNvPr id="17413" name="Text Box 2">
            <a:extLst>
              <a:ext uri="{FF2B5EF4-FFF2-40B4-BE49-F238E27FC236}">
                <a16:creationId xmlns:a16="http://schemas.microsoft.com/office/drawing/2014/main" id="{2A5FF16B-1C10-4FD7-8ABD-74FFAB776E91}"/>
              </a:ext>
            </a:extLst>
          </p:cNvPr>
          <p:cNvSpPr txBox="1">
            <a:spLocks noChangeArrowheads="1"/>
          </p:cNvSpPr>
          <p:nvPr/>
        </p:nvSpPr>
        <p:spPr bwMode="auto">
          <a:xfrm>
            <a:off x="347663" y="3886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rPr>
              <a:t>d.</a:t>
            </a:r>
            <a:r>
              <a:rPr lang="en-US" altLang="en-US" sz="2400" b="1" u="sng">
                <a:latin typeface="Times New Roman" panose="02020603050405020304" pitchFamily="18" charset="0"/>
              </a:rPr>
              <a:t> </a:t>
            </a:r>
            <a:r>
              <a:rPr lang="en-US" altLang="en-US" sz="2400" b="1">
                <a:latin typeface="Times New Roman" panose="02020603050405020304" pitchFamily="18" charset="0"/>
              </a:rPr>
              <a:t>Ông nội của Hoài rất thích chơi cây cảnh.Hoài đến nhà bạn mượn sách, thấy ngoài vườn nhà bạn có khóm hoa lạ, liền xin</a:t>
            </a:r>
          </a:p>
          <a:p>
            <a:r>
              <a:rPr lang="en-US" altLang="en-US" sz="2400" b="1">
                <a:latin typeface="Times New Roman" panose="02020603050405020304" pitchFamily="18" charset="0"/>
              </a:rPr>
              <a:t> một nhánh mang về cho ông trồng.</a:t>
            </a:r>
          </a:p>
        </p:txBody>
      </p:sp>
      <p:sp>
        <p:nvSpPr>
          <p:cNvPr id="17414" name="Text Box 2">
            <a:extLst>
              <a:ext uri="{FF2B5EF4-FFF2-40B4-BE49-F238E27FC236}">
                <a16:creationId xmlns:a16="http://schemas.microsoft.com/office/drawing/2014/main" id="{7EADECC9-876B-4A51-973A-7A45868F2BFE}"/>
              </a:ext>
            </a:extLst>
          </p:cNvPr>
          <p:cNvSpPr txBox="1">
            <a:spLocks noChangeArrowheads="1"/>
          </p:cNvSpPr>
          <p:nvPr/>
        </p:nvSpPr>
        <p:spPr bwMode="auto">
          <a:xfrm>
            <a:off x="347663" y="5334000"/>
            <a:ext cx="8077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đ.</a:t>
            </a:r>
            <a:r>
              <a:rPr lang="en-US" altLang="en-US" sz="2400" b="1">
                <a:solidFill>
                  <a:srgbClr val="0000CC"/>
                </a:solidFill>
                <a:latin typeface="Times New Roman" panose="02020603050405020304" pitchFamily="18" charset="0"/>
              </a:rPr>
              <a:t> </a:t>
            </a:r>
            <a:r>
              <a:rPr lang="en-US" altLang="en-US" sz="2400" b="1">
                <a:solidFill>
                  <a:srgbClr val="0000CC"/>
                </a:solidFill>
                <a:latin typeface=".VnTime" pitchFamily="34" charset="0"/>
              </a:rPr>
              <a:t>Sau giê häc nhãm, Nh©m vµ b¹n Minh ®ang ®ïa víi nhau, chît nghe tiÕng bµ ngo¹i ho ë phßng bªn, Nh©m véi ch¹y sang vuèt ngùc bµ.</a:t>
            </a:r>
            <a:r>
              <a:rPr lang="en-US" altLang="en-US" sz="2800" b="1">
                <a:solidFill>
                  <a:srgbClr val="0000CC"/>
                </a:solidFill>
                <a:latin typeface=".VnTime" pitchFamily="34" charset="0"/>
              </a:rPr>
              <a:t> </a:t>
            </a:r>
          </a:p>
        </p:txBody>
      </p:sp>
      <p:sp>
        <p:nvSpPr>
          <p:cNvPr id="17415" name="Flowchart: Manual Operation 9">
            <a:extLst>
              <a:ext uri="{FF2B5EF4-FFF2-40B4-BE49-F238E27FC236}">
                <a16:creationId xmlns:a16="http://schemas.microsoft.com/office/drawing/2014/main" id="{6460DF7D-E752-4A3C-878C-D6FFE24D889E}"/>
              </a:ext>
            </a:extLst>
          </p:cNvPr>
          <p:cNvSpPr>
            <a:spLocks noChangeArrowheads="1"/>
          </p:cNvSpPr>
          <p:nvPr/>
        </p:nvSpPr>
        <p:spPr bwMode="auto">
          <a:xfrm rot="10800000">
            <a:off x="128588" y="5661025"/>
            <a:ext cx="219075" cy="608013"/>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6" name="Flowchart: Manual Operation 10">
            <a:extLst>
              <a:ext uri="{FF2B5EF4-FFF2-40B4-BE49-F238E27FC236}">
                <a16:creationId xmlns:a16="http://schemas.microsoft.com/office/drawing/2014/main" id="{8CEF7892-3E7E-46DF-9E4A-154B425636AC}"/>
              </a:ext>
            </a:extLst>
          </p:cNvPr>
          <p:cNvSpPr>
            <a:spLocks noChangeArrowheads="1"/>
          </p:cNvSpPr>
          <p:nvPr/>
        </p:nvSpPr>
        <p:spPr bwMode="auto">
          <a:xfrm rot="10800000">
            <a:off x="128588" y="277813"/>
            <a:ext cx="236537" cy="627062"/>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7" name="Flowchart: Manual Operation 11">
            <a:extLst>
              <a:ext uri="{FF2B5EF4-FFF2-40B4-BE49-F238E27FC236}">
                <a16:creationId xmlns:a16="http://schemas.microsoft.com/office/drawing/2014/main" id="{3B83FCCF-1A9A-45AE-A43B-02DB9B688FC0}"/>
              </a:ext>
            </a:extLst>
          </p:cNvPr>
          <p:cNvSpPr>
            <a:spLocks noChangeArrowheads="1"/>
          </p:cNvSpPr>
          <p:nvPr/>
        </p:nvSpPr>
        <p:spPr bwMode="auto">
          <a:xfrm rot="10800000">
            <a:off x="87313" y="2878138"/>
            <a:ext cx="236537" cy="625475"/>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8" name="Flowchart: Manual Operation 12">
            <a:extLst>
              <a:ext uri="{FF2B5EF4-FFF2-40B4-BE49-F238E27FC236}">
                <a16:creationId xmlns:a16="http://schemas.microsoft.com/office/drawing/2014/main" id="{3E143827-41E9-4724-9214-380F773EEB33}"/>
              </a:ext>
            </a:extLst>
          </p:cNvPr>
          <p:cNvSpPr>
            <a:spLocks noChangeArrowheads="1"/>
          </p:cNvSpPr>
          <p:nvPr/>
        </p:nvSpPr>
        <p:spPr bwMode="auto">
          <a:xfrm rot="10800000">
            <a:off x="60325" y="4183063"/>
            <a:ext cx="220663" cy="606425"/>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9" name="Flowchart: Manual Operation 13">
            <a:extLst>
              <a:ext uri="{FF2B5EF4-FFF2-40B4-BE49-F238E27FC236}">
                <a16:creationId xmlns:a16="http://schemas.microsoft.com/office/drawing/2014/main" id="{235E6560-F086-4CF5-BE9F-617D95D527E1}"/>
              </a:ext>
            </a:extLst>
          </p:cNvPr>
          <p:cNvSpPr>
            <a:spLocks noChangeArrowheads="1"/>
          </p:cNvSpPr>
          <p:nvPr/>
        </p:nvSpPr>
        <p:spPr bwMode="auto">
          <a:xfrm rot="10800000">
            <a:off x="90488" y="1470025"/>
            <a:ext cx="220662" cy="608013"/>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0" name="Oval 14">
            <a:extLst>
              <a:ext uri="{FF2B5EF4-FFF2-40B4-BE49-F238E27FC236}">
                <a16:creationId xmlns:a16="http://schemas.microsoft.com/office/drawing/2014/main" id="{E84F4F24-70C0-4C6A-AA69-4E090D970AA4}"/>
              </a:ext>
            </a:extLst>
          </p:cNvPr>
          <p:cNvSpPr>
            <a:spLocks noChangeArrowheads="1"/>
          </p:cNvSpPr>
          <p:nvPr/>
        </p:nvSpPr>
        <p:spPr bwMode="auto">
          <a:xfrm>
            <a:off x="9525" y="5440363"/>
            <a:ext cx="450850" cy="442912"/>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1" name="Oval 15">
            <a:extLst>
              <a:ext uri="{FF2B5EF4-FFF2-40B4-BE49-F238E27FC236}">
                <a16:creationId xmlns:a16="http://schemas.microsoft.com/office/drawing/2014/main" id="{BDB96A4B-19D9-4128-BA31-CC6BE5FCD840}"/>
              </a:ext>
            </a:extLst>
          </p:cNvPr>
          <p:cNvSpPr>
            <a:spLocks noChangeArrowheads="1"/>
          </p:cNvSpPr>
          <p:nvPr/>
        </p:nvSpPr>
        <p:spPr bwMode="auto">
          <a:xfrm>
            <a:off x="12700" y="1330325"/>
            <a:ext cx="450850" cy="442913"/>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2" name="Oval 16">
            <a:extLst>
              <a:ext uri="{FF2B5EF4-FFF2-40B4-BE49-F238E27FC236}">
                <a16:creationId xmlns:a16="http://schemas.microsoft.com/office/drawing/2014/main" id="{28AF0594-7E7F-4C75-AC21-EFC66B6F9EC4}"/>
              </a:ext>
            </a:extLst>
          </p:cNvPr>
          <p:cNvSpPr>
            <a:spLocks noChangeArrowheads="1"/>
          </p:cNvSpPr>
          <p:nvPr/>
        </p:nvSpPr>
        <p:spPr bwMode="auto">
          <a:xfrm>
            <a:off x="-19050" y="4065588"/>
            <a:ext cx="450850" cy="442912"/>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3" name="Oval 17">
            <a:extLst>
              <a:ext uri="{FF2B5EF4-FFF2-40B4-BE49-F238E27FC236}">
                <a16:creationId xmlns:a16="http://schemas.microsoft.com/office/drawing/2014/main" id="{84B649BF-DB0F-42EB-91F9-A6E0591B9660}"/>
              </a:ext>
            </a:extLst>
          </p:cNvPr>
          <p:cNvSpPr>
            <a:spLocks noChangeArrowheads="1"/>
          </p:cNvSpPr>
          <p:nvPr/>
        </p:nvSpPr>
        <p:spPr bwMode="auto">
          <a:xfrm>
            <a:off x="-19050" y="2747963"/>
            <a:ext cx="450850" cy="442912"/>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4" name="Oval 18">
            <a:extLst>
              <a:ext uri="{FF2B5EF4-FFF2-40B4-BE49-F238E27FC236}">
                <a16:creationId xmlns:a16="http://schemas.microsoft.com/office/drawing/2014/main" id="{CBC7A153-83DD-413D-889F-7C5930B97074}"/>
              </a:ext>
            </a:extLst>
          </p:cNvPr>
          <p:cNvSpPr>
            <a:spLocks noChangeArrowheads="1"/>
          </p:cNvSpPr>
          <p:nvPr/>
        </p:nvSpPr>
        <p:spPr bwMode="auto">
          <a:xfrm>
            <a:off x="-19050" y="200025"/>
            <a:ext cx="450850" cy="442913"/>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8" name="Text Box 4">
            <a:extLst>
              <a:ext uri="{FF2B5EF4-FFF2-40B4-BE49-F238E27FC236}">
                <a16:creationId xmlns:a16="http://schemas.microsoft.com/office/drawing/2014/main" id="{E954392A-2553-49B4-9762-E66222DABB1D}"/>
              </a:ext>
            </a:extLst>
          </p:cNvPr>
          <p:cNvSpPr txBox="1">
            <a:spLocks noChangeArrowheads="1"/>
          </p:cNvSpPr>
          <p:nvPr/>
        </p:nvSpPr>
        <p:spPr bwMode="auto">
          <a:xfrm rot="10800000" flipV="1">
            <a:off x="533400" y="228600"/>
            <a:ext cx="7781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solidFill>
                  <a:srgbClr val="FF0000"/>
                </a:solidFill>
                <a:latin typeface=".VnTime" pitchFamily="34" charset="0"/>
              </a:rPr>
              <a:t> *</a:t>
            </a:r>
            <a:r>
              <a:rPr lang="en-US" altLang="en-US" sz="4000" b="1">
                <a:solidFill>
                  <a:srgbClr val="FF0000"/>
                </a:solidFill>
                <a:latin typeface="Times New Roman" panose="02020603050405020304" pitchFamily="18" charset="0"/>
              </a:rPr>
              <a:t>Qua bài tập 1, các em cần học tập việc làm của các bạn nào? </a:t>
            </a:r>
          </a:p>
        </p:txBody>
      </p:sp>
      <p:sp>
        <p:nvSpPr>
          <p:cNvPr id="3" name="Text Box 4">
            <a:extLst>
              <a:ext uri="{FF2B5EF4-FFF2-40B4-BE49-F238E27FC236}">
                <a16:creationId xmlns:a16="http://schemas.microsoft.com/office/drawing/2014/main" id="{6369A58B-5548-494B-8C6E-A0BC0811E5B8}"/>
              </a:ext>
            </a:extLst>
          </p:cNvPr>
          <p:cNvSpPr txBox="1">
            <a:spLocks noChangeArrowheads="1"/>
          </p:cNvSpPr>
          <p:nvPr/>
        </p:nvSpPr>
        <p:spPr bwMode="auto">
          <a:xfrm rot="10800000" flipV="1">
            <a:off x="393700" y="1649413"/>
            <a:ext cx="77819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33CC"/>
                </a:solidFill>
                <a:latin typeface=".VnTime" pitchFamily="34" charset="0"/>
              </a:rPr>
              <a:t>      </a:t>
            </a:r>
            <a:r>
              <a:rPr lang="en-US" altLang="en-US" sz="3600" b="1">
                <a:latin typeface="Times New Roman" panose="02020603050405020304" pitchFamily="18" charset="0"/>
              </a:rPr>
              <a:t>Qua bài tập 1, các em cần học tập việc làm của các bạn: bạn Loan, bạn Hoài, bạn Nhâm.</a:t>
            </a:r>
          </a:p>
        </p:txBody>
      </p:sp>
      <p:sp>
        <p:nvSpPr>
          <p:cNvPr id="4" name="Text Box 2">
            <a:extLst>
              <a:ext uri="{FF2B5EF4-FFF2-40B4-BE49-F238E27FC236}">
                <a16:creationId xmlns:a16="http://schemas.microsoft.com/office/drawing/2014/main" id="{AC8452EE-5A87-4677-902B-CC60FDC3005C}"/>
              </a:ext>
            </a:extLst>
          </p:cNvPr>
          <p:cNvSpPr txBox="1">
            <a:spLocks noChangeArrowheads="1"/>
          </p:cNvSpPr>
          <p:nvPr/>
        </p:nvSpPr>
        <p:spPr bwMode="auto">
          <a:xfrm rot="10800000" flipV="1">
            <a:off x="438150" y="5297488"/>
            <a:ext cx="7781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33CC"/>
                </a:solidFill>
                <a:latin typeface=".VnTime" pitchFamily="34" charset="0"/>
              </a:rPr>
              <a:t>      </a:t>
            </a:r>
            <a:r>
              <a:rPr lang="en-US" altLang="en-US" sz="3200" b="1">
                <a:latin typeface=".VnTime" pitchFamily="34" charset="0"/>
              </a:rPr>
              <a:t>ViÖc lµm cña b¹n Loan, b</a:t>
            </a:r>
            <a:r>
              <a:rPr lang="en-US" altLang="en-US" sz="3200" b="1">
                <a:latin typeface="Times New Roman" panose="02020603050405020304" pitchFamily="18" charset="0"/>
              </a:rPr>
              <a:t>ạ</a:t>
            </a:r>
            <a:r>
              <a:rPr lang="en-US" altLang="en-US" sz="3200" b="1">
                <a:latin typeface=".VnTime" pitchFamily="34" charset="0"/>
              </a:rPr>
              <a:t>n Hoài vµ b¹n Nh©m </a:t>
            </a:r>
            <a:r>
              <a:rPr lang="en-US" altLang="en-US" sz="3200" b="1">
                <a:latin typeface="Times New Roman" panose="02020603050405020304" pitchFamily="18" charset="0"/>
              </a:rPr>
              <a:t>đã</a:t>
            </a:r>
            <a:r>
              <a:rPr lang="en-US" altLang="en-US" sz="3200" b="1">
                <a:latin typeface=".VnTime" pitchFamily="34" charset="0"/>
              </a:rPr>
              <a:t> thÓ hiÖn lßng hiÕu th¶o víi «ng bµ, cha mÑ.</a:t>
            </a:r>
          </a:p>
        </p:txBody>
      </p:sp>
      <p:sp>
        <p:nvSpPr>
          <p:cNvPr id="5" name="Text Box 4">
            <a:extLst>
              <a:ext uri="{FF2B5EF4-FFF2-40B4-BE49-F238E27FC236}">
                <a16:creationId xmlns:a16="http://schemas.microsoft.com/office/drawing/2014/main" id="{C81C96F4-AE15-4FDC-A656-E278F56E229E}"/>
              </a:ext>
            </a:extLst>
          </p:cNvPr>
          <p:cNvSpPr txBox="1">
            <a:spLocks noChangeArrowheads="1"/>
          </p:cNvSpPr>
          <p:nvPr/>
        </p:nvSpPr>
        <p:spPr bwMode="auto">
          <a:xfrm rot="10800000" flipV="1">
            <a:off x="758825" y="3503613"/>
            <a:ext cx="7781925" cy="1754187"/>
          </a:xfrm>
          <a:prstGeom prst="rect">
            <a:avLst/>
          </a:prstGeom>
          <a:no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rgbClr val="FF0000"/>
                </a:solidFill>
                <a:latin typeface="+mn-lt"/>
              </a:rPr>
              <a:t>* </a:t>
            </a:r>
            <a:r>
              <a:rPr lang="en-US" sz="3600" b="1" dirty="0" err="1">
                <a:solidFill>
                  <a:srgbClr val="FF0000"/>
                </a:solidFill>
                <a:latin typeface="+mn-lt"/>
              </a:rPr>
              <a:t>Vì</a:t>
            </a:r>
            <a:r>
              <a:rPr lang="en-US" sz="3600" b="1" dirty="0">
                <a:solidFill>
                  <a:srgbClr val="FF0000"/>
                </a:solidFill>
                <a:latin typeface="+mn-lt"/>
              </a:rPr>
              <a:t> </a:t>
            </a:r>
            <a:r>
              <a:rPr lang="en-US" sz="3600" b="1" dirty="0" err="1">
                <a:solidFill>
                  <a:srgbClr val="FF0000"/>
                </a:solidFill>
                <a:latin typeface="+mn-lt"/>
              </a:rPr>
              <a:t>sao</a:t>
            </a:r>
            <a:r>
              <a:rPr lang="en-US" sz="3600" b="1" dirty="0">
                <a:solidFill>
                  <a:srgbClr val="FF0000"/>
                </a:solidFill>
                <a:latin typeface="+mn-lt"/>
              </a:rPr>
              <a:t> </a:t>
            </a:r>
            <a:r>
              <a:rPr lang="en-US" sz="3600" b="1" dirty="0" err="1">
                <a:solidFill>
                  <a:srgbClr val="FF0000"/>
                </a:solidFill>
                <a:latin typeface="Times New Roman" pitchFamily="18" charset="0"/>
              </a:rPr>
              <a:t>các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em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cần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học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tập</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việc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làm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của</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các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Loan, </a:t>
            </a: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Hoài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Nhâm</a:t>
            </a:r>
            <a:r>
              <a:rPr lang="en-US" sz="3600" b="1" dirty="0">
                <a:solidFill>
                  <a:srgbClr val="FF00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3" grpId="0"/>
      <p:bldP spid="3" grpId="1"/>
      <p:bldP spid="4" grpId="0"/>
      <p:bldP spid="4"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8AD93418-3B0B-4F13-B5DD-D4991EB427AB}"/>
              </a:ext>
            </a:extLst>
          </p:cNvPr>
          <p:cNvSpPr>
            <a:spLocks noGrp="1" noChangeArrowheads="1"/>
          </p:cNvSpPr>
          <p:nvPr>
            <p:ph type="body" idx="1"/>
          </p:nvPr>
        </p:nvSpPr>
        <p:spPr>
          <a:xfrm>
            <a:off x="457200" y="152400"/>
            <a:ext cx="8229600" cy="1066800"/>
          </a:xfrm>
        </p:spPr>
        <p:txBody>
          <a:bodyPr/>
          <a:lstStyle/>
          <a:p>
            <a:pPr eaLnBrk="1" hangingPunct="1"/>
            <a:r>
              <a:rPr lang="en-US" altLang="en-US" b="1">
                <a:solidFill>
                  <a:srgbClr val="FF0000"/>
                </a:solidFill>
              </a:rPr>
              <a:t>Theo em, việc làm thế nào là hiếu thảo với ông bà, cha mẹ ?</a:t>
            </a:r>
          </a:p>
        </p:txBody>
      </p:sp>
      <p:sp>
        <p:nvSpPr>
          <p:cNvPr id="3" name="Rectangle 3">
            <a:extLst>
              <a:ext uri="{FF2B5EF4-FFF2-40B4-BE49-F238E27FC236}">
                <a16:creationId xmlns:a16="http://schemas.microsoft.com/office/drawing/2014/main" id="{29FB0898-DD22-4278-96AA-09EEEB949F51}"/>
              </a:ext>
            </a:extLst>
          </p:cNvPr>
          <p:cNvSpPr txBox="1">
            <a:spLocks noChangeArrowheads="1"/>
          </p:cNvSpPr>
          <p:nvPr/>
        </p:nvSpPr>
        <p:spPr bwMode="auto">
          <a:xfrm>
            <a:off x="457200" y="1447800"/>
            <a:ext cx="82296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t>  Chăm sóc lúc ông bà, cha mẹ bị mệt, ốm, hiếu thảo với ông bà, cha mẹ là quan tâm tới ông bà, cha mẹ, làm giúp ông bà, cha mẹ những công việc phù hợp.</a:t>
            </a:r>
          </a:p>
        </p:txBody>
      </p:sp>
      <p:sp>
        <p:nvSpPr>
          <p:cNvPr id="4" name="Rectangle 3">
            <a:extLst>
              <a:ext uri="{FF2B5EF4-FFF2-40B4-BE49-F238E27FC236}">
                <a16:creationId xmlns:a16="http://schemas.microsoft.com/office/drawing/2014/main" id="{32123E77-24EB-465A-8CF5-6A0A566A18A6}"/>
              </a:ext>
            </a:extLst>
          </p:cNvPr>
          <p:cNvSpPr txBox="1">
            <a:spLocks noChangeArrowheads="1"/>
          </p:cNvSpPr>
          <p:nvPr/>
        </p:nvSpPr>
        <p:spPr bwMode="auto">
          <a:xfrm>
            <a:off x="476250" y="3657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solidFill>
                  <a:srgbClr val="FF0000"/>
                </a:solidFill>
              </a:rPr>
              <a:t>* Chúng ta không nên làm gì đối với với ông bà, cha mẹ ?</a:t>
            </a:r>
          </a:p>
        </p:txBody>
      </p:sp>
      <p:sp>
        <p:nvSpPr>
          <p:cNvPr id="5" name="Rectangle 3">
            <a:extLst>
              <a:ext uri="{FF2B5EF4-FFF2-40B4-BE49-F238E27FC236}">
                <a16:creationId xmlns:a16="http://schemas.microsoft.com/office/drawing/2014/main" id="{10375348-BB16-4CD4-A03E-CCED507ADAB0}"/>
              </a:ext>
            </a:extLst>
          </p:cNvPr>
          <p:cNvSpPr txBox="1">
            <a:spLocks noChangeArrowheads="1"/>
          </p:cNvSpPr>
          <p:nvPr/>
        </p:nvSpPr>
        <p:spPr bwMode="auto">
          <a:xfrm>
            <a:off x="430213" y="487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t>  Không nên đòi hỏi đối với với ông bà, cha mẹ khi bận, mệt, những việc không phù hợp ( mua đồ chơi,…)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0B527207-77CF-44AE-A604-18DF8C3AADB3}"/>
              </a:ext>
            </a:extLst>
          </p:cNvPr>
          <p:cNvSpPr txBox="1">
            <a:spLocks noChangeArrowheads="1"/>
          </p:cNvSpPr>
          <p:nvPr/>
        </p:nvSpPr>
        <p:spPr bwMode="auto">
          <a:xfrm>
            <a:off x="304800" y="5334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a:solidFill>
                  <a:srgbClr val="0033CC"/>
                </a:solidFill>
                <a:latin typeface=".VnTime" pitchFamily="34" charset="0"/>
              </a:rPr>
              <a:t> </a:t>
            </a:r>
            <a:r>
              <a:rPr lang="en-US" altLang="en-US" sz="3600" b="1">
                <a:solidFill>
                  <a:srgbClr val="FF0000"/>
                </a:solidFill>
                <a:latin typeface=".VnTime" pitchFamily="34" charset="0"/>
              </a:rPr>
              <a:t>Bài tập 2:  Em h·y ®Æt tªn cho mçi bøc   tranh d­</a:t>
            </a:r>
            <a:r>
              <a:rPr lang="en-US" altLang="en-US" sz="3600" b="1">
                <a:solidFill>
                  <a:srgbClr val="FF0000"/>
                </a:solidFill>
                <a:latin typeface="Times New Roman" panose="02020603050405020304" pitchFamily="18" charset="0"/>
                <a:cs typeface="Times New Roman" panose="02020603050405020304" pitchFamily="18" charset="0"/>
              </a:rPr>
              <a:t>ưới </a:t>
            </a:r>
            <a:r>
              <a:rPr lang="en-US" altLang="en-US" sz="3600" b="1">
                <a:solidFill>
                  <a:srgbClr val="FF0000"/>
                </a:solidFill>
                <a:latin typeface=".VnTime" pitchFamily="34" charset="0"/>
              </a:rPr>
              <a:t>®©y vµ nhËn xÐt vÒ viÖc lµm cña b¹n nhá trong tranh</a:t>
            </a:r>
            <a:r>
              <a:rPr lang="en-US" altLang="en-US" sz="3600" b="1">
                <a:latin typeface=".VnTime" pitchFamily="34" charset="0"/>
              </a:rPr>
              <a:t>.</a:t>
            </a:r>
          </a:p>
        </p:txBody>
      </p:sp>
      <p:sp>
        <p:nvSpPr>
          <p:cNvPr id="4" name="Text Box 5">
            <a:extLst>
              <a:ext uri="{FF2B5EF4-FFF2-40B4-BE49-F238E27FC236}">
                <a16:creationId xmlns:a16="http://schemas.microsoft.com/office/drawing/2014/main" id="{39EDA0F9-4788-4CCA-B420-92D65B92764C}"/>
              </a:ext>
            </a:extLst>
          </p:cNvPr>
          <p:cNvSpPr txBox="1">
            <a:spLocks noChangeArrowheads="1"/>
          </p:cNvSpPr>
          <p:nvPr/>
        </p:nvSpPr>
        <p:spPr bwMode="auto">
          <a:xfrm>
            <a:off x="350838" y="2860675"/>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chemeClr val="accent2"/>
                </a:solidFill>
                <a:latin typeface="Times New Roman" panose="02020603050405020304" pitchFamily="18" charset="0"/>
                <a:cs typeface="Times New Roman" panose="02020603050405020304" pitchFamily="18" charset="0"/>
              </a:rPr>
              <a:t>Quan sát tranh và </a:t>
            </a:r>
          </a:p>
          <a:p>
            <a:pPr algn="ctr" eaLnBrk="1" hangingPunct="1">
              <a:spcBef>
                <a:spcPct val="50000"/>
              </a:spcBef>
            </a:pPr>
            <a:r>
              <a:rPr lang="en-US" altLang="en-US" sz="4000" b="1">
                <a:solidFill>
                  <a:schemeClr val="accent2"/>
                </a:solidFill>
                <a:latin typeface="Times New Roman" panose="02020603050405020304" pitchFamily="18" charset="0"/>
                <a:cs typeface="Times New Roman" panose="02020603050405020304" pitchFamily="18" charset="0"/>
              </a:rPr>
              <a:t>thảo luận nhóm đôi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0570D4CC-FCD6-485D-B862-BDCCFF107189}"/>
              </a:ext>
            </a:extLst>
          </p:cNvPr>
          <p:cNvSpPr>
            <a:spLocks noChangeArrowheads="1"/>
          </p:cNvSpPr>
          <p:nvPr/>
        </p:nvSpPr>
        <p:spPr bwMode="auto">
          <a:xfrm>
            <a:off x="152400" y="5638800"/>
            <a:ext cx="8512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0000"/>
                </a:solidFill>
              </a:rPr>
              <a:t>Tranh vẽ gì? Hành động của bạn nhỏ trong hình là đúng hay sai ? Vì sao?</a:t>
            </a:r>
            <a:endParaRPr lang="en-US" altLang="en-US" sz="3200">
              <a:solidFill>
                <a:srgbClr val="FF0000"/>
              </a:solidFill>
            </a:endParaRPr>
          </a:p>
        </p:txBody>
      </p:sp>
      <p:pic>
        <p:nvPicPr>
          <p:cNvPr id="21507" name="Picture 1">
            <a:extLst>
              <a:ext uri="{FF2B5EF4-FFF2-40B4-BE49-F238E27FC236}">
                <a16:creationId xmlns:a16="http://schemas.microsoft.com/office/drawing/2014/main" id="{C87A34FE-ABD4-4F31-90F1-2574AD9635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WordArt 7">
            <a:extLst>
              <a:ext uri="{FF2B5EF4-FFF2-40B4-BE49-F238E27FC236}">
                <a16:creationId xmlns:a16="http://schemas.microsoft.com/office/drawing/2014/main" id="{4AF000D4-ACEA-4D5F-8443-2C8BEC863798}"/>
              </a:ext>
            </a:extLst>
          </p:cNvPr>
          <p:cNvSpPr>
            <a:spLocks noChangeArrowheads="1" noChangeShapeType="1" noTextEdit="1"/>
          </p:cNvSpPr>
          <p:nvPr/>
        </p:nvSpPr>
        <p:spPr bwMode="auto">
          <a:xfrm>
            <a:off x="2819400" y="3124200"/>
            <a:ext cx="5867400" cy="1219200"/>
          </a:xfrm>
          <a:prstGeom prst="rect">
            <a:avLst/>
          </a:prstGeom>
        </p:spPr>
        <p:txBody>
          <a:bodyPr wrap="none" fromWordArt="1">
            <a:prstTxWarp prst="textPlain">
              <a:avLst>
                <a:gd name="adj" fmla="val 48819"/>
              </a:avLst>
            </a:prstTxWarp>
          </a:bodyPr>
          <a:lstStyle/>
          <a:p>
            <a:pPr algn="ctr"/>
            <a:r>
              <a:rPr lang="en-US" sz="5400" kern="10">
                <a:ln w="9525">
                  <a:solidFill>
                    <a:srgbClr val="FFFF00"/>
                  </a:solidFill>
                  <a:round/>
                  <a:headEnd/>
                  <a:tailEnd/>
                </a:ln>
                <a:solidFill>
                  <a:srgbClr val="0000FF"/>
                </a:solidFill>
                <a:latin typeface="Times New Roman" panose="02020603050405020304" pitchFamily="18" charset="0"/>
                <a:cs typeface="Times New Roman" panose="02020603050405020304" pitchFamily="18" charset="0"/>
              </a:rPr>
              <a:t>ÔN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AB4A0F4-83B1-45B6-8314-72D08658395B}"/>
              </a:ext>
            </a:extLst>
          </p:cNvPr>
          <p:cNvSpPr>
            <a:spLocks noChangeArrowheads="1"/>
          </p:cNvSpPr>
          <p:nvPr/>
        </p:nvSpPr>
        <p:spPr bwMode="auto">
          <a:xfrm>
            <a:off x="990600" y="4262438"/>
            <a:ext cx="74310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800" b="1">
                <a:solidFill>
                  <a:srgbClr val="FF3300"/>
                </a:solidFill>
              </a:rPr>
              <a:t>Vì sao hành động của bạn nhỏ chưa đúng? </a:t>
            </a:r>
            <a:endParaRPr lang="en-US" altLang="en-US" sz="4800">
              <a:solidFill>
                <a:srgbClr val="FF3300"/>
              </a:solidFill>
            </a:endParaRPr>
          </a:p>
        </p:txBody>
      </p:sp>
      <p:sp>
        <p:nvSpPr>
          <p:cNvPr id="6" name="Rectangle 5">
            <a:extLst>
              <a:ext uri="{FF2B5EF4-FFF2-40B4-BE49-F238E27FC236}">
                <a16:creationId xmlns:a16="http://schemas.microsoft.com/office/drawing/2014/main" id="{601E99C8-0FEF-41AE-A6A4-2FB2A5EE627C}"/>
              </a:ext>
            </a:extLst>
          </p:cNvPr>
          <p:cNvSpPr>
            <a:spLocks noChangeArrowheads="1"/>
          </p:cNvSpPr>
          <p:nvPr/>
        </p:nvSpPr>
        <p:spPr bwMode="auto">
          <a:xfrm>
            <a:off x="304800" y="4491038"/>
            <a:ext cx="8867775"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0000"/>
                </a:solidFill>
              </a:rPr>
              <a:t>Tranh vẽ bố với ông đang xem phim thì bạn nhỏ đòi đổi kênh để xem hoạt hình.Hành động của bạn nhỏ chưa đúng vì chưa tôn trọng và quan tâm tới bố mẹ, ông bà. </a:t>
            </a:r>
            <a:endParaRPr lang="en-US" altLang="en-US" sz="3200">
              <a:solidFill>
                <a:srgbClr val="FF0000"/>
              </a:solidFill>
            </a:endParaRPr>
          </a:p>
        </p:txBody>
      </p:sp>
      <p:pic>
        <p:nvPicPr>
          <p:cNvPr id="22532" name="Picture 1">
            <a:extLst>
              <a:ext uri="{FF2B5EF4-FFF2-40B4-BE49-F238E27FC236}">
                <a16:creationId xmlns:a16="http://schemas.microsoft.com/office/drawing/2014/main" id="{EA90F210-C5AD-4A31-91E0-CC6FEF8D72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431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a:extLst>
              <a:ext uri="{FF2B5EF4-FFF2-40B4-BE49-F238E27FC236}">
                <a16:creationId xmlns:a16="http://schemas.microsoft.com/office/drawing/2014/main" id="{6709C364-7329-415D-88EA-28DD7E93B840}"/>
              </a:ext>
            </a:extLst>
          </p:cNvPr>
          <p:cNvSpPr txBox="1">
            <a:spLocks noChangeArrowheads="1"/>
          </p:cNvSpPr>
          <p:nvPr/>
        </p:nvSpPr>
        <p:spPr bwMode="auto">
          <a:xfrm>
            <a:off x="301625" y="5322888"/>
            <a:ext cx="83439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rPr>
              <a:t>Việc làm của bạn chỉ biết đến riêng mình, không để ý đến ông bà,cha mẹ.</a:t>
            </a:r>
          </a:p>
        </p:txBody>
      </p:sp>
      <p:pic>
        <p:nvPicPr>
          <p:cNvPr id="23555" name="Picture 1">
            <a:extLst>
              <a:ext uri="{FF2B5EF4-FFF2-40B4-BE49-F238E27FC236}">
                <a16:creationId xmlns:a16="http://schemas.microsoft.com/office/drawing/2014/main" id="{BEE095E5-211E-44CB-B131-AACEDC8A44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a:extLst>
              <a:ext uri="{FF2B5EF4-FFF2-40B4-BE49-F238E27FC236}">
                <a16:creationId xmlns:a16="http://schemas.microsoft.com/office/drawing/2014/main" id="{F06AAB51-E99D-4614-82EC-577649CF1937}"/>
              </a:ext>
            </a:extLst>
          </p:cNvPr>
          <p:cNvSpPr>
            <a:spLocks noChangeArrowheads="1"/>
          </p:cNvSpPr>
          <p:nvPr/>
        </p:nvSpPr>
        <p:spPr bwMode="auto">
          <a:xfrm>
            <a:off x="1670050" y="4879975"/>
            <a:ext cx="4762500" cy="1196975"/>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4800" b="1" dirty="0" err="1">
                <a:solidFill>
                  <a:srgbClr val="FF33CC"/>
                </a:solidFill>
                <a:latin typeface="+mn-lt"/>
              </a:rPr>
              <a:t>Em</a:t>
            </a:r>
            <a:r>
              <a:rPr lang="en-US" sz="4800" b="1" dirty="0">
                <a:solidFill>
                  <a:srgbClr val="FF33CC"/>
                </a:solidFill>
                <a:latin typeface="+mn-lt"/>
              </a:rPr>
              <a:t> </a:t>
            </a:r>
            <a:r>
              <a:rPr lang="en-US" sz="4800" b="1" dirty="0" err="1">
                <a:solidFill>
                  <a:srgbClr val="FF33CC"/>
                </a:solidFill>
                <a:latin typeface="+mn-lt"/>
              </a:rPr>
              <a:t>đặt</a:t>
            </a:r>
            <a:r>
              <a:rPr lang="en-US" sz="4800" b="1" dirty="0">
                <a:solidFill>
                  <a:srgbClr val="FF33CC"/>
                </a:solidFill>
                <a:latin typeface="+mn-lt"/>
              </a:rPr>
              <a:t> </a:t>
            </a:r>
            <a:r>
              <a:rPr lang="en-US" sz="4800" b="1" dirty="0" err="1">
                <a:solidFill>
                  <a:srgbClr val="FF33CC"/>
                </a:solidFill>
                <a:latin typeface="+mn-lt"/>
              </a:rPr>
              <a:t>tên</a:t>
            </a:r>
            <a:r>
              <a:rPr lang="en-US" sz="4800" b="1" dirty="0">
                <a:solidFill>
                  <a:srgbClr val="FF33CC"/>
                </a:solidFill>
                <a:latin typeface="+mn-lt"/>
              </a:rPr>
              <a:t> </a:t>
            </a:r>
            <a:r>
              <a:rPr lang="en-US" sz="4800" b="1" dirty="0" err="1">
                <a:solidFill>
                  <a:srgbClr val="FF33CC"/>
                </a:solidFill>
                <a:latin typeface="+mn-lt"/>
              </a:rPr>
              <a:t>cho</a:t>
            </a:r>
            <a:r>
              <a:rPr lang="en-US" sz="4800" b="1" dirty="0">
                <a:solidFill>
                  <a:srgbClr val="FF33CC"/>
                </a:solidFill>
                <a:latin typeface="+mn-lt"/>
              </a:rPr>
              <a:t> </a:t>
            </a:r>
            <a:r>
              <a:rPr lang="en-US" sz="4800" b="1" dirty="0" err="1">
                <a:solidFill>
                  <a:srgbClr val="FF33CC"/>
                </a:solidFill>
                <a:latin typeface="+mn-lt"/>
              </a:rPr>
              <a:t>tranh</a:t>
            </a:r>
            <a:endParaRPr lang="en-US" sz="4800" b="1" dirty="0">
              <a:solidFill>
                <a:srgbClr val="FF33CC"/>
              </a:solidFill>
              <a:latin typeface="+mn-lt"/>
            </a:endParaRPr>
          </a:p>
        </p:txBody>
      </p:sp>
      <p:sp>
        <p:nvSpPr>
          <p:cNvPr id="8" name="Rectangle 8">
            <a:extLst>
              <a:ext uri="{FF2B5EF4-FFF2-40B4-BE49-F238E27FC236}">
                <a16:creationId xmlns:a16="http://schemas.microsoft.com/office/drawing/2014/main" id="{BA6D9765-7F7D-49FD-B1B0-B089666DC502}"/>
              </a:ext>
            </a:extLst>
          </p:cNvPr>
          <p:cNvSpPr>
            <a:spLocks noChangeArrowheads="1"/>
          </p:cNvSpPr>
          <p:nvPr/>
        </p:nvSpPr>
        <p:spPr bwMode="auto">
          <a:xfrm>
            <a:off x="625475" y="4875213"/>
            <a:ext cx="7467600" cy="1196975"/>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6000" b="1" dirty="0" err="1">
                <a:latin typeface="+mn-lt"/>
              </a:rPr>
              <a:t>Cậu</a:t>
            </a:r>
            <a:r>
              <a:rPr lang="en-US" sz="6000" b="1" dirty="0">
                <a:latin typeface="+mn-lt"/>
              </a:rPr>
              <a:t> </a:t>
            </a:r>
            <a:r>
              <a:rPr lang="en-US" sz="6000" b="1" dirty="0" err="1">
                <a:latin typeface="+mn-lt"/>
              </a:rPr>
              <a:t>bé</a:t>
            </a:r>
            <a:r>
              <a:rPr lang="en-US" sz="6000" b="1" dirty="0">
                <a:latin typeface="+mn-lt"/>
              </a:rPr>
              <a:t> </a:t>
            </a:r>
            <a:r>
              <a:rPr lang="en-US" sz="6000" b="1" dirty="0" err="1">
                <a:latin typeface="+mn-lt"/>
              </a:rPr>
              <a:t>ích</a:t>
            </a:r>
            <a:r>
              <a:rPr lang="en-US" sz="6000" b="1" dirty="0">
                <a:latin typeface="+mn-lt"/>
              </a:rPr>
              <a:t> </a:t>
            </a:r>
            <a:r>
              <a:rPr lang="en-US" sz="6000" b="1" dirty="0" err="1">
                <a:latin typeface="+mn-lt"/>
              </a:rPr>
              <a:t>kỉ</a:t>
            </a:r>
            <a:endParaRPr lang="en-US" sz="6000" b="1" dirty="0">
              <a:latin typeface="+mn-lt"/>
            </a:endParaRPr>
          </a:p>
        </p:txBody>
      </p:sp>
      <p:sp>
        <p:nvSpPr>
          <p:cNvPr id="9" name="Rectangle 8">
            <a:extLst>
              <a:ext uri="{FF2B5EF4-FFF2-40B4-BE49-F238E27FC236}">
                <a16:creationId xmlns:a16="http://schemas.microsoft.com/office/drawing/2014/main" id="{E5DD9104-AA08-4B02-BEA6-06B18F9F21FD}"/>
              </a:ext>
            </a:extLst>
          </p:cNvPr>
          <p:cNvSpPr>
            <a:spLocks noChangeArrowheads="1"/>
          </p:cNvSpPr>
          <p:nvPr/>
        </p:nvSpPr>
        <p:spPr bwMode="auto">
          <a:xfrm>
            <a:off x="914400" y="4572000"/>
            <a:ext cx="7951788" cy="2490788"/>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6000" b="1" dirty="0" err="1">
                <a:solidFill>
                  <a:srgbClr val="FF0000"/>
                </a:solidFill>
                <a:latin typeface="+mn-lt"/>
              </a:rPr>
              <a:t>Cậu</a:t>
            </a:r>
            <a:r>
              <a:rPr lang="en-US" sz="6000" b="1" dirty="0">
                <a:solidFill>
                  <a:srgbClr val="FF0000"/>
                </a:solidFill>
                <a:latin typeface="+mn-lt"/>
              </a:rPr>
              <a:t> </a:t>
            </a:r>
            <a:r>
              <a:rPr lang="en-US" sz="6000" b="1" dirty="0" err="1">
                <a:solidFill>
                  <a:srgbClr val="FF0000"/>
                </a:solidFill>
                <a:latin typeface="+mn-lt"/>
              </a:rPr>
              <a:t>bé</a:t>
            </a:r>
            <a:r>
              <a:rPr lang="en-US" sz="6000" b="1" dirty="0">
                <a:solidFill>
                  <a:srgbClr val="FF0000"/>
                </a:solidFill>
                <a:latin typeface="+mn-lt"/>
              </a:rPr>
              <a:t> </a:t>
            </a:r>
            <a:r>
              <a:rPr lang="en-US" sz="6000" b="1" dirty="0" err="1">
                <a:solidFill>
                  <a:srgbClr val="FF0000"/>
                </a:solidFill>
                <a:latin typeface="+mn-lt"/>
              </a:rPr>
              <a:t>chưa</a:t>
            </a:r>
            <a:r>
              <a:rPr lang="en-US" sz="6000" b="1" dirty="0">
                <a:solidFill>
                  <a:srgbClr val="FF0000"/>
                </a:solidFill>
                <a:latin typeface="+mn-lt"/>
              </a:rPr>
              <a:t> </a:t>
            </a:r>
            <a:r>
              <a:rPr lang="en-US" sz="6000" b="1" dirty="0" err="1">
                <a:solidFill>
                  <a:srgbClr val="FF0000"/>
                </a:solidFill>
                <a:latin typeface="+mn-lt"/>
              </a:rPr>
              <a:t>ngoan</a:t>
            </a:r>
            <a:endParaRPr lang="en-US" sz="6000" b="1" dirty="0">
              <a:solidFill>
                <a:srgbClr val="FF0000"/>
              </a:solidFill>
              <a:latin typeface="+mn-lt"/>
            </a:endParaRPr>
          </a:p>
        </p:txBody>
      </p:sp>
      <p:pic>
        <p:nvPicPr>
          <p:cNvPr id="24581" name="Picture 1">
            <a:extLst>
              <a:ext uri="{FF2B5EF4-FFF2-40B4-BE49-F238E27FC236}">
                <a16:creationId xmlns:a16="http://schemas.microsoft.com/office/drawing/2014/main" id="{1EB74DD1-F693-40F5-87EF-A4E7467476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DAC1CEF2-E9F7-481F-9D4B-25F7B9822D7A}"/>
              </a:ext>
            </a:extLst>
          </p:cNvPr>
          <p:cNvSpPr>
            <a:spLocks noChangeArrowheads="1"/>
          </p:cNvSpPr>
          <p:nvPr/>
        </p:nvSpPr>
        <p:spPr bwMode="auto">
          <a:xfrm>
            <a:off x="2971800" y="5938838"/>
            <a:ext cx="3346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t>Tranh vẽ gì? </a:t>
            </a:r>
            <a:endParaRPr lang="en-US" altLang="en-US" sz="4000"/>
          </a:p>
        </p:txBody>
      </p:sp>
      <p:pic>
        <p:nvPicPr>
          <p:cNvPr id="25603" name="Picture 1">
            <a:extLst>
              <a:ext uri="{FF2B5EF4-FFF2-40B4-BE49-F238E27FC236}">
                <a16:creationId xmlns:a16="http://schemas.microsoft.com/office/drawing/2014/main" id="{2628521E-8A93-4CCD-8A82-ED0598255C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630755D-91B5-44A7-8C08-92999F8ACFA1}"/>
              </a:ext>
            </a:extLst>
          </p:cNvPr>
          <p:cNvSpPr>
            <a:spLocks noChangeArrowheads="1"/>
          </p:cNvSpPr>
          <p:nvPr/>
        </p:nvSpPr>
        <p:spPr bwMode="auto">
          <a:xfrm>
            <a:off x="2971800" y="5181600"/>
            <a:ext cx="3346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t>Tranh vẽ gì? </a:t>
            </a:r>
            <a:endParaRPr lang="en-US" altLang="en-US" sz="4000"/>
          </a:p>
        </p:txBody>
      </p:sp>
      <p:sp>
        <p:nvSpPr>
          <p:cNvPr id="6" name="Rectangle 5">
            <a:extLst>
              <a:ext uri="{FF2B5EF4-FFF2-40B4-BE49-F238E27FC236}">
                <a16:creationId xmlns:a16="http://schemas.microsoft.com/office/drawing/2014/main" id="{0E1A9CF4-4AE3-464F-82A8-3FD8A51034D4}"/>
              </a:ext>
            </a:extLst>
          </p:cNvPr>
          <p:cNvSpPr>
            <a:spLocks noChangeArrowheads="1"/>
          </p:cNvSpPr>
          <p:nvPr/>
        </p:nvSpPr>
        <p:spPr bwMode="auto">
          <a:xfrm>
            <a:off x="1004888" y="5103813"/>
            <a:ext cx="7824787"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5400" b="1">
                <a:solidFill>
                  <a:srgbClr val="0000CC"/>
                </a:solidFill>
              </a:rPr>
              <a:t>Em có nhận xét gì về việc làm của cô bé? </a:t>
            </a:r>
            <a:endParaRPr lang="en-US" altLang="en-US" sz="5400">
              <a:solidFill>
                <a:srgbClr val="0000CC"/>
              </a:solidFill>
            </a:endParaRPr>
          </a:p>
        </p:txBody>
      </p:sp>
      <p:pic>
        <p:nvPicPr>
          <p:cNvPr id="26628" name="Picture 1">
            <a:extLst>
              <a:ext uri="{FF2B5EF4-FFF2-40B4-BE49-F238E27FC236}">
                <a16:creationId xmlns:a16="http://schemas.microsoft.com/office/drawing/2014/main" id="{3EFB4D93-AE3B-41EB-BC01-FAFE592112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2EDE6D63-2FE5-4248-B4AD-B67DA7AF1E75}"/>
              </a:ext>
            </a:extLst>
          </p:cNvPr>
          <p:cNvSpPr>
            <a:spLocks noChangeArrowheads="1"/>
          </p:cNvSpPr>
          <p:nvPr/>
        </p:nvSpPr>
        <p:spPr bwMode="auto">
          <a:xfrm>
            <a:off x="969963" y="4922838"/>
            <a:ext cx="7826375"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800" b="1">
                <a:solidFill>
                  <a:srgbClr val="FF0000"/>
                </a:solidFill>
              </a:rPr>
              <a:t>Cô bé rất ngoan, biết chăm sóc khi </a:t>
            </a:r>
            <a:r>
              <a:rPr lang="vi-VN" altLang="en-US" sz="4800" b="1">
                <a:solidFill>
                  <a:srgbClr val="FF0000"/>
                </a:solidFill>
              </a:rPr>
              <a:t>mẹ</a:t>
            </a:r>
            <a:r>
              <a:rPr lang="en-US" altLang="en-US" sz="4800" b="1">
                <a:solidFill>
                  <a:srgbClr val="FF0000"/>
                </a:solidFill>
              </a:rPr>
              <a:t> ốm. </a:t>
            </a:r>
            <a:endParaRPr lang="en-US" altLang="en-US" sz="4800">
              <a:solidFill>
                <a:srgbClr val="FF0000"/>
              </a:solidFill>
            </a:endParaRPr>
          </a:p>
        </p:txBody>
      </p:sp>
      <p:pic>
        <p:nvPicPr>
          <p:cNvPr id="27651" name="Picture 1">
            <a:extLst>
              <a:ext uri="{FF2B5EF4-FFF2-40B4-BE49-F238E27FC236}">
                <a16:creationId xmlns:a16="http://schemas.microsoft.com/office/drawing/2014/main" id="{C83E397F-B982-4A81-A019-A87DDD7D42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a:extLst>
              <a:ext uri="{FF2B5EF4-FFF2-40B4-BE49-F238E27FC236}">
                <a16:creationId xmlns:a16="http://schemas.microsoft.com/office/drawing/2014/main" id="{FA075927-7FD8-43A5-AB65-8B37D061FEDB}"/>
              </a:ext>
            </a:extLst>
          </p:cNvPr>
          <p:cNvSpPr txBox="1">
            <a:spLocks noChangeArrowheads="1"/>
          </p:cNvSpPr>
          <p:nvPr/>
        </p:nvSpPr>
        <p:spPr bwMode="auto">
          <a:xfrm>
            <a:off x="723900" y="4733925"/>
            <a:ext cx="7848600"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400" b="1">
                <a:solidFill>
                  <a:srgbClr val="FF0000"/>
                </a:solidFill>
              </a:rPr>
              <a:t>Việc làm của cô bé đáng là một tấm gương tốt để chúng ta học tập.</a:t>
            </a:r>
          </a:p>
        </p:txBody>
      </p:sp>
      <p:pic>
        <p:nvPicPr>
          <p:cNvPr id="28675" name="Picture 1">
            <a:extLst>
              <a:ext uri="{FF2B5EF4-FFF2-40B4-BE49-F238E27FC236}">
                <a16:creationId xmlns:a16="http://schemas.microsoft.com/office/drawing/2014/main" id="{31822D49-5A1A-4C97-9076-E783E70E11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073093D2-E6BF-4D71-B086-AAC8FD0FE3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8D9F79E-3DBE-473B-9204-B3567AAD0127}"/>
              </a:ext>
            </a:extLst>
          </p:cNvPr>
          <p:cNvSpPr>
            <a:spLocks noGrp="1"/>
          </p:cNvSpPr>
          <p:nvPr>
            <p:ph type="title"/>
          </p:nvPr>
        </p:nvSpPr>
        <p:spPr/>
        <p:txBody>
          <a:bodyPr/>
          <a:lstStyle/>
          <a:p>
            <a:endParaRPr lang="en-US" altLang="en-US"/>
          </a:p>
        </p:txBody>
      </p:sp>
      <p:pic>
        <p:nvPicPr>
          <p:cNvPr id="37891" name="Content Placeholder 3">
            <a:extLst>
              <a:ext uri="{FF2B5EF4-FFF2-40B4-BE49-F238E27FC236}">
                <a16:creationId xmlns:a16="http://schemas.microsoft.com/office/drawing/2014/main" id="{33050947-0E23-4929-BFB2-6B5FE02EFC7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58515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4A1DDAD7-DB18-4217-A7D7-EB44B6D1C667}"/>
              </a:ext>
            </a:extLst>
          </p:cNvPr>
          <p:cNvSpPr txBox="1">
            <a:spLocks noChangeArrowheads="1"/>
          </p:cNvSpPr>
          <p:nvPr/>
        </p:nvSpPr>
        <p:spPr bwMode="auto">
          <a:xfrm>
            <a:off x="573088" y="1946275"/>
            <a:ext cx="7696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5400" b="1">
                <a:solidFill>
                  <a:srgbClr val="FF0000"/>
                </a:solidFill>
                <a:latin typeface="Times New Roman" panose="02020603050405020304" pitchFamily="18" charset="0"/>
              </a:rPr>
              <a:t>Vì sao chúng ta phải hiếu thảo với ông bà, cha mẹ?</a:t>
            </a:r>
          </a:p>
        </p:txBody>
      </p:sp>
      <p:grpSp>
        <p:nvGrpSpPr>
          <p:cNvPr id="38915" name="Group 109">
            <a:extLst>
              <a:ext uri="{FF2B5EF4-FFF2-40B4-BE49-F238E27FC236}">
                <a16:creationId xmlns:a16="http://schemas.microsoft.com/office/drawing/2014/main" id="{FEB7A9AC-07C7-45AD-8C59-72088C1523DA}"/>
              </a:ext>
            </a:extLst>
          </p:cNvPr>
          <p:cNvGrpSpPr>
            <a:grpSpLocks/>
          </p:cNvGrpSpPr>
          <p:nvPr/>
        </p:nvGrpSpPr>
        <p:grpSpPr bwMode="auto">
          <a:xfrm>
            <a:off x="3429000" y="5715000"/>
            <a:ext cx="4800600" cy="847725"/>
            <a:chOff x="2350" y="1008"/>
            <a:chExt cx="1826" cy="534"/>
          </a:xfrm>
        </p:grpSpPr>
        <p:pic>
          <p:nvPicPr>
            <p:cNvPr id="38917" name="Picture 110" descr="SPARKLES">
              <a:extLst>
                <a:ext uri="{FF2B5EF4-FFF2-40B4-BE49-F238E27FC236}">
                  <a16:creationId xmlns:a16="http://schemas.microsoft.com/office/drawing/2014/main" id="{DD01A117-9261-4E72-9C43-9D6F8F0493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11" descr="SPARKLES">
              <a:extLst>
                <a:ext uri="{FF2B5EF4-FFF2-40B4-BE49-F238E27FC236}">
                  <a16:creationId xmlns:a16="http://schemas.microsoft.com/office/drawing/2014/main" id="{0E42C26B-F413-45C4-AED3-5C2A1BC5C2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2" descr="SPARKLES">
              <a:extLst>
                <a:ext uri="{FF2B5EF4-FFF2-40B4-BE49-F238E27FC236}">
                  <a16:creationId xmlns:a16="http://schemas.microsoft.com/office/drawing/2014/main" id="{7DC7378C-488E-4BA7-B166-4FC71629CA5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13" descr="SPARKLES">
              <a:extLst>
                <a:ext uri="{FF2B5EF4-FFF2-40B4-BE49-F238E27FC236}">
                  <a16:creationId xmlns:a16="http://schemas.microsoft.com/office/drawing/2014/main" id="{97570580-73A2-4B9A-890F-4B28290B16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16" name="Picture 2" descr="Bauernbar">
            <a:extLst>
              <a:ext uri="{FF2B5EF4-FFF2-40B4-BE49-F238E27FC236}">
                <a16:creationId xmlns:a16="http://schemas.microsoft.com/office/drawing/2014/main" id="{FE552580-29F3-4250-AC2C-2BA39DB41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62600"/>
            <a:ext cx="75438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elcome\Desktop\ánh dao duc\WP_20161125_11_04_04_Pro.jpg">
            <a:extLst>
              <a:ext uri="{FF2B5EF4-FFF2-40B4-BE49-F238E27FC236}">
                <a16:creationId xmlns:a16="http://schemas.microsoft.com/office/drawing/2014/main" id="{90F83FAE-E240-4097-9DBA-8BD32C055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4413"/>
            <a:ext cx="91440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AB0A211-3036-4188-B3F7-3571BD5FD309}"/>
              </a:ext>
            </a:extLst>
          </p:cNvPr>
          <p:cNvSpPr>
            <a:spLocks noChangeArrowheads="1"/>
          </p:cNvSpPr>
          <p:nvPr/>
        </p:nvSpPr>
        <p:spPr bwMode="auto">
          <a:xfrm>
            <a:off x="381000" y="1524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FF0000"/>
                </a:solidFill>
              </a:rPr>
              <a:t>               </a:t>
            </a:r>
            <a:r>
              <a:rPr lang="en-US" altLang="en-US" sz="3200" b="1">
                <a:solidFill>
                  <a:srgbClr val="FF0000"/>
                </a:solidFill>
              </a:rPr>
              <a:t>Truyện: Phần thưởng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375ECE65-C35F-4992-82C9-997679E4A4FC}"/>
              </a:ext>
            </a:extLst>
          </p:cNvPr>
          <p:cNvSpPr>
            <a:spLocks noChangeArrowheads="1"/>
          </p:cNvSpPr>
          <p:nvPr/>
        </p:nvSpPr>
        <p:spPr bwMode="auto">
          <a:xfrm>
            <a:off x="457200" y="9271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cs typeface="Arial" panose="020B0604020202020204" pitchFamily="34" charset="0"/>
              </a:rPr>
              <a:t>Ông bà cha mẹ là những người đã sinh thành, nuôi dưỡng chúng ta nên người. Vì vậy,chúng ta phải hiếu thảo với ông bà, cha mẹ.</a:t>
            </a:r>
          </a:p>
        </p:txBody>
      </p:sp>
      <p:sp>
        <p:nvSpPr>
          <p:cNvPr id="39939" name="Rectangle 2">
            <a:extLst>
              <a:ext uri="{FF2B5EF4-FFF2-40B4-BE49-F238E27FC236}">
                <a16:creationId xmlns:a16="http://schemas.microsoft.com/office/drawing/2014/main" id="{8D89B38F-C842-4FAD-878F-1036C1866783}"/>
              </a:ext>
            </a:extLst>
          </p:cNvPr>
          <p:cNvSpPr>
            <a:spLocks noChangeArrowheads="1"/>
          </p:cNvSpPr>
          <p:nvPr/>
        </p:nvSpPr>
        <p:spPr bwMode="auto">
          <a:xfrm>
            <a:off x="2819400" y="228600"/>
            <a:ext cx="2560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solidFill>
                  <a:srgbClr val="FF0000"/>
                </a:solidFill>
                <a:cs typeface="Arial" panose="020B0604020202020204" pitchFamily="34" charset="0"/>
              </a:rPr>
              <a:t>GHI NHỚ </a:t>
            </a:r>
            <a:endParaRPr lang="en-US" altLang="en-US" sz="4000">
              <a:solidFill>
                <a:srgbClr val="FF0000"/>
              </a:solidFill>
            </a:endParaRPr>
          </a:p>
        </p:txBody>
      </p:sp>
      <p:sp>
        <p:nvSpPr>
          <p:cNvPr id="39940" name="Text Box 4">
            <a:extLst>
              <a:ext uri="{FF2B5EF4-FFF2-40B4-BE49-F238E27FC236}">
                <a16:creationId xmlns:a16="http://schemas.microsoft.com/office/drawing/2014/main" id="{FF127E8F-EC73-4650-88B6-C41B75829FB3}"/>
              </a:ext>
            </a:extLst>
          </p:cNvPr>
          <p:cNvSpPr txBox="1">
            <a:spLocks noChangeArrowheads="1"/>
          </p:cNvSpPr>
          <p:nvPr/>
        </p:nvSpPr>
        <p:spPr bwMode="auto">
          <a:xfrm>
            <a:off x="609600" y="3465513"/>
            <a:ext cx="7696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000" b="1">
                <a:latin typeface="Times New Roman" panose="02020603050405020304" pitchFamily="18" charset="0"/>
              </a:rPr>
              <a:t>Em có biết câu thơ, câu ca dao, tục ngữ nào khuyên chúng ta phải biết yêu thương, hiếu thảo với ông bà, cha mẹ không?</a:t>
            </a:r>
          </a:p>
        </p:txBody>
      </p:sp>
      <p:sp>
        <p:nvSpPr>
          <p:cNvPr id="39941" name="Rectangle 2">
            <a:extLst>
              <a:ext uri="{FF2B5EF4-FFF2-40B4-BE49-F238E27FC236}">
                <a16:creationId xmlns:a16="http://schemas.microsoft.com/office/drawing/2014/main" id="{E52DE169-9E1A-44E7-B500-AA63FDB34C52}"/>
              </a:ext>
            </a:extLst>
          </p:cNvPr>
          <p:cNvSpPr>
            <a:spLocks noChangeArrowheads="1"/>
          </p:cNvSpPr>
          <p:nvPr/>
        </p:nvSpPr>
        <p:spPr bwMode="auto">
          <a:xfrm>
            <a:off x="231775" y="3446463"/>
            <a:ext cx="8366125" cy="2554287"/>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cs typeface="Arial" panose="020B0604020202020204" pitchFamily="34" charset="0"/>
              </a:rPr>
              <a:t>        Công cha như núi Thái Sơn</a:t>
            </a:r>
          </a:p>
          <a:p>
            <a:pPr eaLnBrk="1" hangingPunct="1"/>
            <a:r>
              <a:rPr lang="en-US" altLang="en-US" sz="3200" b="1">
                <a:solidFill>
                  <a:srgbClr val="FF0000"/>
                </a:solidFill>
                <a:cs typeface="Arial" panose="020B0604020202020204" pitchFamily="34" charset="0"/>
              </a:rPr>
              <a:t>Nghĩa mẹ như nước trong nguồn chảy ra . </a:t>
            </a:r>
          </a:p>
          <a:p>
            <a:pPr eaLnBrk="1" hangingPunct="1"/>
            <a:r>
              <a:rPr lang="en-US" altLang="en-US" sz="3200" b="1">
                <a:solidFill>
                  <a:srgbClr val="FF0000"/>
                </a:solidFill>
                <a:cs typeface="Arial" panose="020B0604020202020204" pitchFamily="34" charset="0"/>
              </a:rPr>
              <a:t>         Một lòng thờ mẹ kính cha</a:t>
            </a:r>
          </a:p>
          <a:p>
            <a:pPr eaLnBrk="1" hangingPunct="1"/>
            <a:r>
              <a:rPr lang="en-US" altLang="en-US" sz="3200" b="1">
                <a:solidFill>
                  <a:srgbClr val="FF0000"/>
                </a:solidFill>
                <a:cs typeface="Arial" panose="020B0604020202020204" pitchFamily="34" charset="0"/>
              </a:rPr>
              <a:t>Cho tròn chữ hiếu mới là đạo con.</a:t>
            </a:r>
          </a:p>
          <a:p>
            <a:pPr eaLnBrk="1" hangingPunct="1"/>
            <a:r>
              <a:rPr lang="en-US" altLang="en-US" sz="3200" b="1">
                <a:solidFill>
                  <a:srgbClr val="FF0000"/>
                </a:solidFill>
                <a:cs typeface="Arial" panose="020B0604020202020204" pitchFamily="34" charset="0"/>
              </a:rPr>
              <a:t>                                                          </a:t>
            </a:r>
            <a:r>
              <a:rPr lang="en-US" altLang="en-US" sz="3200" b="1">
                <a:cs typeface="Arial" panose="020B0604020202020204" pitchFamily="34" charset="0"/>
              </a:rPr>
              <a:t>Ca dao.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eca04cb798b">
            <a:extLst>
              <a:ext uri="{FF2B5EF4-FFF2-40B4-BE49-F238E27FC236}">
                <a16:creationId xmlns:a16="http://schemas.microsoft.com/office/drawing/2014/main" id="{30C2C206-FB40-450B-8BA1-EC87646AA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id="{BC389683-3AE5-4009-8C0E-7A683279D1FB}"/>
              </a:ext>
            </a:extLst>
          </p:cNvPr>
          <p:cNvSpPr>
            <a:spLocks noChangeArrowheads="1"/>
          </p:cNvSpPr>
          <p:nvPr/>
        </p:nvSpPr>
        <p:spPr bwMode="auto">
          <a:xfrm>
            <a:off x="1371600" y="1528763"/>
            <a:ext cx="7162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5400" b="1">
              <a:solidFill>
                <a:srgbClr val="FF0000"/>
              </a:solidFill>
            </a:endParaRPr>
          </a:p>
          <a:p>
            <a:pPr algn="ctr"/>
            <a:r>
              <a:rPr lang="en-US" altLang="en-US" sz="5400" b="1">
                <a:solidFill>
                  <a:srgbClr val="FF0000"/>
                </a:solidFill>
              </a:rPr>
              <a:t>Củng cố - 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barn(inVertical)">
                                      <p:cBhvr>
                                        <p:cTn id="7"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auernbar">
            <a:extLst>
              <a:ext uri="{FF2B5EF4-FFF2-40B4-BE49-F238E27FC236}">
                <a16:creationId xmlns:a16="http://schemas.microsoft.com/office/drawing/2014/main" id="{768082CF-3D6F-4EED-8FBC-9D22980F2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105400"/>
            <a:ext cx="51816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6DA2780E-5A2B-4664-9DA3-6A502BDB8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a:extLst>
              <a:ext uri="{FF2B5EF4-FFF2-40B4-BE49-F238E27FC236}">
                <a16:creationId xmlns:a16="http://schemas.microsoft.com/office/drawing/2014/main" id="{2B84A12F-C337-4BB9-B7AB-94A577067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poinset3">
            <a:extLst>
              <a:ext uri="{FF2B5EF4-FFF2-40B4-BE49-F238E27FC236}">
                <a16:creationId xmlns:a16="http://schemas.microsoft.com/office/drawing/2014/main" id="{2EE10C94-8D06-4BA6-8BBC-C3C02B531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26025"/>
            <a:ext cx="22860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poinset3">
            <a:extLst>
              <a:ext uri="{FF2B5EF4-FFF2-40B4-BE49-F238E27FC236}">
                <a16:creationId xmlns:a16="http://schemas.microsoft.com/office/drawing/2014/main" id="{FECD86CF-6C4C-414B-B519-D696085BD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4724400"/>
            <a:ext cx="2209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a:extLst>
              <a:ext uri="{FF2B5EF4-FFF2-40B4-BE49-F238E27FC236}">
                <a16:creationId xmlns:a16="http://schemas.microsoft.com/office/drawing/2014/main" id="{D7C07395-A534-4689-A675-1B6636776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a:extLst>
              <a:ext uri="{FF2B5EF4-FFF2-40B4-BE49-F238E27FC236}">
                <a16:creationId xmlns:a16="http://schemas.microsoft.com/office/drawing/2014/main" id="{7BB9FB82-7F68-4079-A9DD-F74753826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3" name="Group 9">
            <a:extLst>
              <a:ext uri="{FF2B5EF4-FFF2-40B4-BE49-F238E27FC236}">
                <a16:creationId xmlns:a16="http://schemas.microsoft.com/office/drawing/2014/main" id="{A01B3A3D-7A69-41F1-A171-58B395CF6C42}"/>
              </a:ext>
            </a:extLst>
          </p:cNvPr>
          <p:cNvGrpSpPr>
            <a:grpSpLocks noChangeAspect="1"/>
          </p:cNvGrpSpPr>
          <p:nvPr/>
        </p:nvGrpSpPr>
        <p:grpSpPr bwMode="auto">
          <a:xfrm rot="4651953">
            <a:off x="74612" y="-65087"/>
            <a:ext cx="1160463" cy="1347788"/>
            <a:chOff x="4944" y="658"/>
            <a:chExt cx="624" cy="553"/>
          </a:xfrm>
        </p:grpSpPr>
        <p:sp>
          <p:nvSpPr>
            <p:cNvPr id="42079" name="AutoShape 10">
              <a:extLst>
                <a:ext uri="{FF2B5EF4-FFF2-40B4-BE49-F238E27FC236}">
                  <a16:creationId xmlns:a16="http://schemas.microsoft.com/office/drawing/2014/main" id="{9DE432B5-05E8-4415-AF7C-37DC7241AECA}"/>
                </a:ext>
              </a:extLst>
            </p:cNvPr>
            <p:cNvSpPr>
              <a:spLocks noChangeAspect="1" noChangeArrowheads="1"/>
            </p:cNvSpPr>
            <p:nvPr/>
          </p:nvSpPr>
          <p:spPr bwMode="auto">
            <a:xfrm>
              <a:off x="4944" y="658"/>
              <a:ext cx="62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54368" name="Freeform 11">
              <a:extLst>
                <a:ext uri="{FF2B5EF4-FFF2-40B4-BE49-F238E27FC236}">
                  <a16:creationId xmlns:a16="http://schemas.microsoft.com/office/drawing/2014/main" id="{7F4100C1-6F48-4FFF-A1AF-9EAF66593E62}"/>
                </a:ext>
              </a:extLst>
            </p:cNvPr>
            <p:cNvSpPr>
              <a:spLocks/>
            </p:cNvSpPr>
            <p:nvPr/>
          </p:nvSpPr>
          <p:spPr bwMode="auto">
            <a:xfrm>
              <a:off x="5092" y="824"/>
              <a:ext cx="125" cy="126"/>
            </a:xfrm>
            <a:custGeom>
              <a:avLst/>
              <a:gdLst>
                <a:gd name="T0" fmla="*/ 22 w 248"/>
                <a:gd name="T1" fmla="*/ 31 h 253"/>
                <a:gd name="T2" fmla="*/ 11 w 248"/>
                <a:gd name="T3" fmla="*/ 41 h 253"/>
                <a:gd name="T4" fmla="*/ 16 w 248"/>
                <a:gd name="T5" fmla="*/ 59 h 253"/>
                <a:gd name="T6" fmla="*/ 28 w 248"/>
                <a:gd name="T7" fmla="*/ 61 h 253"/>
                <a:gd name="T8" fmla="*/ 37 w 248"/>
                <a:gd name="T9" fmla="*/ 64 h 253"/>
                <a:gd name="T10" fmla="*/ 44 w 248"/>
                <a:gd name="T11" fmla="*/ 73 h 253"/>
                <a:gd name="T12" fmla="*/ 37 w 248"/>
                <a:gd name="T13" fmla="*/ 73 h 253"/>
                <a:gd name="T14" fmla="*/ 27 w 248"/>
                <a:gd name="T15" fmla="*/ 71 h 253"/>
                <a:gd name="T16" fmla="*/ 22 w 248"/>
                <a:gd name="T17" fmla="*/ 65 h 253"/>
                <a:gd name="T18" fmla="*/ 6 w 248"/>
                <a:gd name="T19" fmla="*/ 67 h 253"/>
                <a:gd name="T20" fmla="*/ 0 w 248"/>
                <a:gd name="T21" fmla="*/ 83 h 253"/>
                <a:gd name="T22" fmla="*/ 3 w 248"/>
                <a:gd name="T23" fmla="*/ 92 h 253"/>
                <a:gd name="T24" fmla="*/ 11 w 248"/>
                <a:gd name="T25" fmla="*/ 98 h 253"/>
                <a:gd name="T26" fmla="*/ 22 w 248"/>
                <a:gd name="T27" fmla="*/ 98 h 253"/>
                <a:gd name="T28" fmla="*/ 29 w 248"/>
                <a:gd name="T29" fmla="*/ 94 h 253"/>
                <a:gd name="T30" fmla="*/ 39 w 248"/>
                <a:gd name="T31" fmla="*/ 91 h 253"/>
                <a:gd name="T32" fmla="*/ 30 w 248"/>
                <a:gd name="T33" fmla="*/ 107 h 253"/>
                <a:gd name="T34" fmla="*/ 33 w 248"/>
                <a:gd name="T35" fmla="*/ 124 h 253"/>
                <a:gd name="T36" fmla="*/ 43 w 248"/>
                <a:gd name="T37" fmla="*/ 126 h 253"/>
                <a:gd name="T38" fmla="*/ 53 w 248"/>
                <a:gd name="T39" fmla="*/ 121 h 253"/>
                <a:gd name="T40" fmla="*/ 58 w 248"/>
                <a:gd name="T41" fmla="*/ 107 h 253"/>
                <a:gd name="T42" fmla="*/ 53 w 248"/>
                <a:gd name="T43" fmla="*/ 93 h 253"/>
                <a:gd name="T44" fmla="*/ 56 w 248"/>
                <a:gd name="T45" fmla="*/ 88 h 253"/>
                <a:gd name="T46" fmla="*/ 60 w 248"/>
                <a:gd name="T47" fmla="*/ 95 h 253"/>
                <a:gd name="T48" fmla="*/ 66 w 248"/>
                <a:gd name="T49" fmla="*/ 107 h 253"/>
                <a:gd name="T50" fmla="*/ 84 w 248"/>
                <a:gd name="T51" fmla="*/ 107 h 253"/>
                <a:gd name="T52" fmla="*/ 99 w 248"/>
                <a:gd name="T53" fmla="*/ 111 h 253"/>
                <a:gd name="T54" fmla="*/ 113 w 248"/>
                <a:gd name="T55" fmla="*/ 102 h 253"/>
                <a:gd name="T56" fmla="*/ 116 w 248"/>
                <a:gd name="T57" fmla="*/ 93 h 253"/>
                <a:gd name="T58" fmla="*/ 114 w 248"/>
                <a:gd name="T59" fmla="*/ 88 h 253"/>
                <a:gd name="T60" fmla="*/ 97 w 248"/>
                <a:gd name="T61" fmla="*/ 81 h 253"/>
                <a:gd name="T62" fmla="*/ 86 w 248"/>
                <a:gd name="T63" fmla="*/ 78 h 253"/>
                <a:gd name="T64" fmla="*/ 91 w 248"/>
                <a:gd name="T65" fmla="*/ 66 h 253"/>
                <a:gd name="T66" fmla="*/ 103 w 248"/>
                <a:gd name="T67" fmla="*/ 60 h 253"/>
                <a:gd name="T68" fmla="*/ 113 w 248"/>
                <a:gd name="T69" fmla="*/ 59 h 253"/>
                <a:gd name="T70" fmla="*/ 120 w 248"/>
                <a:gd name="T71" fmla="*/ 54 h 253"/>
                <a:gd name="T72" fmla="*/ 124 w 248"/>
                <a:gd name="T73" fmla="*/ 41 h 253"/>
                <a:gd name="T74" fmla="*/ 117 w 248"/>
                <a:gd name="T75" fmla="*/ 30 h 253"/>
                <a:gd name="T76" fmla="*/ 108 w 248"/>
                <a:gd name="T77" fmla="*/ 28 h 253"/>
                <a:gd name="T78" fmla="*/ 98 w 248"/>
                <a:gd name="T79" fmla="*/ 29 h 253"/>
                <a:gd name="T80" fmla="*/ 92 w 248"/>
                <a:gd name="T81" fmla="*/ 38 h 253"/>
                <a:gd name="T82" fmla="*/ 88 w 248"/>
                <a:gd name="T83" fmla="*/ 49 h 253"/>
                <a:gd name="T84" fmla="*/ 76 w 248"/>
                <a:gd name="T85" fmla="*/ 58 h 253"/>
                <a:gd name="T86" fmla="*/ 71 w 248"/>
                <a:gd name="T87" fmla="*/ 54 h 253"/>
                <a:gd name="T88" fmla="*/ 73 w 248"/>
                <a:gd name="T89" fmla="*/ 43 h 253"/>
                <a:gd name="T90" fmla="*/ 81 w 248"/>
                <a:gd name="T91" fmla="*/ 30 h 253"/>
                <a:gd name="T92" fmla="*/ 87 w 248"/>
                <a:gd name="T93" fmla="*/ 12 h 253"/>
                <a:gd name="T94" fmla="*/ 73 w 248"/>
                <a:gd name="T95" fmla="*/ 1 h 253"/>
                <a:gd name="T96" fmla="*/ 60 w 248"/>
                <a:gd name="T97" fmla="*/ 3 h 253"/>
                <a:gd name="T98" fmla="*/ 51 w 248"/>
                <a:gd name="T99" fmla="*/ 11 h 253"/>
                <a:gd name="T100" fmla="*/ 49 w 248"/>
                <a:gd name="T101" fmla="*/ 18 h 253"/>
                <a:gd name="T102" fmla="*/ 56 w 248"/>
                <a:gd name="T103" fmla="*/ 31 h 253"/>
                <a:gd name="T104" fmla="*/ 59 w 248"/>
                <a:gd name="T105" fmla="*/ 43 h 253"/>
                <a:gd name="T106" fmla="*/ 56 w 248"/>
                <a:gd name="T107" fmla="*/ 50 h 253"/>
                <a:gd name="T108" fmla="*/ 52 w 248"/>
                <a:gd name="T109" fmla="*/ 52 h 253"/>
                <a:gd name="T110" fmla="*/ 39 w 248"/>
                <a:gd name="T111" fmla="*/ 31 h 2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253">
                  <a:moveTo>
                    <a:pt x="60" y="57"/>
                  </a:moveTo>
                  <a:lnTo>
                    <a:pt x="52" y="59"/>
                  </a:lnTo>
                  <a:lnTo>
                    <a:pt x="43" y="62"/>
                  </a:lnTo>
                  <a:lnTo>
                    <a:pt x="34" y="66"/>
                  </a:lnTo>
                  <a:lnTo>
                    <a:pt x="28" y="74"/>
                  </a:lnTo>
                  <a:lnTo>
                    <a:pt x="21" y="82"/>
                  </a:lnTo>
                  <a:lnTo>
                    <a:pt x="20" y="93"/>
                  </a:lnTo>
                  <a:lnTo>
                    <a:pt x="23" y="105"/>
                  </a:lnTo>
                  <a:lnTo>
                    <a:pt x="31" y="119"/>
                  </a:lnTo>
                  <a:lnTo>
                    <a:pt x="38" y="123"/>
                  </a:lnTo>
                  <a:lnTo>
                    <a:pt x="48" y="123"/>
                  </a:lnTo>
                  <a:lnTo>
                    <a:pt x="55" y="122"/>
                  </a:lnTo>
                  <a:lnTo>
                    <a:pt x="60" y="119"/>
                  </a:lnTo>
                  <a:lnTo>
                    <a:pt x="66" y="125"/>
                  </a:lnTo>
                  <a:lnTo>
                    <a:pt x="74" y="129"/>
                  </a:lnTo>
                  <a:lnTo>
                    <a:pt x="80" y="136"/>
                  </a:lnTo>
                  <a:lnTo>
                    <a:pt x="85" y="142"/>
                  </a:lnTo>
                  <a:lnTo>
                    <a:pt x="88" y="146"/>
                  </a:lnTo>
                  <a:lnTo>
                    <a:pt x="86" y="148"/>
                  </a:lnTo>
                  <a:lnTo>
                    <a:pt x="81" y="148"/>
                  </a:lnTo>
                  <a:lnTo>
                    <a:pt x="74" y="146"/>
                  </a:lnTo>
                  <a:lnTo>
                    <a:pt x="65" y="145"/>
                  </a:lnTo>
                  <a:lnTo>
                    <a:pt x="58" y="143"/>
                  </a:lnTo>
                  <a:lnTo>
                    <a:pt x="54" y="142"/>
                  </a:lnTo>
                  <a:lnTo>
                    <a:pt x="52" y="139"/>
                  </a:lnTo>
                  <a:lnTo>
                    <a:pt x="49" y="134"/>
                  </a:lnTo>
                  <a:lnTo>
                    <a:pt x="43" y="131"/>
                  </a:lnTo>
                  <a:lnTo>
                    <a:pt x="34" y="128"/>
                  </a:lnTo>
                  <a:lnTo>
                    <a:pt x="23" y="129"/>
                  </a:lnTo>
                  <a:lnTo>
                    <a:pt x="12" y="134"/>
                  </a:lnTo>
                  <a:lnTo>
                    <a:pt x="4" y="143"/>
                  </a:lnTo>
                  <a:lnTo>
                    <a:pt x="0" y="154"/>
                  </a:lnTo>
                  <a:lnTo>
                    <a:pt x="0" y="166"/>
                  </a:lnTo>
                  <a:lnTo>
                    <a:pt x="1" y="174"/>
                  </a:lnTo>
                  <a:lnTo>
                    <a:pt x="3" y="180"/>
                  </a:lnTo>
                  <a:lnTo>
                    <a:pt x="6" y="185"/>
                  </a:lnTo>
                  <a:lnTo>
                    <a:pt x="9" y="189"/>
                  </a:lnTo>
                  <a:lnTo>
                    <a:pt x="15" y="193"/>
                  </a:lnTo>
                  <a:lnTo>
                    <a:pt x="21" y="196"/>
                  </a:lnTo>
                  <a:lnTo>
                    <a:pt x="29" y="197"/>
                  </a:lnTo>
                  <a:lnTo>
                    <a:pt x="37" y="197"/>
                  </a:lnTo>
                  <a:lnTo>
                    <a:pt x="43" y="196"/>
                  </a:lnTo>
                  <a:lnTo>
                    <a:pt x="51" y="194"/>
                  </a:lnTo>
                  <a:lnTo>
                    <a:pt x="55" y="191"/>
                  </a:lnTo>
                  <a:lnTo>
                    <a:pt x="58" y="188"/>
                  </a:lnTo>
                  <a:lnTo>
                    <a:pt x="65" y="182"/>
                  </a:lnTo>
                  <a:lnTo>
                    <a:pt x="72" y="182"/>
                  </a:lnTo>
                  <a:lnTo>
                    <a:pt x="78" y="183"/>
                  </a:lnTo>
                  <a:lnTo>
                    <a:pt x="85" y="185"/>
                  </a:lnTo>
                  <a:lnTo>
                    <a:pt x="71" y="197"/>
                  </a:lnTo>
                  <a:lnTo>
                    <a:pt x="60" y="214"/>
                  </a:lnTo>
                  <a:lnTo>
                    <a:pt x="54" y="231"/>
                  </a:lnTo>
                  <a:lnTo>
                    <a:pt x="58" y="245"/>
                  </a:lnTo>
                  <a:lnTo>
                    <a:pt x="65" y="249"/>
                  </a:lnTo>
                  <a:lnTo>
                    <a:pt x="71" y="251"/>
                  </a:lnTo>
                  <a:lnTo>
                    <a:pt x="78" y="253"/>
                  </a:lnTo>
                  <a:lnTo>
                    <a:pt x="86" y="253"/>
                  </a:lnTo>
                  <a:lnTo>
                    <a:pt x="92" y="251"/>
                  </a:lnTo>
                  <a:lnTo>
                    <a:pt x="100" y="248"/>
                  </a:lnTo>
                  <a:lnTo>
                    <a:pt x="105" y="243"/>
                  </a:lnTo>
                  <a:lnTo>
                    <a:pt x="109" y="239"/>
                  </a:lnTo>
                  <a:lnTo>
                    <a:pt x="114" y="226"/>
                  </a:lnTo>
                  <a:lnTo>
                    <a:pt x="115" y="214"/>
                  </a:lnTo>
                  <a:lnTo>
                    <a:pt x="114" y="202"/>
                  </a:lnTo>
                  <a:lnTo>
                    <a:pt x="109" y="193"/>
                  </a:lnTo>
                  <a:lnTo>
                    <a:pt x="105" y="186"/>
                  </a:lnTo>
                  <a:lnTo>
                    <a:pt x="105" y="182"/>
                  </a:lnTo>
                  <a:lnTo>
                    <a:pt x="108" y="179"/>
                  </a:lnTo>
                  <a:lnTo>
                    <a:pt x="112" y="177"/>
                  </a:lnTo>
                  <a:lnTo>
                    <a:pt x="115" y="179"/>
                  </a:lnTo>
                  <a:lnTo>
                    <a:pt x="118" y="183"/>
                  </a:lnTo>
                  <a:lnTo>
                    <a:pt x="120" y="191"/>
                  </a:lnTo>
                  <a:lnTo>
                    <a:pt x="122" y="199"/>
                  </a:lnTo>
                  <a:lnTo>
                    <a:pt x="125" y="206"/>
                  </a:lnTo>
                  <a:lnTo>
                    <a:pt x="132" y="214"/>
                  </a:lnTo>
                  <a:lnTo>
                    <a:pt x="145" y="217"/>
                  </a:lnTo>
                  <a:lnTo>
                    <a:pt x="162" y="208"/>
                  </a:lnTo>
                  <a:lnTo>
                    <a:pt x="168" y="214"/>
                  </a:lnTo>
                  <a:lnTo>
                    <a:pt x="177" y="219"/>
                  </a:lnTo>
                  <a:lnTo>
                    <a:pt x="186" y="222"/>
                  </a:lnTo>
                  <a:lnTo>
                    <a:pt x="197" y="222"/>
                  </a:lnTo>
                  <a:lnTo>
                    <a:pt x="208" y="220"/>
                  </a:lnTo>
                  <a:lnTo>
                    <a:pt x="217" y="214"/>
                  </a:lnTo>
                  <a:lnTo>
                    <a:pt x="226" y="205"/>
                  </a:lnTo>
                  <a:lnTo>
                    <a:pt x="232" y="191"/>
                  </a:lnTo>
                  <a:lnTo>
                    <a:pt x="232" y="189"/>
                  </a:lnTo>
                  <a:lnTo>
                    <a:pt x="232" y="186"/>
                  </a:lnTo>
                  <a:lnTo>
                    <a:pt x="231" y="185"/>
                  </a:lnTo>
                  <a:lnTo>
                    <a:pt x="229" y="183"/>
                  </a:lnTo>
                  <a:lnTo>
                    <a:pt x="228" y="177"/>
                  </a:lnTo>
                  <a:lnTo>
                    <a:pt x="222" y="168"/>
                  </a:lnTo>
                  <a:lnTo>
                    <a:pt x="209" y="160"/>
                  </a:lnTo>
                  <a:lnTo>
                    <a:pt x="194" y="162"/>
                  </a:lnTo>
                  <a:lnTo>
                    <a:pt x="185" y="163"/>
                  </a:lnTo>
                  <a:lnTo>
                    <a:pt x="177" y="160"/>
                  </a:lnTo>
                  <a:lnTo>
                    <a:pt x="171" y="156"/>
                  </a:lnTo>
                  <a:lnTo>
                    <a:pt x="166" y="149"/>
                  </a:lnTo>
                  <a:lnTo>
                    <a:pt x="174" y="142"/>
                  </a:lnTo>
                  <a:lnTo>
                    <a:pt x="182" y="133"/>
                  </a:lnTo>
                  <a:lnTo>
                    <a:pt x="189" y="126"/>
                  </a:lnTo>
                  <a:lnTo>
                    <a:pt x="195" y="120"/>
                  </a:lnTo>
                  <a:lnTo>
                    <a:pt x="205" y="120"/>
                  </a:lnTo>
                  <a:lnTo>
                    <a:pt x="212" y="120"/>
                  </a:lnTo>
                  <a:lnTo>
                    <a:pt x="219" y="120"/>
                  </a:lnTo>
                  <a:lnTo>
                    <a:pt x="225" y="119"/>
                  </a:lnTo>
                  <a:lnTo>
                    <a:pt x="231" y="116"/>
                  </a:lnTo>
                  <a:lnTo>
                    <a:pt x="236" y="113"/>
                  </a:lnTo>
                  <a:lnTo>
                    <a:pt x="240" y="108"/>
                  </a:lnTo>
                  <a:lnTo>
                    <a:pt x="243" y="103"/>
                  </a:lnTo>
                  <a:lnTo>
                    <a:pt x="246" y="93"/>
                  </a:lnTo>
                  <a:lnTo>
                    <a:pt x="248" y="83"/>
                  </a:lnTo>
                  <a:lnTo>
                    <a:pt x="245" y="74"/>
                  </a:lnTo>
                  <a:lnTo>
                    <a:pt x="239" y="65"/>
                  </a:lnTo>
                  <a:lnTo>
                    <a:pt x="234" y="60"/>
                  </a:lnTo>
                  <a:lnTo>
                    <a:pt x="229" y="57"/>
                  </a:lnTo>
                  <a:lnTo>
                    <a:pt x="222" y="56"/>
                  </a:lnTo>
                  <a:lnTo>
                    <a:pt x="216" y="56"/>
                  </a:lnTo>
                  <a:lnTo>
                    <a:pt x="208" y="56"/>
                  </a:lnTo>
                  <a:lnTo>
                    <a:pt x="202" y="57"/>
                  </a:lnTo>
                  <a:lnTo>
                    <a:pt x="195" y="59"/>
                  </a:lnTo>
                  <a:lnTo>
                    <a:pt x="191" y="62"/>
                  </a:lnTo>
                  <a:lnTo>
                    <a:pt x="185" y="69"/>
                  </a:lnTo>
                  <a:lnTo>
                    <a:pt x="183" y="77"/>
                  </a:lnTo>
                  <a:lnTo>
                    <a:pt x="183" y="83"/>
                  </a:lnTo>
                  <a:lnTo>
                    <a:pt x="183" y="89"/>
                  </a:lnTo>
                  <a:lnTo>
                    <a:pt x="175" y="99"/>
                  </a:lnTo>
                  <a:lnTo>
                    <a:pt x="166" y="108"/>
                  </a:lnTo>
                  <a:lnTo>
                    <a:pt x="157" y="114"/>
                  </a:lnTo>
                  <a:lnTo>
                    <a:pt x="152" y="117"/>
                  </a:lnTo>
                  <a:lnTo>
                    <a:pt x="149" y="114"/>
                  </a:lnTo>
                  <a:lnTo>
                    <a:pt x="146" y="111"/>
                  </a:lnTo>
                  <a:lnTo>
                    <a:pt x="142" y="108"/>
                  </a:lnTo>
                  <a:lnTo>
                    <a:pt x="137" y="106"/>
                  </a:lnTo>
                  <a:lnTo>
                    <a:pt x="142" y="97"/>
                  </a:lnTo>
                  <a:lnTo>
                    <a:pt x="146" y="86"/>
                  </a:lnTo>
                  <a:lnTo>
                    <a:pt x="148" y="76"/>
                  </a:lnTo>
                  <a:lnTo>
                    <a:pt x="151" y="69"/>
                  </a:lnTo>
                  <a:lnTo>
                    <a:pt x="162" y="60"/>
                  </a:lnTo>
                  <a:lnTo>
                    <a:pt x="171" y="49"/>
                  </a:lnTo>
                  <a:lnTo>
                    <a:pt x="174" y="37"/>
                  </a:lnTo>
                  <a:lnTo>
                    <a:pt x="174" y="25"/>
                  </a:lnTo>
                  <a:lnTo>
                    <a:pt x="168" y="16"/>
                  </a:lnTo>
                  <a:lnTo>
                    <a:pt x="159" y="6"/>
                  </a:lnTo>
                  <a:lnTo>
                    <a:pt x="146" y="2"/>
                  </a:lnTo>
                  <a:lnTo>
                    <a:pt x="134" y="0"/>
                  </a:lnTo>
                  <a:lnTo>
                    <a:pt x="126" y="2"/>
                  </a:lnTo>
                  <a:lnTo>
                    <a:pt x="120" y="6"/>
                  </a:lnTo>
                  <a:lnTo>
                    <a:pt x="112" y="11"/>
                  </a:lnTo>
                  <a:lnTo>
                    <a:pt x="106" y="17"/>
                  </a:lnTo>
                  <a:lnTo>
                    <a:pt x="102" y="22"/>
                  </a:lnTo>
                  <a:lnTo>
                    <a:pt x="98" y="26"/>
                  </a:lnTo>
                  <a:lnTo>
                    <a:pt x="97" y="31"/>
                  </a:lnTo>
                  <a:lnTo>
                    <a:pt x="97" y="37"/>
                  </a:lnTo>
                  <a:lnTo>
                    <a:pt x="100" y="48"/>
                  </a:lnTo>
                  <a:lnTo>
                    <a:pt x="106" y="56"/>
                  </a:lnTo>
                  <a:lnTo>
                    <a:pt x="112" y="62"/>
                  </a:lnTo>
                  <a:lnTo>
                    <a:pt x="118" y="66"/>
                  </a:lnTo>
                  <a:lnTo>
                    <a:pt x="120" y="77"/>
                  </a:lnTo>
                  <a:lnTo>
                    <a:pt x="118" y="86"/>
                  </a:lnTo>
                  <a:lnTo>
                    <a:pt x="118" y="94"/>
                  </a:lnTo>
                  <a:lnTo>
                    <a:pt x="118" y="100"/>
                  </a:lnTo>
                  <a:lnTo>
                    <a:pt x="112" y="100"/>
                  </a:lnTo>
                  <a:lnTo>
                    <a:pt x="108" y="102"/>
                  </a:lnTo>
                  <a:lnTo>
                    <a:pt x="105" y="105"/>
                  </a:lnTo>
                  <a:lnTo>
                    <a:pt x="103" y="105"/>
                  </a:lnTo>
                  <a:lnTo>
                    <a:pt x="94" y="94"/>
                  </a:lnTo>
                  <a:lnTo>
                    <a:pt x="88" y="79"/>
                  </a:lnTo>
                  <a:lnTo>
                    <a:pt x="78" y="63"/>
                  </a:lnTo>
                  <a:lnTo>
                    <a:pt x="60" y="57"/>
                  </a:lnTo>
                  <a:close/>
                </a:path>
              </a:pathLst>
            </a:custGeom>
            <a:solidFill>
              <a:srgbClr val="FFFF7F"/>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9" name="Freeform 12">
              <a:extLst>
                <a:ext uri="{FF2B5EF4-FFF2-40B4-BE49-F238E27FC236}">
                  <a16:creationId xmlns:a16="http://schemas.microsoft.com/office/drawing/2014/main" id="{76658E6C-B30D-49E4-B29B-FBEA00316F2A}"/>
                </a:ext>
              </a:extLst>
            </p:cNvPr>
            <p:cNvSpPr>
              <a:spLocks/>
            </p:cNvSpPr>
            <p:nvPr/>
          </p:nvSpPr>
          <p:spPr bwMode="auto">
            <a:xfrm>
              <a:off x="5006" y="991"/>
              <a:ext cx="125" cy="221"/>
            </a:xfrm>
            <a:custGeom>
              <a:avLst/>
              <a:gdLst>
                <a:gd name="T0" fmla="*/ 126 w 254"/>
                <a:gd name="T1" fmla="*/ 0 h 441"/>
                <a:gd name="T2" fmla="*/ 116 w 254"/>
                <a:gd name="T3" fmla="*/ 14 h 441"/>
                <a:gd name="T4" fmla="*/ 104 w 254"/>
                <a:gd name="T5" fmla="*/ 26 h 441"/>
                <a:gd name="T6" fmla="*/ 91 w 254"/>
                <a:gd name="T7" fmla="*/ 36 h 441"/>
                <a:gd name="T8" fmla="*/ 77 w 254"/>
                <a:gd name="T9" fmla="*/ 44 h 441"/>
                <a:gd name="T10" fmla="*/ 64 w 254"/>
                <a:gd name="T11" fmla="*/ 50 h 441"/>
                <a:gd name="T12" fmla="*/ 50 w 254"/>
                <a:gd name="T13" fmla="*/ 54 h 441"/>
                <a:gd name="T14" fmla="*/ 36 w 254"/>
                <a:gd name="T15" fmla="*/ 55 h 441"/>
                <a:gd name="T16" fmla="*/ 23 w 254"/>
                <a:gd name="T17" fmla="*/ 55 h 441"/>
                <a:gd name="T18" fmla="*/ 24 w 254"/>
                <a:gd name="T19" fmla="*/ 60 h 441"/>
                <a:gd name="T20" fmla="*/ 24 w 254"/>
                <a:gd name="T21" fmla="*/ 66 h 441"/>
                <a:gd name="T22" fmla="*/ 23 w 254"/>
                <a:gd name="T23" fmla="*/ 72 h 441"/>
                <a:gd name="T24" fmla="*/ 21 w 254"/>
                <a:gd name="T25" fmla="*/ 78 h 441"/>
                <a:gd name="T26" fmla="*/ 18 w 254"/>
                <a:gd name="T27" fmla="*/ 85 h 441"/>
                <a:gd name="T28" fmla="*/ 13 w 254"/>
                <a:gd name="T29" fmla="*/ 92 h 441"/>
                <a:gd name="T30" fmla="*/ 8 w 254"/>
                <a:gd name="T31" fmla="*/ 97 h 441"/>
                <a:gd name="T32" fmla="*/ 0 w 254"/>
                <a:gd name="T33" fmla="*/ 102 h 441"/>
                <a:gd name="T34" fmla="*/ 9 w 254"/>
                <a:gd name="T35" fmla="*/ 115 h 441"/>
                <a:gd name="T36" fmla="*/ 14 w 254"/>
                <a:gd name="T37" fmla="*/ 133 h 441"/>
                <a:gd name="T38" fmla="*/ 14 w 254"/>
                <a:gd name="T39" fmla="*/ 151 h 441"/>
                <a:gd name="T40" fmla="*/ 8 w 254"/>
                <a:gd name="T41" fmla="*/ 166 h 441"/>
                <a:gd name="T42" fmla="*/ 13 w 254"/>
                <a:gd name="T43" fmla="*/ 168 h 441"/>
                <a:gd name="T44" fmla="*/ 20 w 254"/>
                <a:gd name="T45" fmla="*/ 172 h 441"/>
                <a:gd name="T46" fmla="*/ 28 w 254"/>
                <a:gd name="T47" fmla="*/ 175 h 441"/>
                <a:gd name="T48" fmla="*/ 37 w 254"/>
                <a:gd name="T49" fmla="*/ 181 h 441"/>
                <a:gd name="T50" fmla="*/ 44 w 254"/>
                <a:gd name="T51" fmla="*/ 188 h 441"/>
                <a:gd name="T52" fmla="*/ 51 w 254"/>
                <a:gd name="T53" fmla="*/ 197 h 441"/>
                <a:gd name="T54" fmla="*/ 57 w 254"/>
                <a:gd name="T55" fmla="*/ 208 h 441"/>
                <a:gd name="T56" fmla="*/ 61 w 254"/>
                <a:gd name="T57" fmla="*/ 221 h 441"/>
                <a:gd name="T58" fmla="*/ 64 w 254"/>
                <a:gd name="T59" fmla="*/ 213 h 441"/>
                <a:gd name="T60" fmla="*/ 69 w 254"/>
                <a:gd name="T61" fmla="*/ 205 h 441"/>
                <a:gd name="T62" fmla="*/ 74 w 254"/>
                <a:gd name="T63" fmla="*/ 197 h 441"/>
                <a:gd name="T64" fmla="*/ 80 w 254"/>
                <a:gd name="T65" fmla="*/ 188 h 441"/>
                <a:gd name="T66" fmla="*/ 87 w 254"/>
                <a:gd name="T67" fmla="*/ 182 h 441"/>
                <a:gd name="T68" fmla="*/ 96 w 254"/>
                <a:gd name="T69" fmla="*/ 176 h 441"/>
                <a:gd name="T70" fmla="*/ 104 w 254"/>
                <a:gd name="T71" fmla="*/ 172 h 441"/>
                <a:gd name="T72" fmla="*/ 114 w 254"/>
                <a:gd name="T73" fmla="*/ 171 h 441"/>
                <a:gd name="T74" fmla="*/ 110 w 254"/>
                <a:gd name="T75" fmla="*/ 161 h 441"/>
                <a:gd name="T76" fmla="*/ 107 w 254"/>
                <a:gd name="T77" fmla="*/ 148 h 441"/>
                <a:gd name="T78" fmla="*/ 109 w 254"/>
                <a:gd name="T79" fmla="*/ 135 h 441"/>
                <a:gd name="T80" fmla="*/ 118 w 254"/>
                <a:gd name="T81" fmla="*/ 120 h 441"/>
                <a:gd name="T82" fmla="*/ 110 w 254"/>
                <a:gd name="T83" fmla="*/ 96 h 441"/>
                <a:gd name="T84" fmla="*/ 107 w 254"/>
                <a:gd name="T85" fmla="*/ 73 h 441"/>
                <a:gd name="T86" fmla="*/ 108 w 254"/>
                <a:gd name="T87" fmla="*/ 53 h 441"/>
                <a:gd name="T88" fmla="*/ 111 w 254"/>
                <a:gd name="T89" fmla="*/ 38 h 441"/>
                <a:gd name="T90" fmla="*/ 115 w 254"/>
                <a:gd name="T91" fmla="*/ 28 h 441"/>
                <a:gd name="T92" fmla="*/ 119 w 254"/>
                <a:gd name="T93" fmla="*/ 18 h 441"/>
                <a:gd name="T94" fmla="*/ 123 w 254"/>
                <a:gd name="T95" fmla="*/ 11 h 441"/>
                <a:gd name="T96" fmla="*/ 126 w 254"/>
                <a:gd name="T97" fmla="*/ 6 h 441"/>
                <a:gd name="T98" fmla="*/ 127 w 254"/>
                <a:gd name="T99" fmla="*/ 5 h 441"/>
                <a:gd name="T100" fmla="*/ 127 w 254"/>
                <a:gd name="T101" fmla="*/ 3 h 441"/>
                <a:gd name="T102" fmla="*/ 127 w 254"/>
                <a:gd name="T103" fmla="*/ 2 h 441"/>
                <a:gd name="T104" fmla="*/ 126 w 254"/>
                <a:gd name="T105" fmla="*/ 2 h 441"/>
                <a:gd name="T106" fmla="*/ 126 w 254"/>
                <a:gd name="T107" fmla="*/ 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4" h="441">
                  <a:moveTo>
                    <a:pt x="251" y="0"/>
                  </a:moveTo>
                  <a:lnTo>
                    <a:pt x="231" y="27"/>
                  </a:lnTo>
                  <a:lnTo>
                    <a:pt x="208" y="52"/>
                  </a:lnTo>
                  <a:lnTo>
                    <a:pt x="182" y="72"/>
                  </a:lnTo>
                  <a:lnTo>
                    <a:pt x="154" y="87"/>
                  </a:lnTo>
                  <a:lnTo>
                    <a:pt x="127" y="100"/>
                  </a:lnTo>
                  <a:lnTo>
                    <a:pt x="99" y="107"/>
                  </a:lnTo>
                  <a:lnTo>
                    <a:pt x="71" y="110"/>
                  </a:lnTo>
                  <a:lnTo>
                    <a:pt x="46" y="110"/>
                  </a:lnTo>
                  <a:lnTo>
                    <a:pt x="48" y="120"/>
                  </a:lnTo>
                  <a:lnTo>
                    <a:pt x="48" y="132"/>
                  </a:lnTo>
                  <a:lnTo>
                    <a:pt x="46" y="144"/>
                  </a:lnTo>
                  <a:lnTo>
                    <a:pt x="42" y="156"/>
                  </a:lnTo>
                  <a:lnTo>
                    <a:pt x="36" y="170"/>
                  </a:lnTo>
                  <a:lnTo>
                    <a:pt x="26" y="183"/>
                  </a:lnTo>
                  <a:lnTo>
                    <a:pt x="16" y="193"/>
                  </a:lnTo>
                  <a:lnTo>
                    <a:pt x="0" y="203"/>
                  </a:lnTo>
                  <a:lnTo>
                    <a:pt x="17" y="230"/>
                  </a:lnTo>
                  <a:lnTo>
                    <a:pt x="28" y="266"/>
                  </a:lnTo>
                  <a:lnTo>
                    <a:pt x="28" y="301"/>
                  </a:lnTo>
                  <a:lnTo>
                    <a:pt x="16" y="332"/>
                  </a:lnTo>
                  <a:lnTo>
                    <a:pt x="26" y="336"/>
                  </a:lnTo>
                  <a:lnTo>
                    <a:pt x="40" y="343"/>
                  </a:lnTo>
                  <a:lnTo>
                    <a:pt x="56" y="350"/>
                  </a:lnTo>
                  <a:lnTo>
                    <a:pt x="73" y="361"/>
                  </a:lnTo>
                  <a:lnTo>
                    <a:pt x="88" y="376"/>
                  </a:lnTo>
                  <a:lnTo>
                    <a:pt x="102" y="393"/>
                  </a:lnTo>
                  <a:lnTo>
                    <a:pt x="114" y="415"/>
                  </a:lnTo>
                  <a:lnTo>
                    <a:pt x="122" y="441"/>
                  </a:lnTo>
                  <a:lnTo>
                    <a:pt x="128" y="426"/>
                  </a:lnTo>
                  <a:lnTo>
                    <a:pt x="137" y="409"/>
                  </a:lnTo>
                  <a:lnTo>
                    <a:pt x="148" y="393"/>
                  </a:lnTo>
                  <a:lnTo>
                    <a:pt x="160" y="376"/>
                  </a:lnTo>
                  <a:lnTo>
                    <a:pt x="174" y="363"/>
                  </a:lnTo>
                  <a:lnTo>
                    <a:pt x="191" y="352"/>
                  </a:lnTo>
                  <a:lnTo>
                    <a:pt x="208" y="344"/>
                  </a:lnTo>
                  <a:lnTo>
                    <a:pt x="228" y="341"/>
                  </a:lnTo>
                  <a:lnTo>
                    <a:pt x="219" y="321"/>
                  </a:lnTo>
                  <a:lnTo>
                    <a:pt x="214" y="296"/>
                  </a:lnTo>
                  <a:lnTo>
                    <a:pt x="218" y="269"/>
                  </a:lnTo>
                  <a:lnTo>
                    <a:pt x="236" y="239"/>
                  </a:lnTo>
                  <a:lnTo>
                    <a:pt x="219" y="192"/>
                  </a:lnTo>
                  <a:lnTo>
                    <a:pt x="214" y="146"/>
                  </a:lnTo>
                  <a:lnTo>
                    <a:pt x="216" y="106"/>
                  </a:lnTo>
                  <a:lnTo>
                    <a:pt x="222" y="75"/>
                  </a:lnTo>
                  <a:lnTo>
                    <a:pt x="230" y="56"/>
                  </a:lnTo>
                  <a:lnTo>
                    <a:pt x="238" y="36"/>
                  </a:lnTo>
                  <a:lnTo>
                    <a:pt x="245" y="21"/>
                  </a:lnTo>
                  <a:lnTo>
                    <a:pt x="251" y="12"/>
                  </a:lnTo>
                  <a:lnTo>
                    <a:pt x="254" y="9"/>
                  </a:lnTo>
                  <a:lnTo>
                    <a:pt x="254" y="6"/>
                  </a:lnTo>
                  <a:lnTo>
                    <a:pt x="253" y="4"/>
                  </a:lnTo>
                  <a:lnTo>
                    <a:pt x="251" y="3"/>
                  </a:lnTo>
                  <a:lnTo>
                    <a:pt x="251" y="0"/>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0" name="Freeform 13">
              <a:extLst>
                <a:ext uri="{FF2B5EF4-FFF2-40B4-BE49-F238E27FC236}">
                  <a16:creationId xmlns:a16="http://schemas.microsoft.com/office/drawing/2014/main" id="{6B60DBAF-0F85-4288-9FBD-B34D557DB9BD}"/>
                </a:ext>
              </a:extLst>
            </p:cNvPr>
            <p:cNvSpPr>
              <a:spLocks/>
            </p:cNvSpPr>
            <p:nvPr/>
          </p:nvSpPr>
          <p:spPr bwMode="auto">
            <a:xfrm>
              <a:off x="5326" y="935"/>
              <a:ext cx="236" cy="182"/>
            </a:xfrm>
            <a:custGeom>
              <a:avLst/>
              <a:gdLst>
                <a:gd name="T0" fmla="*/ 109 w 478"/>
                <a:gd name="T1" fmla="*/ 0 h 364"/>
                <a:gd name="T2" fmla="*/ 101 w 478"/>
                <a:gd name="T3" fmla="*/ 2 h 364"/>
                <a:gd name="T4" fmla="*/ 91 w 478"/>
                <a:gd name="T5" fmla="*/ 6 h 364"/>
                <a:gd name="T6" fmla="*/ 78 w 478"/>
                <a:gd name="T7" fmla="*/ 11 h 364"/>
                <a:gd name="T8" fmla="*/ 65 w 478"/>
                <a:gd name="T9" fmla="*/ 15 h 364"/>
                <a:gd name="T10" fmla="*/ 51 w 478"/>
                <a:gd name="T11" fmla="*/ 19 h 364"/>
                <a:gd name="T12" fmla="*/ 38 w 478"/>
                <a:gd name="T13" fmla="*/ 22 h 364"/>
                <a:gd name="T14" fmla="*/ 27 w 478"/>
                <a:gd name="T15" fmla="*/ 25 h 364"/>
                <a:gd name="T16" fmla="*/ 16 w 478"/>
                <a:gd name="T17" fmla="*/ 26 h 364"/>
                <a:gd name="T18" fmla="*/ 11 w 478"/>
                <a:gd name="T19" fmla="*/ 25 h 364"/>
                <a:gd name="T20" fmla="*/ 7 w 478"/>
                <a:gd name="T21" fmla="*/ 24 h 364"/>
                <a:gd name="T22" fmla="*/ 3 w 478"/>
                <a:gd name="T23" fmla="*/ 23 h 364"/>
                <a:gd name="T24" fmla="*/ 0 w 478"/>
                <a:gd name="T25" fmla="*/ 23 h 364"/>
                <a:gd name="T26" fmla="*/ 14 w 478"/>
                <a:gd name="T27" fmla="*/ 31 h 364"/>
                <a:gd name="T28" fmla="*/ 25 w 478"/>
                <a:gd name="T29" fmla="*/ 42 h 364"/>
                <a:gd name="T30" fmla="*/ 35 w 478"/>
                <a:gd name="T31" fmla="*/ 55 h 364"/>
                <a:gd name="T32" fmla="*/ 44 w 478"/>
                <a:gd name="T33" fmla="*/ 69 h 364"/>
                <a:gd name="T34" fmla="*/ 53 w 478"/>
                <a:gd name="T35" fmla="*/ 85 h 364"/>
                <a:gd name="T36" fmla="*/ 59 w 478"/>
                <a:gd name="T37" fmla="*/ 102 h 364"/>
                <a:gd name="T38" fmla="*/ 64 w 478"/>
                <a:gd name="T39" fmla="*/ 119 h 364"/>
                <a:gd name="T40" fmla="*/ 67 w 478"/>
                <a:gd name="T41" fmla="*/ 137 h 364"/>
                <a:gd name="T42" fmla="*/ 74 w 478"/>
                <a:gd name="T43" fmla="*/ 137 h 364"/>
                <a:gd name="T44" fmla="*/ 81 w 478"/>
                <a:gd name="T45" fmla="*/ 139 h 364"/>
                <a:gd name="T46" fmla="*/ 90 w 478"/>
                <a:gd name="T47" fmla="*/ 142 h 364"/>
                <a:gd name="T48" fmla="*/ 99 w 478"/>
                <a:gd name="T49" fmla="*/ 148 h 364"/>
                <a:gd name="T50" fmla="*/ 108 w 478"/>
                <a:gd name="T51" fmla="*/ 155 h 364"/>
                <a:gd name="T52" fmla="*/ 117 w 478"/>
                <a:gd name="T53" fmla="*/ 162 h 364"/>
                <a:gd name="T54" fmla="*/ 124 w 478"/>
                <a:gd name="T55" fmla="*/ 172 h 364"/>
                <a:gd name="T56" fmla="*/ 130 w 478"/>
                <a:gd name="T57" fmla="*/ 182 h 364"/>
                <a:gd name="T58" fmla="*/ 137 w 478"/>
                <a:gd name="T59" fmla="*/ 177 h 364"/>
                <a:gd name="T60" fmla="*/ 146 w 478"/>
                <a:gd name="T61" fmla="*/ 172 h 364"/>
                <a:gd name="T62" fmla="*/ 158 w 478"/>
                <a:gd name="T63" fmla="*/ 167 h 364"/>
                <a:gd name="T64" fmla="*/ 171 w 478"/>
                <a:gd name="T65" fmla="*/ 164 h 364"/>
                <a:gd name="T66" fmla="*/ 185 w 478"/>
                <a:gd name="T67" fmla="*/ 162 h 364"/>
                <a:gd name="T68" fmla="*/ 202 w 478"/>
                <a:gd name="T69" fmla="*/ 164 h 364"/>
                <a:gd name="T70" fmla="*/ 220 w 478"/>
                <a:gd name="T71" fmla="*/ 169 h 364"/>
                <a:gd name="T72" fmla="*/ 239 w 478"/>
                <a:gd name="T73" fmla="*/ 176 h 364"/>
                <a:gd name="T74" fmla="*/ 234 w 478"/>
                <a:gd name="T75" fmla="*/ 169 h 364"/>
                <a:gd name="T76" fmla="*/ 228 w 478"/>
                <a:gd name="T77" fmla="*/ 161 h 364"/>
                <a:gd name="T78" fmla="*/ 223 w 478"/>
                <a:gd name="T79" fmla="*/ 151 h 364"/>
                <a:gd name="T80" fmla="*/ 219 w 478"/>
                <a:gd name="T81" fmla="*/ 139 h 364"/>
                <a:gd name="T82" fmla="*/ 218 w 478"/>
                <a:gd name="T83" fmla="*/ 126 h 364"/>
                <a:gd name="T84" fmla="*/ 218 w 478"/>
                <a:gd name="T85" fmla="*/ 112 h 364"/>
                <a:gd name="T86" fmla="*/ 222 w 478"/>
                <a:gd name="T87" fmla="*/ 96 h 364"/>
                <a:gd name="T88" fmla="*/ 229 w 478"/>
                <a:gd name="T89" fmla="*/ 78 h 364"/>
                <a:gd name="T90" fmla="*/ 218 w 478"/>
                <a:gd name="T91" fmla="*/ 76 h 364"/>
                <a:gd name="T92" fmla="*/ 207 w 478"/>
                <a:gd name="T93" fmla="*/ 72 h 364"/>
                <a:gd name="T94" fmla="*/ 196 w 478"/>
                <a:gd name="T95" fmla="*/ 67 h 364"/>
                <a:gd name="T96" fmla="*/ 186 w 478"/>
                <a:gd name="T97" fmla="*/ 61 h 364"/>
                <a:gd name="T98" fmla="*/ 178 w 478"/>
                <a:gd name="T99" fmla="*/ 52 h 364"/>
                <a:gd name="T100" fmla="*/ 171 w 478"/>
                <a:gd name="T101" fmla="*/ 42 h 364"/>
                <a:gd name="T102" fmla="*/ 168 w 478"/>
                <a:gd name="T103" fmla="*/ 28 h 364"/>
                <a:gd name="T104" fmla="*/ 167 w 478"/>
                <a:gd name="T105" fmla="*/ 12 h 364"/>
                <a:gd name="T106" fmla="*/ 161 w 478"/>
                <a:gd name="T107" fmla="*/ 13 h 364"/>
                <a:gd name="T108" fmla="*/ 155 w 478"/>
                <a:gd name="T109" fmla="*/ 15 h 364"/>
                <a:gd name="T110" fmla="*/ 148 w 478"/>
                <a:gd name="T111" fmla="*/ 15 h 364"/>
                <a:gd name="T112" fmla="*/ 141 w 478"/>
                <a:gd name="T113" fmla="*/ 15 h 364"/>
                <a:gd name="T114" fmla="*/ 133 w 478"/>
                <a:gd name="T115" fmla="*/ 13 h 364"/>
                <a:gd name="T116" fmla="*/ 125 w 478"/>
                <a:gd name="T117" fmla="*/ 10 h 364"/>
                <a:gd name="T118" fmla="*/ 118 w 478"/>
                <a:gd name="T119" fmla="*/ 6 h 364"/>
                <a:gd name="T120" fmla="*/ 109 w 478"/>
                <a:gd name="T121" fmla="*/ 0 h 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8" h="364">
                  <a:moveTo>
                    <a:pt x="218" y="0"/>
                  </a:moveTo>
                  <a:lnTo>
                    <a:pt x="201" y="4"/>
                  </a:lnTo>
                  <a:lnTo>
                    <a:pt x="181" y="12"/>
                  </a:lnTo>
                  <a:lnTo>
                    <a:pt x="156" y="21"/>
                  </a:lnTo>
                  <a:lnTo>
                    <a:pt x="130" y="29"/>
                  </a:lnTo>
                  <a:lnTo>
                    <a:pt x="102" y="37"/>
                  </a:lnTo>
                  <a:lnTo>
                    <a:pt x="76" y="44"/>
                  </a:lnTo>
                  <a:lnTo>
                    <a:pt x="53" y="49"/>
                  </a:lnTo>
                  <a:lnTo>
                    <a:pt x="31" y="51"/>
                  </a:lnTo>
                  <a:lnTo>
                    <a:pt x="22" y="49"/>
                  </a:lnTo>
                  <a:lnTo>
                    <a:pt x="13" y="47"/>
                  </a:lnTo>
                  <a:lnTo>
                    <a:pt x="5" y="46"/>
                  </a:lnTo>
                  <a:lnTo>
                    <a:pt x="0" y="46"/>
                  </a:lnTo>
                  <a:lnTo>
                    <a:pt x="27" y="61"/>
                  </a:lnTo>
                  <a:lnTo>
                    <a:pt x="50" y="83"/>
                  </a:lnTo>
                  <a:lnTo>
                    <a:pt x="70" y="109"/>
                  </a:lnTo>
                  <a:lnTo>
                    <a:pt x="88" y="137"/>
                  </a:lnTo>
                  <a:lnTo>
                    <a:pt x="105" y="169"/>
                  </a:lnTo>
                  <a:lnTo>
                    <a:pt x="117" y="203"/>
                  </a:lnTo>
                  <a:lnTo>
                    <a:pt x="128" y="238"/>
                  </a:lnTo>
                  <a:lnTo>
                    <a:pt x="134" y="274"/>
                  </a:lnTo>
                  <a:lnTo>
                    <a:pt x="147" y="274"/>
                  </a:lnTo>
                  <a:lnTo>
                    <a:pt x="162" y="277"/>
                  </a:lnTo>
                  <a:lnTo>
                    <a:pt x="179" y="284"/>
                  </a:lnTo>
                  <a:lnTo>
                    <a:pt x="198" y="295"/>
                  </a:lnTo>
                  <a:lnTo>
                    <a:pt x="216" y="309"/>
                  </a:lnTo>
                  <a:lnTo>
                    <a:pt x="233" y="324"/>
                  </a:lnTo>
                  <a:lnTo>
                    <a:pt x="248" y="343"/>
                  </a:lnTo>
                  <a:lnTo>
                    <a:pt x="259" y="364"/>
                  </a:lnTo>
                  <a:lnTo>
                    <a:pt x="273" y="354"/>
                  </a:lnTo>
                  <a:lnTo>
                    <a:pt x="292" y="343"/>
                  </a:lnTo>
                  <a:lnTo>
                    <a:pt x="315" y="334"/>
                  </a:lnTo>
                  <a:lnTo>
                    <a:pt x="341" y="327"/>
                  </a:lnTo>
                  <a:lnTo>
                    <a:pt x="370" y="324"/>
                  </a:lnTo>
                  <a:lnTo>
                    <a:pt x="404" y="327"/>
                  </a:lnTo>
                  <a:lnTo>
                    <a:pt x="439" y="337"/>
                  </a:lnTo>
                  <a:lnTo>
                    <a:pt x="478" y="352"/>
                  </a:lnTo>
                  <a:lnTo>
                    <a:pt x="467" y="338"/>
                  </a:lnTo>
                  <a:lnTo>
                    <a:pt x="455" y="321"/>
                  </a:lnTo>
                  <a:lnTo>
                    <a:pt x="446" y="301"/>
                  </a:lnTo>
                  <a:lnTo>
                    <a:pt x="438" y="278"/>
                  </a:lnTo>
                  <a:lnTo>
                    <a:pt x="435" y="252"/>
                  </a:lnTo>
                  <a:lnTo>
                    <a:pt x="435" y="223"/>
                  </a:lnTo>
                  <a:lnTo>
                    <a:pt x="443" y="191"/>
                  </a:lnTo>
                  <a:lnTo>
                    <a:pt x="458" y="155"/>
                  </a:lnTo>
                  <a:lnTo>
                    <a:pt x="436" y="151"/>
                  </a:lnTo>
                  <a:lnTo>
                    <a:pt x="413" y="143"/>
                  </a:lnTo>
                  <a:lnTo>
                    <a:pt x="392" y="134"/>
                  </a:lnTo>
                  <a:lnTo>
                    <a:pt x="372" y="121"/>
                  </a:lnTo>
                  <a:lnTo>
                    <a:pt x="355" y="104"/>
                  </a:lnTo>
                  <a:lnTo>
                    <a:pt x="342" y="83"/>
                  </a:lnTo>
                  <a:lnTo>
                    <a:pt x="335" y="55"/>
                  </a:lnTo>
                  <a:lnTo>
                    <a:pt x="333" y="23"/>
                  </a:lnTo>
                  <a:lnTo>
                    <a:pt x="321" y="26"/>
                  </a:lnTo>
                  <a:lnTo>
                    <a:pt x="309" y="29"/>
                  </a:lnTo>
                  <a:lnTo>
                    <a:pt x="295" y="29"/>
                  </a:lnTo>
                  <a:lnTo>
                    <a:pt x="281" y="29"/>
                  </a:lnTo>
                  <a:lnTo>
                    <a:pt x="265" y="26"/>
                  </a:lnTo>
                  <a:lnTo>
                    <a:pt x="250" y="20"/>
                  </a:lnTo>
                  <a:lnTo>
                    <a:pt x="235" y="12"/>
                  </a:lnTo>
                  <a:lnTo>
                    <a:pt x="218" y="0"/>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1" name="Freeform 14">
              <a:extLst>
                <a:ext uri="{FF2B5EF4-FFF2-40B4-BE49-F238E27FC236}">
                  <a16:creationId xmlns:a16="http://schemas.microsoft.com/office/drawing/2014/main" id="{99261156-C503-4919-98FE-093A54198F7A}"/>
                </a:ext>
              </a:extLst>
            </p:cNvPr>
            <p:cNvSpPr>
              <a:spLocks/>
            </p:cNvSpPr>
            <p:nvPr/>
          </p:nvSpPr>
          <p:spPr bwMode="auto">
            <a:xfrm>
              <a:off x="5206" y="661"/>
              <a:ext cx="209" cy="258"/>
            </a:xfrm>
            <a:custGeom>
              <a:avLst/>
              <a:gdLst>
                <a:gd name="T0" fmla="*/ 176 w 419"/>
                <a:gd name="T1" fmla="*/ 125 h 515"/>
                <a:gd name="T2" fmla="*/ 149 w 419"/>
                <a:gd name="T3" fmla="*/ 126 h 515"/>
                <a:gd name="T4" fmla="*/ 114 w 419"/>
                <a:gd name="T5" fmla="*/ 139 h 515"/>
                <a:gd name="T6" fmla="*/ 81 w 419"/>
                <a:gd name="T7" fmla="*/ 169 h 515"/>
                <a:gd name="T8" fmla="*/ 65 w 419"/>
                <a:gd name="T9" fmla="*/ 205 h 515"/>
                <a:gd name="T10" fmla="*/ 58 w 419"/>
                <a:gd name="T11" fmla="*/ 224 h 515"/>
                <a:gd name="T12" fmla="*/ 52 w 419"/>
                <a:gd name="T13" fmla="*/ 238 h 515"/>
                <a:gd name="T14" fmla="*/ 44 w 419"/>
                <a:gd name="T15" fmla="*/ 246 h 515"/>
                <a:gd name="T16" fmla="*/ 34 w 419"/>
                <a:gd name="T17" fmla="*/ 249 h 515"/>
                <a:gd name="T18" fmla="*/ 23 w 419"/>
                <a:gd name="T19" fmla="*/ 251 h 515"/>
                <a:gd name="T20" fmla="*/ 13 w 419"/>
                <a:gd name="T21" fmla="*/ 253 h 515"/>
                <a:gd name="T22" fmla="*/ 5 w 419"/>
                <a:gd name="T23" fmla="*/ 256 h 515"/>
                <a:gd name="T24" fmla="*/ 1 w 419"/>
                <a:gd name="T25" fmla="*/ 257 h 515"/>
                <a:gd name="T26" fmla="*/ 1 w 419"/>
                <a:gd name="T27" fmla="*/ 255 h 515"/>
                <a:gd name="T28" fmla="*/ 18 w 419"/>
                <a:gd name="T29" fmla="*/ 246 h 515"/>
                <a:gd name="T30" fmla="*/ 41 w 419"/>
                <a:gd name="T31" fmla="*/ 220 h 515"/>
                <a:gd name="T32" fmla="*/ 50 w 419"/>
                <a:gd name="T33" fmla="*/ 189 h 515"/>
                <a:gd name="T34" fmla="*/ 53 w 419"/>
                <a:gd name="T35" fmla="*/ 162 h 515"/>
                <a:gd name="T36" fmla="*/ 52 w 419"/>
                <a:gd name="T37" fmla="*/ 143 h 515"/>
                <a:gd name="T38" fmla="*/ 47 w 419"/>
                <a:gd name="T39" fmla="*/ 122 h 515"/>
                <a:gd name="T40" fmla="*/ 51 w 419"/>
                <a:gd name="T41" fmla="*/ 109 h 515"/>
                <a:gd name="T42" fmla="*/ 67 w 419"/>
                <a:gd name="T43" fmla="*/ 98 h 515"/>
                <a:gd name="T44" fmla="*/ 82 w 419"/>
                <a:gd name="T45" fmla="*/ 79 h 515"/>
                <a:gd name="T46" fmla="*/ 87 w 419"/>
                <a:gd name="T47" fmla="*/ 57 h 515"/>
                <a:gd name="T48" fmla="*/ 93 w 419"/>
                <a:gd name="T49" fmla="*/ 45 h 515"/>
                <a:gd name="T50" fmla="*/ 117 w 419"/>
                <a:gd name="T51" fmla="*/ 37 h 515"/>
                <a:gd name="T52" fmla="*/ 142 w 419"/>
                <a:gd name="T53" fmla="*/ 24 h 515"/>
                <a:gd name="T54" fmla="*/ 164 w 419"/>
                <a:gd name="T55" fmla="*/ 8 h 515"/>
                <a:gd name="T56" fmla="*/ 170 w 419"/>
                <a:gd name="T57" fmla="*/ 10 h 515"/>
                <a:gd name="T58" fmla="*/ 174 w 419"/>
                <a:gd name="T59" fmla="*/ 34 h 515"/>
                <a:gd name="T60" fmla="*/ 184 w 419"/>
                <a:gd name="T61" fmla="*/ 59 h 515"/>
                <a:gd name="T62" fmla="*/ 199 w 419"/>
                <a:gd name="T63" fmla="*/ 78 h 515"/>
                <a:gd name="T64" fmla="*/ 203 w 419"/>
                <a:gd name="T65" fmla="*/ 85 h 515"/>
                <a:gd name="T66" fmla="*/ 189 w 419"/>
                <a:gd name="T67" fmla="*/ 92 h 515"/>
                <a:gd name="T68" fmla="*/ 180 w 419"/>
                <a:gd name="T69" fmla="*/ 102 h 515"/>
                <a:gd name="T70" fmla="*/ 179 w 419"/>
                <a:gd name="T71" fmla="*/ 115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 h="515">
                  <a:moveTo>
                    <a:pt x="367" y="249"/>
                  </a:moveTo>
                  <a:lnTo>
                    <a:pt x="353" y="249"/>
                  </a:lnTo>
                  <a:lnTo>
                    <a:pt x="330" y="249"/>
                  </a:lnTo>
                  <a:lnTo>
                    <a:pt x="299" y="252"/>
                  </a:lnTo>
                  <a:lnTo>
                    <a:pt x="265" y="261"/>
                  </a:lnTo>
                  <a:lnTo>
                    <a:pt x="228" y="277"/>
                  </a:lnTo>
                  <a:lnTo>
                    <a:pt x="193" y="301"/>
                  </a:lnTo>
                  <a:lnTo>
                    <a:pt x="162" y="337"/>
                  </a:lnTo>
                  <a:lnTo>
                    <a:pt x="138" y="386"/>
                  </a:lnTo>
                  <a:lnTo>
                    <a:pt x="130" y="409"/>
                  </a:lnTo>
                  <a:lnTo>
                    <a:pt x="122" y="429"/>
                  </a:lnTo>
                  <a:lnTo>
                    <a:pt x="116" y="447"/>
                  </a:lnTo>
                  <a:lnTo>
                    <a:pt x="110" y="463"/>
                  </a:lnTo>
                  <a:lnTo>
                    <a:pt x="104" y="475"/>
                  </a:lnTo>
                  <a:lnTo>
                    <a:pt x="96" y="484"/>
                  </a:lnTo>
                  <a:lnTo>
                    <a:pt x="88" y="492"/>
                  </a:lnTo>
                  <a:lnTo>
                    <a:pt x="79" y="495"/>
                  </a:lnTo>
                  <a:lnTo>
                    <a:pt x="68" y="497"/>
                  </a:lnTo>
                  <a:lnTo>
                    <a:pt x="57" y="500"/>
                  </a:lnTo>
                  <a:lnTo>
                    <a:pt x="47" y="501"/>
                  </a:lnTo>
                  <a:lnTo>
                    <a:pt x="37" y="504"/>
                  </a:lnTo>
                  <a:lnTo>
                    <a:pt x="27" y="506"/>
                  </a:lnTo>
                  <a:lnTo>
                    <a:pt x="17" y="509"/>
                  </a:lnTo>
                  <a:lnTo>
                    <a:pt x="10" y="512"/>
                  </a:lnTo>
                  <a:lnTo>
                    <a:pt x="3" y="515"/>
                  </a:lnTo>
                  <a:lnTo>
                    <a:pt x="3" y="513"/>
                  </a:lnTo>
                  <a:lnTo>
                    <a:pt x="3" y="510"/>
                  </a:lnTo>
                  <a:lnTo>
                    <a:pt x="2" y="509"/>
                  </a:lnTo>
                  <a:lnTo>
                    <a:pt x="0" y="507"/>
                  </a:lnTo>
                  <a:lnTo>
                    <a:pt x="36" y="492"/>
                  </a:lnTo>
                  <a:lnTo>
                    <a:pt x="64" y="469"/>
                  </a:lnTo>
                  <a:lnTo>
                    <a:pt x="82" y="440"/>
                  </a:lnTo>
                  <a:lnTo>
                    <a:pt x="94" y="409"/>
                  </a:lnTo>
                  <a:lnTo>
                    <a:pt x="101" y="378"/>
                  </a:lnTo>
                  <a:lnTo>
                    <a:pt x="105" y="347"/>
                  </a:lnTo>
                  <a:lnTo>
                    <a:pt x="107" y="323"/>
                  </a:lnTo>
                  <a:lnTo>
                    <a:pt x="107" y="303"/>
                  </a:lnTo>
                  <a:lnTo>
                    <a:pt x="105" y="286"/>
                  </a:lnTo>
                  <a:lnTo>
                    <a:pt x="101" y="266"/>
                  </a:lnTo>
                  <a:lnTo>
                    <a:pt x="94" y="244"/>
                  </a:lnTo>
                  <a:lnTo>
                    <a:pt x="88" y="220"/>
                  </a:lnTo>
                  <a:lnTo>
                    <a:pt x="102" y="217"/>
                  </a:lnTo>
                  <a:lnTo>
                    <a:pt x="117" y="207"/>
                  </a:lnTo>
                  <a:lnTo>
                    <a:pt x="134" y="195"/>
                  </a:lnTo>
                  <a:lnTo>
                    <a:pt x="150" y="178"/>
                  </a:lnTo>
                  <a:lnTo>
                    <a:pt x="164" y="158"/>
                  </a:lnTo>
                  <a:lnTo>
                    <a:pt x="171" y="137"/>
                  </a:lnTo>
                  <a:lnTo>
                    <a:pt x="174" y="114"/>
                  </a:lnTo>
                  <a:lnTo>
                    <a:pt x="168" y="90"/>
                  </a:lnTo>
                  <a:lnTo>
                    <a:pt x="187" y="89"/>
                  </a:lnTo>
                  <a:lnTo>
                    <a:pt x="208" y="83"/>
                  </a:lnTo>
                  <a:lnTo>
                    <a:pt x="235" y="74"/>
                  </a:lnTo>
                  <a:lnTo>
                    <a:pt x="261" y="61"/>
                  </a:lnTo>
                  <a:lnTo>
                    <a:pt x="285" y="47"/>
                  </a:lnTo>
                  <a:lnTo>
                    <a:pt x="309" y="32"/>
                  </a:lnTo>
                  <a:lnTo>
                    <a:pt x="329" y="15"/>
                  </a:lnTo>
                  <a:lnTo>
                    <a:pt x="341" y="0"/>
                  </a:lnTo>
                  <a:lnTo>
                    <a:pt x="341" y="20"/>
                  </a:lnTo>
                  <a:lnTo>
                    <a:pt x="342" y="43"/>
                  </a:lnTo>
                  <a:lnTo>
                    <a:pt x="349" y="67"/>
                  </a:lnTo>
                  <a:lnTo>
                    <a:pt x="356" y="92"/>
                  </a:lnTo>
                  <a:lnTo>
                    <a:pt x="369" y="117"/>
                  </a:lnTo>
                  <a:lnTo>
                    <a:pt x="382" y="138"/>
                  </a:lnTo>
                  <a:lnTo>
                    <a:pt x="399" y="155"/>
                  </a:lnTo>
                  <a:lnTo>
                    <a:pt x="419" y="169"/>
                  </a:lnTo>
                  <a:lnTo>
                    <a:pt x="406" y="170"/>
                  </a:lnTo>
                  <a:lnTo>
                    <a:pt x="393" y="175"/>
                  </a:lnTo>
                  <a:lnTo>
                    <a:pt x="379" y="183"/>
                  </a:lnTo>
                  <a:lnTo>
                    <a:pt x="369" y="190"/>
                  </a:lnTo>
                  <a:lnTo>
                    <a:pt x="361" y="203"/>
                  </a:lnTo>
                  <a:lnTo>
                    <a:pt x="358" y="215"/>
                  </a:lnTo>
                  <a:lnTo>
                    <a:pt x="359" y="230"/>
                  </a:lnTo>
                  <a:lnTo>
                    <a:pt x="367" y="249"/>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2" name="Freeform 15">
              <a:extLst>
                <a:ext uri="{FF2B5EF4-FFF2-40B4-BE49-F238E27FC236}">
                  <a16:creationId xmlns:a16="http://schemas.microsoft.com/office/drawing/2014/main" id="{19B57D99-679F-4678-BD66-C775932CAE00}"/>
                </a:ext>
              </a:extLst>
            </p:cNvPr>
            <p:cNvSpPr>
              <a:spLocks/>
            </p:cNvSpPr>
            <p:nvPr/>
          </p:nvSpPr>
          <p:spPr bwMode="auto">
            <a:xfrm>
              <a:off x="5134" y="663"/>
              <a:ext cx="124" cy="249"/>
            </a:xfrm>
            <a:custGeom>
              <a:avLst/>
              <a:gdLst>
                <a:gd name="T0" fmla="*/ 68 w 248"/>
                <a:gd name="T1" fmla="*/ 247 h 500"/>
                <a:gd name="T2" fmla="*/ 59 w 248"/>
                <a:gd name="T3" fmla="*/ 239 h 500"/>
                <a:gd name="T4" fmla="*/ 47 w 248"/>
                <a:gd name="T5" fmla="*/ 240 h 500"/>
                <a:gd name="T6" fmla="*/ 40 w 248"/>
                <a:gd name="T7" fmla="*/ 237 h 500"/>
                <a:gd name="T8" fmla="*/ 41 w 248"/>
                <a:gd name="T9" fmla="*/ 230 h 500"/>
                <a:gd name="T10" fmla="*/ 49 w 248"/>
                <a:gd name="T11" fmla="*/ 222 h 500"/>
                <a:gd name="T12" fmla="*/ 57 w 248"/>
                <a:gd name="T13" fmla="*/ 219 h 500"/>
                <a:gd name="T14" fmla="*/ 64 w 248"/>
                <a:gd name="T15" fmla="*/ 219 h 500"/>
                <a:gd name="T16" fmla="*/ 70 w 248"/>
                <a:gd name="T17" fmla="*/ 217 h 500"/>
                <a:gd name="T18" fmla="*/ 74 w 248"/>
                <a:gd name="T19" fmla="*/ 213 h 500"/>
                <a:gd name="T20" fmla="*/ 77 w 248"/>
                <a:gd name="T21" fmla="*/ 208 h 500"/>
                <a:gd name="T22" fmla="*/ 77 w 248"/>
                <a:gd name="T23" fmla="*/ 203 h 500"/>
                <a:gd name="T24" fmla="*/ 77 w 248"/>
                <a:gd name="T25" fmla="*/ 198 h 500"/>
                <a:gd name="T26" fmla="*/ 75 w 248"/>
                <a:gd name="T27" fmla="*/ 193 h 500"/>
                <a:gd name="T28" fmla="*/ 71 w 248"/>
                <a:gd name="T29" fmla="*/ 189 h 500"/>
                <a:gd name="T30" fmla="*/ 65 w 248"/>
                <a:gd name="T31" fmla="*/ 187 h 500"/>
                <a:gd name="T32" fmla="*/ 58 w 248"/>
                <a:gd name="T33" fmla="*/ 187 h 500"/>
                <a:gd name="T34" fmla="*/ 52 w 248"/>
                <a:gd name="T35" fmla="*/ 188 h 500"/>
                <a:gd name="T36" fmla="*/ 47 w 248"/>
                <a:gd name="T37" fmla="*/ 193 h 500"/>
                <a:gd name="T38" fmla="*/ 46 w 248"/>
                <a:gd name="T39" fmla="*/ 200 h 500"/>
                <a:gd name="T40" fmla="*/ 42 w 248"/>
                <a:gd name="T41" fmla="*/ 208 h 500"/>
                <a:gd name="T42" fmla="*/ 33 w 248"/>
                <a:gd name="T43" fmla="*/ 216 h 500"/>
                <a:gd name="T44" fmla="*/ 29 w 248"/>
                <a:gd name="T45" fmla="*/ 216 h 500"/>
                <a:gd name="T46" fmla="*/ 25 w 248"/>
                <a:gd name="T47" fmla="*/ 213 h 500"/>
                <a:gd name="T48" fmla="*/ 25 w 248"/>
                <a:gd name="T49" fmla="*/ 207 h 500"/>
                <a:gd name="T50" fmla="*/ 28 w 248"/>
                <a:gd name="T51" fmla="*/ 197 h 500"/>
                <a:gd name="T52" fmla="*/ 34 w 248"/>
                <a:gd name="T53" fmla="*/ 190 h 500"/>
                <a:gd name="T54" fmla="*/ 40 w 248"/>
                <a:gd name="T55" fmla="*/ 182 h 500"/>
                <a:gd name="T56" fmla="*/ 42 w 248"/>
                <a:gd name="T57" fmla="*/ 176 h 500"/>
                <a:gd name="T58" fmla="*/ 42 w 248"/>
                <a:gd name="T59" fmla="*/ 173 h 500"/>
                <a:gd name="T60" fmla="*/ 39 w 248"/>
                <a:gd name="T61" fmla="*/ 168 h 500"/>
                <a:gd name="T62" fmla="*/ 33 w 248"/>
                <a:gd name="T63" fmla="*/ 162 h 500"/>
                <a:gd name="T64" fmla="*/ 23 w 248"/>
                <a:gd name="T65" fmla="*/ 159 h 500"/>
                <a:gd name="T66" fmla="*/ 17 w 248"/>
                <a:gd name="T67" fmla="*/ 160 h 500"/>
                <a:gd name="T68" fmla="*/ 13 w 248"/>
                <a:gd name="T69" fmla="*/ 163 h 500"/>
                <a:gd name="T70" fmla="*/ 9 w 248"/>
                <a:gd name="T71" fmla="*/ 166 h 500"/>
                <a:gd name="T72" fmla="*/ 3 w 248"/>
                <a:gd name="T73" fmla="*/ 156 h 500"/>
                <a:gd name="T74" fmla="*/ 0 w 248"/>
                <a:gd name="T75" fmla="*/ 132 h 500"/>
                <a:gd name="T76" fmla="*/ 7 w 248"/>
                <a:gd name="T77" fmla="*/ 107 h 500"/>
                <a:gd name="T78" fmla="*/ 19 w 248"/>
                <a:gd name="T79" fmla="*/ 83 h 500"/>
                <a:gd name="T80" fmla="*/ 36 w 248"/>
                <a:gd name="T81" fmla="*/ 60 h 500"/>
                <a:gd name="T82" fmla="*/ 56 w 248"/>
                <a:gd name="T83" fmla="*/ 40 h 500"/>
                <a:gd name="T84" fmla="*/ 77 w 248"/>
                <a:gd name="T85" fmla="*/ 24 h 500"/>
                <a:gd name="T86" fmla="*/ 97 w 248"/>
                <a:gd name="T87" fmla="*/ 12 h 500"/>
                <a:gd name="T88" fmla="*/ 108 w 248"/>
                <a:gd name="T89" fmla="*/ 7 h 500"/>
                <a:gd name="T90" fmla="*/ 116 w 248"/>
                <a:gd name="T91" fmla="*/ 4 h 500"/>
                <a:gd name="T92" fmla="*/ 123 w 248"/>
                <a:gd name="T93" fmla="*/ 0 h 500"/>
                <a:gd name="T94" fmla="*/ 124 w 248"/>
                <a:gd name="T95" fmla="*/ 2 h 500"/>
                <a:gd name="T96" fmla="*/ 114 w 248"/>
                <a:gd name="T97" fmla="*/ 17 h 500"/>
                <a:gd name="T98" fmla="*/ 102 w 248"/>
                <a:gd name="T99" fmla="*/ 45 h 500"/>
                <a:gd name="T100" fmla="*/ 102 w 248"/>
                <a:gd name="T101" fmla="*/ 69 h 500"/>
                <a:gd name="T102" fmla="*/ 109 w 248"/>
                <a:gd name="T103" fmla="*/ 94 h 500"/>
                <a:gd name="T104" fmla="*/ 116 w 248"/>
                <a:gd name="T105" fmla="*/ 119 h 500"/>
                <a:gd name="T106" fmla="*/ 121 w 248"/>
                <a:gd name="T107" fmla="*/ 140 h 500"/>
                <a:gd name="T108" fmla="*/ 122 w 248"/>
                <a:gd name="T109" fmla="*/ 158 h 500"/>
                <a:gd name="T110" fmla="*/ 119 w 248"/>
                <a:gd name="T111" fmla="*/ 186 h 500"/>
                <a:gd name="T112" fmla="*/ 110 w 248"/>
                <a:gd name="T113" fmla="*/ 217 h 500"/>
                <a:gd name="T114" fmla="*/ 87 w 248"/>
                <a:gd name="T115" fmla="*/ 243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 h="500">
                  <a:moveTo>
                    <a:pt x="137" y="500"/>
                  </a:moveTo>
                  <a:lnTo>
                    <a:pt x="136" y="494"/>
                  </a:lnTo>
                  <a:lnTo>
                    <a:pt x="130" y="485"/>
                  </a:lnTo>
                  <a:lnTo>
                    <a:pt x="117" y="477"/>
                  </a:lnTo>
                  <a:lnTo>
                    <a:pt x="102" y="479"/>
                  </a:lnTo>
                  <a:lnTo>
                    <a:pt x="93" y="480"/>
                  </a:lnTo>
                  <a:lnTo>
                    <a:pt x="85" y="477"/>
                  </a:lnTo>
                  <a:lnTo>
                    <a:pt x="79" y="473"/>
                  </a:lnTo>
                  <a:lnTo>
                    <a:pt x="74" y="466"/>
                  </a:lnTo>
                  <a:lnTo>
                    <a:pt x="82" y="459"/>
                  </a:lnTo>
                  <a:lnTo>
                    <a:pt x="90" y="450"/>
                  </a:lnTo>
                  <a:lnTo>
                    <a:pt x="97" y="443"/>
                  </a:lnTo>
                  <a:lnTo>
                    <a:pt x="103" y="437"/>
                  </a:lnTo>
                  <a:lnTo>
                    <a:pt x="113" y="437"/>
                  </a:lnTo>
                  <a:lnTo>
                    <a:pt x="120" y="437"/>
                  </a:lnTo>
                  <a:lnTo>
                    <a:pt x="127" y="437"/>
                  </a:lnTo>
                  <a:lnTo>
                    <a:pt x="133" y="436"/>
                  </a:lnTo>
                  <a:lnTo>
                    <a:pt x="139" y="433"/>
                  </a:lnTo>
                  <a:lnTo>
                    <a:pt x="144" y="430"/>
                  </a:lnTo>
                  <a:lnTo>
                    <a:pt x="148" y="425"/>
                  </a:lnTo>
                  <a:lnTo>
                    <a:pt x="151" y="420"/>
                  </a:lnTo>
                  <a:lnTo>
                    <a:pt x="153" y="416"/>
                  </a:lnTo>
                  <a:lnTo>
                    <a:pt x="154" y="410"/>
                  </a:lnTo>
                  <a:lnTo>
                    <a:pt x="154" y="405"/>
                  </a:lnTo>
                  <a:lnTo>
                    <a:pt x="154" y="400"/>
                  </a:lnTo>
                  <a:lnTo>
                    <a:pt x="154" y="396"/>
                  </a:lnTo>
                  <a:lnTo>
                    <a:pt x="153" y="391"/>
                  </a:lnTo>
                  <a:lnTo>
                    <a:pt x="150" y="386"/>
                  </a:lnTo>
                  <a:lnTo>
                    <a:pt x="147" y="382"/>
                  </a:lnTo>
                  <a:lnTo>
                    <a:pt x="142" y="377"/>
                  </a:lnTo>
                  <a:lnTo>
                    <a:pt x="137" y="374"/>
                  </a:lnTo>
                  <a:lnTo>
                    <a:pt x="130" y="373"/>
                  </a:lnTo>
                  <a:lnTo>
                    <a:pt x="124" y="373"/>
                  </a:lnTo>
                  <a:lnTo>
                    <a:pt x="116" y="373"/>
                  </a:lnTo>
                  <a:lnTo>
                    <a:pt x="110" y="374"/>
                  </a:lnTo>
                  <a:lnTo>
                    <a:pt x="103" y="376"/>
                  </a:lnTo>
                  <a:lnTo>
                    <a:pt x="99" y="379"/>
                  </a:lnTo>
                  <a:lnTo>
                    <a:pt x="93" y="386"/>
                  </a:lnTo>
                  <a:lnTo>
                    <a:pt x="91" y="394"/>
                  </a:lnTo>
                  <a:lnTo>
                    <a:pt x="91" y="400"/>
                  </a:lnTo>
                  <a:lnTo>
                    <a:pt x="91" y="406"/>
                  </a:lnTo>
                  <a:lnTo>
                    <a:pt x="83" y="416"/>
                  </a:lnTo>
                  <a:lnTo>
                    <a:pt x="74" y="425"/>
                  </a:lnTo>
                  <a:lnTo>
                    <a:pt x="65" y="431"/>
                  </a:lnTo>
                  <a:lnTo>
                    <a:pt x="60" y="434"/>
                  </a:lnTo>
                  <a:lnTo>
                    <a:pt x="57" y="431"/>
                  </a:lnTo>
                  <a:lnTo>
                    <a:pt x="54" y="428"/>
                  </a:lnTo>
                  <a:lnTo>
                    <a:pt x="50" y="425"/>
                  </a:lnTo>
                  <a:lnTo>
                    <a:pt x="45" y="423"/>
                  </a:lnTo>
                  <a:lnTo>
                    <a:pt x="50" y="414"/>
                  </a:lnTo>
                  <a:lnTo>
                    <a:pt x="54" y="403"/>
                  </a:lnTo>
                  <a:lnTo>
                    <a:pt x="56" y="393"/>
                  </a:lnTo>
                  <a:lnTo>
                    <a:pt x="59" y="386"/>
                  </a:lnTo>
                  <a:lnTo>
                    <a:pt x="68" y="380"/>
                  </a:lnTo>
                  <a:lnTo>
                    <a:pt x="74" y="373"/>
                  </a:lnTo>
                  <a:lnTo>
                    <a:pt x="79" y="363"/>
                  </a:lnTo>
                  <a:lnTo>
                    <a:pt x="82" y="354"/>
                  </a:lnTo>
                  <a:lnTo>
                    <a:pt x="83" y="351"/>
                  </a:lnTo>
                  <a:lnTo>
                    <a:pt x="83" y="348"/>
                  </a:lnTo>
                  <a:lnTo>
                    <a:pt x="83" y="345"/>
                  </a:lnTo>
                  <a:lnTo>
                    <a:pt x="82" y="342"/>
                  </a:lnTo>
                  <a:lnTo>
                    <a:pt x="77" y="336"/>
                  </a:lnTo>
                  <a:lnTo>
                    <a:pt x="73" y="328"/>
                  </a:lnTo>
                  <a:lnTo>
                    <a:pt x="65" y="323"/>
                  </a:lnTo>
                  <a:lnTo>
                    <a:pt x="53" y="319"/>
                  </a:lnTo>
                  <a:lnTo>
                    <a:pt x="46" y="317"/>
                  </a:lnTo>
                  <a:lnTo>
                    <a:pt x="40" y="317"/>
                  </a:lnTo>
                  <a:lnTo>
                    <a:pt x="34" y="319"/>
                  </a:lnTo>
                  <a:lnTo>
                    <a:pt x="30" y="322"/>
                  </a:lnTo>
                  <a:lnTo>
                    <a:pt x="25" y="325"/>
                  </a:lnTo>
                  <a:lnTo>
                    <a:pt x="20" y="328"/>
                  </a:lnTo>
                  <a:lnTo>
                    <a:pt x="17" y="331"/>
                  </a:lnTo>
                  <a:lnTo>
                    <a:pt x="14" y="334"/>
                  </a:lnTo>
                  <a:lnTo>
                    <a:pt x="5" y="311"/>
                  </a:lnTo>
                  <a:lnTo>
                    <a:pt x="0" y="286"/>
                  </a:lnTo>
                  <a:lnTo>
                    <a:pt x="0" y="263"/>
                  </a:lnTo>
                  <a:lnTo>
                    <a:pt x="5" y="239"/>
                  </a:lnTo>
                  <a:lnTo>
                    <a:pt x="13" y="214"/>
                  </a:lnTo>
                  <a:lnTo>
                    <a:pt x="23" y="190"/>
                  </a:lnTo>
                  <a:lnTo>
                    <a:pt x="37" y="165"/>
                  </a:lnTo>
                  <a:lnTo>
                    <a:pt x="53" y="142"/>
                  </a:lnTo>
                  <a:lnTo>
                    <a:pt x="71" y="120"/>
                  </a:lnTo>
                  <a:lnTo>
                    <a:pt x="91" y="100"/>
                  </a:lnTo>
                  <a:lnTo>
                    <a:pt x="111" y="80"/>
                  </a:lnTo>
                  <a:lnTo>
                    <a:pt x="131" y="63"/>
                  </a:lnTo>
                  <a:lnTo>
                    <a:pt x="153" y="48"/>
                  </a:lnTo>
                  <a:lnTo>
                    <a:pt x="173" y="34"/>
                  </a:lnTo>
                  <a:lnTo>
                    <a:pt x="193" y="23"/>
                  </a:lnTo>
                  <a:lnTo>
                    <a:pt x="211" y="16"/>
                  </a:lnTo>
                  <a:lnTo>
                    <a:pt x="216" y="14"/>
                  </a:lnTo>
                  <a:lnTo>
                    <a:pt x="224" y="10"/>
                  </a:lnTo>
                  <a:lnTo>
                    <a:pt x="231" y="7"/>
                  </a:lnTo>
                  <a:lnTo>
                    <a:pt x="239" y="2"/>
                  </a:lnTo>
                  <a:lnTo>
                    <a:pt x="245" y="0"/>
                  </a:lnTo>
                  <a:lnTo>
                    <a:pt x="248" y="0"/>
                  </a:lnTo>
                  <a:lnTo>
                    <a:pt x="248" y="3"/>
                  </a:lnTo>
                  <a:lnTo>
                    <a:pt x="244" y="11"/>
                  </a:lnTo>
                  <a:lnTo>
                    <a:pt x="228" y="33"/>
                  </a:lnTo>
                  <a:lnTo>
                    <a:pt x="214" y="60"/>
                  </a:lnTo>
                  <a:lnTo>
                    <a:pt x="204" y="90"/>
                  </a:lnTo>
                  <a:lnTo>
                    <a:pt x="202" y="119"/>
                  </a:lnTo>
                  <a:lnTo>
                    <a:pt x="204" y="137"/>
                  </a:lnTo>
                  <a:lnTo>
                    <a:pt x="210" y="160"/>
                  </a:lnTo>
                  <a:lnTo>
                    <a:pt x="218" y="187"/>
                  </a:lnTo>
                  <a:lnTo>
                    <a:pt x="225" y="213"/>
                  </a:lnTo>
                  <a:lnTo>
                    <a:pt x="231" y="237"/>
                  </a:lnTo>
                  <a:lnTo>
                    <a:pt x="238" y="259"/>
                  </a:lnTo>
                  <a:lnTo>
                    <a:pt x="242" y="279"/>
                  </a:lnTo>
                  <a:lnTo>
                    <a:pt x="244" y="296"/>
                  </a:lnTo>
                  <a:lnTo>
                    <a:pt x="244" y="316"/>
                  </a:lnTo>
                  <a:lnTo>
                    <a:pt x="242" y="340"/>
                  </a:lnTo>
                  <a:lnTo>
                    <a:pt x="238" y="371"/>
                  </a:lnTo>
                  <a:lnTo>
                    <a:pt x="231" y="402"/>
                  </a:lnTo>
                  <a:lnTo>
                    <a:pt x="219" y="433"/>
                  </a:lnTo>
                  <a:lnTo>
                    <a:pt x="201" y="462"/>
                  </a:lnTo>
                  <a:lnTo>
                    <a:pt x="173" y="485"/>
                  </a:lnTo>
                  <a:lnTo>
                    <a:pt x="137" y="500"/>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3" name="Freeform 16">
              <a:extLst>
                <a:ext uri="{FF2B5EF4-FFF2-40B4-BE49-F238E27FC236}">
                  <a16:creationId xmlns:a16="http://schemas.microsoft.com/office/drawing/2014/main" id="{AF9C263D-116C-4707-8B2C-74B34DA1736A}"/>
                </a:ext>
              </a:extLst>
            </p:cNvPr>
            <p:cNvSpPr>
              <a:spLocks/>
            </p:cNvSpPr>
            <p:nvPr/>
          </p:nvSpPr>
          <p:spPr bwMode="auto">
            <a:xfrm>
              <a:off x="4943" y="787"/>
              <a:ext cx="604" cy="423"/>
            </a:xfrm>
            <a:custGeom>
              <a:avLst/>
              <a:gdLst>
                <a:gd name="T0" fmla="*/ 280 w 1208"/>
                <a:gd name="T1" fmla="*/ 361 h 847"/>
                <a:gd name="T2" fmla="*/ 257 w 1208"/>
                <a:gd name="T3" fmla="*/ 399 h 847"/>
                <a:gd name="T4" fmla="*/ 244 w 1208"/>
                <a:gd name="T5" fmla="*/ 410 h 847"/>
                <a:gd name="T6" fmla="*/ 212 w 1208"/>
                <a:gd name="T7" fmla="*/ 359 h 847"/>
                <a:gd name="T8" fmla="*/ 190 w 1208"/>
                <a:gd name="T9" fmla="*/ 339 h 847"/>
                <a:gd name="T10" fmla="*/ 171 w 1208"/>
                <a:gd name="T11" fmla="*/ 300 h 847"/>
                <a:gd name="T12" fmla="*/ 180 w 1208"/>
                <a:gd name="T13" fmla="*/ 226 h 847"/>
                <a:gd name="T14" fmla="*/ 209 w 1208"/>
                <a:gd name="T15" fmla="*/ 182 h 847"/>
                <a:gd name="T16" fmla="*/ 214 w 1208"/>
                <a:gd name="T17" fmla="*/ 151 h 847"/>
                <a:gd name="T18" fmla="*/ 199 w 1208"/>
                <a:gd name="T19" fmla="*/ 181 h 847"/>
                <a:gd name="T20" fmla="*/ 166 w 1208"/>
                <a:gd name="T21" fmla="*/ 230 h 847"/>
                <a:gd name="T22" fmla="*/ 97 w 1208"/>
                <a:gd name="T23" fmla="*/ 259 h 847"/>
                <a:gd name="T24" fmla="*/ 69 w 1208"/>
                <a:gd name="T25" fmla="*/ 256 h 847"/>
                <a:gd name="T26" fmla="*/ 30 w 1208"/>
                <a:gd name="T27" fmla="*/ 239 h 847"/>
                <a:gd name="T28" fmla="*/ 13 w 1208"/>
                <a:gd name="T29" fmla="*/ 222 h 847"/>
                <a:gd name="T30" fmla="*/ 53 w 1208"/>
                <a:gd name="T31" fmla="*/ 202 h 847"/>
                <a:gd name="T32" fmla="*/ 93 w 1208"/>
                <a:gd name="T33" fmla="*/ 149 h 847"/>
                <a:gd name="T34" fmla="*/ 156 w 1208"/>
                <a:gd name="T35" fmla="*/ 134 h 847"/>
                <a:gd name="T36" fmla="*/ 174 w 1208"/>
                <a:gd name="T37" fmla="*/ 135 h 847"/>
                <a:gd name="T38" fmla="*/ 187 w 1208"/>
                <a:gd name="T39" fmla="*/ 129 h 847"/>
                <a:gd name="T40" fmla="*/ 176 w 1208"/>
                <a:gd name="T41" fmla="*/ 155 h 847"/>
                <a:gd name="T42" fmla="*/ 179 w 1208"/>
                <a:gd name="T43" fmla="*/ 161 h 847"/>
                <a:gd name="T44" fmla="*/ 194 w 1208"/>
                <a:gd name="T45" fmla="*/ 163 h 847"/>
                <a:gd name="T46" fmla="*/ 205 w 1208"/>
                <a:gd name="T47" fmla="*/ 139 h 847"/>
                <a:gd name="T48" fmla="*/ 204 w 1208"/>
                <a:gd name="T49" fmla="*/ 126 h 847"/>
                <a:gd name="T50" fmla="*/ 211 w 1208"/>
                <a:gd name="T51" fmla="*/ 141 h 847"/>
                <a:gd name="T52" fmla="*/ 237 w 1208"/>
                <a:gd name="T53" fmla="*/ 147 h 847"/>
                <a:gd name="T54" fmla="*/ 261 w 1208"/>
                <a:gd name="T55" fmla="*/ 140 h 847"/>
                <a:gd name="T56" fmla="*/ 281 w 1208"/>
                <a:gd name="T57" fmla="*/ 128 h 847"/>
                <a:gd name="T58" fmla="*/ 307 w 1208"/>
                <a:gd name="T59" fmla="*/ 122 h 847"/>
                <a:gd name="T60" fmla="*/ 324 w 1208"/>
                <a:gd name="T61" fmla="*/ 90 h 847"/>
                <a:gd name="T62" fmla="*/ 377 w 1208"/>
                <a:gd name="T63" fmla="*/ 14 h 847"/>
                <a:gd name="T64" fmla="*/ 446 w 1208"/>
                <a:gd name="T65" fmla="*/ 0 h 847"/>
                <a:gd name="T66" fmla="*/ 487 w 1208"/>
                <a:gd name="T67" fmla="*/ 6 h 847"/>
                <a:gd name="T68" fmla="*/ 536 w 1208"/>
                <a:gd name="T69" fmla="*/ 26 h 847"/>
                <a:gd name="T70" fmla="*/ 586 w 1208"/>
                <a:gd name="T71" fmla="*/ 30 h 847"/>
                <a:gd name="T72" fmla="*/ 596 w 1208"/>
                <a:gd name="T73" fmla="*/ 42 h 847"/>
                <a:gd name="T74" fmla="*/ 536 w 1208"/>
                <a:gd name="T75" fmla="*/ 118 h 847"/>
                <a:gd name="T76" fmla="*/ 476 w 1208"/>
                <a:gd name="T77" fmla="*/ 155 h 847"/>
                <a:gd name="T78" fmla="*/ 412 w 1208"/>
                <a:gd name="T79" fmla="*/ 173 h 847"/>
                <a:gd name="T80" fmla="*/ 355 w 1208"/>
                <a:gd name="T81" fmla="*/ 163 h 847"/>
                <a:gd name="T82" fmla="*/ 318 w 1208"/>
                <a:gd name="T83" fmla="*/ 146 h 847"/>
                <a:gd name="T84" fmla="*/ 296 w 1208"/>
                <a:gd name="T85" fmla="*/ 136 h 847"/>
                <a:gd name="T86" fmla="*/ 271 w 1208"/>
                <a:gd name="T87" fmla="*/ 142 h 847"/>
                <a:gd name="T88" fmla="*/ 268 w 1208"/>
                <a:gd name="T89" fmla="*/ 153 h 847"/>
                <a:gd name="T90" fmla="*/ 291 w 1208"/>
                <a:gd name="T91" fmla="*/ 153 h 847"/>
                <a:gd name="T92" fmla="*/ 321 w 1208"/>
                <a:gd name="T93" fmla="*/ 150 h 847"/>
                <a:gd name="T94" fmla="*/ 369 w 1208"/>
                <a:gd name="T95" fmla="*/ 164 h 847"/>
                <a:gd name="T96" fmla="*/ 429 w 1208"/>
                <a:gd name="T97" fmla="*/ 217 h 847"/>
                <a:gd name="T98" fmla="*/ 453 w 1208"/>
                <a:gd name="T99" fmla="*/ 297 h 847"/>
                <a:gd name="T100" fmla="*/ 435 w 1208"/>
                <a:gd name="T101" fmla="*/ 315 h 847"/>
                <a:gd name="T102" fmla="*/ 364 w 1208"/>
                <a:gd name="T103" fmla="*/ 290 h 847"/>
                <a:gd name="T104" fmla="*/ 317 w 1208"/>
                <a:gd name="T105" fmla="*/ 279 h 847"/>
                <a:gd name="T106" fmla="*/ 281 w 1208"/>
                <a:gd name="T107" fmla="*/ 232 h 847"/>
                <a:gd name="T108" fmla="*/ 266 w 1208"/>
                <a:gd name="T109" fmla="*/ 176 h 847"/>
                <a:gd name="T110" fmla="*/ 241 w 1208"/>
                <a:gd name="T111" fmla="*/ 156 h 847"/>
                <a:gd name="T112" fmla="*/ 223 w 1208"/>
                <a:gd name="T113" fmla="*/ 153 h 847"/>
                <a:gd name="T114" fmla="*/ 231 w 1208"/>
                <a:gd name="T115" fmla="*/ 176 h 847"/>
                <a:gd name="T116" fmla="*/ 274 w 1208"/>
                <a:gd name="T117" fmla="*/ 220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8" h="847">
                  <a:moveTo>
                    <a:pt x="576" y="500"/>
                  </a:moveTo>
                  <a:lnTo>
                    <a:pt x="587" y="560"/>
                  </a:lnTo>
                  <a:lnTo>
                    <a:pt x="589" y="621"/>
                  </a:lnTo>
                  <a:lnTo>
                    <a:pt x="578" y="677"/>
                  </a:lnTo>
                  <a:lnTo>
                    <a:pt x="559" y="721"/>
                  </a:lnTo>
                  <a:lnTo>
                    <a:pt x="549" y="738"/>
                  </a:lnTo>
                  <a:lnTo>
                    <a:pt x="538" y="754"/>
                  </a:lnTo>
                  <a:lnTo>
                    <a:pt x="528" y="769"/>
                  </a:lnTo>
                  <a:lnTo>
                    <a:pt x="521" y="783"/>
                  </a:lnTo>
                  <a:lnTo>
                    <a:pt x="513" y="798"/>
                  </a:lnTo>
                  <a:lnTo>
                    <a:pt x="507" y="814"/>
                  </a:lnTo>
                  <a:lnTo>
                    <a:pt x="501" y="829"/>
                  </a:lnTo>
                  <a:lnTo>
                    <a:pt x="496" y="847"/>
                  </a:lnTo>
                  <a:lnTo>
                    <a:pt x="493" y="835"/>
                  </a:lnTo>
                  <a:lnTo>
                    <a:pt x="487" y="820"/>
                  </a:lnTo>
                  <a:lnTo>
                    <a:pt x="478" y="800"/>
                  </a:lnTo>
                  <a:lnTo>
                    <a:pt x="467" y="778"/>
                  </a:lnTo>
                  <a:lnTo>
                    <a:pt x="453" y="757"/>
                  </a:lnTo>
                  <a:lnTo>
                    <a:pt x="439" y="737"/>
                  </a:lnTo>
                  <a:lnTo>
                    <a:pt x="424" y="718"/>
                  </a:lnTo>
                  <a:lnTo>
                    <a:pt x="408" y="704"/>
                  </a:lnTo>
                  <a:lnTo>
                    <a:pt x="401" y="698"/>
                  </a:lnTo>
                  <a:lnTo>
                    <a:pt x="393" y="692"/>
                  </a:lnTo>
                  <a:lnTo>
                    <a:pt x="385" y="684"/>
                  </a:lnTo>
                  <a:lnTo>
                    <a:pt x="379" y="678"/>
                  </a:lnTo>
                  <a:lnTo>
                    <a:pt x="373" y="671"/>
                  </a:lnTo>
                  <a:lnTo>
                    <a:pt x="368" y="663"/>
                  </a:lnTo>
                  <a:lnTo>
                    <a:pt x="364" y="655"/>
                  </a:lnTo>
                  <a:lnTo>
                    <a:pt x="359" y="647"/>
                  </a:lnTo>
                  <a:lnTo>
                    <a:pt x="342" y="600"/>
                  </a:lnTo>
                  <a:lnTo>
                    <a:pt x="337" y="554"/>
                  </a:lnTo>
                  <a:lnTo>
                    <a:pt x="339" y="514"/>
                  </a:lnTo>
                  <a:lnTo>
                    <a:pt x="345" y="483"/>
                  </a:lnTo>
                  <a:lnTo>
                    <a:pt x="350" y="466"/>
                  </a:lnTo>
                  <a:lnTo>
                    <a:pt x="359" y="451"/>
                  </a:lnTo>
                  <a:lnTo>
                    <a:pt x="368" y="434"/>
                  </a:lnTo>
                  <a:lnTo>
                    <a:pt x="381" y="417"/>
                  </a:lnTo>
                  <a:lnTo>
                    <a:pt x="393" y="400"/>
                  </a:lnTo>
                  <a:lnTo>
                    <a:pt x="405" y="381"/>
                  </a:lnTo>
                  <a:lnTo>
                    <a:pt x="418" y="363"/>
                  </a:lnTo>
                  <a:lnTo>
                    <a:pt x="428" y="343"/>
                  </a:lnTo>
                  <a:lnTo>
                    <a:pt x="433" y="329"/>
                  </a:lnTo>
                  <a:lnTo>
                    <a:pt x="433" y="315"/>
                  </a:lnTo>
                  <a:lnTo>
                    <a:pt x="431" y="304"/>
                  </a:lnTo>
                  <a:lnTo>
                    <a:pt x="428" y="301"/>
                  </a:lnTo>
                  <a:lnTo>
                    <a:pt x="419" y="309"/>
                  </a:lnTo>
                  <a:lnTo>
                    <a:pt x="411" y="320"/>
                  </a:lnTo>
                  <a:lnTo>
                    <a:pt x="407" y="332"/>
                  </a:lnTo>
                  <a:lnTo>
                    <a:pt x="404" y="343"/>
                  </a:lnTo>
                  <a:lnTo>
                    <a:pt x="398" y="361"/>
                  </a:lnTo>
                  <a:lnTo>
                    <a:pt x="391" y="377"/>
                  </a:lnTo>
                  <a:lnTo>
                    <a:pt x="384" y="394"/>
                  </a:lnTo>
                  <a:lnTo>
                    <a:pt x="374" y="408"/>
                  </a:lnTo>
                  <a:lnTo>
                    <a:pt x="354" y="435"/>
                  </a:lnTo>
                  <a:lnTo>
                    <a:pt x="331" y="460"/>
                  </a:lnTo>
                  <a:lnTo>
                    <a:pt x="305" y="480"/>
                  </a:lnTo>
                  <a:lnTo>
                    <a:pt x="277" y="495"/>
                  </a:lnTo>
                  <a:lnTo>
                    <a:pt x="250" y="508"/>
                  </a:lnTo>
                  <a:lnTo>
                    <a:pt x="222" y="515"/>
                  </a:lnTo>
                  <a:lnTo>
                    <a:pt x="194" y="518"/>
                  </a:lnTo>
                  <a:lnTo>
                    <a:pt x="169" y="518"/>
                  </a:lnTo>
                  <a:lnTo>
                    <a:pt x="160" y="518"/>
                  </a:lnTo>
                  <a:lnTo>
                    <a:pt x="153" y="517"/>
                  </a:lnTo>
                  <a:lnTo>
                    <a:pt x="145" y="514"/>
                  </a:lnTo>
                  <a:lnTo>
                    <a:pt x="137" y="512"/>
                  </a:lnTo>
                  <a:lnTo>
                    <a:pt x="122" y="506"/>
                  </a:lnTo>
                  <a:lnTo>
                    <a:pt x="108" y="500"/>
                  </a:lnTo>
                  <a:lnTo>
                    <a:pt x="92" y="494"/>
                  </a:lnTo>
                  <a:lnTo>
                    <a:pt x="77" y="486"/>
                  </a:lnTo>
                  <a:lnTo>
                    <a:pt x="60" y="478"/>
                  </a:lnTo>
                  <a:lnTo>
                    <a:pt x="43" y="469"/>
                  </a:lnTo>
                  <a:lnTo>
                    <a:pt x="23" y="461"/>
                  </a:lnTo>
                  <a:lnTo>
                    <a:pt x="0" y="452"/>
                  </a:lnTo>
                  <a:lnTo>
                    <a:pt x="12" y="448"/>
                  </a:lnTo>
                  <a:lnTo>
                    <a:pt x="26" y="443"/>
                  </a:lnTo>
                  <a:lnTo>
                    <a:pt x="43" y="438"/>
                  </a:lnTo>
                  <a:lnTo>
                    <a:pt x="60" y="432"/>
                  </a:lnTo>
                  <a:lnTo>
                    <a:pt x="77" y="424"/>
                  </a:lnTo>
                  <a:lnTo>
                    <a:pt x="91" y="415"/>
                  </a:lnTo>
                  <a:lnTo>
                    <a:pt x="105" y="403"/>
                  </a:lnTo>
                  <a:lnTo>
                    <a:pt x="114" y="389"/>
                  </a:lnTo>
                  <a:lnTo>
                    <a:pt x="126" y="368"/>
                  </a:lnTo>
                  <a:lnTo>
                    <a:pt x="142" y="343"/>
                  </a:lnTo>
                  <a:lnTo>
                    <a:pt x="163" y="320"/>
                  </a:lnTo>
                  <a:lnTo>
                    <a:pt x="186" y="297"/>
                  </a:lnTo>
                  <a:lnTo>
                    <a:pt x="214" y="278"/>
                  </a:lnTo>
                  <a:lnTo>
                    <a:pt x="243" y="266"/>
                  </a:lnTo>
                  <a:lnTo>
                    <a:pt x="274" y="260"/>
                  </a:lnTo>
                  <a:lnTo>
                    <a:pt x="305" y="264"/>
                  </a:lnTo>
                  <a:lnTo>
                    <a:pt x="311" y="268"/>
                  </a:lnTo>
                  <a:lnTo>
                    <a:pt x="317" y="271"/>
                  </a:lnTo>
                  <a:lnTo>
                    <a:pt x="325" y="272"/>
                  </a:lnTo>
                  <a:lnTo>
                    <a:pt x="333" y="272"/>
                  </a:lnTo>
                  <a:lnTo>
                    <a:pt x="339" y="271"/>
                  </a:lnTo>
                  <a:lnTo>
                    <a:pt x="347" y="269"/>
                  </a:lnTo>
                  <a:lnTo>
                    <a:pt x="351" y="266"/>
                  </a:lnTo>
                  <a:lnTo>
                    <a:pt x="354" y="263"/>
                  </a:lnTo>
                  <a:lnTo>
                    <a:pt x="361" y="257"/>
                  </a:lnTo>
                  <a:lnTo>
                    <a:pt x="368" y="257"/>
                  </a:lnTo>
                  <a:lnTo>
                    <a:pt x="374" y="258"/>
                  </a:lnTo>
                  <a:lnTo>
                    <a:pt x="381" y="260"/>
                  </a:lnTo>
                  <a:lnTo>
                    <a:pt x="370" y="269"/>
                  </a:lnTo>
                  <a:lnTo>
                    <a:pt x="361" y="281"/>
                  </a:lnTo>
                  <a:lnTo>
                    <a:pt x="353" y="297"/>
                  </a:lnTo>
                  <a:lnTo>
                    <a:pt x="351" y="309"/>
                  </a:lnTo>
                  <a:lnTo>
                    <a:pt x="351" y="312"/>
                  </a:lnTo>
                  <a:lnTo>
                    <a:pt x="353" y="315"/>
                  </a:lnTo>
                  <a:lnTo>
                    <a:pt x="353" y="317"/>
                  </a:lnTo>
                  <a:lnTo>
                    <a:pt x="354" y="320"/>
                  </a:lnTo>
                  <a:lnTo>
                    <a:pt x="357" y="321"/>
                  </a:lnTo>
                  <a:lnTo>
                    <a:pt x="361" y="323"/>
                  </a:lnTo>
                  <a:lnTo>
                    <a:pt x="362" y="324"/>
                  </a:lnTo>
                  <a:lnTo>
                    <a:pt x="365" y="326"/>
                  </a:lnTo>
                  <a:lnTo>
                    <a:pt x="376" y="328"/>
                  </a:lnTo>
                  <a:lnTo>
                    <a:pt x="388" y="326"/>
                  </a:lnTo>
                  <a:lnTo>
                    <a:pt x="399" y="321"/>
                  </a:lnTo>
                  <a:lnTo>
                    <a:pt x="405" y="314"/>
                  </a:lnTo>
                  <a:lnTo>
                    <a:pt x="410" y="301"/>
                  </a:lnTo>
                  <a:lnTo>
                    <a:pt x="411" y="289"/>
                  </a:lnTo>
                  <a:lnTo>
                    <a:pt x="410" y="277"/>
                  </a:lnTo>
                  <a:lnTo>
                    <a:pt x="405" y="268"/>
                  </a:lnTo>
                  <a:lnTo>
                    <a:pt x="401" y="261"/>
                  </a:lnTo>
                  <a:lnTo>
                    <a:pt x="401" y="257"/>
                  </a:lnTo>
                  <a:lnTo>
                    <a:pt x="404" y="254"/>
                  </a:lnTo>
                  <a:lnTo>
                    <a:pt x="408" y="252"/>
                  </a:lnTo>
                  <a:lnTo>
                    <a:pt x="411" y="254"/>
                  </a:lnTo>
                  <a:lnTo>
                    <a:pt x="414" y="258"/>
                  </a:lnTo>
                  <a:lnTo>
                    <a:pt x="416" y="266"/>
                  </a:lnTo>
                  <a:lnTo>
                    <a:pt x="418" y="274"/>
                  </a:lnTo>
                  <a:lnTo>
                    <a:pt x="421" y="281"/>
                  </a:lnTo>
                  <a:lnTo>
                    <a:pt x="428" y="289"/>
                  </a:lnTo>
                  <a:lnTo>
                    <a:pt x="441" y="292"/>
                  </a:lnTo>
                  <a:lnTo>
                    <a:pt x="458" y="283"/>
                  </a:lnTo>
                  <a:lnTo>
                    <a:pt x="464" y="289"/>
                  </a:lnTo>
                  <a:lnTo>
                    <a:pt x="473" y="294"/>
                  </a:lnTo>
                  <a:lnTo>
                    <a:pt x="482" y="297"/>
                  </a:lnTo>
                  <a:lnTo>
                    <a:pt x="493" y="297"/>
                  </a:lnTo>
                  <a:lnTo>
                    <a:pt x="504" y="295"/>
                  </a:lnTo>
                  <a:lnTo>
                    <a:pt x="513" y="289"/>
                  </a:lnTo>
                  <a:lnTo>
                    <a:pt x="522" y="280"/>
                  </a:lnTo>
                  <a:lnTo>
                    <a:pt x="528" y="266"/>
                  </a:lnTo>
                  <a:lnTo>
                    <a:pt x="535" y="263"/>
                  </a:lnTo>
                  <a:lnTo>
                    <a:pt x="542" y="260"/>
                  </a:lnTo>
                  <a:lnTo>
                    <a:pt x="552" y="257"/>
                  </a:lnTo>
                  <a:lnTo>
                    <a:pt x="562" y="255"/>
                  </a:lnTo>
                  <a:lnTo>
                    <a:pt x="572" y="252"/>
                  </a:lnTo>
                  <a:lnTo>
                    <a:pt x="582" y="251"/>
                  </a:lnTo>
                  <a:lnTo>
                    <a:pt x="593" y="248"/>
                  </a:lnTo>
                  <a:lnTo>
                    <a:pt x="604" y="246"/>
                  </a:lnTo>
                  <a:lnTo>
                    <a:pt x="613" y="243"/>
                  </a:lnTo>
                  <a:lnTo>
                    <a:pt x="621" y="235"/>
                  </a:lnTo>
                  <a:lnTo>
                    <a:pt x="629" y="226"/>
                  </a:lnTo>
                  <a:lnTo>
                    <a:pt x="635" y="214"/>
                  </a:lnTo>
                  <a:lnTo>
                    <a:pt x="641" y="198"/>
                  </a:lnTo>
                  <a:lnTo>
                    <a:pt x="647" y="180"/>
                  </a:lnTo>
                  <a:lnTo>
                    <a:pt x="655" y="160"/>
                  </a:lnTo>
                  <a:lnTo>
                    <a:pt x="663" y="137"/>
                  </a:lnTo>
                  <a:lnTo>
                    <a:pt x="687" y="88"/>
                  </a:lnTo>
                  <a:lnTo>
                    <a:pt x="718" y="52"/>
                  </a:lnTo>
                  <a:lnTo>
                    <a:pt x="753" y="28"/>
                  </a:lnTo>
                  <a:lnTo>
                    <a:pt x="790" y="12"/>
                  </a:lnTo>
                  <a:lnTo>
                    <a:pt x="824" y="3"/>
                  </a:lnTo>
                  <a:lnTo>
                    <a:pt x="855" y="0"/>
                  </a:lnTo>
                  <a:lnTo>
                    <a:pt x="878" y="0"/>
                  </a:lnTo>
                  <a:lnTo>
                    <a:pt x="892" y="0"/>
                  </a:lnTo>
                  <a:lnTo>
                    <a:pt x="903" y="0"/>
                  </a:lnTo>
                  <a:lnTo>
                    <a:pt x="917" y="1"/>
                  </a:lnTo>
                  <a:lnTo>
                    <a:pt x="934" y="5"/>
                  </a:lnTo>
                  <a:lnTo>
                    <a:pt x="954" y="8"/>
                  </a:lnTo>
                  <a:lnTo>
                    <a:pt x="974" y="12"/>
                  </a:lnTo>
                  <a:lnTo>
                    <a:pt x="995" y="18"/>
                  </a:lnTo>
                  <a:lnTo>
                    <a:pt x="1015" y="26"/>
                  </a:lnTo>
                  <a:lnTo>
                    <a:pt x="1034" y="35"/>
                  </a:lnTo>
                  <a:lnTo>
                    <a:pt x="1052" y="43"/>
                  </a:lnTo>
                  <a:lnTo>
                    <a:pt x="1071" y="51"/>
                  </a:lnTo>
                  <a:lnTo>
                    <a:pt x="1092" y="55"/>
                  </a:lnTo>
                  <a:lnTo>
                    <a:pt x="1112" y="58"/>
                  </a:lnTo>
                  <a:lnTo>
                    <a:pt x="1132" y="60"/>
                  </a:lnTo>
                  <a:lnTo>
                    <a:pt x="1152" y="60"/>
                  </a:lnTo>
                  <a:lnTo>
                    <a:pt x="1171" y="60"/>
                  </a:lnTo>
                  <a:lnTo>
                    <a:pt x="1188" y="58"/>
                  </a:lnTo>
                  <a:lnTo>
                    <a:pt x="1206" y="58"/>
                  </a:lnTo>
                  <a:lnTo>
                    <a:pt x="1208" y="66"/>
                  </a:lnTo>
                  <a:lnTo>
                    <a:pt x="1199" y="75"/>
                  </a:lnTo>
                  <a:lnTo>
                    <a:pt x="1191" y="83"/>
                  </a:lnTo>
                  <a:lnTo>
                    <a:pt x="1173" y="108"/>
                  </a:lnTo>
                  <a:lnTo>
                    <a:pt x="1151" y="137"/>
                  </a:lnTo>
                  <a:lnTo>
                    <a:pt x="1126" y="171"/>
                  </a:lnTo>
                  <a:lnTo>
                    <a:pt x="1099" y="203"/>
                  </a:lnTo>
                  <a:lnTo>
                    <a:pt x="1071" y="235"/>
                  </a:lnTo>
                  <a:lnTo>
                    <a:pt x="1042" y="263"/>
                  </a:lnTo>
                  <a:lnTo>
                    <a:pt x="1014" y="284"/>
                  </a:lnTo>
                  <a:lnTo>
                    <a:pt x="988" y="297"/>
                  </a:lnTo>
                  <a:lnTo>
                    <a:pt x="971" y="301"/>
                  </a:lnTo>
                  <a:lnTo>
                    <a:pt x="951" y="309"/>
                  </a:lnTo>
                  <a:lnTo>
                    <a:pt x="926" y="318"/>
                  </a:lnTo>
                  <a:lnTo>
                    <a:pt x="900" y="326"/>
                  </a:lnTo>
                  <a:lnTo>
                    <a:pt x="872" y="334"/>
                  </a:lnTo>
                  <a:lnTo>
                    <a:pt x="846" y="341"/>
                  </a:lnTo>
                  <a:lnTo>
                    <a:pt x="823" y="346"/>
                  </a:lnTo>
                  <a:lnTo>
                    <a:pt x="801" y="348"/>
                  </a:lnTo>
                  <a:lnTo>
                    <a:pt x="780" y="346"/>
                  </a:lnTo>
                  <a:lnTo>
                    <a:pt x="757" y="341"/>
                  </a:lnTo>
                  <a:lnTo>
                    <a:pt x="732" y="334"/>
                  </a:lnTo>
                  <a:lnTo>
                    <a:pt x="709" y="326"/>
                  </a:lnTo>
                  <a:lnTo>
                    <a:pt x="686" y="318"/>
                  </a:lnTo>
                  <a:lnTo>
                    <a:pt x="667" y="311"/>
                  </a:lnTo>
                  <a:lnTo>
                    <a:pt x="652" y="303"/>
                  </a:lnTo>
                  <a:lnTo>
                    <a:pt x="644" y="298"/>
                  </a:lnTo>
                  <a:lnTo>
                    <a:pt x="635" y="292"/>
                  </a:lnTo>
                  <a:lnTo>
                    <a:pt x="626" y="286"/>
                  </a:lnTo>
                  <a:lnTo>
                    <a:pt x="616" y="280"/>
                  </a:lnTo>
                  <a:lnTo>
                    <a:pt x="607" y="274"/>
                  </a:lnTo>
                  <a:lnTo>
                    <a:pt x="601" y="272"/>
                  </a:lnTo>
                  <a:lnTo>
                    <a:pt x="592" y="272"/>
                  </a:lnTo>
                  <a:lnTo>
                    <a:pt x="582" y="272"/>
                  </a:lnTo>
                  <a:lnTo>
                    <a:pt x="572" y="274"/>
                  </a:lnTo>
                  <a:lnTo>
                    <a:pt x="559" y="277"/>
                  </a:lnTo>
                  <a:lnTo>
                    <a:pt x="550" y="280"/>
                  </a:lnTo>
                  <a:lnTo>
                    <a:pt x="541" y="283"/>
                  </a:lnTo>
                  <a:lnTo>
                    <a:pt x="535" y="286"/>
                  </a:lnTo>
                  <a:lnTo>
                    <a:pt x="527" y="292"/>
                  </a:lnTo>
                  <a:lnTo>
                    <a:pt x="524" y="298"/>
                  </a:lnTo>
                  <a:lnTo>
                    <a:pt x="527" y="303"/>
                  </a:lnTo>
                  <a:lnTo>
                    <a:pt x="535" y="306"/>
                  </a:lnTo>
                  <a:lnTo>
                    <a:pt x="541" y="308"/>
                  </a:lnTo>
                  <a:lnTo>
                    <a:pt x="549" y="309"/>
                  </a:lnTo>
                  <a:lnTo>
                    <a:pt x="558" y="309"/>
                  </a:lnTo>
                  <a:lnTo>
                    <a:pt x="569" y="308"/>
                  </a:lnTo>
                  <a:lnTo>
                    <a:pt x="581" y="306"/>
                  </a:lnTo>
                  <a:lnTo>
                    <a:pt x="593" y="304"/>
                  </a:lnTo>
                  <a:lnTo>
                    <a:pt x="606" y="303"/>
                  </a:lnTo>
                  <a:lnTo>
                    <a:pt x="618" y="301"/>
                  </a:lnTo>
                  <a:lnTo>
                    <a:pt x="629" y="300"/>
                  </a:lnTo>
                  <a:lnTo>
                    <a:pt x="641" y="300"/>
                  </a:lnTo>
                  <a:lnTo>
                    <a:pt x="655" y="300"/>
                  </a:lnTo>
                  <a:lnTo>
                    <a:pt x="670" y="303"/>
                  </a:lnTo>
                  <a:lnTo>
                    <a:pt x="689" y="308"/>
                  </a:lnTo>
                  <a:lnTo>
                    <a:pt x="712" y="317"/>
                  </a:lnTo>
                  <a:lnTo>
                    <a:pt x="738" y="328"/>
                  </a:lnTo>
                  <a:lnTo>
                    <a:pt x="770" y="343"/>
                  </a:lnTo>
                  <a:lnTo>
                    <a:pt x="797" y="358"/>
                  </a:lnTo>
                  <a:lnTo>
                    <a:pt x="820" y="380"/>
                  </a:lnTo>
                  <a:lnTo>
                    <a:pt x="840" y="406"/>
                  </a:lnTo>
                  <a:lnTo>
                    <a:pt x="858" y="434"/>
                  </a:lnTo>
                  <a:lnTo>
                    <a:pt x="875" y="466"/>
                  </a:lnTo>
                  <a:lnTo>
                    <a:pt x="887" y="500"/>
                  </a:lnTo>
                  <a:lnTo>
                    <a:pt x="898" y="535"/>
                  </a:lnTo>
                  <a:lnTo>
                    <a:pt x="904" y="571"/>
                  </a:lnTo>
                  <a:lnTo>
                    <a:pt x="906" y="594"/>
                  </a:lnTo>
                  <a:lnTo>
                    <a:pt x="907" y="617"/>
                  </a:lnTo>
                  <a:lnTo>
                    <a:pt x="907" y="638"/>
                  </a:lnTo>
                  <a:lnTo>
                    <a:pt x="904" y="660"/>
                  </a:lnTo>
                  <a:lnTo>
                    <a:pt x="891" y="644"/>
                  </a:lnTo>
                  <a:lnTo>
                    <a:pt x="869" y="629"/>
                  </a:lnTo>
                  <a:lnTo>
                    <a:pt x="844" y="615"/>
                  </a:lnTo>
                  <a:lnTo>
                    <a:pt x="815" y="604"/>
                  </a:lnTo>
                  <a:lnTo>
                    <a:pt x="784" y="594"/>
                  </a:lnTo>
                  <a:lnTo>
                    <a:pt x="755" y="586"/>
                  </a:lnTo>
                  <a:lnTo>
                    <a:pt x="727" y="580"/>
                  </a:lnTo>
                  <a:lnTo>
                    <a:pt x="703" y="575"/>
                  </a:lnTo>
                  <a:lnTo>
                    <a:pt x="687" y="572"/>
                  </a:lnTo>
                  <a:lnTo>
                    <a:pt x="670" y="569"/>
                  </a:lnTo>
                  <a:lnTo>
                    <a:pt x="652" y="564"/>
                  </a:lnTo>
                  <a:lnTo>
                    <a:pt x="633" y="558"/>
                  </a:lnTo>
                  <a:lnTo>
                    <a:pt x="615" y="548"/>
                  </a:lnTo>
                  <a:lnTo>
                    <a:pt x="599" y="535"/>
                  </a:lnTo>
                  <a:lnTo>
                    <a:pt x="585" y="517"/>
                  </a:lnTo>
                  <a:lnTo>
                    <a:pt x="575" y="495"/>
                  </a:lnTo>
                  <a:lnTo>
                    <a:pt x="561" y="464"/>
                  </a:lnTo>
                  <a:lnTo>
                    <a:pt x="547" y="438"/>
                  </a:lnTo>
                  <a:lnTo>
                    <a:pt x="538" y="412"/>
                  </a:lnTo>
                  <a:lnTo>
                    <a:pt x="538" y="374"/>
                  </a:lnTo>
                  <a:lnTo>
                    <a:pt x="536" y="363"/>
                  </a:lnTo>
                  <a:lnTo>
                    <a:pt x="532" y="352"/>
                  </a:lnTo>
                  <a:lnTo>
                    <a:pt x="524" y="341"/>
                  </a:lnTo>
                  <a:lnTo>
                    <a:pt x="513" y="332"/>
                  </a:lnTo>
                  <a:lnTo>
                    <a:pt x="502" y="323"/>
                  </a:lnTo>
                  <a:lnTo>
                    <a:pt x="491" y="317"/>
                  </a:lnTo>
                  <a:lnTo>
                    <a:pt x="482" y="311"/>
                  </a:lnTo>
                  <a:lnTo>
                    <a:pt x="475" y="306"/>
                  </a:lnTo>
                  <a:lnTo>
                    <a:pt x="464" y="301"/>
                  </a:lnTo>
                  <a:lnTo>
                    <a:pt x="453" y="298"/>
                  </a:lnTo>
                  <a:lnTo>
                    <a:pt x="447" y="300"/>
                  </a:lnTo>
                  <a:lnTo>
                    <a:pt x="445" y="306"/>
                  </a:lnTo>
                  <a:lnTo>
                    <a:pt x="447" y="314"/>
                  </a:lnTo>
                  <a:lnTo>
                    <a:pt x="448" y="323"/>
                  </a:lnTo>
                  <a:lnTo>
                    <a:pt x="451" y="334"/>
                  </a:lnTo>
                  <a:lnTo>
                    <a:pt x="456" y="343"/>
                  </a:lnTo>
                  <a:lnTo>
                    <a:pt x="462" y="351"/>
                  </a:lnTo>
                  <a:lnTo>
                    <a:pt x="475" y="361"/>
                  </a:lnTo>
                  <a:lnTo>
                    <a:pt x="490" y="375"/>
                  </a:lnTo>
                  <a:lnTo>
                    <a:pt x="510" y="394"/>
                  </a:lnTo>
                  <a:lnTo>
                    <a:pt x="528" y="415"/>
                  </a:lnTo>
                  <a:lnTo>
                    <a:pt x="547" y="440"/>
                  </a:lnTo>
                  <a:lnTo>
                    <a:pt x="564" y="468"/>
                  </a:lnTo>
                  <a:lnTo>
                    <a:pt x="576" y="500"/>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4" name="Freeform 17">
              <a:extLst>
                <a:ext uri="{FF2B5EF4-FFF2-40B4-BE49-F238E27FC236}">
                  <a16:creationId xmlns:a16="http://schemas.microsoft.com/office/drawing/2014/main" id="{63CB15D8-9C49-408A-AA18-EA4E494F674E}"/>
                </a:ext>
              </a:extLst>
            </p:cNvPr>
            <p:cNvSpPr>
              <a:spLocks/>
            </p:cNvSpPr>
            <p:nvPr/>
          </p:nvSpPr>
          <p:spPr bwMode="auto">
            <a:xfrm>
              <a:off x="4954" y="723"/>
              <a:ext cx="182" cy="184"/>
            </a:xfrm>
            <a:custGeom>
              <a:avLst/>
              <a:gdLst>
                <a:gd name="T0" fmla="*/ 138 w 364"/>
                <a:gd name="T1" fmla="*/ 178 h 367"/>
                <a:gd name="T2" fmla="*/ 144 w 364"/>
                <a:gd name="T3" fmla="*/ 168 h 367"/>
                <a:gd name="T4" fmla="*/ 155 w 364"/>
                <a:gd name="T5" fmla="*/ 165 h 367"/>
                <a:gd name="T6" fmla="*/ 163 w 364"/>
                <a:gd name="T7" fmla="*/ 168 h 367"/>
                <a:gd name="T8" fmla="*/ 165 w 364"/>
                <a:gd name="T9" fmla="*/ 172 h 367"/>
                <a:gd name="T10" fmla="*/ 171 w 364"/>
                <a:gd name="T11" fmla="*/ 173 h 367"/>
                <a:gd name="T12" fmla="*/ 179 w 364"/>
                <a:gd name="T13" fmla="*/ 175 h 367"/>
                <a:gd name="T14" fmla="*/ 182 w 364"/>
                <a:gd name="T15" fmla="*/ 174 h 367"/>
                <a:gd name="T16" fmla="*/ 178 w 364"/>
                <a:gd name="T17" fmla="*/ 169 h 367"/>
                <a:gd name="T18" fmla="*/ 171 w 364"/>
                <a:gd name="T19" fmla="*/ 163 h 367"/>
                <a:gd name="T20" fmla="*/ 166 w 364"/>
                <a:gd name="T21" fmla="*/ 162 h 367"/>
                <a:gd name="T22" fmla="*/ 157 w 364"/>
                <a:gd name="T23" fmla="*/ 162 h 367"/>
                <a:gd name="T24" fmla="*/ 150 w 364"/>
                <a:gd name="T25" fmla="*/ 155 h 367"/>
                <a:gd name="T26" fmla="*/ 148 w 364"/>
                <a:gd name="T27" fmla="*/ 147 h 367"/>
                <a:gd name="T28" fmla="*/ 150 w 364"/>
                <a:gd name="T29" fmla="*/ 141 h 367"/>
                <a:gd name="T30" fmla="*/ 152 w 364"/>
                <a:gd name="T31" fmla="*/ 137 h 367"/>
                <a:gd name="T32" fmla="*/ 157 w 364"/>
                <a:gd name="T33" fmla="*/ 133 h 367"/>
                <a:gd name="T34" fmla="*/ 165 w 364"/>
                <a:gd name="T35" fmla="*/ 130 h 367"/>
                <a:gd name="T36" fmla="*/ 172 w 364"/>
                <a:gd name="T37" fmla="*/ 111 h 367"/>
                <a:gd name="T38" fmla="*/ 167 w 364"/>
                <a:gd name="T39" fmla="*/ 76 h 367"/>
                <a:gd name="T40" fmla="*/ 144 w 364"/>
                <a:gd name="T41" fmla="*/ 47 h 367"/>
                <a:gd name="T42" fmla="*/ 102 w 364"/>
                <a:gd name="T43" fmla="*/ 26 h 367"/>
                <a:gd name="T44" fmla="*/ 63 w 364"/>
                <a:gd name="T45" fmla="*/ 19 h 367"/>
                <a:gd name="T46" fmla="*/ 41 w 364"/>
                <a:gd name="T47" fmla="*/ 13 h 367"/>
                <a:gd name="T48" fmla="*/ 21 w 364"/>
                <a:gd name="T49" fmla="*/ 8 h 367"/>
                <a:gd name="T50" fmla="*/ 6 w 364"/>
                <a:gd name="T51" fmla="*/ 2 h 367"/>
                <a:gd name="T52" fmla="*/ 6 w 364"/>
                <a:gd name="T53" fmla="*/ 9 h 367"/>
                <a:gd name="T54" fmla="*/ 18 w 364"/>
                <a:gd name="T55" fmla="*/ 32 h 367"/>
                <a:gd name="T56" fmla="*/ 26 w 364"/>
                <a:gd name="T57" fmla="*/ 56 h 367"/>
                <a:gd name="T58" fmla="*/ 33 w 364"/>
                <a:gd name="T59" fmla="*/ 80 h 367"/>
                <a:gd name="T60" fmla="*/ 38 w 364"/>
                <a:gd name="T61" fmla="*/ 102 h 367"/>
                <a:gd name="T62" fmla="*/ 50 w 364"/>
                <a:gd name="T63" fmla="*/ 132 h 367"/>
                <a:gd name="T64" fmla="*/ 74 w 364"/>
                <a:gd name="T65" fmla="*/ 162 h 367"/>
                <a:gd name="T66" fmla="*/ 112 w 364"/>
                <a:gd name="T67" fmla="*/ 181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67">
                  <a:moveTo>
                    <a:pt x="276" y="367"/>
                  </a:moveTo>
                  <a:lnTo>
                    <a:pt x="276" y="355"/>
                  </a:lnTo>
                  <a:lnTo>
                    <a:pt x="280" y="344"/>
                  </a:lnTo>
                  <a:lnTo>
                    <a:pt x="288" y="335"/>
                  </a:lnTo>
                  <a:lnTo>
                    <a:pt x="299" y="330"/>
                  </a:lnTo>
                  <a:lnTo>
                    <a:pt x="310" y="329"/>
                  </a:lnTo>
                  <a:lnTo>
                    <a:pt x="319" y="332"/>
                  </a:lnTo>
                  <a:lnTo>
                    <a:pt x="325" y="335"/>
                  </a:lnTo>
                  <a:lnTo>
                    <a:pt x="328" y="340"/>
                  </a:lnTo>
                  <a:lnTo>
                    <a:pt x="330" y="343"/>
                  </a:lnTo>
                  <a:lnTo>
                    <a:pt x="334" y="344"/>
                  </a:lnTo>
                  <a:lnTo>
                    <a:pt x="341" y="346"/>
                  </a:lnTo>
                  <a:lnTo>
                    <a:pt x="350" y="347"/>
                  </a:lnTo>
                  <a:lnTo>
                    <a:pt x="357" y="349"/>
                  </a:lnTo>
                  <a:lnTo>
                    <a:pt x="362" y="349"/>
                  </a:lnTo>
                  <a:lnTo>
                    <a:pt x="364" y="347"/>
                  </a:lnTo>
                  <a:lnTo>
                    <a:pt x="361" y="343"/>
                  </a:lnTo>
                  <a:lnTo>
                    <a:pt x="356" y="337"/>
                  </a:lnTo>
                  <a:lnTo>
                    <a:pt x="350" y="330"/>
                  </a:lnTo>
                  <a:lnTo>
                    <a:pt x="342" y="326"/>
                  </a:lnTo>
                  <a:lnTo>
                    <a:pt x="336" y="320"/>
                  </a:lnTo>
                  <a:lnTo>
                    <a:pt x="331" y="323"/>
                  </a:lnTo>
                  <a:lnTo>
                    <a:pt x="324" y="324"/>
                  </a:lnTo>
                  <a:lnTo>
                    <a:pt x="314" y="324"/>
                  </a:lnTo>
                  <a:lnTo>
                    <a:pt x="307" y="320"/>
                  </a:lnTo>
                  <a:lnTo>
                    <a:pt x="300" y="310"/>
                  </a:lnTo>
                  <a:lnTo>
                    <a:pt x="297" y="301"/>
                  </a:lnTo>
                  <a:lnTo>
                    <a:pt x="296" y="294"/>
                  </a:lnTo>
                  <a:lnTo>
                    <a:pt x="297" y="286"/>
                  </a:lnTo>
                  <a:lnTo>
                    <a:pt x="299" y="281"/>
                  </a:lnTo>
                  <a:lnTo>
                    <a:pt x="300" y="278"/>
                  </a:lnTo>
                  <a:lnTo>
                    <a:pt x="304" y="274"/>
                  </a:lnTo>
                  <a:lnTo>
                    <a:pt x="307" y="270"/>
                  </a:lnTo>
                  <a:lnTo>
                    <a:pt x="313" y="266"/>
                  </a:lnTo>
                  <a:lnTo>
                    <a:pt x="322" y="261"/>
                  </a:lnTo>
                  <a:lnTo>
                    <a:pt x="330" y="260"/>
                  </a:lnTo>
                  <a:lnTo>
                    <a:pt x="336" y="258"/>
                  </a:lnTo>
                  <a:lnTo>
                    <a:pt x="344" y="221"/>
                  </a:lnTo>
                  <a:lnTo>
                    <a:pt x="342" y="186"/>
                  </a:lnTo>
                  <a:lnTo>
                    <a:pt x="333" y="152"/>
                  </a:lnTo>
                  <a:lnTo>
                    <a:pt x="314" y="121"/>
                  </a:lnTo>
                  <a:lnTo>
                    <a:pt x="287" y="94"/>
                  </a:lnTo>
                  <a:lnTo>
                    <a:pt x="250" y="71"/>
                  </a:lnTo>
                  <a:lnTo>
                    <a:pt x="203" y="52"/>
                  </a:lnTo>
                  <a:lnTo>
                    <a:pt x="148" y="40"/>
                  </a:lnTo>
                  <a:lnTo>
                    <a:pt x="126" y="37"/>
                  </a:lnTo>
                  <a:lnTo>
                    <a:pt x="103" y="32"/>
                  </a:lnTo>
                  <a:lnTo>
                    <a:pt x="82" y="26"/>
                  </a:lnTo>
                  <a:lnTo>
                    <a:pt x="60" y="20"/>
                  </a:lnTo>
                  <a:lnTo>
                    <a:pt x="42" y="15"/>
                  </a:lnTo>
                  <a:lnTo>
                    <a:pt x="25" y="9"/>
                  </a:lnTo>
                  <a:lnTo>
                    <a:pt x="11" y="4"/>
                  </a:lnTo>
                  <a:lnTo>
                    <a:pt x="0" y="0"/>
                  </a:lnTo>
                  <a:lnTo>
                    <a:pt x="12" y="18"/>
                  </a:lnTo>
                  <a:lnTo>
                    <a:pt x="25" y="38"/>
                  </a:lnTo>
                  <a:lnTo>
                    <a:pt x="35" y="63"/>
                  </a:lnTo>
                  <a:lnTo>
                    <a:pt x="45" y="87"/>
                  </a:lnTo>
                  <a:lnTo>
                    <a:pt x="52" y="112"/>
                  </a:lnTo>
                  <a:lnTo>
                    <a:pt x="59" y="137"/>
                  </a:lnTo>
                  <a:lnTo>
                    <a:pt x="65" y="160"/>
                  </a:lnTo>
                  <a:lnTo>
                    <a:pt x="69" y="181"/>
                  </a:lnTo>
                  <a:lnTo>
                    <a:pt x="76" y="204"/>
                  </a:lnTo>
                  <a:lnTo>
                    <a:pt x="86" y="234"/>
                  </a:lnTo>
                  <a:lnTo>
                    <a:pt x="100" y="264"/>
                  </a:lnTo>
                  <a:lnTo>
                    <a:pt x="120" y="295"/>
                  </a:lnTo>
                  <a:lnTo>
                    <a:pt x="148" y="323"/>
                  </a:lnTo>
                  <a:lnTo>
                    <a:pt x="182" y="346"/>
                  </a:lnTo>
                  <a:lnTo>
                    <a:pt x="223" y="361"/>
                  </a:lnTo>
                  <a:lnTo>
                    <a:pt x="276" y="367"/>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5" name="Freeform 18">
              <a:extLst>
                <a:ext uri="{FF2B5EF4-FFF2-40B4-BE49-F238E27FC236}">
                  <a16:creationId xmlns:a16="http://schemas.microsoft.com/office/drawing/2014/main" id="{474B9D0F-BD2F-4B2C-B04F-1D030496B93C}"/>
                </a:ext>
              </a:extLst>
            </p:cNvPr>
            <p:cNvSpPr>
              <a:spLocks/>
            </p:cNvSpPr>
            <p:nvPr/>
          </p:nvSpPr>
          <p:spPr bwMode="auto">
            <a:xfrm>
              <a:off x="5150" y="833"/>
              <a:ext cx="20" cy="20"/>
            </a:xfrm>
            <a:custGeom>
              <a:avLst/>
              <a:gdLst>
                <a:gd name="T0" fmla="*/ 0 w 39"/>
                <a:gd name="T1" fmla="*/ 8 h 38"/>
                <a:gd name="T2" fmla="*/ 1 w 39"/>
                <a:gd name="T3" fmla="*/ 4 h 38"/>
                <a:gd name="T4" fmla="*/ 3 w 39"/>
                <a:gd name="T5" fmla="*/ 1 h 38"/>
                <a:gd name="T6" fmla="*/ 6 w 39"/>
                <a:gd name="T7" fmla="*/ 0 h 38"/>
                <a:gd name="T8" fmla="*/ 10 w 39"/>
                <a:gd name="T9" fmla="*/ 0 h 38"/>
                <a:gd name="T10" fmla="*/ 14 w 39"/>
                <a:gd name="T11" fmla="*/ 1 h 38"/>
                <a:gd name="T12" fmla="*/ 17 w 39"/>
                <a:gd name="T13" fmla="*/ 3 h 38"/>
                <a:gd name="T14" fmla="*/ 18 w 39"/>
                <a:gd name="T15" fmla="*/ 6 h 38"/>
                <a:gd name="T16" fmla="*/ 19 w 39"/>
                <a:gd name="T17" fmla="*/ 11 h 38"/>
                <a:gd name="T18" fmla="*/ 18 w 39"/>
                <a:gd name="T19" fmla="*/ 14 h 38"/>
                <a:gd name="T20" fmla="*/ 16 w 39"/>
                <a:gd name="T21" fmla="*/ 18 h 38"/>
                <a:gd name="T22" fmla="*/ 13 w 39"/>
                <a:gd name="T23" fmla="*/ 19 h 38"/>
                <a:gd name="T24" fmla="*/ 11 w 39"/>
                <a:gd name="T25" fmla="*/ 20 h 38"/>
                <a:gd name="T26" fmla="*/ 8 w 39"/>
                <a:gd name="T27" fmla="*/ 19 h 38"/>
                <a:gd name="T28" fmla="*/ 4 w 39"/>
                <a:gd name="T29" fmla="*/ 16 h 38"/>
                <a:gd name="T30" fmla="*/ 1 w 39"/>
                <a:gd name="T31" fmla="*/ 12 h 38"/>
                <a:gd name="T32" fmla="*/ 0 w 39"/>
                <a:gd name="T33" fmla="*/ 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0" y="15"/>
                  </a:moveTo>
                  <a:lnTo>
                    <a:pt x="2" y="7"/>
                  </a:lnTo>
                  <a:lnTo>
                    <a:pt x="7" y="1"/>
                  </a:lnTo>
                  <a:lnTo>
                    <a:pt x="13" y="0"/>
                  </a:lnTo>
                  <a:lnTo>
                    <a:pt x="20" y="0"/>
                  </a:lnTo>
                  <a:lnTo>
                    <a:pt x="28" y="1"/>
                  </a:lnTo>
                  <a:lnTo>
                    <a:pt x="34" y="6"/>
                  </a:lnTo>
                  <a:lnTo>
                    <a:pt x="37" y="12"/>
                  </a:lnTo>
                  <a:lnTo>
                    <a:pt x="39" y="20"/>
                  </a:lnTo>
                  <a:lnTo>
                    <a:pt x="37" y="27"/>
                  </a:lnTo>
                  <a:lnTo>
                    <a:pt x="33" y="34"/>
                  </a:lnTo>
                  <a:lnTo>
                    <a:pt x="27" y="37"/>
                  </a:lnTo>
                  <a:lnTo>
                    <a:pt x="22" y="38"/>
                  </a:lnTo>
                  <a:lnTo>
                    <a:pt x="16" y="37"/>
                  </a:lnTo>
                  <a:lnTo>
                    <a:pt x="8" y="30"/>
                  </a:lnTo>
                  <a:lnTo>
                    <a:pt x="2" y="23"/>
                  </a:lnTo>
                  <a:lnTo>
                    <a:pt x="0" y="1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6" name="Freeform 19">
              <a:extLst>
                <a:ext uri="{FF2B5EF4-FFF2-40B4-BE49-F238E27FC236}">
                  <a16:creationId xmlns:a16="http://schemas.microsoft.com/office/drawing/2014/main" id="{413AF712-5AC7-406D-82EC-86ADD16FADF0}"/>
                </a:ext>
              </a:extLst>
            </p:cNvPr>
            <p:cNvSpPr>
              <a:spLocks/>
            </p:cNvSpPr>
            <p:nvPr/>
          </p:nvSpPr>
          <p:spPr bwMode="auto">
            <a:xfrm>
              <a:off x="5187" y="860"/>
              <a:ext cx="20" cy="20"/>
            </a:xfrm>
            <a:custGeom>
              <a:avLst/>
              <a:gdLst>
                <a:gd name="T0" fmla="*/ 3 w 42"/>
                <a:gd name="T1" fmla="*/ 2 h 42"/>
                <a:gd name="T2" fmla="*/ 6 w 42"/>
                <a:gd name="T3" fmla="*/ 1 h 42"/>
                <a:gd name="T4" fmla="*/ 11 w 42"/>
                <a:gd name="T5" fmla="*/ 0 h 42"/>
                <a:gd name="T6" fmla="*/ 16 w 42"/>
                <a:gd name="T7" fmla="*/ 1 h 42"/>
                <a:gd name="T8" fmla="*/ 19 w 42"/>
                <a:gd name="T9" fmla="*/ 3 h 42"/>
                <a:gd name="T10" fmla="*/ 20 w 42"/>
                <a:gd name="T11" fmla="*/ 7 h 42"/>
                <a:gd name="T12" fmla="*/ 21 w 42"/>
                <a:gd name="T13" fmla="*/ 10 h 42"/>
                <a:gd name="T14" fmla="*/ 20 w 42"/>
                <a:gd name="T15" fmla="*/ 15 h 42"/>
                <a:gd name="T16" fmla="*/ 19 w 42"/>
                <a:gd name="T17" fmla="*/ 18 h 42"/>
                <a:gd name="T18" fmla="*/ 16 w 42"/>
                <a:gd name="T19" fmla="*/ 19 h 42"/>
                <a:gd name="T20" fmla="*/ 11 w 42"/>
                <a:gd name="T21" fmla="*/ 20 h 42"/>
                <a:gd name="T22" fmla="*/ 7 w 42"/>
                <a:gd name="T23" fmla="*/ 18 h 42"/>
                <a:gd name="T24" fmla="*/ 4 w 42"/>
                <a:gd name="T25" fmla="*/ 15 h 42"/>
                <a:gd name="T26" fmla="*/ 2 w 42"/>
                <a:gd name="T27" fmla="*/ 12 h 42"/>
                <a:gd name="T28" fmla="*/ 0 w 42"/>
                <a:gd name="T29" fmla="*/ 9 h 42"/>
                <a:gd name="T30" fmla="*/ 0 w 42"/>
                <a:gd name="T31" fmla="*/ 5 h 42"/>
                <a:gd name="T32" fmla="*/ 3 w 42"/>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5" y="5"/>
                  </a:moveTo>
                  <a:lnTo>
                    <a:pt x="11" y="2"/>
                  </a:lnTo>
                  <a:lnTo>
                    <a:pt x="22" y="0"/>
                  </a:lnTo>
                  <a:lnTo>
                    <a:pt x="31" y="3"/>
                  </a:lnTo>
                  <a:lnTo>
                    <a:pt x="37" y="6"/>
                  </a:lnTo>
                  <a:lnTo>
                    <a:pt x="40" y="14"/>
                  </a:lnTo>
                  <a:lnTo>
                    <a:pt x="42" y="22"/>
                  </a:lnTo>
                  <a:lnTo>
                    <a:pt x="40" y="31"/>
                  </a:lnTo>
                  <a:lnTo>
                    <a:pt x="37" y="37"/>
                  </a:lnTo>
                  <a:lnTo>
                    <a:pt x="31" y="40"/>
                  </a:lnTo>
                  <a:lnTo>
                    <a:pt x="22" y="42"/>
                  </a:lnTo>
                  <a:lnTo>
                    <a:pt x="13" y="38"/>
                  </a:lnTo>
                  <a:lnTo>
                    <a:pt x="7" y="32"/>
                  </a:lnTo>
                  <a:lnTo>
                    <a:pt x="3" y="25"/>
                  </a:lnTo>
                  <a:lnTo>
                    <a:pt x="0" y="18"/>
                  </a:lnTo>
                  <a:lnTo>
                    <a:pt x="0" y="11"/>
                  </a:lnTo>
                  <a:lnTo>
                    <a:pt x="5" y="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7" name="Freeform 20">
              <a:extLst>
                <a:ext uri="{FF2B5EF4-FFF2-40B4-BE49-F238E27FC236}">
                  <a16:creationId xmlns:a16="http://schemas.microsoft.com/office/drawing/2014/main" id="{0B71F897-6B29-4A5E-86C2-A7810CD9EB86}"/>
                </a:ext>
              </a:extLst>
            </p:cNvPr>
            <p:cNvSpPr>
              <a:spLocks/>
            </p:cNvSpPr>
            <p:nvPr/>
          </p:nvSpPr>
          <p:spPr bwMode="auto">
            <a:xfrm>
              <a:off x="5142" y="884"/>
              <a:ext cx="20" cy="20"/>
            </a:xfrm>
            <a:custGeom>
              <a:avLst/>
              <a:gdLst>
                <a:gd name="T0" fmla="*/ 3 w 40"/>
                <a:gd name="T1" fmla="*/ 4 h 40"/>
                <a:gd name="T2" fmla="*/ 6 w 40"/>
                <a:gd name="T3" fmla="*/ 2 h 40"/>
                <a:gd name="T4" fmla="*/ 9 w 40"/>
                <a:gd name="T5" fmla="*/ 0 h 40"/>
                <a:gd name="T6" fmla="*/ 14 w 40"/>
                <a:gd name="T7" fmla="*/ 0 h 40"/>
                <a:gd name="T8" fmla="*/ 18 w 40"/>
                <a:gd name="T9" fmla="*/ 3 h 40"/>
                <a:gd name="T10" fmla="*/ 20 w 40"/>
                <a:gd name="T11" fmla="*/ 7 h 40"/>
                <a:gd name="T12" fmla="*/ 20 w 40"/>
                <a:gd name="T13" fmla="*/ 11 h 40"/>
                <a:gd name="T14" fmla="*/ 19 w 40"/>
                <a:gd name="T15" fmla="*/ 15 h 40"/>
                <a:gd name="T16" fmla="*/ 16 w 40"/>
                <a:gd name="T17" fmla="*/ 18 h 40"/>
                <a:gd name="T18" fmla="*/ 14 w 40"/>
                <a:gd name="T19" fmla="*/ 20 h 40"/>
                <a:gd name="T20" fmla="*/ 10 w 40"/>
                <a:gd name="T21" fmla="*/ 20 h 40"/>
                <a:gd name="T22" fmla="*/ 6 w 40"/>
                <a:gd name="T23" fmla="*/ 20 h 40"/>
                <a:gd name="T24" fmla="*/ 3 w 40"/>
                <a:gd name="T25" fmla="*/ 19 h 40"/>
                <a:gd name="T26" fmla="*/ 1 w 40"/>
                <a:gd name="T27" fmla="*/ 15 h 40"/>
                <a:gd name="T28" fmla="*/ 0 w 40"/>
                <a:gd name="T29" fmla="*/ 11 h 40"/>
                <a:gd name="T30" fmla="*/ 1 w 40"/>
                <a:gd name="T31" fmla="*/ 7 h 40"/>
                <a:gd name="T32" fmla="*/ 3 w 40"/>
                <a:gd name="T33" fmla="*/ 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5" y="8"/>
                  </a:moveTo>
                  <a:lnTo>
                    <a:pt x="11" y="3"/>
                  </a:lnTo>
                  <a:lnTo>
                    <a:pt x="18" y="0"/>
                  </a:lnTo>
                  <a:lnTo>
                    <a:pt x="28" y="0"/>
                  </a:lnTo>
                  <a:lnTo>
                    <a:pt x="35" y="5"/>
                  </a:lnTo>
                  <a:lnTo>
                    <a:pt x="40" y="13"/>
                  </a:lnTo>
                  <a:lnTo>
                    <a:pt x="40" y="22"/>
                  </a:lnTo>
                  <a:lnTo>
                    <a:pt x="37" y="29"/>
                  </a:lnTo>
                  <a:lnTo>
                    <a:pt x="32" y="36"/>
                  </a:lnTo>
                  <a:lnTo>
                    <a:pt x="28" y="39"/>
                  </a:lnTo>
                  <a:lnTo>
                    <a:pt x="20" y="40"/>
                  </a:lnTo>
                  <a:lnTo>
                    <a:pt x="12" y="40"/>
                  </a:lnTo>
                  <a:lnTo>
                    <a:pt x="5" y="37"/>
                  </a:lnTo>
                  <a:lnTo>
                    <a:pt x="2" y="29"/>
                  </a:lnTo>
                  <a:lnTo>
                    <a:pt x="0" y="22"/>
                  </a:lnTo>
                  <a:lnTo>
                    <a:pt x="2" y="14"/>
                  </a:lnTo>
                  <a:lnTo>
                    <a:pt x="5" y="8"/>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8" name="Freeform 21">
              <a:extLst>
                <a:ext uri="{FF2B5EF4-FFF2-40B4-BE49-F238E27FC236}">
                  <a16:creationId xmlns:a16="http://schemas.microsoft.com/office/drawing/2014/main" id="{D06A5A3E-08E6-4946-AB44-76B19044D94B}"/>
                </a:ext>
              </a:extLst>
            </p:cNvPr>
            <p:cNvSpPr>
              <a:spLocks/>
            </p:cNvSpPr>
            <p:nvPr/>
          </p:nvSpPr>
          <p:spPr bwMode="auto">
            <a:xfrm>
              <a:off x="5107" y="859"/>
              <a:ext cx="21" cy="20"/>
            </a:xfrm>
            <a:custGeom>
              <a:avLst/>
              <a:gdLst>
                <a:gd name="T0" fmla="*/ 4 w 41"/>
                <a:gd name="T1" fmla="*/ 1 h 40"/>
                <a:gd name="T2" fmla="*/ 2 w 41"/>
                <a:gd name="T3" fmla="*/ 4 h 40"/>
                <a:gd name="T4" fmla="*/ 0 w 41"/>
                <a:gd name="T5" fmla="*/ 9 h 40"/>
                <a:gd name="T6" fmla="*/ 1 w 41"/>
                <a:gd name="T7" fmla="*/ 14 h 40"/>
                <a:gd name="T8" fmla="*/ 2 w 41"/>
                <a:gd name="T9" fmla="*/ 17 h 40"/>
                <a:gd name="T10" fmla="*/ 6 w 41"/>
                <a:gd name="T11" fmla="*/ 20 h 40"/>
                <a:gd name="T12" fmla="*/ 10 w 41"/>
                <a:gd name="T13" fmla="*/ 20 h 40"/>
                <a:gd name="T14" fmla="*/ 15 w 41"/>
                <a:gd name="T15" fmla="*/ 20 h 40"/>
                <a:gd name="T16" fmla="*/ 19 w 41"/>
                <a:gd name="T17" fmla="*/ 19 h 40"/>
                <a:gd name="T18" fmla="*/ 20 w 41"/>
                <a:gd name="T19" fmla="*/ 16 h 40"/>
                <a:gd name="T20" fmla="*/ 21 w 41"/>
                <a:gd name="T21" fmla="*/ 13 h 40"/>
                <a:gd name="T22" fmla="*/ 21 w 41"/>
                <a:gd name="T23" fmla="*/ 10 h 40"/>
                <a:gd name="T24" fmla="*/ 20 w 41"/>
                <a:gd name="T25" fmla="*/ 6 h 40"/>
                <a:gd name="T26" fmla="*/ 18 w 41"/>
                <a:gd name="T27" fmla="*/ 4 h 40"/>
                <a:gd name="T28" fmla="*/ 13 w 41"/>
                <a:gd name="T29" fmla="*/ 1 h 40"/>
                <a:gd name="T30" fmla="*/ 8 w 41"/>
                <a:gd name="T31" fmla="*/ 0 h 40"/>
                <a:gd name="T32" fmla="*/ 4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7" y="2"/>
                  </a:moveTo>
                  <a:lnTo>
                    <a:pt x="3" y="8"/>
                  </a:lnTo>
                  <a:lnTo>
                    <a:pt x="0" y="17"/>
                  </a:lnTo>
                  <a:lnTo>
                    <a:pt x="1" y="27"/>
                  </a:lnTo>
                  <a:lnTo>
                    <a:pt x="4" y="34"/>
                  </a:lnTo>
                  <a:lnTo>
                    <a:pt x="11" y="39"/>
                  </a:lnTo>
                  <a:lnTo>
                    <a:pt x="20" y="40"/>
                  </a:lnTo>
                  <a:lnTo>
                    <a:pt x="29" y="40"/>
                  </a:lnTo>
                  <a:lnTo>
                    <a:pt x="37" y="37"/>
                  </a:lnTo>
                  <a:lnTo>
                    <a:pt x="40" y="31"/>
                  </a:lnTo>
                  <a:lnTo>
                    <a:pt x="41" y="25"/>
                  </a:lnTo>
                  <a:lnTo>
                    <a:pt x="41" y="19"/>
                  </a:lnTo>
                  <a:lnTo>
                    <a:pt x="40" y="11"/>
                  </a:lnTo>
                  <a:lnTo>
                    <a:pt x="35" y="7"/>
                  </a:lnTo>
                  <a:lnTo>
                    <a:pt x="26" y="2"/>
                  </a:lnTo>
                  <a:lnTo>
                    <a:pt x="15" y="0"/>
                  </a:lnTo>
                  <a:lnTo>
                    <a:pt x="7" y="2"/>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9" name="Freeform 22">
              <a:extLst>
                <a:ext uri="{FF2B5EF4-FFF2-40B4-BE49-F238E27FC236}">
                  <a16:creationId xmlns:a16="http://schemas.microsoft.com/office/drawing/2014/main" id="{E0100620-90A7-49C0-8DEE-491E8AE7A713}"/>
                </a:ext>
              </a:extLst>
            </p:cNvPr>
            <p:cNvSpPr>
              <a:spLocks/>
            </p:cNvSpPr>
            <p:nvPr/>
          </p:nvSpPr>
          <p:spPr bwMode="auto">
            <a:xfrm>
              <a:off x="5095" y="897"/>
              <a:ext cx="17" cy="18"/>
            </a:xfrm>
            <a:custGeom>
              <a:avLst/>
              <a:gdLst>
                <a:gd name="T0" fmla="*/ 0 w 34"/>
                <a:gd name="T1" fmla="*/ 12 h 36"/>
                <a:gd name="T2" fmla="*/ 0 w 34"/>
                <a:gd name="T3" fmla="*/ 9 h 36"/>
                <a:gd name="T4" fmla="*/ 0 w 34"/>
                <a:gd name="T5" fmla="*/ 5 h 36"/>
                <a:gd name="T6" fmla="*/ 2 w 34"/>
                <a:gd name="T7" fmla="*/ 3 h 36"/>
                <a:gd name="T8" fmla="*/ 6 w 34"/>
                <a:gd name="T9" fmla="*/ 1 h 36"/>
                <a:gd name="T10" fmla="*/ 11 w 34"/>
                <a:gd name="T11" fmla="*/ 0 h 36"/>
                <a:gd name="T12" fmla="*/ 14 w 34"/>
                <a:gd name="T13" fmla="*/ 1 h 36"/>
                <a:gd name="T14" fmla="*/ 16 w 34"/>
                <a:gd name="T15" fmla="*/ 4 h 36"/>
                <a:gd name="T16" fmla="*/ 17 w 34"/>
                <a:gd name="T17" fmla="*/ 6 h 36"/>
                <a:gd name="T18" fmla="*/ 17 w 34"/>
                <a:gd name="T19" fmla="*/ 10 h 36"/>
                <a:gd name="T20" fmla="*/ 16 w 34"/>
                <a:gd name="T21" fmla="*/ 14 h 36"/>
                <a:gd name="T22" fmla="*/ 14 w 34"/>
                <a:gd name="T23" fmla="*/ 17 h 36"/>
                <a:gd name="T24" fmla="*/ 11 w 34"/>
                <a:gd name="T25" fmla="*/ 18 h 36"/>
                <a:gd name="T26" fmla="*/ 8 w 34"/>
                <a:gd name="T27" fmla="*/ 18 h 36"/>
                <a:gd name="T28" fmla="*/ 5 w 34"/>
                <a:gd name="T29" fmla="*/ 17 h 36"/>
                <a:gd name="T30" fmla="*/ 2 w 34"/>
                <a:gd name="T31" fmla="*/ 14 h 36"/>
                <a:gd name="T32" fmla="*/ 0 w 34"/>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6">
                  <a:moveTo>
                    <a:pt x="0" y="23"/>
                  </a:moveTo>
                  <a:lnTo>
                    <a:pt x="0" y="17"/>
                  </a:lnTo>
                  <a:lnTo>
                    <a:pt x="0" y="10"/>
                  </a:lnTo>
                  <a:lnTo>
                    <a:pt x="4" y="5"/>
                  </a:lnTo>
                  <a:lnTo>
                    <a:pt x="12" y="2"/>
                  </a:lnTo>
                  <a:lnTo>
                    <a:pt x="21" y="0"/>
                  </a:lnTo>
                  <a:lnTo>
                    <a:pt x="27" y="2"/>
                  </a:lnTo>
                  <a:lnTo>
                    <a:pt x="32" y="7"/>
                  </a:lnTo>
                  <a:lnTo>
                    <a:pt x="34" y="11"/>
                  </a:lnTo>
                  <a:lnTo>
                    <a:pt x="34" y="19"/>
                  </a:lnTo>
                  <a:lnTo>
                    <a:pt x="32" y="27"/>
                  </a:lnTo>
                  <a:lnTo>
                    <a:pt x="27" y="33"/>
                  </a:lnTo>
                  <a:lnTo>
                    <a:pt x="21" y="36"/>
                  </a:lnTo>
                  <a:lnTo>
                    <a:pt x="15" y="36"/>
                  </a:lnTo>
                  <a:lnTo>
                    <a:pt x="9" y="33"/>
                  </a:lnTo>
                  <a:lnTo>
                    <a:pt x="3" y="28"/>
                  </a:lnTo>
                  <a:lnTo>
                    <a:pt x="0" y="23"/>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0" name="Freeform 23">
              <a:extLst>
                <a:ext uri="{FF2B5EF4-FFF2-40B4-BE49-F238E27FC236}">
                  <a16:creationId xmlns:a16="http://schemas.microsoft.com/office/drawing/2014/main" id="{8C3E8C29-55A1-4C36-B4AE-86C16D86FFCC}"/>
                </a:ext>
              </a:extLst>
            </p:cNvPr>
            <p:cNvSpPr>
              <a:spLocks/>
            </p:cNvSpPr>
            <p:nvPr/>
          </p:nvSpPr>
          <p:spPr bwMode="auto">
            <a:xfrm>
              <a:off x="5129" y="925"/>
              <a:ext cx="15" cy="21"/>
            </a:xfrm>
            <a:custGeom>
              <a:avLst/>
              <a:gdLst>
                <a:gd name="T0" fmla="*/ 5 w 31"/>
                <a:gd name="T1" fmla="*/ 21 h 41"/>
                <a:gd name="T2" fmla="*/ 2 w 31"/>
                <a:gd name="T3" fmla="*/ 20 h 41"/>
                <a:gd name="T4" fmla="*/ 0 w 31"/>
                <a:gd name="T5" fmla="*/ 18 h 41"/>
                <a:gd name="T6" fmla="*/ 0 w 31"/>
                <a:gd name="T7" fmla="*/ 14 h 41"/>
                <a:gd name="T8" fmla="*/ 0 w 31"/>
                <a:gd name="T9" fmla="*/ 10 h 41"/>
                <a:gd name="T10" fmla="*/ 1 w 31"/>
                <a:gd name="T11" fmla="*/ 6 h 41"/>
                <a:gd name="T12" fmla="*/ 3 w 31"/>
                <a:gd name="T13" fmla="*/ 3 h 41"/>
                <a:gd name="T14" fmla="*/ 7 w 31"/>
                <a:gd name="T15" fmla="*/ 1 h 41"/>
                <a:gd name="T16" fmla="*/ 10 w 31"/>
                <a:gd name="T17" fmla="*/ 0 h 41"/>
                <a:gd name="T18" fmla="*/ 12 w 31"/>
                <a:gd name="T19" fmla="*/ 1 h 41"/>
                <a:gd name="T20" fmla="*/ 14 w 31"/>
                <a:gd name="T21" fmla="*/ 4 h 41"/>
                <a:gd name="T22" fmla="*/ 14 w 31"/>
                <a:gd name="T23" fmla="*/ 8 h 41"/>
                <a:gd name="T24" fmla="*/ 15 w 31"/>
                <a:gd name="T25" fmla="*/ 11 h 41"/>
                <a:gd name="T26" fmla="*/ 14 w 31"/>
                <a:gd name="T27" fmla="*/ 14 h 41"/>
                <a:gd name="T28" fmla="*/ 12 w 31"/>
                <a:gd name="T29" fmla="*/ 17 h 41"/>
                <a:gd name="T30" fmla="*/ 9 w 31"/>
                <a:gd name="T31" fmla="*/ 20 h 41"/>
                <a:gd name="T32" fmla="*/ 5 w 3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1">
                  <a:moveTo>
                    <a:pt x="11" y="41"/>
                  </a:moveTo>
                  <a:lnTo>
                    <a:pt x="4" y="40"/>
                  </a:lnTo>
                  <a:lnTo>
                    <a:pt x="1" y="35"/>
                  </a:lnTo>
                  <a:lnTo>
                    <a:pt x="0" y="27"/>
                  </a:lnTo>
                  <a:lnTo>
                    <a:pt x="0" y="20"/>
                  </a:lnTo>
                  <a:lnTo>
                    <a:pt x="3" y="12"/>
                  </a:lnTo>
                  <a:lnTo>
                    <a:pt x="7" y="6"/>
                  </a:lnTo>
                  <a:lnTo>
                    <a:pt x="14" y="1"/>
                  </a:lnTo>
                  <a:lnTo>
                    <a:pt x="20" y="0"/>
                  </a:lnTo>
                  <a:lnTo>
                    <a:pt x="24" y="1"/>
                  </a:lnTo>
                  <a:lnTo>
                    <a:pt x="28" y="7"/>
                  </a:lnTo>
                  <a:lnTo>
                    <a:pt x="29" y="15"/>
                  </a:lnTo>
                  <a:lnTo>
                    <a:pt x="31" y="21"/>
                  </a:lnTo>
                  <a:lnTo>
                    <a:pt x="29" y="27"/>
                  </a:lnTo>
                  <a:lnTo>
                    <a:pt x="24" y="34"/>
                  </a:lnTo>
                  <a:lnTo>
                    <a:pt x="18" y="40"/>
                  </a:lnTo>
                  <a:lnTo>
                    <a:pt x="11" y="41"/>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1" name="Freeform 24">
              <a:extLst>
                <a:ext uri="{FF2B5EF4-FFF2-40B4-BE49-F238E27FC236}">
                  <a16:creationId xmlns:a16="http://schemas.microsoft.com/office/drawing/2014/main" id="{7F583ED5-503F-45E9-AE93-79ABE94C6695}"/>
                </a:ext>
              </a:extLst>
            </p:cNvPr>
            <p:cNvSpPr>
              <a:spLocks/>
            </p:cNvSpPr>
            <p:nvPr/>
          </p:nvSpPr>
          <p:spPr bwMode="auto">
            <a:xfrm>
              <a:off x="5157" y="907"/>
              <a:ext cx="19" cy="23"/>
            </a:xfrm>
            <a:custGeom>
              <a:avLst/>
              <a:gdLst>
                <a:gd name="T0" fmla="*/ 1 w 37"/>
                <a:gd name="T1" fmla="*/ 13 h 46"/>
                <a:gd name="T2" fmla="*/ 2 w 37"/>
                <a:gd name="T3" fmla="*/ 9 h 46"/>
                <a:gd name="T4" fmla="*/ 4 w 37"/>
                <a:gd name="T5" fmla="*/ 4 h 46"/>
                <a:gd name="T6" fmla="*/ 7 w 37"/>
                <a:gd name="T7" fmla="*/ 1 h 46"/>
                <a:gd name="T8" fmla="*/ 11 w 37"/>
                <a:gd name="T9" fmla="*/ 0 h 46"/>
                <a:gd name="T10" fmla="*/ 15 w 37"/>
                <a:gd name="T11" fmla="*/ 2 h 46"/>
                <a:gd name="T12" fmla="*/ 18 w 37"/>
                <a:gd name="T13" fmla="*/ 4 h 46"/>
                <a:gd name="T14" fmla="*/ 19 w 37"/>
                <a:gd name="T15" fmla="*/ 8 h 46"/>
                <a:gd name="T16" fmla="*/ 18 w 37"/>
                <a:gd name="T17" fmla="*/ 12 h 46"/>
                <a:gd name="T18" fmla="*/ 16 w 37"/>
                <a:gd name="T19" fmla="*/ 17 h 46"/>
                <a:gd name="T20" fmla="*/ 13 w 37"/>
                <a:gd name="T21" fmla="*/ 20 h 46"/>
                <a:gd name="T22" fmla="*/ 9 w 37"/>
                <a:gd name="T23" fmla="*/ 23 h 46"/>
                <a:gd name="T24" fmla="*/ 6 w 37"/>
                <a:gd name="T25" fmla="*/ 23 h 46"/>
                <a:gd name="T26" fmla="*/ 3 w 37"/>
                <a:gd name="T27" fmla="*/ 23 h 46"/>
                <a:gd name="T28" fmla="*/ 1 w 37"/>
                <a:gd name="T29" fmla="*/ 20 h 46"/>
                <a:gd name="T30" fmla="*/ 0 w 37"/>
                <a:gd name="T31" fmla="*/ 17 h 46"/>
                <a:gd name="T32" fmla="*/ 1 w 37"/>
                <a:gd name="T33" fmla="*/ 1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6">
                  <a:moveTo>
                    <a:pt x="1" y="25"/>
                  </a:moveTo>
                  <a:lnTo>
                    <a:pt x="4" y="17"/>
                  </a:lnTo>
                  <a:lnTo>
                    <a:pt x="7" y="8"/>
                  </a:lnTo>
                  <a:lnTo>
                    <a:pt x="14" y="2"/>
                  </a:lnTo>
                  <a:lnTo>
                    <a:pt x="21" y="0"/>
                  </a:lnTo>
                  <a:lnTo>
                    <a:pt x="29" y="3"/>
                  </a:lnTo>
                  <a:lnTo>
                    <a:pt x="35" y="8"/>
                  </a:lnTo>
                  <a:lnTo>
                    <a:pt x="37" y="16"/>
                  </a:lnTo>
                  <a:lnTo>
                    <a:pt x="35" y="23"/>
                  </a:lnTo>
                  <a:lnTo>
                    <a:pt x="32" y="33"/>
                  </a:lnTo>
                  <a:lnTo>
                    <a:pt x="26" y="39"/>
                  </a:lnTo>
                  <a:lnTo>
                    <a:pt x="18" y="45"/>
                  </a:lnTo>
                  <a:lnTo>
                    <a:pt x="11" y="46"/>
                  </a:lnTo>
                  <a:lnTo>
                    <a:pt x="6" y="45"/>
                  </a:lnTo>
                  <a:lnTo>
                    <a:pt x="1" y="39"/>
                  </a:lnTo>
                  <a:lnTo>
                    <a:pt x="0" y="33"/>
                  </a:lnTo>
                  <a:lnTo>
                    <a:pt x="1" y="2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2" name="Freeform 25">
              <a:extLst>
                <a:ext uri="{FF2B5EF4-FFF2-40B4-BE49-F238E27FC236}">
                  <a16:creationId xmlns:a16="http://schemas.microsoft.com/office/drawing/2014/main" id="{0BB4B8E3-4640-4438-B16A-ECBAE7A30B53}"/>
                </a:ext>
              </a:extLst>
            </p:cNvPr>
            <p:cNvSpPr>
              <a:spLocks/>
            </p:cNvSpPr>
            <p:nvPr/>
          </p:nvSpPr>
          <p:spPr bwMode="auto">
            <a:xfrm>
              <a:off x="5176" y="911"/>
              <a:ext cx="20" cy="20"/>
            </a:xfrm>
            <a:custGeom>
              <a:avLst/>
              <a:gdLst>
                <a:gd name="T0" fmla="*/ 14 w 37"/>
                <a:gd name="T1" fmla="*/ 2 h 36"/>
                <a:gd name="T2" fmla="*/ 17 w 37"/>
                <a:gd name="T3" fmla="*/ 4 h 36"/>
                <a:gd name="T4" fmla="*/ 18 w 37"/>
                <a:gd name="T5" fmla="*/ 6 h 36"/>
                <a:gd name="T6" fmla="*/ 18 w 37"/>
                <a:gd name="T7" fmla="*/ 11 h 36"/>
                <a:gd name="T8" fmla="*/ 17 w 37"/>
                <a:gd name="T9" fmla="*/ 14 h 36"/>
                <a:gd name="T10" fmla="*/ 15 w 37"/>
                <a:gd name="T11" fmla="*/ 16 h 36"/>
                <a:gd name="T12" fmla="*/ 12 w 37"/>
                <a:gd name="T13" fmla="*/ 18 h 36"/>
                <a:gd name="T14" fmla="*/ 9 w 37"/>
                <a:gd name="T15" fmla="*/ 19 h 36"/>
                <a:gd name="T16" fmla="*/ 6 w 37"/>
                <a:gd name="T17" fmla="*/ 19 h 36"/>
                <a:gd name="T18" fmla="*/ 4 w 37"/>
                <a:gd name="T19" fmla="*/ 17 h 36"/>
                <a:gd name="T20" fmla="*/ 1 w 37"/>
                <a:gd name="T21" fmla="*/ 15 h 36"/>
                <a:gd name="T22" fmla="*/ 0 w 37"/>
                <a:gd name="T23" fmla="*/ 12 h 36"/>
                <a:gd name="T24" fmla="*/ 1 w 37"/>
                <a:gd name="T25" fmla="*/ 8 h 36"/>
                <a:gd name="T26" fmla="*/ 3 w 37"/>
                <a:gd name="T27" fmla="*/ 4 h 36"/>
                <a:gd name="T28" fmla="*/ 6 w 37"/>
                <a:gd name="T29" fmla="*/ 1 h 36"/>
                <a:gd name="T30" fmla="*/ 10 w 37"/>
                <a:gd name="T31" fmla="*/ 0 h 36"/>
                <a:gd name="T32" fmla="*/ 14 w 37"/>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6">
                  <a:moveTo>
                    <a:pt x="29" y="3"/>
                  </a:moveTo>
                  <a:lnTo>
                    <a:pt x="34" y="7"/>
                  </a:lnTo>
                  <a:lnTo>
                    <a:pt x="37" y="12"/>
                  </a:lnTo>
                  <a:lnTo>
                    <a:pt x="37" y="20"/>
                  </a:lnTo>
                  <a:lnTo>
                    <a:pt x="35" y="26"/>
                  </a:lnTo>
                  <a:lnTo>
                    <a:pt x="31" y="30"/>
                  </a:lnTo>
                  <a:lnTo>
                    <a:pt x="25" y="35"/>
                  </a:lnTo>
                  <a:lnTo>
                    <a:pt x="18" y="36"/>
                  </a:lnTo>
                  <a:lnTo>
                    <a:pt x="12" y="36"/>
                  </a:lnTo>
                  <a:lnTo>
                    <a:pt x="8" y="33"/>
                  </a:lnTo>
                  <a:lnTo>
                    <a:pt x="3" y="29"/>
                  </a:lnTo>
                  <a:lnTo>
                    <a:pt x="0" y="23"/>
                  </a:lnTo>
                  <a:lnTo>
                    <a:pt x="2" y="15"/>
                  </a:lnTo>
                  <a:lnTo>
                    <a:pt x="6" y="7"/>
                  </a:lnTo>
                  <a:lnTo>
                    <a:pt x="12" y="1"/>
                  </a:lnTo>
                  <a:lnTo>
                    <a:pt x="20" y="0"/>
                  </a:lnTo>
                  <a:lnTo>
                    <a:pt x="29" y="3"/>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3" name="Freeform 26">
              <a:extLst>
                <a:ext uri="{FF2B5EF4-FFF2-40B4-BE49-F238E27FC236}">
                  <a16:creationId xmlns:a16="http://schemas.microsoft.com/office/drawing/2014/main" id="{A714D9F5-29D3-4CB2-B902-001E00810F52}"/>
                </a:ext>
              </a:extLst>
            </p:cNvPr>
            <p:cNvSpPr>
              <a:spLocks/>
            </p:cNvSpPr>
            <p:nvPr/>
          </p:nvSpPr>
          <p:spPr bwMode="auto">
            <a:xfrm>
              <a:off x="4973" y="937"/>
              <a:ext cx="154" cy="106"/>
            </a:xfrm>
            <a:custGeom>
              <a:avLst/>
              <a:gdLst>
                <a:gd name="T0" fmla="*/ 152 w 308"/>
                <a:gd name="T1" fmla="*/ 11 h 211"/>
                <a:gd name="T2" fmla="*/ 148 w 308"/>
                <a:gd name="T3" fmla="*/ 8 h 211"/>
                <a:gd name="T4" fmla="*/ 147 w 308"/>
                <a:gd name="T5" fmla="*/ 4 h 211"/>
                <a:gd name="T6" fmla="*/ 140 w 308"/>
                <a:gd name="T7" fmla="*/ 12 h 211"/>
                <a:gd name="T8" fmla="*/ 124 w 308"/>
                <a:gd name="T9" fmla="*/ 8 h 211"/>
                <a:gd name="T10" fmla="*/ 92 w 308"/>
                <a:gd name="T11" fmla="*/ 2 h 211"/>
                <a:gd name="T12" fmla="*/ 67 w 308"/>
                <a:gd name="T13" fmla="*/ 1 h 211"/>
                <a:gd name="T14" fmla="*/ 62 w 308"/>
                <a:gd name="T15" fmla="*/ 4 h 211"/>
                <a:gd name="T16" fmla="*/ 84 w 308"/>
                <a:gd name="T17" fmla="*/ 4 h 211"/>
                <a:gd name="T18" fmla="*/ 111 w 308"/>
                <a:gd name="T19" fmla="*/ 10 h 211"/>
                <a:gd name="T20" fmla="*/ 130 w 308"/>
                <a:gd name="T21" fmla="*/ 19 h 211"/>
                <a:gd name="T22" fmla="*/ 128 w 308"/>
                <a:gd name="T23" fmla="*/ 24 h 211"/>
                <a:gd name="T24" fmla="*/ 115 w 308"/>
                <a:gd name="T25" fmla="*/ 30 h 211"/>
                <a:gd name="T26" fmla="*/ 103 w 308"/>
                <a:gd name="T27" fmla="*/ 33 h 211"/>
                <a:gd name="T28" fmla="*/ 78 w 308"/>
                <a:gd name="T29" fmla="*/ 27 h 211"/>
                <a:gd name="T30" fmla="*/ 52 w 308"/>
                <a:gd name="T31" fmla="*/ 24 h 211"/>
                <a:gd name="T32" fmla="*/ 40 w 308"/>
                <a:gd name="T33" fmla="*/ 30 h 211"/>
                <a:gd name="T34" fmla="*/ 49 w 308"/>
                <a:gd name="T35" fmla="*/ 29 h 211"/>
                <a:gd name="T36" fmla="*/ 62 w 308"/>
                <a:gd name="T37" fmla="*/ 29 h 211"/>
                <a:gd name="T38" fmla="*/ 76 w 308"/>
                <a:gd name="T39" fmla="*/ 31 h 211"/>
                <a:gd name="T40" fmla="*/ 95 w 308"/>
                <a:gd name="T41" fmla="*/ 37 h 211"/>
                <a:gd name="T42" fmla="*/ 100 w 308"/>
                <a:gd name="T43" fmla="*/ 41 h 211"/>
                <a:gd name="T44" fmla="*/ 89 w 308"/>
                <a:gd name="T45" fmla="*/ 47 h 211"/>
                <a:gd name="T46" fmla="*/ 77 w 308"/>
                <a:gd name="T47" fmla="*/ 50 h 211"/>
                <a:gd name="T48" fmla="*/ 69 w 308"/>
                <a:gd name="T49" fmla="*/ 51 h 211"/>
                <a:gd name="T50" fmla="*/ 57 w 308"/>
                <a:gd name="T51" fmla="*/ 49 h 211"/>
                <a:gd name="T52" fmla="*/ 46 w 308"/>
                <a:gd name="T53" fmla="*/ 45 h 211"/>
                <a:gd name="T54" fmla="*/ 31 w 308"/>
                <a:gd name="T55" fmla="*/ 44 h 211"/>
                <a:gd name="T56" fmla="*/ 41 w 308"/>
                <a:gd name="T57" fmla="*/ 49 h 211"/>
                <a:gd name="T58" fmla="*/ 51 w 308"/>
                <a:gd name="T59" fmla="*/ 53 h 211"/>
                <a:gd name="T60" fmla="*/ 58 w 308"/>
                <a:gd name="T61" fmla="*/ 56 h 211"/>
                <a:gd name="T62" fmla="*/ 38 w 308"/>
                <a:gd name="T63" fmla="*/ 62 h 211"/>
                <a:gd name="T64" fmla="*/ 13 w 308"/>
                <a:gd name="T65" fmla="*/ 70 h 211"/>
                <a:gd name="T66" fmla="*/ 0 w 308"/>
                <a:gd name="T67" fmla="*/ 74 h 211"/>
                <a:gd name="T68" fmla="*/ 8 w 308"/>
                <a:gd name="T69" fmla="*/ 76 h 211"/>
                <a:gd name="T70" fmla="*/ 30 w 308"/>
                <a:gd name="T71" fmla="*/ 73 h 211"/>
                <a:gd name="T72" fmla="*/ 54 w 308"/>
                <a:gd name="T73" fmla="*/ 67 h 211"/>
                <a:gd name="T74" fmla="*/ 64 w 308"/>
                <a:gd name="T75" fmla="*/ 71 h 211"/>
                <a:gd name="T76" fmla="*/ 53 w 308"/>
                <a:gd name="T77" fmla="*/ 101 h 211"/>
                <a:gd name="T78" fmla="*/ 54 w 308"/>
                <a:gd name="T79" fmla="*/ 106 h 211"/>
                <a:gd name="T80" fmla="*/ 68 w 308"/>
                <a:gd name="T81" fmla="*/ 83 h 211"/>
                <a:gd name="T82" fmla="*/ 80 w 308"/>
                <a:gd name="T83" fmla="*/ 60 h 211"/>
                <a:gd name="T84" fmla="*/ 94 w 308"/>
                <a:gd name="T85" fmla="*/ 55 h 211"/>
                <a:gd name="T86" fmla="*/ 108 w 308"/>
                <a:gd name="T87" fmla="*/ 50 h 211"/>
                <a:gd name="T88" fmla="*/ 110 w 308"/>
                <a:gd name="T89" fmla="*/ 70 h 211"/>
                <a:gd name="T90" fmla="*/ 103 w 308"/>
                <a:gd name="T91" fmla="*/ 97 h 211"/>
                <a:gd name="T92" fmla="*/ 108 w 308"/>
                <a:gd name="T93" fmla="*/ 92 h 211"/>
                <a:gd name="T94" fmla="*/ 120 w 308"/>
                <a:gd name="T95" fmla="*/ 57 h 211"/>
                <a:gd name="T96" fmla="*/ 131 w 308"/>
                <a:gd name="T97" fmla="*/ 34 h 211"/>
                <a:gd name="T98" fmla="*/ 140 w 308"/>
                <a:gd name="T99" fmla="*/ 24 h 211"/>
                <a:gd name="T100" fmla="*/ 144 w 308"/>
                <a:gd name="T101" fmla="*/ 30 h 211"/>
                <a:gd name="T102" fmla="*/ 141 w 308"/>
                <a:gd name="T103" fmla="*/ 65 h 211"/>
                <a:gd name="T104" fmla="*/ 150 w 308"/>
                <a:gd name="T105" fmla="*/ 45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211">
                  <a:moveTo>
                    <a:pt x="308" y="25"/>
                  </a:moveTo>
                  <a:lnTo>
                    <a:pt x="305" y="23"/>
                  </a:lnTo>
                  <a:lnTo>
                    <a:pt x="304" y="22"/>
                  </a:lnTo>
                  <a:lnTo>
                    <a:pt x="300" y="20"/>
                  </a:lnTo>
                  <a:lnTo>
                    <a:pt x="297" y="19"/>
                  </a:lnTo>
                  <a:lnTo>
                    <a:pt x="296" y="16"/>
                  </a:lnTo>
                  <a:lnTo>
                    <a:pt x="296" y="14"/>
                  </a:lnTo>
                  <a:lnTo>
                    <a:pt x="294" y="11"/>
                  </a:lnTo>
                  <a:lnTo>
                    <a:pt x="294" y="8"/>
                  </a:lnTo>
                  <a:lnTo>
                    <a:pt x="290" y="14"/>
                  </a:lnTo>
                  <a:lnTo>
                    <a:pt x="284" y="19"/>
                  </a:lnTo>
                  <a:lnTo>
                    <a:pt x="279" y="23"/>
                  </a:lnTo>
                  <a:lnTo>
                    <a:pt x="276" y="27"/>
                  </a:lnTo>
                  <a:lnTo>
                    <a:pt x="263" y="22"/>
                  </a:lnTo>
                  <a:lnTo>
                    <a:pt x="247" y="16"/>
                  </a:lnTo>
                  <a:lnTo>
                    <a:pt x="226" y="11"/>
                  </a:lnTo>
                  <a:lnTo>
                    <a:pt x="205" y="7"/>
                  </a:lnTo>
                  <a:lnTo>
                    <a:pt x="183" y="3"/>
                  </a:lnTo>
                  <a:lnTo>
                    <a:pt x="162" y="0"/>
                  </a:lnTo>
                  <a:lnTo>
                    <a:pt x="145" y="0"/>
                  </a:lnTo>
                  <a:lnTo>
                    <a:pt x="133" y="2"/>
                  </a:lnTo>
                  <a:lnTo>
                    <a:pt x="120" y="7"/>
                  </a:lnTo>
                  <a:lnTo>
                    <a:pt x="119" y="8"/>
                  </a:lnTo>
                  <a:lnTo>
                    <a:pt x="123" y="8"/>
                  </a:lnTo>
                  <a:lnTo>
                    <a:pt x="133" y="8"/>
                  </a:lnTo>
                  <a:lnTo>
                    <a:pt x="149" y="7"/>
                  </a:lnTo>
                  <a:lnTo>
                    <a:pt x="168" y="8"/>
                  </a:lnTo>
                  <a:lnTo>
                    <a:pt x="186" y="11"/>
                  </a:lnTo>
                  <a:lnTo>
                    <a:pt x="205" y="14"/>
                  </a:lnTo>
                  <a:lnTo>
                    <a:pt x="222" y="20"/>
                  </a:lnTo>
                  <a:lnTo>
                    <a:pt x="237" y="25"/>
                  </a:lnTo>
                  <a:lnTo>
                    <a:pt x="251" y="31"/>
                  </a:lnTo>
                  <a:lnTo>
                    <a:pt x="260" y="37"/>
                  </a:lnTo>
                  <a:lnTo>
                    <a:pt x="263" y="42"/>
                  </a:lnTo>
                  <a:lnTo>
                    <a:pt x="262" y="45"/>
                  </a:lnTo>
                  <a:lnTo>
                    <a:pt x="256" y="48"/>
                  </a:lnTo>
                  <a:lnTo>
                    <a:pt x="248" y="51"/>
                  </a:lnTo>
                  <a:lnTo>
                    <a:pt x="240" y="56"/>
                  </a:lnTo>
                  <a:lnTo>
                    <a:pt x="230" y="60"/>
                  </a:lnTo>
                  <a:lnTo>
                    <a:pt x="222" y="65"/>
                  </a:lnTo>
                  <a:lnTo>
                    <a:pt x="216" y="70"/>
                  </a:lnTo>
                  <a:lnTo>
                    <a:pt x="206" y="65"/>
                  </a:lnTo>
                  <a:lnTo>
                    <a:pt x="191" y="60"/>
                  </a:lnTo>
                  <a:lnTo>
                    <a:pt x="174" y="56"/>
                  </a:lnTo>
                  <a:lnTo>
                    <a:pt x="156" y="53"/>
                  </a:lnTo>
                  <a:lnTo>
                    <a:pt x="137" y="50"/>
                  </a:lnTo>
                  <a:lnTo>
                    <a:pt x="119" y="48"/>
                  </a:lnTo>
                  <a:lnTo>
                    <a:pt x="103" y="48"/>
                  </a:lnTo>
                  <a:lnTo>
                    <a:pt x="91" y="51"/>
                  </a:lnTo>
                  <a:lnTo>
                    <a:pt x="82" y="56"/>
                  </a:lnTo>
                  <a:lnTo>
                    <a:pt x="79" y="59"/>
                  </a:lnTo>
                  <a:lnTo>
                    <a:pt x="80" y="60"/>
                  </a:lnTo>
                  <a:lnTo>
                    <a:pt x="89" y="59"/>
                  </a:lnTo>
                  <a:lnTo>
                    <a:pt x="97" y="57"/>
                  </a:lnTo>
                  <a:lnTo>
                    <a:pt x="105" y="57"/>
                  </a:lnTo>
                  <a:lnTo>
                    <a:pt x="114" y="57"/>
                  </a:lnTo>
                  <a:lnTo>
                    <a:pt x="123" y="57"/>
                  </a:lnTo>
                  <a:lnTo>
                    <a:pt x="133" y="59"/>
                  </a:lnTo>
                  <a:lnTo>
                    <a:pt x="142" y="60"/>
                  </a:lnTo>
                  <a:lnTo>
                    <a:pt x="151" y="62"/>
                  </a:lnTo>
                  <a:lnTo>
                    <a:pt x="160" y="65"/>
                  </a:lnTo>
                  <a:lnTo>
                    <a:pt x="176" y="71"/>
                  </a:lnTo>
                  <a:lnTo>
                    <a:pt x="190" y="74"/>
                  </a:lnTo>
                  <a:lnTo>
                    <a:pt x="199" y="76"/>
                  </a:lnTo>
                  <a:lnTo>
                    <a:pt x="205" y="79"/>
                  </a:lnTo>
                  <a:lnTo>
                    <a:pt x="199" y="82"/>
                  </a:lnTo>
                  <a:lnTo>
                    <a:pt x="193" y="85"/>
                  </a:lnTo>
                  <a:lnTo>
                    <a:pt x="185" y="90"/>
                  </a:lnTo>
                  <a:lnTo>
                    <a:pt x="177" y="93"/>
                  </a:lnTo>
                  <a:lnTo>
                    <a:pt x="168" y="96"/>
                  </a:lnTo>
                  <a:lnTo>
                    <a:pt x="160" y="97"/>
                  </a:lnTo>
                  <a:lnTo>
                    <a:pt x="154" y="100"/>
                  </a:lnTo>
                  <a:lnTo>
                    <a:pt x="148" y="102"/>
                  </a:lnTo>
                  <a:lnTo>
                    <a:pt x="143" y="102"/>
                  </a:lnTo>
                  <a:lnTo>
                    <a:pt x="137" y="102"/>
                  </a:lnTo>
                  <a:lnTo>
                    <a:pt x="129" y="100"/>
                  </a:lnTo>
                  <a:lnTo>
                    <a:pt x="122" y="99"/>
                  </a:lnTo>
                  <a:lnTo>
                    <a:pt x="114" y="97"/>
                  </a:lnTo>
                  <a:lnTo>
                    <a:pt x="105" y="94"/>
                  </a:lnTo>
                  <a:lnTo>
                    <a:pt x="97" y="93"/>
                  </a:lnTo>
                  <a:lnTo>
                    <a:pt x="91" y="90"/>
                  </a:lnTo>
                  <a:lnTo>
                    <a:pt x="79" y="87"/>
                  </a:lnTo>
                  <a:lnTo>
                    <a:pt x="68" y="87"/>
                  </a:lnTo>
                  <a:lnTo>
                    <a:pt x="62" y="88"/>
                  </a:lnTo>
                  <a:lnTo>
                    <a:pt x="68" y="93"/>
                  </a:lnTo>
                  <a:lnTo>
                    <a:pt x="74" y="94"/>
                  </a:lnTo>
                  <a:lnTo>
                    <a:pt x="82" y="97"/>
                  </a:lnTo>
                  <a:lnTo>
                    <a:pt x="88" y="99"/>
                  </a:lnTo>
                  <a:lnTo>
                    <a:pt x="96" y="102"/>
                  </a:lnTo>
                  <a:lnTo>
                    <a:pt x="102" y="105"/>
                  </a:lnTo>
                  <a:lnTo>
                    <a:pt x="108" y="107"/>
                  </a:lnTo>
                  <a:lnTo>
                    <a:pt x="112" y="110"/>
                  </a:lnTo>
                  <a:lnTo>
                    <a:pt x="116" y="111"/>
                  </a:lnTo>
                  <a:lnTo>
                    <a:pt x="106" y="114"/>
                  </a:lnTo>
                  <a:lnTo>
                    <a:pt x="92" y="119"/>
                  </a:lnTo>
                  <a:lnTo>
                    <a:pt x="76" y="123"/>
                  </a:lnTo>
                  <a:lnTo>
                    <a:pt x="59" y="130"/>
                  </a:lnTo>
                  <a:lnTo>
                    <a:pt x="42" y="134"/>
                  </a:lnTo>
                  <a:lnTo>
                    <a:pt x="26" y="139"/>
                  </a:lnTo>
                  <a:lnTo>
                    <a:pt x="14" y="142"/>
                  </a:lnTo>
                  <a:lnTo>
                    <a:pt x="6" y="145"/>
                  </a:lnTo>
                  <a:lnTo>
                    <a:pt x="0" y="148"/>
                  </a:lnTo>
                  <a:lnTo>
                    <a:pt x="0" y="150"/>
                  </a:lnTo>
                  <a:lnTo>
                    <a:pt x="5" y="151"/>
                  </a:lnTo>
                  <a:lnTo>
                    <a:pt x="15" y="151"/>
                  </a:lnTo>
                  <a:lnTo>
                    <a:pt x="26" y="151"/>
                  </a:lnTo>
                  <a:lnTo>
                    <a:pt x="42" y="148"/>
                  </a:lnTo>
                  <a:lnTo>
                    <a:pt x="59" y="145"/>
                  </a:lnTo>
                  <a:lnTo>
                    <a:pt x="76" y="142"/>
                  </a:lnTo>
                  <a:lnTo>
                    <a:pt x="92" y="137"/>
                  </a:lnTo>
                  <a:lnTo>
                    <a:pt x="108" y="133"/>
                  </a:lnTo>
                  <a:lnTo>
                    <a:pt x="122" y="128"/>
                  </a:lnTo>
                  <a:lnTo>
                    <a:pt x="129" y="123"/>
                  </a:lnTo>
                  <a:lnTo>
                    <a:pt x="128" y="142"/>
                  </a:lnTo>
                  <a:lnTo>
                    <a:pt x="122" y="165"/>
                  </a:lnTo>
                  <a:lnTo>
                    <a:pt x="114" y="188"/>
                  </a:lnTo>
                  <a:lnTo>
                    <a:pt x="106" y="202"/>
                  </a:lnTo>
                  <a:lnTo>
                    <a:pt x="102" y="208"/>
                  </a:lnTo>
                  <a:lnTo>
                    <a:pt x="103" y="211"/>
                  </a:lnTo>
                  <a:lnTo>
                    <a:pt x="108" y="211"/>
                  </a:lnTo>
                  <a:lnTo>
                    <a:pt x="114" y="205"/>
                  </a:lnTo>
                  <a:lnTo>
                    <a:pt x="123" y="190"/>
                  </a:lnTo>
                  <a:lnTo>
                    <a:pt x="136" y="165"/>
                  </a:lnTo>
                  <a:lnTo>
                    <a:pt x="146" y="140"/>
                  </a:lnTo>
                  <a:lnTo>
                    <a:pt x="151" y="123"/>
                  </a:lnTo>
                  <a:lnTo>
                    <a:pt x="159" y="120"/>
                  </a:lnTo>
                  <a:lnTo>
                    <a:pt x="168" y="117"/>
                  </a:lnTo>
                  <a:lnTo>
                    <a:pt x="177" y="114"/>
                  </a:lnTo>
                  <a:lnTo>
                    <a:pt x="188" y="110"/>
                  </a:lnTo>
                  <a:lnTo>
                    <a:pt x="199" y="105"/>
                  </a:lnTo>
                  <a:lnTo>
                    <a:pt x="208" y="102"/>
                  </a:lnTo>
                  <a:lnTo>
                    <a:pt x="216" y="99"/>
                  </a:lnTo>
                  <a:lnTo>
                    <a:pt x="220" y="96"/>
                  </a:lnTo>
                  <a:lnTo>
                    <a:pt x="222" y="113"/>
                  </a:lnTo>
                  <a:lnTo>
                    <a:pt x="219" y="139"/>
                  </a:lnTo>
                  <a:lnTo>
                    <a:pt x="214" y="165"/>
                  </a:lnTo>
                  <a:lnTo>
                    <a:pt x="208" y="183"/>
                  </a:lnTo>
                  <a:lnTo>
                    <a:pt x="205" y="193"/>
                  </a:lnTo>
                  <a:lnTo>
                    <a:pt x="206" y="196"/>
                  </a:lnTo>
                  <a:lnTo>
                    <a:pt x="210" y="193"/>
                  </a:lnTo>
                  <a:lnTo>
                    <a:pt x="216" y="183"/>
                  </a:lnTo>
                  <a:lnTo>
                    <a:pt x="225" y="165"/>
                  </a:lnTo>
                  <a:lnTo>
                    <a:pt x="234" y="140"/>
                  </a:lnTo>
                  <a:lnTo>
                    <a:pt x="240" y="113"/>
                  </a:lnTo>
                  <a:lnTo>
                    <a:pt x="239" y="88"/>
                  </a:lnTo>
                  <a:lnTo>
                    <a:pt x="251" y="77"/>
                  </a:lnTo>
                  <a:lnTo>
                    <a:pt x="262" y="67"/>
                  </a:lnTo>
                  <a:lnTo>
                    <a:pt x="270" y="59"/>
                  </a:lnTo>
                  <a:lnTo>
                    <a:pt x="276" y="51"/>
                  </a:lnTo>
                  <a:lnTo>
                    <a:pt x="280" y="48"/>
                  </a:lnTo>
                  <a:lnTo>
                    <a:pt x="284" y="48"/>
                  </a:lnTo>
                  <a:lnTo>
                    <a:pt x="287" y="51"/>
                  </a:lnTo>
                  <a:lnTo>
                    <a:pt x="287" y="59"/>
                  </a:lnTo>
                  <a:lnTo>
                    <a:pt x="285" y="76"/>
                  </a:lnTo>
                  <a:lnTo>
                    <a:pt x="284" y="102"/>
                  </a:lnTo>
                  <a:lnTo>
                    <a:pt x="282" y="130"/>
                  </a:lnTo>
                  <a:lnTo>
                    <a:pt x="279" y="147"/>
                  </a:lnTo>
                  <a:lnTo>
                    <a:pt x="290" y="125"/>
                  </a:lnTo>
                  <a:lnTo>
                    <a:pt x="299" y="90"/>
                  </a:lnTo>
                  <a:lnTo>
                    <a:pt x="305" y="54"/>
                  </a:lnTo>
                  <a:lnTo>
                    <a:pt x="308" y="25"/>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4" name="Freeform 27">
              <a:extLst>
                <a:ext uri="{FF2B5EF4-FFF2-40B4-BE49-F238E27FC236}">
                  <a16:creationId xmlns:a16="http://schemas.microsoft.com/office/drawing/2014/main" id="{2FDAC718-3A92-4834-8292-128E4EFEB95C}"/>
                </a:ext>
              </a:extLst>
            </p:cNvPr>
            <p:cNvSpPr>
              <a:spLocks/>
            </p:cNvSpPr>
            <p:nvPr/>
          </p:nvSpPr>
          <p:spPr bwMode="auto">
            <a:xfrm>
              <a:off x="4983" y="749"/>
              <a:ext cx="124" cy="117"/>
            </a:xfrm>
            <a:custGeom>
              <a:avLst/>
              <a:gdLst>
                <a:gd name="T0" fmla="*/ 120 w 248"/>
                <a:gd name="T1" fmla="*/ 115 h 235"/>
                <a:gd name="T2" fmla="*/ 123 w 248"/>
                <a:gd name="T3" fmla="*/ 111 h 235"/>
                <a:gd name="T4" fmla="*/ 119 w 248"/>
                <a:gd name="T5" fmla="*/ 105 h 235"/>
                <a:gd name="T6" fmla="*/ 111 w 248"/>
                <a:gd name="T7" fmla="*/ 96 h 235"/>
                <a:gd name="T8" fmla="*/ 110 w 248"/>
                <a:gd name="T9" fmla="*/ 83 h 235"/>
                <a:gd name="T10" fmla="*/ 106 w 248"/>
                <a:gd name="T11" fmla="*/ 54 h 235"/>
                <a:gd name="T12" fmla="*/ 100 w 248"/>
                <a:gd name="T13" fmla="*/ 41 h 235"/>
                <a:gd name="T14" fmla="*/ 97 w 248"/>
                <a:gd name="T15" fmla="*/ 40 h 235"/>
                <a:gd name="T16" fmla="*/ 99 w 248"/>
                <a:gd name="T17" fmla="*/ 53 h 235"/>
                <a:gd name="T18" fmla="*/ 100 w 248"/>
                <a:gd name="T19" fmla="*/ 76 h 235"/>
                <a:gd name="T20" fmla="*/ 96 w 248"/>
                <a:gd name="T21" fmla="*/ 83 h 235"/>
                <a:gd name="T22" fmla="*/ 89 w 248"/>
                <a:gd name="T23" fmla="*/ 79 h 235"/>
                <a:gd name="T24" fmla="*/ 82 w 248"/>
                <a:gd name="T25" fmla="*/ 73 h 235"/>
                <a:gd name="T26" fmla="*/ 77 w 248"/>
                <a:gd name="T27" fmla="*/ 69 h 235"/>
                <a:gd name="T28" fmla="*/ 72 w 248"/>
                <a:gd name="T29" fmla="*/ 59 h 235"/>
                <a:gd name="T30" fmla="*/ 66 w 248"/>
                <a:gd name="T31" fmla="*/ 36 h 235"/>
                <a:gd name="T32" fmla="*/ 66 w 248"/>
                <a:gd name="T33" fmla="*/ 21 h 235"/>
                <a:gd name="T34" fmla="*/ 64 w 248"/>
                <a:gd name="T35" fmla="*/ 9 h 235"/>
                <a:gd name="T36" fmla="*/ 60 w 248"/>
                <a:gd name="T37" fmla="*/ 3 h 235"/>
                <a:gd name="T38" fmla="*/ 60 w 248"/>
                <a:gd name="T39" fmla="*/ 6 h 235"/>
                <a:gd name="T40" fmla="*/ 62 w 248"/>
                <a:gd name="T41" fmla="*/ 16 h 235"/>
                <a:gd name="T42" fmla="*/ 60 w 248"/>
                <a:gd name="T43" fmla="*/ 27 h 235"/>
                <a:gd name="T44" fmla="*/ 59 w 248"/>
                <a:gd name="T45" fmla="*/ 36 h 235"/>
                <a:gd name="T46" fmla="*/ 62 w 248"/>
                <a:gd name="T47" fmla="*/ 53 h 235"/>
                <a:gd name="T48" fmla="*/ 54 w 248"/>
                <a:gd name="T49" fmla="*/ 52 h 235"/>
                <a:gd name="T50" fmla="*/ 36 w 248"/>
                <a:gd name="T51" fmla="*/ 33 h 235"/>
                <a:gd name="T52" fmla="*/ 19 w 248"/>
                <a:gd name="T53" fmla="*/ 15 h 235"/>
                <a:gd name="T54" fmla="*/ 5 w 248"/>
                <a:gd name="T55" fmla="*/ 2 h 235"/>
                <a:gd name="T56" fmla="*/ 4 w 248"/>
                <a:gd name="T57" fmla="*/ 5 h 235"/>
                <a:gd name="T58" fmla="*/ 12 w 248"/>
                <a:gd name="T59" fmla="*/ 16 h 235"/>
                <a:gd name="T60" fmla="*/ 21 w 248"/>
                <a:gd name="T61" fmla="*/ 28 h 235"/>
                <a:gd name="T62" fmla="*/ 27 w 248"/>
                <a:gd name="T63" fmla="*/ 38 h 235"/>
                <a:gd name="T64" fmla="*/ 31 w 248"/>
                <a:gd name="T65" fmla="*/ 44 h 235"/>
                <a:gd name="T66" fmla="*/ 38 w 248"/>
                <a:gd name="T67" fmla="*/ 51 h 235"/>
                <a:gd name="T68" fmla="*/ 46 w 248"/>
                <a:gd name="T69" fmla="*/ 58 h 235"/>
                <a:gd name="T70" fmla="*/ 54 w 248"/>
                <a:gd name="T71" fmla="*/ 64 h 235"/>
                <a:gd name="T72" fmla="*/ 54 w 248"/>
                <a:gd name="T73" fmla="*/ 66 h 235"/>
                <a:gd name="T74" fmla="*/ 46 w 248"/>
                <a:gd name="T75" fmla="*/ 66 h 235"/>
                <a:gd name="T76" fmla="*/ 38 w 248"/>
                <a:gd name="T77" fmla="*/ 64 h 235"/>
                <a:gd name="T78" fmla="*/ 31 w 248"/>
                <a:gd name="T79" fmla="*/ 61 h 235"/>
                <a:gd name="T80" fmla="*/ 25 w 248"/>
                <a:gd name="T81" fmla="*/ 57 h 235"/>
                <a:gd name="T82" fmla="*/ 21 w 248"/>
                <a:gd name="T83" fmla="*/ 59 h 235"/>
                <a:gd name="T84" fmla="*/ 26 w 248"/>
                <a:gd name="T85" fmla="*/ 64 h 235"/>
                <a:gd name="T86" fmla="*/ 38 w 248"/>
                <a:gd name="T87" fmla="*/ 70 h 235"/>
                <a:gd name="T88" fmla="*/ 51 w 248"/>
                <a:gd name="T89" fmla="*/ 76 h 235"/>
                <a:gd name="T90" fmla="*/ 65 w 248"/>
                <a:gd name="T91" fmla="*/ 79 h 235"/>
                <a:gd name="T92" fmla="*/ 74 w 248"/>
                <a:gd name="T93" fmla="*/ 79 h 235"/>
                <a:gd name="T94" fmla="*/ 81 w 248"/>
                <a:gd name="T95" fmla="*/ 83 h 235"/>
                <a:gd name="T96" fmla="*/ 89 w 248"/>
                <a:gd name="T97" fmla="*/ 89 h 235"/>
                <a:gd name="T98" fmla="*/ 94 w 248"/>
                <a:gd name="T99" fmla="*/ 94 h 235"/>
                <a:gd name="T100" fmla="*/ 92 w 248"/>
                <a:gd name="T101" fmla="*/ 98 h 235"/>
                <a:gd name="T102" fmla="*/ 83 w 248"/>
                <a:gd name="T103" fmla="*/ 100 h 235"/>
                <a:gd name="T104" fmla="*/ 72 w 248"/>
                <a:gd name="T105" fmla="*/ 102 h 235"/>
                <a:gd name="T106" fmla="*/ 62 w 248"/>
                <a:gd name="T107" fmla="*/ 102 h 235"/>
                <a:gd name="T108" fmla="*/ 52 w 248"/>
                <a:gd name="T109" fmla="*/ 101 h 235"/>
                <a:gd name="T110" fmla="*/ 51 w 248"/>
                <a:gd name="T111" fmla="*/ 103 h 235"/>
                <a:gd name="T112" fmla="*/ 65 w 248"/>
                <a:gd name="T113" fmla="*/ 106 h 235"/>
                <a:gd name="T114" fmla="*/ 79 w 248"/>
                <a:gd name="T115" fmla="*/ 107 h 235"/>
                <a:gd name="T116" fmla="*/ 92 w 248"/>
                <a:gd name="T117" fmla="*/ 106 h 235"/>
                <a:gd name="T118" fmla="*/ 103 w 248"/>
                <a:gd name="T119" fmla="*/ 106 h 235"/>
                <a:gd name="T120" fmla="*/ 111 w 248"/>
                <a:gd name="T121" fmla="*/ 106 h 235"/>
                <a:gd name="T122" fmla="*/ 117 w 248"/>
                <a:gd name="T123" fmla="*/ 113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235">
                  <a:moveTo>
                    <a:pt x="238" y="235"/>
                  </a:moveTo>
                  <a:lnTo>
                    <a:pt x="240" y="230"/>
                  </a:lnTo>
                  <a:lnTo>
                    <a:pt x="241" y="227"/>
                  </a:lnTo>
                  <a:lnTo>
                    <a:pt x="245" y="223"/>
                  </a:lnTo>
                  <a:lnTo>
                    <a:pt x="248" y="219"/>
                  </a:lnTo>
                  <a:lnTo>
                    <a:pt x="237" y="210"/>
                  </a:lnTo>
                  <a:lnTo>
                    <a:pt x="228" y="201"/>
                  </a:lnTo>
                  <a:lnTo>
                    <a:pt x="221" y="193"/>
                  </a:lnTo>
                  <a:lnTo>
                    <a:pt x="220" y="184"/>
                  </a:lnTo>
                  <a:lnTo>
                    <a:pt x="220" y="166"/>
                  </a:lnTo>
                  <a:lnTo>
                    <a:pt x="215" y="138"/>
                  </a:lnTo>
                  <a:lnTo>
                    <a:pt x="211" y="109"/>
                  </a:lnTo>
                  <a:lnTo>
                    <a:pt x="206" y="90"/>
                  </a:lnTo>
                  <a:lnTo>
                    <a:pt x="200" y="83"/>
                  </a:lnTo>
                  <a:lnTo>
                    <a:pt x="197" y="78"/>
                  </a:lnTo>
                  <a:lnTo>
                    <a:pt x="194" y="81"/>
                  </a:lnTo>
                  <a:lnTo>
                    <a:pt x="195" y="89"/>
                  </a:lnTo>
                  <a:lnTo>
                    <a:pt x="198" y="107"/>
                  </a:lnTo>
                  <a:lnTo>
                    <a:pt x="200" y="130"/>
                  </a:lnTo>
                  <a:lnTo>
                    <a:pt x="200" y="153"/>
                  </a:lnTo>
                  <a:lnTo>
                    <a:pt x="198" y="170"/>
                  </a:lnTo>
                  <a:lnTo>
                    <a:pt x="192" y="167"/>
                  </a:lnTo>
                  <a:lnTo>
                    <a:pt x="186" y="163"/>
                  </a:lnTo>
                  <a:lnTo>
                    <a:pt x="178" y="158"/>
                  </a:lnTo>
                  <a:lnTo>
                    <a:pt x="172" y="152"/>
                  </a:lnTo>
                  <a:lnTo>
                    <a:pt x="164" y="147"/>
                  </a:lnTo>
                  <a:lnTo>
                    <a:pt x="158" y="143"/>
                  </a:lnTo>
                  <a:lnTo>
                    <a:pt x="154" y="138"/>
                  </a:lnTo>
                  <a:lnTo>
                    <a:pt x="151" y="133"/>
                  </a:lnTo>
                  <a:lnTo>
                    <a:pt x="144" y="118"/>
                  </a:lnTo>
                  <a:lnTo>
                    <a:pt x="137" y="96"/>
                  </a:lnTo>
                  <a:lnTo>
                    <a:pt x="132" y="73"/>
                  </a:lnTo>
                  <a:lnTo>
                    <a:pt x="131" y="56"/>
                  </a:lnTo>
                  <a:lnTo>
                    <a:pt x="131" y="43"/>
                  </a:lnTo>
                  <a:lnTo>
                    <a:pt x="131" y="30"/>
                  </a:lnTo>
                  <a:lnTo>
                    <a:pt x="127" y="18"/>
                  </a:lnTo>
                  <a:lnTo>
                    <a:pt x="124" y="9"/>
                  </a:lnTo>
                  <a:lnTo>
                    <a:pt x="120" y="6"/>
                  </a:lnTo>
                  <a:lnTo>
                    <a:pt x="118" y="7"/>
                  </a:lnTo>
                  <a:lnTo>
                    <a:pt x="120" y="13"/>
                  </a:lnTo>
                  <a:lnTo>
                    <a:pt x="121" y="23"/>
                  </a:lnTo>
                  <a:lnTo>
                    <a:pt x="123" y="33"/>
                  </a:lnTo>
                  <a:lnTo>
                    <a:pt x="121" y="44"/>
                  </a:lnTo>
                  <a:lnTo>
                    <a:pt x="120" y="55"/>
                  </a:lnTo>
                  <a:lnTo>
                    <a:pt x="118" y="63"/>
                  </a:lnTo>
                  <a:lnTo>
                    <a:pt x="118" y="73"/>
                  </a:lnTo>
                  <a:lnTo>
                    <a:pt x="120" y="90"/>
                  </a:lnTo>
                  <a:lnTo>
                    <a:pt x="123" y="107"/>
                  </a:lnTo>
                  <a:lnTo>
                    <a:pt x="124" y="119"/>
                  </a:lnTo>
                  <a:lnTo>
                    <a:pt x="107" y="104"/>
                  </a:lnTo>
                  <a:lnTo>
                    <a:pt x="90" y="86"/>
                  </a:lnTo>
                  <a:lnTo>
                    <a:pt x="72" y="67"/>
                  </a:lnTo>
                  <a:lnTo>
                    <a:pt x="54" y="47"/>
                  </a:lnTo>
                  <a:lnTo>
                    <a:pt x="37" y="30"/>
                  </a:lnTo>
                  <a:lnTo>
                    <a:pt x="21" y="15"/>
                  </a:lnTo>
                  <a:lnTo>
                    <a:pt x="9" y="4"/>
                  </a:lnTo>
                  <a:lnTo>
                    <a:pt x="0" y="0"/>
                  </a:lnTo>
                  <a:lnTo>
                    <a:pt x="7" y="10"/>
                  </a:lnTo>
                  <a:lnTo>
                    <a:pt x="15" y="21"/>
                  </a:lnTo>
                  <a:lnTo>
                    <a:pt x="24" y="33"/>
                  </a:lnTo>
                  <a:lnTo>
                    <a:pt x="32" y="46"/>
                  </a:lnTo>
                  <a:lnTo>
                    <a:pt x="41" y="56"/>
                  </a:lnTo>
                  <a:lnTo>
                    <a:pt x="49" y="67"/>
                  </a:lnTo>
                  <a:lnTo>
                    <a:pt x="54" y="76"/>
                  </a:lnTo>
                  <a:lnTo>
                    <a:pt x="58" y="83"/>
                  </a:lnTo>
                  <a:lnTo>
                    <a:pt x="61" y="89"/>
                  </a:lnTo>
                  <a:lnTo>
                    <a:pt x="67" y="95"/>
                  </a:lnTo>
                  <a:lnTo>
                    <a:pt x="75" y="103"/>
                  </a:lnTo>
                  <a:lnTo>
                    <a:pt x="84" y="109"/>
                  </a:lnTo>
                  <a:lnTo>
                    <a:pt x="92" y="116"/>
                  </a:lnTo>
                  <a:lnTo>
                    <a:pt x="101" y="123"/>
                  </a:lnTo>
                  <a:lnTo>
                    <a:pt x="107" y="129"/>
                  </a:lnTo>
                  <a:lnTo>
                    <a:pt x="114" y="132"/>
                  </a:lnTo>
                  <a:lnTo>
                    <a:pt x="107" y="132"/>
                  </a:lnTo>
                  <a:lnTo>
                    <a:pt x="101" y="132"/>
                  </a:lnTo>
                  <a:lnTo>
                    <a:pt x="92" y="132"/>
                  </a:lnTo>
                  <a:lnTo>
                    <a:pt x="83" y="130"/>
                  </a:lnTo>
                  <a:lnTo>
                    <a:pt x="75" y="129"/>
                  </a:lnTo>
                  <a:lnTo>
                    <a:pt x="67" y="126"/>
                  </a:lnTo>
                  <a:lnTo>
                    <a:pt x="61" y="123"/>
                  </a:lnTo>
                  <a:lnTo>
                    <a:pt x="57" y="119"/>
                  </a:lnTo>
                  <a:lnTo>
                    <a:pt x="50" y="115"/>
                  </a:lnTo>
                  <a:lnTo>
                    <a:pt x="44" y="115"/>
                  </a:lnTo>
                  <a:lnTo>
                    <a:pt x="41" y="118"/>
                  </a:lnTo>
                  <a:lnTo>
                    <a:pt x="46" y="124"/>
                  </a:lnTo>
                  <a:lnTo>
                    <a:pt x="52" y="129"/>
                  </a:lnTo>
                  <a:lnTo>
                    <a:pt x="63" y="135"/>
                  </a:lnTo>
                  <a:lnTo>
                    <a:pt x="75" y="141"/>
                  </a:lnTo>
                  <a:lnTo>
                    <a:pt x="87" y="146"/>
                  </a:lnTo>
                  <a:lnTo>
                    <a:pt x="101" y="152"/>
                  </a:lnTo>
                  <a:lnTo>
                    <a:pt x="117" y="155"/>
                  </a:lnTo>
                  <a:lnTo>
                    <a:pt x="129" y="158"/>
                  </a:lnTo>
                  <a:lnTo>
                    <a:pt x="141" y="158"/>
                  </a:lnTo>
                  <a:lnTo>
                    <a:pt x="147" y="159"/>
                  </a:lnTo>
                  <a:lnTo>
                    <a:pt x="155" y="164"/>
                  </a:lnTo>
                  <a:lnTo>
                    <a:pt x="161" y="167"/>
                  </a:lnTo>
                  <a:lnTo>
                    <a:pt x="169" y="172"/>
                  </a:lnTo>
                  <a:lnTo>
                    <a:pt x="177" y="178"/>
                  </a:lnTo>
                  <a:lnTo>
                    <a:pt x="183" y="183"/>
                  </a:lnTo>
                  <a:lnTo>
                    <a:pt x="188" y="189"/>
                  </a:lnTo>
                  <a:lnTo>
                    <a:pt x="192" y="193"/>
                  </a:lnTo>
                  <a:lnTo>
                    <a:pt x="184" y="196"/>
                  </a:lnTo>
                  <a:lnTo>
                    <a:pt x="177" y="199"/>
                  </a:lnTo>
                  <a:lnTo>
                    <a:pt x="166" y="201"/>
                  </a:lnTo>
                  <a:lnTo>
                    <a:pt x="155" y="203"/>
                  </a:lnTo>
                  <a:lnTo>
                    <a:pt x="143" y="204"/>
                  </a:lnTo>
                  <a:lnTo>
                    <a:pt x="132" y="204"/>
                  </a:lnTo>
                  <a:lnTo>
                    <a:pt x="123" y="204"/>
                  </a:lnTo>
                  <a:lnTo>
                    <a:pt x="115" y="203"/>
                  </a:lnTo>
                  <a:lnTo>
                    <a:pt x="104" y="203"/>
                  </a:lnTo>
                  <a:lnTo>
                    <a:pt x="98" y="204"/>
                  </a:lnTo>
                  <a:lnTo>
                    <a:pt x="101" y="207"/>
                  </a:lnTo>
                  <a:lnTo>
                    <a:pt x="117" y="212"/>
                  </a:lnTo>
                  <a:lnTo>
                    <a:pt x="129" y="213"/>
                  </a:lnTo>
                  <a:lnTo>
                    <a:pt x="141" y="215"/>
                  </a:lnTo>
                  <a:lnTo>
                    <a:pt x="157" y="215"/>
                  </a:lnTo>
                  <a:lnTo>
                    <a:pt x="171" y="215"/>
                  </a:lnTo>
                  <a:lnTo>
                    <a:pt x="183" y="213"/>
                  </a:lnTo>
                  <a:lnTo>
                    <a:pt x="195" y="213"/>
                  </a:lnTo>
                  <a:lnTo>
                    <a:pt x="206" y="212"/>
                  </a:lnTo>
                  <a:lnTo>
                    <a:pt x="212" y="212"/>
                  </a:lnTo>
                  <a:lnTo>
                    <a:pt x="221" y="213"/>
                  </a:lnTo>
                  <a:lnTo>
                    <a:pt x="228" y="219"/>
                  </a:lnTo>
                  <a:lnTo>
                    <a:pt x="234" y="227"/>
                  </a:lnTo>
                  <a:lnTo>
                    <a:pt x="238" y="235"/>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5" name="Freeform 28">
              <a:extLst>
                <a:ext uri="{FF2B5EF4-FFF2-40B4-BE49-F238E27FC236}">
                  <a16:creationId xmlns:a16="http://schemas.microsoft.com/office/drawing/2014/main" id="{3C0D9922-D936-4689-82F0-420788E946BC}"/>
                </a:ext>
              </a:extLst>
            </p:cNvPr>
            <p:cNvSpPr>
              <a:spLocks/>
            </p:cNvSpPr>
            <p:nvPr/>
          </p:nvSpPr>
          <p:spPr bwMode="auto">
            <a:xfrm>
              <a:off x="5163" y="705"/>
              <a:ext cx="77" cy="178"/>
            </a:xfrm>
            <a:custGeom>
              <a:avLst/>
              <a:gdLst>
                <a:gd name="T0" fmla="*/ 8 w 152"/>
                <a:gd name="T1" fmla="*/ 147 h 355"/>
                <a:gd name="T2" fmla="*/ 13 w 152"/>
                <a:gd name="T3" fmla="*/ 139 h 355"/>
                <a:gd name="T4" fmla="*/ 18 w 152"/>
                <a:gd name="T5" fmla="*/ 142 h 355"/>
                <a:gd name="T6" fmla="*/ 20 w 152"/>
                <a:gd name="T7" fmla="*/ 126 h 355"/>
                <a:gd name="T8" fmla="*/ 8 w 152"/>
                <a:gd name="T9" fmla="*/ 100 h 355"/>
                <a:gd name="T10" fmla="*/ 1 w 152"/>
                <a:gd name="T11" fmla="*/ 72 h 355"/>
                <a:gd name="T12" fmla="*/ 3 w 152"/>
                <a:gd name="T13" fmla="*/ 74 h 355"/>
                <a:gd name="T14" fmla="*/ 16 w 152"/>
                <a:gd name="T15" fmla="*/ 103 h 355"/>
                <a:gd name="T16" fmla="*/ 29 w 152"/>
                <a:gd name="T17" fmla="*/ 83 h 355"/>
                <a:gd name="T18" fmla="*/ 29 w 152"/>
                <a:gd name="T19" fmla="*/ 49 h 355"/>
                <a:gd name="T20" fmla="*/ 28 w 152"/>
                <a:gd name="T21" fmla="*/ 20 h 355"/>
                <a:gd name="T22" fmla="*/ 31 w 152"/>
                <a:gd name="T23" fmla="*/ 21 h 355"/>
                <a:gd name="T24" fmla="*/ 32 w 152"/>
                <a:gd name="T25" fmla="*/ 39 h 355"/>
                <a:gd name="T26" fmla="*/ 39 w 152"/>
                <a:gd name="T27" fmla="*/ 39 h 355"/>
                <a:gd name="T28" fmla="*/ 58 w 152"/>
                <a:gd name="T29" fmla="*/ 2 h 355"/>
                <a:gd name="T30" fmla="*/ 62 w 152"/>
                <a:gd name="T31" fmla="*/ 2 h 355"/>
                <a:gd name="T32" fmla="*/ 50 w 152"/>
                <a:gd name="T33" fmla="*/ 26 h 355"/>
                <a:gd name="T34" fmla="*/ 48 w 152"/>
                <a:gd name="T35" fmla="*/ 49 h 355"/>
                <a:gd name="T36" fmla="*/ 65 w 152"/>
                <a:gd name="T37" fmla="*/ 42 h 355"/>
                <a:gd name="T38" fmla="*/ 68 w 152"/>
                <a:gd name="T39" fmla="*/ 41 h 355"/>
                <a:gd name="T40" fmla="*/ 61 w 152"/>
                <a:gd name="T41" fmla="*/ 48 h 355"/>
                <a:gd name="T42" fmla="*/ 50 w 152"/>
                <a:gd name="T43" fmla="*/ 56 h 355"/>
                <a:gd name="T44" fmla="*/ 41 w 152"/>
                <a:gd name="T45" fmla="*/ 61 h 355"/>
                <a:gd name="T46" fmla="*/ 33 w 152"/>
                <a:gd name="T47" fmla="*/ 101 h 355"/>
                <a:gd name="T48" fmla="*/ 43 w 152"/>
                <a:gd name="T49" fmla="*/ 109 h 355"/>
                <a:gd name="T50" fmla="*/ 60 w 152"/>
                <a:gd name="T51" fmla="*/ 106 h 355"/>
                <a:gd name="T52" fmla="*/ 70 w 152"/>
                <a:gd name="T53" fmla="*/ 102 h 355"/>
                <a:gd name="T54" fmla="*/ 73 w 152"/>
                <a:gd name="T55" fmla="*/ 101 h 355"/>
                <a:gd name="T56" fmla="*/ 65 w 152"/>
                <a:gd name="T57" fmla="*/ 108 h 355"/>
                <a:gd name="T58" fmla="*/ 47 w 152"/>
                <a:gd name="T59" fmla="*/ 116 h 355"/>
                <a:gd name="T60" fmla="*/ 33 w 152"/>
                <a:gd name="T61" fmla="*/ 121 h 355"/>
                <a:gd name="T62" fmla="*/ 26 w 152"/>
                <a:gd name="T63" fmla="*/ 139 h 355"/>
                <a:gd name="T64" fmla="*/ 32 w 152"/>
                <a:gd name="T65" fmla="*/ 146 h 355"/>
                <a:gd name="T66" fmla="*/ 45 w 152"/>
                <a:gd name="T67" fmla="*/ 143 h 355"/>
                <a:gd name="T68" fmla="*/ 59 w 152"/>
                <a:gd name="T69" fmla="*/ 136 h 355"/>
                <a:gd name="T70" fmla="*/ 69 w 152"/>
                <a:gd name="T71" fmla="*/ 131 h 355"/>
                <a:gd name="T72" fmla="*/ 77 w 152"/>
                <a:gd name="T73" fmla="*/ 126 h 355"/>
                <a:gd name="T74" fmla="*/ 72 w 152"/>
                <a:gd name="T75" fmla="*/ 135 h 355"/>
                <a:gd name="T76" fmla="*/ 62 w 152"/>
                <a:gd name="T77" fmla="*/ 148 h 355"/>
                <a:gd name="T78" fmla="*/ 52 w 152"/>
                <a:gd name="T79" fmla="*/ 159 h 355"/>
                <a:gd name="T80" fmla="*/ 48 w 152"/>
                <a:gd name="T81" fmla="*/ 156 h 355"/>
                <a:gd name="T82" fmla="*/ 42 w 152"/>
                <a:gd name="T83" fmla="*/ 149 h 355"/>
                <a:gd name="T84" fmla="*/ 33 w 152"/>
                <a:gd name="T85" fmla="*/ 147 h 355"/>
                <a:gd name="T86" fmla="*/ 22 w 152"/>
                <a:gd name="T87" fmla="*/ 149 h 355"/>
                <a:gd name="T88" fmla="*/ 16 w 152"/>
                <a:gd name="T89" fmla="*/ 158 h 355"/>
                <a:gd name="T90" fmla="*/ 12 w 152"/>
                <a:gd name="T91" fmla="*/ 169 h 355"/>
                <a:gd name="T92" fmla="*/ 1 w 152"/>
                <a:gd name="T93" fmla="*/ 178 h 355"/>
                <a:gd name="T94" fmla="*/ 12 w 152"/>
                <a:gd name="T95" fmla="*/ 162 h 355"/>
                <a:gd name="T96" fmla="*/ 6 w 152"/>
                <a:gd name="T97" fmla="*/ 15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355">
                  <a:moveTo>
                    <a:pt x="0" y="307"/>
                  </a:moveTo>
                  <a:lnTo>
                    <a:pt x="9" y="301"/>
                  </a:lnTo>
                  <a:lnTo>
                    <a:pt x="15" y="294"/>
                  </a:lnTo>
                  <a:lnTo>
                    <a:pt x="20" y="284"/>
                  </a:lnTo>
                  <a:lnTo>
                    <a:pt x="23" y="275"/>
                  </a:lnTo>
                  <a:lnTo>
                    <a:pt x="26" y="278"/>
                  </a:lnTo>
                  <a:lnTo>
                    <a:pt x="29" y="281"/>
                  </a:lnTo>
                  <a:lnTo>
                    <a:pt x="32" y="283"/>
                  </a:lnTo>
                  <a:lnTo>
                    <a:pt x="35" y="283"/>
                  </a:lnTo>
                  <a:lnTo>
                    <a:pt x="37" y="278"/>
                  </a:lnTo>
                  <a:lnTo>
                    <a:pt x="40" y="266"/>
                  </a:lnTo>
                  <a:lnTo>
                    <a:pt x="40" y="252"/>
                  </a:lnTo>
                  <a:lnTo>
                    <a:pt x="38" y="244"/>
                  </a:lnTo>
                  <a:lnTo>
                    <a:pt x="28" y="227"/>
                  </a:lnTo>
                  <a:lnTo>
                    <a:pt x="15" y="200"/>
                  </a:lnTo>
                  <a:lnTo>
                    <a:pt x="4" y="172"/>
                  </a:lnTo>
                  <a:lnTo>
                    <a:pt x="0" y="155"/>
                  </a:lnTo>
                  <a:lnTo>
                    <a:pt x="1" y="144"/>
                  </a:lnTo>
                  <a:lnTo>
                    <a:pt x="3" y="140"/>
                  </a:lnTo>
                  <a:lnTo>
                    <a:pt x="4" y="140"/>
                  </a:lnTo>
                  <a:lnTo>
                    <a:pt x="6" y="148"/>
                  </a:lnTo>
                  <a:lnTo>
                    <a:pt x="11" y="163"/>
                  </a:lnTo>
                  <a:lnTo>
                    <a:pt x="21" y="186"/>
                  </a:lnTo>
                  <a:lnTo>
                    <a:pt x="32" y="206"/>
                  </a:lnTo>
                  <a:lnTo>
                    <a:pt x="44" y="217"/>
                  </a:lnTo>
                  <a:lnTo>
                    <a:pt x="51" y="195"/>
                  </a:lnTo>
                  <a:lnTo>
                    <a:pt x="57" y="166"/>
                  </a:lnTo>
                  <a:lnTo>
                    <a:pt x="60" y="138"/>
                  </a:lnTo>
                  <a:lnTo>
                    <a:pt x="60" y="117"/>
                  </a:lnTo>
                  <a:lnTo>
                    <a:pt x="57" y="98"/>
                  </a:lnTo>
                  <a:lnTo>
                    <a:pt x="54" y="75"/>
                  </a:lnTo>
                  <a:lnTo>
                    <a:pt x="52" y="54"/>
                  </a:lnTo>
                  <a:lnTo>
                    <a:pt x="55" y="40"/>
                  </a:lnTo>
                  <a:lnTo>
                    <a:pt x="58" y="35"/>
                  </a:lnTo>
                  <a:lnTo>
                    <a:pt x="60" y="35"/>
                  </a:lnTo>
                  <a:lnTo>
                    <a:pt x="61" y="41"/>
                  </a:lnTo>
                  <a:lnTo>
                    <a:pt x="60" y="51"/>
                  </a:lnTo>
                  <a:lnTo>
                    <a:pt x="60" y="63"/>
                  </a:lnTo>
                  <a:lnTo>
                    <a:pt x="63" y="77"/>
                  </a:lnTo>
                  <a:lnTo>
                    <a:pt x="66" y="91"/>
                  </a:lnTo>
                  <a:lnTo>
                    <a:pt x="69" y="100"/>
                  </a:lnTo>
                  <a:lnTo>
                    <a:pt x="77" y="77"/>
                  </a:lnTo>
                  <a:lnTo>
                    <a:pt x="88" y="48"/>
                  </a:lnTo>
                  <a:lnTo>
                    <a:pt x="98" y="20"/>
                  </a:lnTo>
                  <a:lnTo>
                    <a:pt x="114" y="3"/>
                  </a:lnTo>
                  <a:lnTo>
                    <a:pt x="122" y="0"/>
                  </a:lnTo>
                  <a:lnTo>
                    <a:pt x="123" y="0"/>
                  </a:lnTo>
                  <a:lnTo>
                    <a:pt x="122" y="4"/>
                  </a:lnTo>
                  <a:lnTo>
                    <a:pt x="117" y="9"/>
                  </a:lnTo>
                  <a:lnTo>
                    <a:pt x="108" y="24"/>
                  </a:lnTo>
                  <a:lnTo>
                    <a:pt x="98" y="52"/>
                  </a:lnTo>
                  <a:lnTo>
                    <a:pt x="89" y="80"/>
                  </a:lnTo>
                  <a:lnTo>
                    <a:pt x="85" y="98"/>
                  </a:lnTo>
                  <a:lnTo>
                    <a:pt x="95" y="97"/>
                  </a:lnTo>
                  <a:lnTo>
                    <a:pt x="108" y="92"/>
                  </a:lnTo>
                  <a:lnTo>
                    <a:pt x="120" y="88"/>
                  </a:lnTo>
                  <a:lnTo>
                    <a:pt x="128" y="83"/>
                  </a:lnTo>
                  <a:lnTo>
                    <a:pt x="132" y="80"/>
                  </a:lnTo>
                  <a:lnTo>
                    <a:pt x="135" y="78"/>
                  </a:lnTo>
                  <a:lnTo>
                    <a:pt x="135" y="81"/>
                  </a:lnTo>
                  <a:lnTo>
                    <a:pt x="131" y="88"/>
                  </a:lnTo>
                  <a:lnTo>
                    <a:pt x="126" y="91"/>
                  </a:lnTo>
                  <a:lnTo>
                    <a:pt x="120" y="95"/>
                  </a:lnTo>
                  <a:lnTo>
                    <a:pt x="114" y="100"/>
                  </a:lnTo>
                  <a:lnTo>
                    <a:pt x="106" y="106"/>
                  </a:lnTo>
                  <a:lnTo>
                    <a:pt x="98" y="111"/>
                  </a:lnTo>
                  <a:lnTo>
                    <a:pt x="91" y="115"/>
                  </a:lnTo>
                  <a:lnTo>
                    <a:pt x="86" y="118"/>
                  </a:lnTo>
                  <a:lnTo>
                    <a:pt x="81" y="121"/>
                  </a:lnTo>
                  <a:lnTo>
                    <a:pt x="78" y="146"/>
                  </a:lnTo>
                  <a:lnTo>
                    <a:pt x="72" y="175"/>
                  </a:lnTo>
                  <a:lnTo>
                    <a:pt x="66" y="201"/>
                  </a:lnTo>
                  <a:lnTo>
                    <a:pt x="61" y="217"/>
                  </a:lnTo>
                  <a:lnTo>
                    <a:pt x="72" y="217"/>
                  </a:lnTo>
                  <a:lnTo>
                    <a:pt x="85" y="217"/>
                  </a:lnTo>
                  <a:lnTo>
                    <a:pt x="95" y="215"/>
                  </a:lnTo>
                  <a:lnTo>
                    <a:pt x="108" y="212"/>
                  </a:lnTo>
                  <a:lnTo>
                    <a:pt x="118" y="211"/>
                  </a:lnTo>
                  <a:lnTo>
                    <a:pt x="128" y="207"/>
                  </a:lnTo>
                  <a:lnTo>
                    <a:pt x="134" y="206"/>
                  </a:lnTo>
                  <a:lnTo>
                    <a:pt x="138" y="203"/>
                  </a:lnTo>
                  <a:lnTo>
                    <a:pt x="143" y="200"/>
                  </a:lnTo>
                  <a:lnTo>
                    <a:pt x="146" y="200"/>
                  </a:lnTo>
                  <a:lnTo>
                    <a:pt x="145" y="201"/>
                  </a:lnTo>
                  <a:lnTo>
                    <a:pt x="142" y="207"/>
                  </a:lnTo>
                  <a:lnTo>
                    <a:pt x="137" y="211"/>
                  </a:lnTo>
                  <a:lnTo>
                    <a:pt x="128" y="215"/>
                  </a:lnTo>
                  <a:lnTo>
                    <a:pt x="117" y="221"/>
                  </a:lnTo>
                  <a:lnTo>
                    <a:pt x="105" y="226"/>
                  </a:lnTo>
                  <a:lnTo>
                    <a:pt x="92" y="232"/>
                  </a:lnTo>
                  <a:lnTo>
                    <a:pt x="80" y="237"/>
                  </a:lnTo>
                  <a:lnTo>
                    <a:pt x="71" y="240"/>
                  </a:lnTo>
                  <a:lnTo>
                    <a:pt x="65" y="241"/>
                  </a:lnTo>
                  <a:lnTo>
                    <a:pt x="58" y="249"/>
                  </a:lnTo>
                  <a:lnTo>
                    <a:pt x="54" y="261"/>
                  </a:lnTo>
                  <a:lnTo>
                    <a:pt x="51" y="277"/>
                  </a:lnTo>
                  <a:lnTo>
                    <a:pt x="51" y="286"/>
                  </a:lnTo>
                  <a:lnTo>
                    <a:pt x="54" y="291"/>
                  </a:lnTo>
                  <a:lnTo>
                    <a:pt x="63" y="292"/>
                  </a:lnTo>
                  <a:lnTo>
                    <a:pt x="72" y="292"/>
                  </a:lnTo>
                  <a:lnTo>
                    <a:pt x="80" y="291"/>
                  </a:lnTo>
                  <a:lnTo>
                    <a:pt x="89" y="286"/>
                  </a:lnTo>
                  <a:lnTo>
                    <a:pt x="98" y="281"/>
                  </a:lnTo>
                  <a:lnTo>
                    <a:pt x="108" y="277"/>
                  </a:lnTo>
                  <a:lnTo>
                    <a:pt x="117" y="272"/>
                  </a:lnTo>
                  <a:lnTo>
                    <a:pt x="125" y="269"/>
                  </a:lnTo>
                  <a:lnTo>
                    <a:pt x="132" y="264"/>
                  </a:lnTo>
                  <a:lnTo>
                    <a:pt x="137" y="261"/>
                  </a:lnTo>
                  <a:lnTo>
                    <a:pt x="142" y="258"/>
                  </a:lnTo>
                  <a:lnTo>
                    <a:pt x="148" y="254"/>
                  </a:lnTo>
                  <a:lnTo>
                    <a:pt x="152" y="251"/>
                  </a:lnTo>
                  <a:lnTo>
                    <a:pt x="152" y="254"/>
                  </a:lnTo>
                  <a:lnTo>
                    <a:pt x="148" y="261"/>
                  </a:lnTo>
                  <a:lnTo>
                    <a:pt x="143" y="269"/>
                  </a:lnTo>
                  <a:lnTo>
                    <a:pt x="137" y="277"/>
                  </a:lnTo>
                  <a:lnTo>
                    <a:pt x="129" y="286"/>
                  </a:lnTo>
                  <a:lnTo>
                    <a:pt x="122" y="295"/>
                  </a:lnTo>
                  <a:lnTo>
                    <a:pt x="115" y="304"/>
                  </a:lnTo>
                  <a:lnTo>
                    <a:pt x="108" y="312"/>
                  </a:lnTo>
                  <a:lnTo>
                    <a:pt x="102" y="318"/>
                  </a:lnTo>
                  <a:lnTo>
                    <a:pt x="95" y="321"/>
                  </a:lnTo>
                  <a:lnTo>
                    <a:pt x="95" y="317"/>
                  </a:lnTo>
                  <a:lnTo>
                    <a:pt x="94" y="312"/>
                  </a:lnTo>
                  <a:lnTo>
                    <a:pt x="91" y="307"/>
                  </a:lnTo>
                  <a:lnTo>
                    <a:pt x="88" y="303"/>
                  </a:lnTo>
                  <a:lnTo>
                    <a:pt x="83" y="298"/>
                  </a:lnTo>
                  <a:lnTo>
                    <a:pt x="78" y="295"/>
                  </a:lnTo>
                  <a:lnTo>
                    <a:pt x="71" y="294"/>
                  </a:lnTo>
                  <a:lnTo>
                    <a:pt x="65" y="294"/>
                  </a:lnTo>
                  <a:lnTo>
                    <a:pt x="57" y="294"/>
                  </a:lnTo>
                  <a:lnTo>
                    <a:pt x="51" y="295"/>
                  </a:lnTo>
                  <a:lnTo>
                    <a:pt x="44" y="297"/>
                  </a:lnTo>
                  <a:lnTo>
                    <a:pt x="40" y="300"/>
                  </a:lnTo>
                  <a:lnTo>
                    <a:pt x="34" y="307"/>
                  </a:lnTo>
                  <a:lnTo>
                    <a:pt x="32" y="315"/>
                  </a:lnTo>
                  <a:lnTo>
                    <a:pt x="32" y="321"/>
                  </a:lnTo>
                  <a:lnTo>
                    <a:pt x="32" y="327"/>
                  </a:lnTo>
                  <a:lnTo>
                    <a:pt x="24" y="337"/>
                  </a:lnTo>
                  <a:lnTo>
                    <a:pt x="15" y="346"/>
                  </a:lnTo>
                  <a:lnTo>
                    <a:pt x="6" y="352"/>
                  </a:lnTo>
                  <a:lnTo>
                    <a:pt x="1" y="355"/>
                  </a:lnTo>
                  <a:lnTo>
                    <a:pt x="11" y="344"/>
                  </a:lnTo>
                  <a:lnTo>
                    <a:pt x="18" y="332"/>
                  </a:lnTo>
                  <a:lnTo>
                    <a:pt x="23" y="323"/>
                  </a:lnTo>
                  <a:lnTo>
                    <a:pt x="23" y="315"/>
                  </a:lnTo>
                  <a:lnTo>
                    <a:pt x="18" y="309"/>
                  </a:lnTo>
                  <a:lnTo>
                    <a:pt x="12" y="306"/>
                  </a:lnTo>
                  <a:lnTo>
                    <a:pt x="6" y="304"/>
                  </a:lnTo>
                  <a:lnTo>
                    <a:pt x="0" y="307"/>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6" name="Freeform 29">
              <a:extLst>
                <a:ext uri="{FF2B5EF4-FFF2-40B4-BE49-F238E27FC236}">
                  <a16:creationId xmlns:a16="http://schemas.microsoft.com/office/drawing/2014/main" id="{2574CE15-CCE5-4ADE-8DB9-C48EAA5C49B2}"/>
                </a:ext>
              </a:extLst>
            </p:cNvPr>
            <p:cNvSpPr>
              <a:spLocks/>
            </p:cNvSpPr>
            <p:nvPr/>
          </p:nvSpPr>
          <p:spPr bwMode="auto">
            <a:xfrm>
              <a:off x="5150" y="804"/>
              <a:ext cx="15" cy="22"/>
            </a:xfrm>
            <a:custGeom>
              <a:avLst/>
              <a:gdLst>
                <a:gd name="T0" fmla="*/ 14 w 28"/>
                <a:gd name="T1" fmla="*/ 21 h 45"/>
                <a:gd name="T2" fmla="*/ 11 w 28"/>
                <a:gd name="T3" fmla="*/ 20 h 45"/>
                <a:gd name="T4" fmla="*/ 8 w 28"/>
                <a:gd name="T5" fmla="*/ 20 h 45"/>
                <a:gd name="T6" fmla="*/ 5 w 28"/>
                <a:gd name="T7" fmla="*/ 21 h 45"/>
                <a:gd name="T8" fmla="*/ 3 w 28"/>
                <a:gd name="T9" fmla="*/ 22 h 45"/>
                <a:gd name="T10" fmla="*/ 2 w 28"/>
                <a:gd name="T11" fmla="*/ 16 h 45"/>
                <a:gd name="T12" fmla="*/ 1 w 28"/>
                <a:gd name="T13" fmla="*/ 11 h 45"/>
                <a:gd name="T14" fmla="*/ 0 w 28"/>
                <a:gd name="T15" fmla="*/ 6 h 45"/>
                <a:gd name="T16" fmla="*/ 0 w 28"/>
                <a:gd name="T17" fmla="*/ 1 h 45"/>
                <a:gd name="T18" fmla="*/ 1 w 28"/>
                <a:gd name="T19" fmla="*/ 0 h 45"/>
                <a:gd name="T20" fmla="*/ 2 w 28"/>
                <a:gd name="T21" fmla="*/ 0 h 45"/>
                <a:gd name="T22" fmla="*/ 3 w 28"/>
                <a:gd name="T23" fmla="*/ 1 h 45"/>
                <a:gd name="T24" fmla="*/ 3 w 28"/>
                <a:gd name="T25" fmla="*/ 3 h 45"/>
                <a:gd name="T26" fmla="*/ 4 w 28"/>
                <a:gd name="T27" fmla="*/ 7 h 45"/>
                <a:gd name="T28" fmla="*/ 7 w 28"/>
                <a:gd name="T29" fmla="*/ 11 h 45"/>
                <a:gd name="T30" fmla="*/ 10 w 28"/>
                <a:gd name="T31" fmla="*/ 17 h 45"/>
                <a:gd name="T32" fmla="*/ 14 w 28"/>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45">
                  <a:moveTo>
                    <a:pt x="28" y="42"/>
                  </a:moveTo>
                  <a:lnTo>
                    <a:pt x="21" y="40"/>
                  </a:lnTo>
                  <a:lnTo>
                    <a:pt x="15" y="40"/>
                  </a:lnTo>
                  <a:lnTo>
                    <a:pt x="9" y="42"/>
                  </a:lnTo>
                  <a:lnTo>
                    <a:pt x="5" y="45"/>
                  </a:lnTo>
                  <a:lnTo>
                    <a:pt x="3" y="33"/>
                  </a:lnTo>
                  <a:lnTo>
                    <a:pt x="1" y="23"/>
                  </a:lnTo>
                  <a:lnTo>
                    <a:pt x="0" y="13"/>
                  </a:lnTo>
                  <a:lnTo>
                    <a:pt x="0" y="3"/>
                  </a:lnTo>
                  <a:lnTo>
                    <a:pt x="1" y="0"/>
                  </a:lnTo>
                  <a:lnTo>
                    <a:pt x="3" y="0"/>
                  </a:lnTo>
                  <a:lnTo>
                    <a:pt x="5" y="2"/>
                  </a:lnTo>
                  <a:lnTo>
                    <a:pt x="6" y="6"/>
                  </a:lnTo>
                  <a:lnTo>
                    <a:pt x="8" y="14"/>
                  </a:lnTo>
                  <a:lnTo>
                    <a:pt x="14" y="23"/>
                  </a:lnTo>
                  <a:lnTo>
                    <a:pt x="20" y="34"/>
                  </a:lnTo>
                  <a:lnTo>
                    <a:pt x="28" y="42"/>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7" name="Freeform 30">
              <a:extLst>
                <a:ext uri="{FF2B5EF4-FFF2-40B4-BE49-F238E27FC236}">
                  <a16:creationId xmlns:a16="http://schemas.microsoft.com/office/drawing/2014/main" id="{05D18590-ECCC-43E4-B350-83370C3074E7}"/>
                </a:ext>
              </a:extLst>
            </p:cNvPr>
            <p:cNvSpPr>
              <a:spLocks/>
            </p:cNvSpPr>
            <p:nvPr/>
          </p:nvSpPr>
          <p:spPr bwMode="auto">
            <a:xfrm>
              <a:off x="5251" y="797"/>
              <a:ext cx="242" cy="149"/>
            </a:xfrm>
            <a:custGeom>
              <a:avLst/>
              <a:gdLst>
                <a:gd name="T0" fmla="*/ 23 w 485"/>
                <a:gd name="T1" fmla="*/ 105 h 297"/>
                <a:gd name="T2" fmla="*/ 46 w 485"/>
                <a:gd name="T3" fmla="*/ 91 h 297"/>
                <a:gd name="T4" fmla="*/ 60 w 485"/>
                <a:gd name="T5" fmla="*/ 56 h 297"/>
                <a:gd name="T6" fmla="*/ 78 w 485"/>
                <a:gd name="T7" fmla="*/ 28 h 297"/>
                <a:gd name="T8" fmla="*/ 101 w 485"/>
                <a:gd name="T9" fmla="*/ 4 h 297"/>
                <a:gd name="T10" fmla="*/ 109 w 485"/>
                <a:gd name="T11" fmla="*/ 3 h 297"/>
                <a:gd name="T12" fmla="*/ 94 w 485"/>
                <a:gd name="T13" fmla="*/ 19 h 297"/>
                <a:gd name="T14" fmla="*/ 72 w 485"/>
                <a:gd name="T15" fmla="*/ 47 h 297"/>
                <a:gd name="T16" fmla="*/ 63 w 485"/>
                <a:gd name="T17" fmla="*/ 74 h 297"/>
                <a:gd name="T18" fmla="*/ 65 w 485"/>
                <a:gd name="T19" fmla="*/ 81 h 297"/>
                <a:gd name="T20" fmla="*/ 80 w 485"/>
                <a:gd name="T21" fmla="*/ 70 h 297"/>
                <a:gd name="T22" fmla="*/ 98 w 485"/>
                <a:gd name="T23" fmla="*/ 59 h 297"/>
                <a:gd name="T24" fmla="*/ 122 w 485"/>
                <a:gd name="T25" fmla="*/ 30 h 297"/>
                <a:gd name="T26" fmla="*/ 157 w 485"/>
                <a:gd name="T27" fmla="*/ 6 h 297"/>
                <a:gd name="T28" fmla="*/ 170 w 485"/>
                <a:gd name="T29" fmla="*/ 4 h 297"/>
                <a:gd name="T30" fmla="*/ 142 w 485"/>
                <a:gd name="T31" fmla="*/ 24 h 297"/>
                <a:gd name="T32" fmla="*/ 114 w 485"/>
                <a:gd name="T33" fmla="*/ 54 h 297"/>
                <a:gd name="T34" fmla="*/ 117 w 485"/>
                <a:gd name="T35" fmla="*/ 60 h 297"/>
                <a:gd name="T36" fmla="*/ 133 w 485"/>
                <a:gd name="T37" fmla="*/ 58 h 297"/>
                <a:gd name="T38" fmla="*/ 148 w 485"/>
                <a:gd name="T39" fmla="*/ 54 h 297"/>
                <a:gd name="T40" fmla="*/ 174 w 485"/>
                <a:gd name="T41" fmla="*/ 38 h 297"/>
                <a:gd name="T42" fmla="*/ 210 w 485"/>
                <a:gd name="T43" fmla="*/ 21 h 297"/>
                <a:gd name="T44" fmla="*/ 220 w 485"/>
                <a:gd name="T45" fmla="*/ 22 h 297"/>
                <a:gd name="T46" fmla="*/ 192 w 485"/>
                <a:gd name="T47" fmla="*/ 34 h 297"/>
                <a:gd name="T48" fmla="*/ 168 w 485"/>
                <a:gd name="T49" fmla="*/ 52 h 297"/>
                <a:gd name="T50" fmla="*/ 194 w 485"/>
                <a:gd name="T51" fmla="*/ 55 h 297"/>
                <a:gd name="T52" fmla="*/ 228 w 485"/>
                <a:gd name="T53" fmla="*/ 47 h 297"/>
                <a:gd name="T54" fmla="*/ 243 w 485"/>
                <a:gd name="T55" fmla="*/ 43 h 297"/>
                <a:gd name="T56" fmla="*/ 221 w 485"/>
                <a:gd name="T57" fmla="*/ 56 h 297"/>
                <a:gd name="T58" fmla="*/ 180 w 485"/>
                <a:gd name="T59" fmla="*/ 67 h 297"/>
                <a:gd name="T60" fmla="*/ 185 w 485"/>
                <a:gd name="T61" fmla="*/ 78 h 297"/>
                <a:gd name="T62" fmla="*/ 212 w 485"/>
                <a:gd name="T63" fmla="*/ 93 h 297"/>
                <a:gd name="T64" fmla="*/ 221 w 485"/>
                <a:gd name="T65" fmla="*/ 100 h 297"/>
                <a:gd name="T66" fmla="*/ 194 w 485"/>
                <a:gd name="T67" fmla="*/ 91 h 297"/>
                <a:gd name="T68" fmla="*/ 158 w 485"/>
                <a:gd name="T69" fmla="*/ 75 h 297"/>
                <a:gd name="T70" fmla="*/ 140 w 485"/>
                <a:gd name="T71" fmla="*/ 73 h 297"/>
                <a:gd name="T72" fmla="*/ 121 w 485"/>
                <a:gd name="T73" fmla="*/ 74 h 297"/>
                <a:gd name="T74" fmla="*/ 129 w 485"/>
                <a:gd name="T75" fmla="*/ 88 h 297"/>
                <a:gd name="T76" fmla="*/ 148 w 485"/>
                <a:gd name="T77" fmla="*/ 104 h 297"/>
                <a:gd name="T78" fmla="*/ 162 w 485"/>
                <a:gd name="T79" fmla="*/ 112 h 297"/>
                <a:gd name="T80" fmla="*/ 174 w 485"/>
                <a:gd name="T81" fmla="*/ 118 h 297"/>
                <a:gd name="T82" fmla="*/ 179 w 485"/>
                <a:gd name="T83" fmla="*/ 127 h 297"/>
                <a:gd name="T84" fmla="*/ 147 w 485"/>
                <a:gd name="T85" fmla="*/ 109 h 297"/>
                <a:gd name="T86" fmla="*/ 114 w 485"/>
                <a:gd name="T87" fmla="*/ 88 h 297"/>
                <a:gd name="T88" fmla="*/ 99 w 485"/>
                <a:gd name="T89" fmla="*/ 82 h 297"/>
                <a:gd name="T90" fmla="*/ 83 w 485"/>
                <a:gd name="T91" fmla="*/ 87 h 297"/>
                <a:gd name="T92" fmla="*/ 66 w 485"/>
                <a:gd name="T93" fmla="*/ 94 h 297"/>
                <a:gd name="T94" fmla="*/ 65 w 485"/>
                <a:gd name="T95" fmla="*/ 101 h 297"/>
                <a:gd name="T96" fmla="*/ 87 w 485"/>
                <a:gd name="T97" fmla="*/ 119 h 297"/>
                <a:gd name="T98" fmla="*/ 120 w 485"/>
                <a:gd name="T99" fmla="*/ 142 h 297"/>
                <a:gd name="T100" fmla="*/ 124 w 485"/>
                <a:gd name="T101" fmla="*/ 149 h 297"/>
                <a:gd name="T102" fmla="*/ 93 w 485"/>
                <a:gd name="T103" fmla="*/ 130 h 297"/>
                <a:gd name="T104" fmla="*/ 58 w 485"/>
                <a:gd name="T105" fmla="*/ 110 h 297"/>
                <a:gd name="T106" fmla="*/ 38 w 485"/>
                <a:gd name="T107" fmla="*/ 112 h 297"/>
                <a:gd name="T108" fmla="*/ 6 w 485"/>
                <a:gd name="T109" fmla="*/ 122 h 297"/>
                <a:gd name="T110" fmla="*/ 5 w 485"/>
                <a:gd name="T111" fmla="*/ 11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297">
                  <a:moveTo>
                    <a:pt x="18" y="230"/>
                  </a:moveTo>
                  <a:lnTo>
                    <a:pt x="25" y="223"/>
                  </a:lnTo>
                  <a:lnTo>
                    <a:pt x="34" y="217"/>
                  </a:lnTo>
                  <a:lnTo>
                    <a:pt x="46" y="210"/>
                  </a:lnTo>
                  <a:lnTo>
                    <a:pt x="60" y="202"/>
                  </a:lnTo>
                  <a:lnTo>
                    <a:pt x="72" y="194"/>
                  </a:lnTo>
                  <a:lnTo>
                    <a:pt x="83" y="188"/>
                  </a:lnTo>
                  <a:lnTo>
                    <a:pt x="92" y="182"/>
                  </a:lnTo>
                  <a:lnTo>
                    <a:pt x="95" y="177"/>
                  </a:lnTo>
                  <a:lnTo>
                    <a:pt x="100" y="163"/>
                  </a:lnTo>
                  <a:lnTo>
                    <a:pt x="109" y="139"/>
                  </a:lnTo>
                  <a:lnTo>
                    <a:pt x="120" y="111"/>
                  </a:lnTo>
                  <a:lnTo>
                    <a:pt x="129" y="91"/>
                  </a:lnTo>
                  <a:lnTo>
                    <a:pt x="136" y="82"/>
                  </a:lnTo>
                  <a:lnTo>
                    <a:pt x="145" y="70"/>
                  </a:lnTo>
                  <a:lnTo>
                    <a:pt x="156" y="56"/>
                  </a:lnTo>
                  <a:lnTo>
                    <a:pt x="168" y="42"/>
                  </a:lnTo>
                  <a:lnTo>
                    <a:pt x="180" y="28"/>
                  </a:lnTo>
                  <a:lnTo>
                    <a:pt x="193" y="17"/>
                  </a:lnTo>
                  <a:lnTo>
                    <a:pt x="202" y="8"/>
                  </a:lnTo>
                  <a:lnTo>
                    <a:pt x="209" y="3"/>
                  </a:lnTo>
                  <a:lnTo>
                    <a:pt x="217" y="0"/>
                  </a:lnTo>
                  <a:lnTo>
                    <a:pt x="220" y="2"/>
                  </a:lnTo>
                  <a:lnTo>
                    <a:pt x="217" y="5"/>
                  </a:lnTo>
                  <a:lnTo>
                    <a:pt x="213" y="10"/>
                  </a:lnTo>
                  <a:lnTo>
                    <a:pt x="208" y="16"/>
                  </a:lnTo>
                  <a:lnTo>
                    <a:pt x="199" y="25"/>
                  </a:lnTo>
                  <a:lnTo>
                    <a:pt x="188" y="37"/>
                  </a:lnTo>
                  <a:lnTo>
                    <a:pt x="176" y="53"/>
                  </a:lnTo>
                  <a:lnTo>
                    <a:pt x="163" y="67"/>
                  </a:lnTo>
                  <a:lnTo>
                    <a:pt x="151" y="80"/>
                  </a:lnTo>
                  <a:lnTo>
                    <a:pt x="143" y="93"/>
                  </a:lnTo>
                  <a:lnTo>
                    <a:pt x="137" y="102"/>
                  </a:lnTo>
                  <a:lnTo>
                    <a:pt x="131" y="116"/>
                  </a:lnTo>
                  <a:lnTo>
                    <a:pt x="126" y="133"/>
                  </a:lnTo>
                  <a:lnTo>
                    <a:pt x="125" y="147"/>
                  </a:lnTo>
                  <a:lnTo>
                    <a:pt x="123" y="157"/>
                  </a:lnTo>
                  <a:lnTo>
                    <a:pt x="123" y="162"/>
                  </a:lnTo>
                  <a:lnTo>
                    <a:pt x="125" y="163"/>
                  </a:lnTo>
                  <a:lnTo>
                    <a:pt x="129" y="162"/>
                  </a:lnTo>
                  <a:lnTo>
                    <a:pt x="137" y="157"/>
                  </a:lnTo>
                  <a:lnTo>
                    <a:pt x="143" y="153"/>
                  </a:lnTo>
                  <a:lnTo>
                    <a:pt x="151" y="147"/>
                  </a:lnTo>
                  <a:lnTo>
                    <a:pt x="160" y="140"/>
                  </a:lnTo>
                  <a:lnTo>
                    <a:pt x="169" y="134"/>
                  </a:lnTo>
                  <a:lnTo>
                    <a:pt x="179" y="127"/>
                  </a:lnTo>
                  <a:lnTo>
                    <a:pt x="188" y="122"/>
                  </a:lnTo>
                  <a:lnTo>
                    <a:pt x="196" y="117"/>
                  </a:lnTo>
                  <a:lnTo>
                    <a:pt x="202" y="116"/>
                  </a:lnTo>
                  <a:lnTo>
                    <a:pt x="211" y="97"/>
                  </a:lnTo>
                  <a:lnTo>
                    <a:pt x="226" y="79"/>
                  </a:lnTo>
                  <a:lnTo>
                    <a:pt x="243" y="60"/>
                  </a:lnTo>
                  <a:lnTo>
                    <a:pt x="262" y="45"/>
                  </a:lnTo>
                  <a:lnTo>
                    <a:pt x="280" y="30"/>
                  </a:lnTo>
                  <a:lnTo>
                    <a:pt x="299" y="19"/>
                  </a:lnTo>
                  <a:lnTo>
                    <a:pt x="313" y="11"/>
                  </a:lnTo>
                  <a:lnTo>
                    <a:pt x="323" y="7"/>
                  </a:lnTo>
                  <a:lnTo>
                    <a:pt x="336" y="3"/>
                  </a:lnTo>
                  <a:lnTo>
                    <a:pt x="342" y="3"/>
                  </a:lnTo>
                  <a:lnTo>
                    <a:pt x="340" y="7"/>
                  </a:lnTo>
                  <a:lnTo>
                    <a:pt x="331" y="11"/>
                  </a:lnTo>
                  <a:lnTo>
                    <a:pt x="317" y="20"/>
                  </a:lnTo>
                  <a:lnTo>
                    <a:pt x="300" y="33"/>
                  </a:lnTo>
                  <a:lnTo>
                    <a:pt x="283" y="48"/>
                  </a:lnTo>
                  <a:lnTo>
                    <a:pt x="266" y="63"/>
                  </a:lnTo>
                  <a:lnTo>
                    <a:pt x="250" y="80"/>
                  </a:lnTo>
                  <a:lnTo>
                    <a:pt x="237" y="96"/>
                  </a:lnTo>
                  <a:lnTo>
                    <a:pt x="228" y="108"/>
                  </a:lnTo>
                  <a:lnTo>
                    <a:pt x="225" y="117"/>
                  </a:lnTo>
                  <a:lnTo>
                    <a:pt x="225" y="120"/>
                  </a:lnTo>
                  <a:lnTo>
                    <a:pt x="228" y="122"/>
                  </a:lnTo>
                  <a:lnTo>
                    <a:pt x="233" y="120"/>
                  </a:lnTo>
                  <a:lnTo>
                    <a:pt x="243" y="120"/>
                  </a:lnTo>
                  <a:lnTo>
                    <a:pt x="251" y="119"/>
                  </a:lnTo>
                  <a:lnTo>
                    <a:pt x="259" y="117"/>
                  </a:lnTo>
                  <a:lnTo>
                    <a:pt x="266" y="116"/>
                  </a:lnTo>
                  <a:lnTo>
                    <a:pt x="274" y="113"/>
                  </a:lnTo>
                  <a:lnTo>
                    <a:pt x="282" y="111"/>
                  </a:lnTo>
                  <a:lnTo>
                    <a:pt x="290" y="110"/>
                  </a:lnTo>
                  <a:lnTo>
                    <a:pt x="296" y="108"/>
                  </a:lnTo>
                  <a:lnTo>
                    <a:pt x="300" y="108"/>
                  </a:lnTo>
                  <a:lnTo>
                    <a:pt x="313" y="97"/>
                  </a:lnTo>
                  <a:lnTo>
                    <a:pt x="330" y="87"/>
                  </a:lnTo>
                  <a:lnTo>
                    <a:pt x="348" y="76"/>
                  </a:lnTo>
                  <a:lnTo>
                    <a:pt x="368" y="65"/>
                  </a:lnTo>
                  <a:lnTo>
                    <a:pt x="388" y="56"/>
                  </a:lnTo>
                  <a:lnTo>
                    <a:pt x="405" y="48"/>
                  </a:lnTo>
                  <a:lnTo>
                    <a:pt x="419" y="42"/>
                  </a:lnTo>
                  <a:lnTo>
                    <a:pt x="427" y="37"/>
                  </a:lnTo>
                  <a:lnTo>
                    <a:pt x="436" y="34"/>
                  </a:lnTo>
                  <a:lnTo>
                    <a:pt x="441" y="37"/>
                  </a:lnTo>
                  <a:lnTo>
                    <a:pt x="439" y="43"/>
                  </a:lnTo>
                  <a:lnTo>
                    <a:pt x="427" y="48"/>
                  </a:lnTo>
                  <a:lnTo>
                    <a:pt x="414" y="53"/>
                  </a:lnTo>
                  <a:lnTo>
                    <a:pt x="399" y="59"/>
                  </a:lnTo>
                  <a:lnTo>
                    <a:pt x="384" y="67"/>
                  </a:lnTo>
                  <a:lnTo>
                    <a:pt x="370" y="76"/>
                  </a:lnTo>
                  <a:lnTo>
                    <a:pt x="356" y="85"/>
                  </a:lnTo>
                  <a:lnTo>
                    <a:pt x="345" y="94"/>
                  </a:lnTo>
                  <a:lnTo>
                    <a:pt x="336" y="103"/>
                  </a:lnTo>
                  <a:lnTo>
                    <a:pt x="331" y="111"/>
                  </a:lnTo>
                  <a:lnTo>
                    <a:pt x="348" y="113"/>
                  </a:lnTo>
                  <a:lnTo>
                    <a:pt x="367" y="113"/>
                  </a:lnTo>
                  <a:lnTo>
                    <a:pt x="387" y="110"/>
                  </a:lnTo>
                  <a:lnTo>
                    <a:pt x="407" y="107"/>
                  </a:lnTo>
                  <a:lnTo>
                    <a:pt x="425" y="102"/>
                  </a:lnTo>
                  <a:lnTo>
                    <a:pt x="442" y="97"/>
                  </a:lnTo>
                  <a:lnTo>
                    <a:pt x="456" y="93"/>
                  </a:lnTo>
                  <a:lnTo>
                    <a:pt x="465" y="90"/>
                  </a:lnTo>
                  <a:lnTo>
                    <a:pt x="476" y="85"/>
                  </a:lnTo>
                  <a:lnTo>
                    <a:pt x="484" y="83"/>
                  </a:lnTo>
                  <a:lnTo>
                    <a:pt x="485" y="85"/>
                  </a:lnTo>
                  <a:lnTo>
                    <a:pt x="478" y="91"/>
                  </a:lnTo>
                  <a:lnTo>
                    <a:pt x="470" y="97"/>
                  </a:lnTo>
                  <a:lnTo>
                    <a:pt x="458" y="103"/>
                  </a:lnTo>
                  <a:lnTo>
                    <a:pt x="442" y="111"/>
                  </a:lnTo>
                  <a:lnTo>
                    <a:pt x="424" y="119"/>
                  </a:lnTo>
                  <a:lnTo>
                    <a:pt x="404" y="125"/>
                  </a:lnTo>
                  <a:lnTo>
                    <a:pt x="382" y="131"/>
                  </a:lnTo>
                  <a:lnTo>
                    <a:pt x="360" y="133"/>
                  </a:lnTo>
                  <a:lnTo>
                    <a:pt x="339" y="133"/>
                  </a:lnTo>
                  <a:lnTo>
                    <a:pt x="347" y="140"/>
                  </a:lnTo>
                  <a:lnTo>
                    <a:pt x="357" y="148"/>
                  </a:lnTo>
                  <a:lnTo>
                    <a:pt x="370" y="156"/>
                  </a:lnTo>
                  <a:lnTo>
                    <a:pt x="384" y="165"/>
                  </a:lnTo>
                  <a:lnTo>
                    <a:pt x="399" y="173"/>
                  </a:lnTo>
                  <a:lnTo>
                    <a:pt x="411" y="179"/>
                  </a:lnTo>
                  <a:lnTo>
                    <a:pt x="424" y="185"/>
                  </a:lnTo>
                  <a:lnTo>
                    <a:pt x="431" y="188"/>
                  </a:lnTo>
                  <a:lnTo>
                    <a:pt x="441" y="193"/>
                  </a:lnTo>
                  <a:lnTo>
                    <a:pt x="445" y="197"/>
                  </a:lnTo>
                  <a:lnTo>
                    <a:pt x="442" y="199"/>
                  </a:lnTo>
                  <a:lnTo>
                    <a:pt x="431" y="197"/>
                  </a:lnTo>
                  <a:lnTo>
                    <a:pt x="421" y="194"/>
                  </a:lnTo>
                  <a:lnTo>
                    <a:pt x="405" y="190"/>
                  </a:lnTo>
                  <a:lnTo>
                    <a:pt x="387" y="182"/>
                  </a:lnTo>
                  <a:lnTo>
                    <a:pt x="368" y="174"/>
                  </a:lnTo>
                  <a:lnTo>
                    <a:pt x="348" y="167"/>
                  </a:lnTo>
                  <a:lnTo>
                    <a:pt x="330" y="157"/>
                  </a:lnTo>
                  <a:lnTo>
                    <a:pt x="316" y="150"/>
                  </a:lnTo>
                  <a:lnTo>
                    <a:pt x="308" y="143"/>
                  </a:lnTo>
                  <a:lnTo>
                    <a:pt x="300" y="143"/>
                  </a:lnTo>
                  <a:lnTo>
                    <a:pt x="291" y="143"/>
                  </a:lnTo>
                  <a:lnTo>
                    <a:pt x="280" y="145"/>
                  </a:lnTo>
                  <a:lnTo>
                    <a:pt x="270" y="145"/>
                  </a:lnTo>
                  <a:lnTo>
                    <a:pt x="259" y="147"/>
                  </a:lnTo>
                  <a:lnTo>
                    <a:pt x="250" y="148"/>
                  </a:lnTo>
                  <a:lnTo>
                    <a:pt x="242" y="148"/>
                  </a:lnTo>
                  <a:lnTo>
                    <a:pt x="236" y="150"/>
                  </a:lnTo>
                  <a:lnTo>
                    <a:pt x="240" y="157"/>
                  </a:lnTo>
                  <a:lnTo>
                    <a:pt x="248" y="167"/>
                  </a:lnTo>
                  <a:lnTo>
                    <a:pt x="257" y="176"/>
                  </a:lnTo>
                  <a:lnTo>
                    <a:pt x="266" y="185"/>
                  </a:lnTo>
                  <a:lnTo>
                    <a:pt x="277" y="193"/>
                  </a:lnTo>
                  <a:lnTo>
                    <a:pt x="286" y="200"/>
                  </a:lnTo>
                  <a:lnTo>
                    <a:pt x="296" y="208"/>
                  </a:lnTo>
                  <a:lnTo>
                    <a:pt x="303" y="213"/>
                  </a:lnTo>
                  <a:lnTo>
                    <a:pt x="310" y="217"/>
                  </a:lnTo>
                  <a:lnTo>
                    <a:pt x="316" y="220"/>
                  </a:lnTo>
                  <a:lnTo>
                    <a:pt x="323" y="223"/>
                  </a:lnTo>
                  <a:lnTo>
                    <a:pt x="330" y="228"/>
                  </a:lnTo>
                  <a:lnTo>
                    <a:pt x="336" y="231"/>
                  </a:lnTo>
                  <a:lnTo>
                    <a:pt x="342" y="234"/>
                  </a:lnTo>
                  <a:lnTo>
                    <a:pt x="347" y="236"/>
                  </a:lnTo>
                  <a:lnTo>
                    <a:pt x="351" y="239"/>
                  </a:lnTo>
                  <a:lnTo>
                    <a:pt x="357" y="247"/>
                  </a:lnTo>
                  <a:lnTo>
                    <a:pt x="362" y="253"/>
                  </a:lnTo>
                  <a:lnTo>
                    <a:pt x="357" y="254"/>
                  </a:lnTo>
                  <a:lnTo>
                    <a:pt x="342" y="247"/>
                  </a:lnTo>
                  <a:lnTo>
                    <a:pt x="328" y="237"/>
                  </a:lnTo>
                  <a:lnTo>
                    <a:pt x="311" y="228"/>
                  </a:lnTo>
                  <a:lnTo>
                    <a:pt x="294" y="217"/>
                  </a:lnTo>
                  <a:lnTo>
                    <a:pt x="274" y="205"/>
                  </a:lnTo>
                  <a:lnTo>
                    <a:pt x="257" y="194"/>
                  </a:lnTo>
                  <a:lnTo>
                    <a:pt x="240" y="183"/>
                  </a:lnTo>
                  <a:lnTo>
                    <a:pt x="228" y="176"/>
                  </a:lnTo>
                  <a:lnTo>
                    <a:pt x="220" y="170"/>
                  </a:lnTo>
                  <a:lnTo>
                    <a:pt x="211" y="163"/>
                  </a:lnTo>
                  <a:lnTo>
                    <a:pt x="205" y="162"/>
                  </a:lnTo>
                  <a:lnTo>
                    <a:pt x="197" y="163"/>
                  </a:lnTo>
                  <a:lnTo>
                    <a:pt x="188" y="167"/>
                  </a:lnTo>
                  <a:lnTo>
                    <a:pt x="182" y="168"/>
                  </a:lnTo>
                  <a:lnTo>
                    <a:pt x="174" y="171"/>
                  </a:lnTo>
                  <a:lnTo>
                    <a:pt x="165" y="174"/>
                  </a:lnTo>
                  <a:lnTo>
                    <a:pt x="156" y="177"/>
                  </a:lnTo>
                  <a:lnTo>
                    <a:pt x="146" y="180"/>
                  </a:lnTo>
                  <a:lnTo>
                    <a:pt x="139" y="183"/>
                  </a:lnTo>
                  <a:lnTo>
                    <a:pt x="131" y="187"/>
                  </a:lnTo>
                  <a:lnTo>
                    <a:pt x="128" y="188"/>
                  </a:lnTo>
                  <a:lnTo>
                    <a:pt x="125" y="193"/>
                  </a:lnTo>
                  <a:lnTo>
                    <a:pt x="126" y="196"/>
                  </a:lnTo>
                  <a:lnTo>
                    <a:pt x="129" y="202"/>
                  </a:lnTo>
                  <a:lnTo>
                    <a:pt x="137" y="210"/>
                  </a:lnTo>
                  <a:lnTo>
                    <a:pt x="145" y="216"/>
                  </a:lnTo>
                  <a:lnTo>
                    <a:pt x="157" y="225"/>
                  </a:lnTo>
                  <a:lnTo>
                    <a:pt x="174" y="237"/>
                  </a:lnTo>
                  <a:lnTo>
                    <a:pt x="191" y="250"/>
                  </a:lnTo>
                  <a:lnTo>
                    <a:pt x="209" y="263"/>
                  </a:lnTo>
                  <a:lnTo>
                    <a:pt x="225" y="274"/>
                  </a:lnTo>
                  <a:lnTo>
                    <a:pt x="240" y="283"/>
                  </a:lnTo>
                  <a:lnTo>
                    <a:pt x="250" y="288"/>
                  </a:lnTo>
                  <a:lnTo>
                    <a:pt x="259" y="294"/>
                  </a:lnTo>
                  <a:lnTo>
                    <a:pt x="259" y="297"/>
                  </a:lnTo>
                  <a:lnTo>
                    <a:pt x="248" y="297"/>
                  </a:lnTo>
                  <a:lnTo>
                    <a:pt x="231" y="290"/>
                  </a:lnTo>
                  <a:lnTo>
                    <a:pt x="219" y="282"/>
                  </a:lnTo>
                  <a:lnTo>
                    <a:pt x="203" y="271"/>
                  </a:lnTo>
                  <a:lnTo>
                    <a:pt x="185" y="259"/>
                  </a:lnTo>
                  <a:lnTo>
                    <a:pt x="165" y="247"/>
                  </a:lnTo>
                  <a:lnTo>
                    <a:pt x="145" y="234"/>
                  </a:lnTo>
                  <a:lnTo>
                    <a:pt x="129" y="225"/>
                  </a:lnTo>
                  <a:lnTo>
                    <a:pt x="115" y="219"/>
                  </a:lnTo>
                  <a:lnTo>
                    <a:pt x="109" y="216"/>
                  </a:lnTo>
                  <a:lnTo>
                    <a:pt x="102" y="216"/>
                  </a:lnTo>
                  <a:lnTo>
                    <a:pt x="91" y="219"/>
                  </a:lnTo>
                  <a:lnTo>
                    <a:pt x="75" y="223"/>
                  </a:lnTo>
                  <a:lnTo>
                    <a:pt x="58" y="230"/>
                  </a:lnTo>
                  <a:lnTo>
                    <a:pt x="42" y="234"/>
                  </a:lnTo>
                  <a:lnTo>
                    <a:pt x="25" y="240"/>
                  </a:lnTo>
                  <a:lnTo>
                    <a:pt x="12" y="243"/>
                  </a:lnTo>
                  <a:lnTo>
                    <a:pt x="5" y="245"/>
                  </a:lnTo>
                  <a:lnTo>
                    <a:pt x="0" y="245"/>
                  </a:lnTo>
                  <a:lnTo>
                    <a:pt x="3" y="242"/>
                  </a:lnTo>
                  <a:lnTo>
                    <a:pt x="9" y="237"/>
                  </a:lnTo>
                  <a:lnTo>
                    <a:pt x="18" y="230"/>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8" name="Freeform 31">
              <a:extLst>
                <a:ext uri="{FF2B5EF4-FFF2-40B4-BE49-F238E27FC236}">
                  <a16:creationId xmlns:a16="http://schemas.microsoft.com/office/drawing/2014/main" id="{D97F4DEC-113D-4AB8-9C2A-E7C8A2ECC90E}"/>
                </a:ext>
              </a:extLst>
            </p:cNvPr>
            <p:cNvSpPr>
              <a:spLocks/>
            </p:cNvSpPr>
            <p:nvPr/>
          </p:nvSpPr>
          <p:spPr bwMode="auto">
            <a:xfrm>
              <a:off x="5204" y="945"/>
              <a:ext cx="176" cy="147"/>
            </a:xfrm>
            <a:custGeom>
              <a:avLst/>
              <a:gdLst>
                <a:gd name="T0" fmla="*/ 13 w 353"/>
                <a:gd name="T1" fmla="*/ 7 h 292"/>
                <a:gd name="T2" fmla="*/ 24 w 353"/>
                <a:gd name="T3" fmla="*/ 15 h 292"/>
                <a:gd name="T4" fmla="*/ 35 w 353"/>
                <a:gd name="T5" fmla="*/ 17 h 292"/>
                <a:gd name="T6" fmla="*/ 67 w 353"/>
                <a:gd name="T7" fmla="*/ 12 h 292"/>
                <a:gd name="T8" fmla="*/ 103 w 353"/>
                <a:gd name="T9" fmla="*/ 9 h 292"/>
                <a:gd name="T10" fmla="*/ 123 w 353"/>
                <a:gd name="T11" fmla="*/ 15 h 292"/>
                <a:gd name="T12" fmla="*/ 110 w 353"/>
                <a:gd name="T13" fmla="*/ 16 h 292"/>
                <a:gd name="T14" fmla="*/ 86 w 353"/>
                <a:gd name="T15" fmla="*/ 16 h 292"/>
                <a:gd name="T16" fmla="*/ 56 w 353"/>
                <a:gd name="T17" fmla="*/ 20 h 292"/>
                <a:gd name="T18" fmla="*/ 48 w 353"/>
                <a:gd name="T19" fmla="*/ 27 h 292"/>
                <a:gd name="T20" fmla="*/ 63 w 353"/>
                <a:gd name="T21" fmla="*/ 34 h 292"/>
                <a:gd name="T22" fmla="*/ 76 w 353"/>
                <a:gd name="T23" fmla="*/ 39 h 292"/>
                <a:gd name="T24" fmla="*/ 98 w 353"/>
                <a:gd name="T25" fmla="*/ 39 h 292"/>
                <a:gd name="T26" fmla="*/ 136 w 353"/>
                <a:gd name="T27" fmla="*/ 42 h 292"/>
                <a:gd name="T28" fmla="*/ 160 w 353"/>
                <a:gd name="T29" fmla="*/ 51 h 292"/>
                <a:gd name="T30" fmla="*/ 162 w 353"/>
                <a:gd name="T31" fmla="*/ 57 h 292"/>
                <a:gd name="T32" fmla="*/ 143 w 353"/>
                <a:gd name="T33" fmla="*/ 51 h 292"/>
                <a:gd name="T34" fmla="*/ 112 w 353"/>
                <a:gd name="T35" fmla="*/ 47 h 292"/>
                <a:gd name="T36" fmla="*/ 89 w 353"/>
                <a:gd name="T37" fmla="*/ 48 h 292"/>
                <a:gd name="T38" fmla="*/ 101 w 353"/>
                <a:gd name="T39" fmla="*/ 56 h 292"/>
                <a:gd name="T40" fmla="*/ 110 w 353"/>
                <a:gd name="T41" fmla="*/ 62 h 292"/>
                <a:gd name="T42" fmla="*/ 118 w 353"/>
                <a:gd name="T43" fmla="*/ 66 h 292"/>
                <a:gd name="T44" fmla="*/ 146 w 353"/>
                <a:gd name="T45" fmla="*/ 71 h 292"/>
                <a:gd name="T46" fmla="*/ 172 w 353"/>
                <a:gd name="T47" fmla="*/ 88 h 292"/>
                <a:gd name="T48" fmla="*/ 165 w 353"/>
                <a:gd name="T49" fmla="*/ 89 h 292"/>
                <a:gd name="T50" fmla="*/ 144 w 353"/>
                <a:gd name="T51" fmla="*/ 79 h 292"/>
                <a:gd name="T52" fmla="*/ 123 w 353"/>
                <a:gd name="T53" fmla="*/ 76 h 292"/>
                <a:gd name="T54" fmla="*/ 147 w 353"/>
                <a:gd name="T55" fmla="*/ 101 h 292"/>
                <a:gd name="T56" fmla="*/ 165 w 353"/>
                <a:gd name="T57" fmla="*/ 120 h 292"/>
                <a:gd name="T58" fmla="*/ 171 w 353"/>
                <a:gd name="T59" fmla="*/ 130 h 292"/>
                <a:gd name="T60" fmla="*/ 177 w 353"/>
                <a:gd name="T61" fmla="*/ 147 h 292"/>
                <a:gd name="T62" fmla="*/ 156 w 353"/>
                <a:gd name="T63" fmla="*/ 121 h 292"/>
                <a:gd name="T64" fmla="*/ 130 w 353"/>
                <a:gd name="T65" fmla="*/ 90 h 292"/>
                <a:gd name="T66" fmla="*/ 115 w 353"/>
                <a:gd name="T67" fmla="*/ 80 h 292"/>
                <a:gd name="T68" fmla="*/ 114 w 353"/>
                <a:gd name="T69" fmla="*/ 90 h 292"/>
                <a:gd name="T70" fmla="*/ 126 w 353"/>
                <a:gd name="T71" fmla="*/ 122 h 292"/>
                <a:gd name="T72" fmla="*/ 130 w 353"/>
                <a:gd name="T73" fmla="*/ 134 h 292"/>
                <a:gd name="T74" fmla="*/ 121 w 353"/>
                <a:gd name="T75" fmla="*/ 125 h 292"/>
                <a:gd name="T76" fmla="*/ 111 w 353"/>
                <a:gd name="T77" fmla="*/ 103 h 292"/>
                <a:gd name="T78" fmla="*/ 104 w 353"/>
                <a:gd name="T79" fmla="*/ 79 h 292"/>
                <a:gd name="T80" fmla="*/ 96 w 353"/>
                <a:gd name="T81" fmla="*/ 66 h 292"/>
                <a:gd name="T82" fmla="*/ 83 w 353"/>
                <a:gd name="T83" fmla="*/ 57 h 292"/>
                <a:gd name="T84" fmla="*/ 76 w 353"/>
                <a:gd name="T85" fmla="*/ 52 h 292"/>
                <a:gd name="T86" fmla="*/ 72 w 353"/>
                <a:gd name="T87" fmla="*/ 52 h 292"/>
                <a:gd name="T88" fmla="*/ 75 w 353"/>
                <a:gd name="T89" fmla="*/ 82 h 292"/>
                <a:gd name="T90" fmla="*/ 92 w 353"/>
                <a:gd name="T91" fmla="*/ 118 h 292"/>
                <a:gd name="T92" fmla="*/ 85 w 353"/>
                <a:gd name="T93" fmla="*/ 117 h 292"/>
                <a:gd name="T94" fmla="*/ 74 w 353"/>
                <a:gd name="T95" fmla="*/ 100 h 292"/>
                <a:gd name="T96" fmla="*/ 64 w 353"/>
                <a:gd name="T97" fmla="*/ 69 h 292"/>
                <a:gd name="T98" fmla="*/ 61 w 353"/>
                <a:gd name="T99" fmla="*/ 43 h 292"/>
                <a:gd name="T100" fmla="*/ 49 w 353"/>
                <a:gd name="T101" fmla="*/ 37 h 292"/>
                <a:gd name="T102" fmla="*/ 39 w 353"/>
                <a:gd name="T103" fmla="*/ 32 h 292"/>
                <a:gd name="T104" fmla="*/ 36 w 353"/>
                <a:gd name="T105" fmla="*/ 48 h 292"/>
                <a:gd name="T106" fmla="*/ 41 w 353"/>
                <a:gd name="T107" fmla="*/ 76 h 292"/>
                <a:gd name="T108" fmla="*/ 49 w 353"/>
                <a:gd name="T109" fmla="*/ 107 h 292"/>
                <a:gd name="T110" fmla="*/ 43 w 353"/>
                <a:gd name="T111" fmla="*/ 104 h 292"/>
                <a:gd name="T112" fmla="*/ 33 w 353"/>
                <a:gd name="T113" fmla="*/ 61 h 292"/>
                <a:gd name="T114" fmla="*/ 22 w 353"/>
                <a:gd name="T115" fmla="*/ 24 h 292"/>
                <a:gd name="T116" fmla="*/ 9 w 353"/>
                <a:gd name="T117" fmla="*/ 12 h 292"/>
                <a:gd name="T118" fmla="*/ 2 w 353"/>
                <a:gd name="T119" fmla="*/ 4 h 292"/>
                <a:gd name="T120" fmla="*/ 2 w 353"/>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292">
                  <a:moveTo>
                    <a:pt x="14" y="4"/>
                  </a:moveTo>
                  <a:lnTo>
                    <a:pt x="20" y="9"/>
                  </a:lnTo>
                  <a:lnTo>
                    <a:pt x="26" y="14"/>
                  </a:lnTo>
                  <a:lnTo>
                    <a:pt x="34" y="20"/>
                  </a:lnTo>
                  <a:lnTo>
                    <a:pt x="41" y="24"/>
                  </a:lnTo>
                  <a:lnTo>
                    <a:pt x="48" y="29"/>
                  </a:lnTo>
                  <a:lnTo>
                    <a:pt x="55" y="32"/>
                  </a:lnTo>
                  <a:lnTo>
                    <a:pt x="63" y="34"/>
                  </a:lnTo>
                  <a:lnTo>
                    <a:pt x="69" y="34"/>
                  </a:lnTo>
                  <a:lnTo>
                    <a:pt x="86" y="29"/>
                  </a:lnTo>
                  <a:lnTo>
                    <a:pt x="109" y="26"/>
                  </a:lnTo>
                  <a:lnTo>
                    <a:pt x="134" y="23"/>
                  </a:lnTo>
                  <a:lnTo>
                    <a:pt x="158" y="20"/>
                  </a:lnTo>
                  <a:lnTo>
                    <a:pt x="183" y="18"/>
                  </a:lnTo>
                  <a:lnTo>
                    <a:pt x="205" y="18"/>
                  </a:lnTo>
                  <a:lnTo>
                    <a:pt x="222" y="20"/>
                  </a:lnTo>
                  <a:lnTo>
                    <a:pt x="234" y="23"/>
                  </a:lnTo>
                  <a:lnTo>
                    <a:pt x="245" y="29"/>
                  </a:lnTo>
                  <a:lnTo>
                    <a:pt x="245" y="31"/>
                  </a:lnTo>
                  <a:lnTo>
                    <a:pt x="236" y="32"/>
                  </a:lnTo>
                  <a:lnTo>
                    <a:pt x="220" y="31"/>
                  </a:lnTo>
                  <a:lnTo>
                    <a:pt x="208" y="31"/>
                  </a:lnTo>
                  <a:lnTo>
                    <a:pt x="191" y="31"/>
                  </a:lnTo>
                  <a:lnTo>
                    <a:pt x="171" y="32"/>
                  </a:lnTo>
                  <a:lnTo>
                    <a:pt x="149" y="34"/>
                  </a:lnTo>
                  <a:lnTo>
                    <a:pt x="129" y="37"/>
                  </a:lnTo>
                  <a:lnTo>
                    <a:pt x="111" y="40"/>
                  </a:lnTo>
                  <a:lnTo>
                    <a:pt x="97" y="44"/>
                  </a:lnTo>
                  <a:lnTo>
                    <a:pt x="88" y="49"/>
                  </a:lnTo>
                  <a:lnTo>
                    <a:pt x="95" y="54"/>
                  </a:lnTo>
                  <a:lnTo>
                    <a:pt x="105" y="58"/>
                  </a:lnTo>
                  <a:lnTo>
                    <a:pt x="115" y="63"/>
                  </a:lnTo>
                  <a:lnTo>
                    <a:pt x="125" y="68"/>
                  </a:lnTo>
                  <a:lnTo>
                    <a:pt x="135" y="72"/>
                  </a:lnTo>
                  <a:lnTo>
                    <a:pt x="143" y="75"/>
                  </a:lnTo>
                  <a:lnTo>
                    <a:pt x="151" y="78"/>
                  </a:lnTo>
                  <a:lnTo>
                    <a:pt x="155" y="81"/>
                  </a:lnTo>
                  <a:lnTo>
                    <a:pt x="174" y="78"/>
                  </a:lnTo>
                  <a:lnTo>
                    <a:pt x="195" y="77"/>
                  </a:lnTo>
                  <a:lnTo>
                    <a:pt x="220" y="77"/>
                  </a:lnTo>
                  <a:lnTo>
                    <a:pt x="246" y="80"/>
                  </a:lnTo>
                  <a:lnTo>
                    <a:pt x="271" y="84"/>
                  </a:lnTo>
                  <a:lnTo>
                    <a:pt x="293" y="89"/>
                  </a:lnTo>
                  <a:lnTo>
                    <a:pt x="309" y="95"/>
                  </a:lnTo>
                  <a:lnTo>
                    <a:pt x="320" y="101"/>
                  </a:lnTo>
                  <a:lnTo>
                    <a:pt x="329" y="112"/>
                  </a:lnTo>
                  <a:lnTo>
                    <a:pt x="329" y="115"/>
                  </a:lnTo>
                  <a:lnTo>
                    <a:pt x="323" y="114"/>
                  </a:lnTo>
                  <a:lnTo>
                    <a:pt x="311" y="109"/>
                  </a:lnTo>
                  <a:lnTo>
                    <a:pt x="300" y="106"/>
                  </a:lnTo>
                  <a:lnTo>
                    <a:pt x="285" y="101"/>
                  </a:lnTo>
                  <a:lnTo>
                    <a:pt x="265" y="98"/>
                  </a:lnTo>
                  <a:lnTo>
                    <a:pt x="245" y="95"/>
                  </a:lnTo>
                  <a:lnTo>
                    <a:pt x="223" y="94"/>
                  </a:lnTo>
                  <a:lnTo>
                    <a:pt x="205" y="92"/>
                  </a:lnTo>
                  <a:lnTo>
                    <a:pt x="188" y="92"/>
                  </a:lnTo>
                  <a:lnTo>
                    <a:pt x="177" y="95"/>
                  </a:lnTo>
                  <a:lnTo>
                    <a:pt x="186" y="101"/>
                  </a:lnTo>
                  <a:lnTo>
                    <a:pt x="194" y="108"/>
                  </a:lnTo>
                  <a:lnTo>
                    <a:pt x="202" y="112"/>
                  </a:lnTo>
                  <a:lnTo>
                    <a:pt x="208" y="117"/>
                  </a:lnTo>
                  <a:lnTo>
                    <a:pt x="214" y="121"/>
                  </a:lnTo>
                  <a:lnTo>
                    <a:pt x="219" y="124"/>
                  </a:lnTo>
                  <a:lnTo>
                    <a:pt x="222" y="128"/>
                  </a:lnTo>
                  <a:lnTo>
                    <a:pt x="223" y="131"/>
                  </a:lnTo>
                  <a:lnTo>
                    <a:pt x="236" y="132"/>
                  </a:lnTo>
                  <a:lnTo>
                    <a:pt x="252" y="134"/>
                  </a:lnTo>
                  <a:lnTo>
                    <a:pt x="271" y="137"/>
                  </a:lnTo>
                  <a:lnTo>
                    <a:pt x="291" y="141"/>
                  </a:lnTo>
                  <a:lnTo>
                    <a:pt x="311" y="148"/>
                  </a:lnTo>
                  <a:lnTo>
                    <a:pt x="328" y="158"/>
                  </a:lnTo>
                  <a:lnTo>
                    <a:pt x="343" y="174"/>
                  </a:lnTo>
                  <a:lnTo>
                    <a:pt x="353" y="194"/>
                  </a:lnTo>
                  <a:lnTo>
                    <a:pt x="342" y="186"/>
                  </a:lnTo>
                  <a:lnTo>
                    <a:pt x="329" y="177"/>
                  </a:lnTo>
                  <a:lnTo>
                    <a:pt x="316" y="169"/>
                  </a:lnTo>
                  <a:lnTo>
                    <a:pt x="302" y="163"/>
                  </a:lnTo>
                  <a:lnTo>
                    <a:pt x="288" y="157"/>
                  </a:lnTo>
                  <a:lnTo>
                    <a:pt x="274" y="152"/>
                  </a:lnTo>
                  <a:lnTo>
                    <a:pt x="260" y="151"/>
                  </a:lnTo>
                  <a:lnTo>
                    <a:pt x="246" y="151"/>
                  </a:lnTo>
                  <a:lnTo>
                    <a:pt x="262" y="168"/>
                  </a:lnTo>
                  <a:lnTo>
                    <a:pt x="279" y="183"/>
                  </a:lnTo>
                  <a:lnTo>
                    <a:pt x="294" y="200"/>
                  </a:lnTo>
                  <a:lnTo>
                    <a:pt x="308" y="214"/>
                  </a:lnTo>
                  <a:lnTo>
                    <a:pt x="320" y="228"/>
                  </a:lnTo>
                  <a:lnTo>
                    <a:pt x="329" y="238"/>
                  </a:lnTo>
                  <a:lnTo>
                    <a:pt x="336" y="246"/>
                  </a:lnTo>
                  <a:lnTo>
                    <a:pt x="339" y="251"/>
                  </a:lnTo>
                  <a:lnTo>
                    <a:pt x="342" y="258"/>
                  </a:lnTo>
                  <a:lnTo>
                    <a:pt x="345" y="269"/>
                  </a:lnTo>
                  <a:lnTo>
                    <a:pt x="348" y="281"/>
                  </a:lnTo>
                  <a:lnTo>
                    <a:pt x="353" y="292"/>
                  </a:lnTo>
                  <a:lnTo>
                    <a:pt x="343" y="278"/>
                  </a:lnTo>
                  <a:lnTo>
                    <a:pt x="328" y="260"/>
                  </a:lnTo>
                  <a:lnTo>
                    <a:pt x="311" y="240"/>
                  </a:lnTo>
                  <a:lnTo>
                    <a:pt x="293" y="217"/>
                  </a:lnTo>
                  <a:lnTo>
                    <a:pt x="276" y="197"/>
                  </a:lnTo>
                  <a:lnTo>
                    <a:pt x="259" y="178"/>
                  </a:lnTo>
                  <a:lnTo>
                    <a:pt x="245" y="166"/>
                  </a:lnTo>
                  <a:lnTo>
                    <a:pt x="237" y="160"/>
                  </a:lnTo>
                  <a:lnTo>
                    <a:pt x="229" y="158"/>
                  </a:lnTo>
                  <a:lnTo>
                    <a:pt x="226" y="163"/>
                  </a:lnTo>
                  <a:lnTo>
                    <a:pt x="226" y="171"/>
                  </a:lnTo>
                  <a:lnTo>
                    <a:pt x="228" y="178"/>
                  </a:lnTo>
                  <a:lnTo>
                    <a:pt x="232" y="194"/>
                  </a:lnTo>
                  <a:lnTo>
                    <a:pt x="242" y="218"/>
                  </a:lnTo>
                  <a:lnTo>
                    <a:pt x="252" y="243"/>
                  </a:lnTo>
                  <a:lnTo>
                    <a:pt x="260" y="260"/>
                  </a:lnTo>
                  <a:lnTo>
                    <a:pt x="262" y="266"/>
                  </a:lnTo>
                  <a:lnTo>
                    <a:pt x="259" y="266"/>
                  </a:lnTo>
                  <a:lnTo>
                    <a:pt x="252" y="263"/>
                  </a:lnTo>
                  <a:lnTo>
                    <a:pt x="246" y="255"/>
                  </a:lnTo>
                  <a:lnTo>
                    <a:pt x="242" y="248"/>
                  </a:lnTo>
                  <a:lnTo>
                    <a:pt x="236" y="235"/>
                  </a:lnTo>
                  <a:lnTo>
                    <a:pt x="229" y="221"/>
                  </a:lnTo>
                  <a:lnTo>
                    <a:pt x="222" y="204"/>
                  </a:lnTo>
                  <a:lnTo>
                    <a:pt x="215" y="188"/>
                  </a:lnTo>
                  <a:lnTo>
                    <a:pt x="211" y="171"/>
                  </a:lnTo>
                  <a:lnTo>
                    <a:pt x="208" y="157"/>
                  </a:lnTo>
                  <a:lnTo>
                    <a:pt x="209" y="146"/>
                  </a:lnTo>
                  <a:lnTo>
                    <a:pt x="200" y="138"/>
                  </a:lnTo>
                  <a:lnTo>
                    <a:pt x="191" y="131"/>
                  </a:lnTo>
                  <a:lnTo>
                    <a:pt x="182" y="124"/>
                  </a:lnTo>
                  <a:lnTo>
                    <a:pt x="174" y="118"/>
                  </a:lnTo>
                  <a:lnTo>
                    <a:pt x="166" y="114"/>
                  </a:lnTo>
                  <a:lnTo>
                    <a:pt x="160" y="109"/>
                  </a:lnTo>
                  <a:lnTo>
                    <a:pt x="155" y="106"/>
                  </a:lnTo>
                  <a:lnTo>
                    <a:pt x="152" y="104"/>
                  </a:lnTo>
                  <a:lnTo>
                    <a:pt x="148" y="101"/>
                  </a:lnTo>
                  <a:lnTo>
                    <a:pt x="145" y="101"/>
                  </a:lnTo>
                  <a:lnTo>
                    <a:pt x="143" y="104"/>
                  </a:lnTo>
                  <a:lnTo>
                    <a:pt x="142" y="112"/>
                  </a:lnTo>
                  <a:lnTo>
                    <a:pt x="143" y="132"/>
                  </a:lnTo>
                  <a:lnTo>
                    <a:pt x="149" y="163"/>
                  </a:lnTo>
                  <a:lnTo>
                    <a:pt x="160" y="197"/>
                  </a:lnTo>
                  <a:lnTo>
                    <a:pt x="175" y="223"/>
                  </a:lnTo>
                  <a:lnTo>
                    <a:pt x="183" y="234"/>
                  </a:lnTo>
                  <a:lnTo>
                    <a:pt x="183" y="238"/>
                  </a:lnTo>
                  <a:lnTo>
                    <a:pt x="178" y="238"/>
                  </a:lnTo>
                  <a:lnTo>
                    <a:pt x="169" y="232"/>
                  </a:lnTo>
                  <a:lnTo>
                    <a:pt x="165" y="224"/>
                  </a:lnTo>
                  <a:lnTo>
                    <a:pt x="157" y="214"/>
                  </a:lnTo>
                  <a:lnTo>
                    <a:pt x="148" y="198"/>
                  </a:lnTo>
                  <a:lnTo>
                    <a:pt x="140" y="180"/>
                  </a:lnTo>
                  <a:lnTo>
                    <a:pt x="132" y="160"/>
                  </a:lnTo>
                  <a:lnTo>
                    <a:pt x="128" y="138"/>
                  </a:lnTo>
                  <a:lnTo>
                    <a:pt x="126" y="114"/>
                  </a:lnTo>
                  <a:lnTo>
                    <a:pt x="128" y="91"/>
                  </a:lnTo>
                  <a:lnTo>
                    <a:pt x="121" y="86"/>
                  </a:lnTo>
                  <a:lnTo>
                    <a:pt x="114" y="81"/>
                  </a:lnTo>
                  <a:lnTo>
                    <a:pt x="106" y="77"/>
                  </a:lnTo>
                  <a:lnTo>
                    <a:pt x="98" y="74"/>
                  </a:lnTo>
                  <a:lnTo>
                    <a:pt x="92" y="71"/>
                  </a:lnTo>
                  <a:lnTo>
                    <a:pt x="85" y="68"/>
                  </a:lnTo>
                  <a:lnTo>
                    <a:pt x="78" y="64"/>
                  </a:lnTo>
                  <a:lnTo>
                    <a:pt x="74" y="63"/>
                  </a:lnTo>
                  <a:lnTo>
                    <a:pt x="71" y="75"/>
                  </a:lnTo>
                  <a:lnTo>
                    <a:pt x="72" y="95"/>
                  </a:lnTo>
                  <a:lnTo>
                    <a:pt x="75" y="115"/>
                  </a:lnTo>
                  <a:lnTo>
                    <a:pt x="78" y="132"/>
                  </a:lnTo>
                  <a:lnTo>
                    <a:pt x="81" y="151"/>
                  </a:lnTo>
                  <a:lnTo>
                    <a:pt x="86" y="175"/>
                  </a:lnTo>
                  <a:lnTo>
                    <a:pt x="91" y="198"/>
                  </a:lnTo>
                  <a:lnTo>
                    <a:pt x="97" y="212"/>
                  </a:lnTo>
                  <a:lnTo>
                    <a:pt x="97" y="217"/>
                  </a:lnTo>
                  <a:lnTo>
                    <a:pt x="92" y="215"/>
                  </a:lnTo>
                  <a:lnTo>
                    <a:pt x="85" y="206"/>
                  </a:lnTo>
                  <a:lnTo>
                    <a:pt x="78" y="191"/>
                  </a:lnTo>
                  <a:lnTo>
                    <a:pt x="74" y="161"/>
                  </a:lnTo>
                  <a:lnTo>
                    <a:pt x="66" y="121"/>
                  </a:lnTo>
                  <a:lnTo>
                    <a:pt x="58" y="83"/>
                  </a:lnTo>
                  <a:lnTo>
                    <a:pt x="54" y="58"/>
                  </a:lnTo>
                  <a:lnTo>
                    <a:pt x="43" y="48"/>
                  </a:lnTo>
                  <a:lnTo>
                    <a:pt x="34" y="38"/>
                  </a:lnTo>
                  <a:lnTo>
                    <a:pt x="26" y="31"/>
                  </a:lnTo>
                  <a:lnTo>
                    <a:pt x="18" y="23"/>
                  </a:lnTo>
                  <a:lnTo>
                    <a:pt x="12" y="17"/>
                  </a:lnTo>
                  <a:lnTo>
                    <a:pt x="7" y="12"/>
                  </a:lnTo>
                  <a:lnTo>
                    <a:pt x="4" y="8"/>
                  </a:lnTo>
                  <a:lnTo>
                    <a:pt x="1" y="4"/>
                  </a:lnTo>
                  <a:lnTo>
                    <a:pt x="0" y="1"/>
                  </a:lnTo>
                  <a:lnTo>
                    <a:pt x="3" y="0"/>
                  </a:lnTo>
                  <a:lnTo>
                    <a:pt x="7" y="1"/>
                  </a:lnTo>
                  <a:lnTo>
                    <a:pt x="14" y="4"/>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9" name="Freeform 32">
              <a:extLst>
                <a:ext uri="{FF2B5EF4-FFF2-40B4-BE49-F238E27FC236}">
                  <a16:creationId xmlns:a16="http://schemas.microsoft.com/office/drawing/2014/main" id="{52063427-4D92-4AA1-A131-02F67F91FC7D}"/>
                </a:ext>
              </a:extLst>
            </p:cNvPr>
            <p:cNvSpPr>
              <a:spLocks/>
            </p:cNvSpPr>
            <p:nvPr/>
          </p:nvSpPr>
          <p:spPr bwMode="auto">
            <a:xfrm>
              <a:off x="5113" y="964"/>
              <a:ext cx="121" cy="201"/>
            </a:xfrm>
            <a:custGeom>
              <a:avLst/>
              <a:gdLst>
                <a:gd name="T0" fmla="*/ 54 w 241"/>
                <a:gd name="T1" fmla="*/ 2 h 402"/>
                <a:gd name="T2" fmla="*/ 57 w 241"/>
                <a:gd name="T3" fmla="*/ 23 h 402"/>
                <a:gd name="T4" fmla="*/ 60 w 241"/>
                <a:gd name="T5" fmla="*/ 31 h 402"/>
                <a:gd name="T6" fmla="*/ 69 w 241"/>
                <a:gd name="T7" fmla="*/ 38 h 402"/>
                <a:gd name="T8" fmla="*/ 81 w 241"/>
                <a:gd name="T9" fmla="*/ 50 h 402"/>
                <a:gd name="T10" fmla="*/ 94 w 241"/>
                <a:gd name="T11" fmla="*/ 64 h 402"/>
                <a:gd name="T12" fmla="*/ 108 w 241"/>
                <a:gd name="T13" fmla="*/ 90 h 402"/>
                <a:gd name="T14" fmla="*/ 119 w 241"/>
                <a:gd name="T15" fmla="*/ 107 h 402"/>
                <a:gd name="T16" fmla="*/ 121 w 241"/>
                <a:gd name="T17" fmla="*/ 116 h 402"/>
                <a:gd name="T18" fmla="*/ 118 w 241"/>
                <a:gd name="T19" fmla="*/ 116 h 402"/>
                <a:gd name="T20" fmla="*/ 113 w 241"/>
                <a:gd name="T21" fmla="*/ 106 h 402"/>
                <a:gd name="T22" fmla="*/ 105 w 241"/>
                <a:gd name="T23" fmla="*/ 92 h 402"/>
                <a:gd name="T24" fmla="*/ 94 w 241"/>
                <a:gd name="T25" fmla="*/ 76 h 402"/>
                <a:gd name="T26" fmla="*/ 85 w 241"/>
                <a:gd name="T27" fmla="*/ 63 h 402"/>
                <a:gd name="T28" fmla="*/ 76 w 241"/>
                <a:gd name="T29" fmla="*/ 55 h 402"/>
                <a:gd name="T30" fmla="*/ 68 w 241"/>
                <a:gd name="T31" fmla="*/ 49 h 402"/>
                <a:gd name="T32" fmla="*/ 64 w 241"/>
                <a:gd name="T33" fmla="*/ 59 h 402"/>
                <a:gd name="T34" fmla="*/ 65 w 241"/>
                <a:gd name="T35" fmla="*/ 82 h 402"/>
                <a:gd name="T36" fmla="*/ 71 w 241"/>
                <a:gd name="T37" fmla="*/ 93 h 402"/>
                <a:gd name="T38" fmla="*/ 86 w 241"/>
                <a:gd name="T39" fmla="*/ 107 h 402"/>
                <a:gd name="T40" fmla="*/ 101 w 241"/>
                <a:gd name="T41" fmla="*/ 125 h 402"/>
                <a:gd name="T42" fmla="*/ 112 w 241"/>
                <a:gd name="T43" fmla="*/ 148 h 402"/>
                <a:gd name="T44" fmla="*/ 114 w 241"/>
                <a:gd name="T45" fmla="*/ 166 h 402"/>
                <a:gd name="T46" fmla="*/ 108 w 241"/>
                <a:gd name="T47" fmla="*/ 157 h 402"/>
                <a:gd name="T48" fmla="*/ 100 w 241"/>
                <a:gd name="T49" fmla="*/ 138 h 402"/>
                <a:gd name="T50" fmla="*/ 91 w 241"/>
                <a:gd name="T51" fmla="*/ 125 h 402"/>
                <a:gd name="T52" fmla="*/ 81 w 241"/>
                <a:gd name="T53" fmla="*/ 114 h 402"/>
                <a:gd name="T54" fmla="*/ 71 w 241"/>
                <a:gd name="T55" fmla="*/ 107 h 402"/>
                <a:gd name="T56" fmla="*/ 73 w 241"/>
                <a:gd name="T57" fmla="*/ 123 h 402"/>
                <a:gd name="T58" fmla="*/ 80 w 241"/>
                <a:gd name="T59" fmla="*/ 173 h 402"/>
                <a:gd name="T60" fmla="*/ 78 w 241"/>
                <a:gd name="T61" fmla="*/ 201 h 402"/>
                <a:gd name="T62" fmla="*/ 75 w 241"/>
                <a:gd name="T63" fmla="*/ 198 h 402"/>
                <a:gd name="T64" fmla="*/ 74 w 241"/>
                <a:gd name="T65" fmla="*/ 177 h 402"/>
                <a:gd name="T66" fmla="*/ 63 w 241"/>
                <a:gd name="T67" fmla="*/ 128 h 402"/>
                <a:gd name="T68" fmla="*/ 55 w 241"/>
                <a:gd name="T69" fmla="*/ 116 h 402"/>
                <a:gd name="T70" fmla="*/ 45 w 241"/>
                <a:gd name="T71" fmla="*/ 126 h 402"/>
                <a:gd name="T72" fmla="*/ 35 w 241"/>
                <a:gd name="T73" fmla="*/ 138 h 402"/>
                <a:gd name="T74" fmla="*/ 29 w 241"/>
                <a:gd name="T75" fmla="*/ 152 h 402"/>
                <a:gd name="T76" fmla="*/ 26 w 241"/>
                <a:gd name="T77" fmla="*/ 163 h 402"/>
                <a:gd name="T78" fmla="*/ 22 w 241"/>
                <a:gd name="T79" fmla="*/ 160 h 402"/>
                <a:gd name="T80" fmla="*/ 26 w 241"/>
                <a:gd name="T81" fmla="*/ 146 h 402"/>
                <a:gd name="T82" fmla="*/ 34 w 241"/>
                <a:gd name="T83" fmla="*/ 131 h 402"/>
                <a:gd name="T84" fmla="*/ 42 w 241"/>
                <a:gd name="T85" fmla="*/ 115 h 402"/>
                <a:gd name="T86" fmla="*/ 51 w 241"/>
                <a:gd name="T87" fmla="*/ 103 h 402"/>
                <a:gd name="T88" fmla="*/ 55 w 241"/>
                <a:gd name="T89" fmla="*/ 85 h 402"/>
                <a:gd name="T90" fmla="*/ 55 w 241"/>
                <a:gd name="T91" fmla="*/ 59 h 402"/>
                <a:gd name="T92" fmla="*/ 49 w 241"/>
                <a:gd name="T93" fmla="*/ 55 h 402"/>
                <a:gd name="T94" fmla="*/ 33 w 241"/>
                <a:gd name="T95" fmla="*/ 69 h 402"/>
                <a:gd name="T96" fmla="*/ 18 w 241"/>
                <a:gd name="T97" fmla="*/ 87 h 402"/>
                <a:gd name="T98" fmla="*/ 7 w 241"/>
                <a:gd name="T99" fmla="*/ 105 h 402"/>
                <a:gd name="T100" fmla="*/ 2 w 241"/>
                <a:gd name="T101" fmla="*/ 117 h 402"/>
                <a:gd name="T102" fmla="*/ 0 w 241"/>
                <a:gd name="T103" fmla="*/ 114 h 402"/>
                <a:gd name="T104" fmla="*/ 3 w 241"/>
                <a:gd name="T105" fmla="*/ 103 h 402"/>
                <a:gd name="T106" fmla="*/ 13 w 241"/>
                <a:gd name="T107" fmla="*/ 85 h 402"/>
                <a:gd name="T108" fmla="*/ 29 w 241"/>
                <a:gd name="T109" fmla="*/ 63 h 402"/>
                <a:gd name="T110" fmla="*/ 43 w 241"/>
                <a:gd name="T111" fmla="*/ 43 h 402"/>
                <a:gd name="T112" fmla="*/ 53 w 241"/>
                <a:gd name="T113" fmla="*/ 30 h 402"/>
                <a:gd name="T114" fmla="*/ 51 w 241"/>
                <a:gd name="T115" fmla="*/ 13 h 402"/>
                <a:gd name="T116" fmla="*/ 49 w 241"/>
                <a:gd name="T117" fmla="*/ 6 h 402"/>
                <a:gd name="T118" fmla="*/ 51 w 241"/>
                <a:gd name="T119" fmla="*/ 3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402">
                  <a:moveTo>
                    <a:pt x="103" y="0"/>
                  </a:moveTo>
                  <a:lnTo>
                    <a:pt x="107" y="3"/>
                  </a:lnTo>
                  <a:lnTo>
                    <a:pt x="110" y="22"/>
                  </a:lnTo>
                  <a:lnTo>
                    <a:pt x="114" y="45"/>
                  </a:lnTo>
                  <a:lnTo>
                    <a:pt x="117" y="59"/>
                  </a:lnTo>
                  <a:lnTo>
                    <a:pt x="120" y="62"/>
                  </a:lnTo>
                  <a:lnTo>
                    <a:pt x="127" y="68"/>
                  </a:lnTo>
                  <a:lnTo>
                    <a:pt x="137" y="76"/>
                  </a:lnTo>
                  <a:lnTo>
                    <a:pt x="149" y="86"/>
                  </a:lnTo>
                  <a:lnTo>
                    <a:pt x="161" y="99"/>
                  </a:lnTo>
                  <a:lnTo>
                    <a:pt x="175" y="113"/>
                  </a:lnTo>
                  <a:lnTo>
                    <a:pt x="187" y="128"/>
                  </a:lnTo>
                  <a:lnTo>
                    <a:pt x="198" y="146"/>
                  </a:lnTo>
                  <a:lnTo>
                    <a:pt x="215" y="179"/>
                  </a:lnTo>
                  <a:lnTo>
                    <a:pt x="229" y="200"/>
                  </a:lnTo>
                  <a:lnTo>
                    <a:pt x="237" y="214"/>
                  </a:lnTo>
                  <a:lnTo>
                    <a:pt x="241" y="225"/>
                  </a:lnTo>
                  <a:lnTo>
                    <a:pt x="241" y="232"/>
                  </a:lnTo>
                  <a:lnTo>
                    <a:pt x="240" y="234"/>
                  </a:lnTo>
                  <a:lnTo>
                    <a:pt x="235" y="231"/>
                  </a:lnTo>
                  <a:lnTo>
                    <a:pt x="231" y="220"/>
                  </a:lnTo>
                  <a:lnTo>
                    <a:pt x="226" y="211"/>
                  </a:lnTo>
                  <a:lnTo>
                    <a:pt x="218" y="199"/>
                  </a:lnTo>
                  <a:lnTo>
                    <a:pt x="209" y="183"/>
                  </a:lnTo>
                  <a:lnTo>
                    <a:pt x="198" y="166"/>
                  </a:lnTo>
                  <a:lnTo>
                    <a:pt x="187" y="151"/>
                  </a:lnTo>
                  <a:lnTo>
                    <a:pt x="177" y="136"/>
                  </a:lnTo>
                  <a:lnTo>
                    <a:pt x="169" y="125"/>
                  </a:lnTo>
                  <a:lnTo>
                    <a:pt x="161" y="117"/>
                  </a:lnTo>
                  <a:lnTo>
                    <a:pt x="152" y="109"/>
                  </a:lnTo>
                  <a:lnTo>
                    <a:pt x="143" y="102"/>
                  </a:lnTo>
                  <a:lnTo>
                    <a:pt x="135" y="97"/>
                  </a:lnTo>
                  <a:lnTo>
                    <a:pt x="129" y="96"/>
                  </a:lnTo>
                  <a:lnTo>
                    <a:pt x="127" y="117"/>
                  </a:lnTo>
                  <a:lnTo>
                    <a:pt x="127" y="140"/>
                  </a:lnTo>
                  <a:lnTo>
                    <a:pt x="129" y="163"/>
                  </a:lnTo>
                  <a:lnTo>
                    <a:pt x="130" y="179"/>
                  </a:lnTo>
                  <a:lnTo>
                    <a:pt x="141" y="186"/>
                  </a:lnTo>
                  <a:lnTo>
                    <a:pt x="155" y="199"/>
                  </a:lnTo>
                  <a:lnTo>
                    <a:pt x="171" y="213"/>
                  </a:lnTo>
                  <a:lnTo>
                    <a:pt x="186" y="229"/>
                  </a:lnTo>
                  <a:lnTo>
                    <a:pt x="201" y="249"/>
                  </a:lnTo>
                  <a:lnTo>
                    <a:pt x="214" y="271"/>
                  </a:lnTo>
                  <a:lnTo>
                    <a:pt x="223" y="296"/>
                  </a:lnTo>
                  <a:lnTo>
                    <a:pt x="228" y="322"/>
                  </a:lnTo>
                  <a:lnTo>
                    <a:pt x="228" y="331"/>
                  </a:lnTo>
                  <a:lnTo>
                    <a:pt x="223" y="328"/>
                  </a:lnTo>
                  <a:lnTo>
                    <a:pt x="215" y="314"/>
                  </a:lnTo>
                  <a:lnTo>
                    <a:pt x="206" y="289"/>
                  </a:lnTo>
                  <a:lnTo>
                    <a:pt x="200" y="276"/>
                  </a:lnTo>
                  <a:lnTo>
                    <a:pt x="192" y="262"/>
                  </a:lnTo>
                  <a:lnTo>
                    <a:pt x="181" y="249"/>
                  </a:lnTo>
                  <a:lnTo>
                    <a:pt x="172" y="237"/>
                  </a:lnTo>
                  <a:lnTo>
                    <a:pt x="161" y="228"/>
                  </a:lnTo>
                  <a:lnTo>
                    <a:pt x="150" y="220"/>
                  </a:lnTo>
                  <a:lnTo>
                    <a:pt x="141" y="214"/>
                  </a:lnTo>
                  <a:lnTo>
                    <a:pt x="134" y="211"/>
                  </a:lnTo>
                  <a:lnTo>
                    <a:pt x="146" y="245"/>
                  </a:lnTo>
                  <a:lnTo>
                    <a:pt x="155" y="294"/>
                  </a:lnTo>
                  <a:lnTo>
                    <a:pt x="160" y="346"/>
                  </a:lnTo>
                  <a:lnTo>
                    <a:pt x="158" y="391"/>
                  </a:lnTo>
                  <a:lnTo>
                    <a:pt x="155" y="402"/>
                  </a:lnTo>
                  <a:lnTo>
                    <a:pt x="152" y="402"/>
                  </a:lnTo>
                  <a:lnTo>
                    <a:pt x="150" y="396"/>
                  </a:lnTo>
                  <a:lnTo>
                    <a:pt x="150" y="383"/>
                  </a:lnTo>
                  <a:lnTo>
                    <a:pt x="147" y="354"/>
                  </a:lnTo>
                  <a:lnTo>
                    <a:pt x="137" y="305"/>
                  </a:lnTo>
                  <a:lnTo>
                    <a:pt x="126" y="256"/>
                  </a:lnTo>
                  <a:lnTo>
                    <a:pt x="117" y="228"/>
                  </a:lnTo>
                  <a:lnTo>
                    <a:pt x="109" y="232"/>
                  </a:lnTo>
                  <a:lnTo>
                    <a:pt x="100" y="240"/>
                  </a:lnTo>
                  <a:lnTo>
                    <a:pt x="89" y="251"/>
                  </a:lnTo>
                  <a:lnTo>
                    <a:pt x="80" y="263"/>
                  </a:lnTo>
                  <a:lnTo>
                    <a:pt x="70" y="276"/>
                  </a:lnTo>
                  <a:lnTo>
                    <a:pt x="63" y="289"/>
                  </a:lnTo>
                  <a:lnTo>
                    <a:pt x="58" y="303"/>
                  </a:lnTo>
                  <a:lnTo>
                    <a:pt x="55" y="317"/>
                  </a:lnTo>
                  <a:lnTo>
                    <a:pt x="52" y="326"/>
                  </a:lnTo>
                  <a:lnTo>
                    <a:pt x="47" y="326"/>
                  </a:lnTo>
                  <a:lnTo>
                    <a:pt x="44" y="319"/>
                  </a:lnTo>
                  <a:lnTo>
                    <a:pt x="47" y="303"/>
                  </a:lnTo>
                  <a:lnTo>
                    <a:pt x="52" y="291"/>
                  </a:lnTo>
                  <a:lnTo>
                    <a:pt x="58" y="277"/>
                  </a:lnTo>
                  <a:lnTo>
                    <a:pt x="67" y="262"/>
                  </a:lnTo>
                  <a:lnTo>
                    <a:pt x="77" y="245"/>
                  </a:lnTo>
                  <a:lnTo>
                    <a:pt x="84" y="229"/>
                  </a:lnTo>
                  <a:lnTo>
                    <a:pt x="93" y="216"/>
                  </a:lnTo>
                  <a:lnTo>
                    <a:pt x="101" y="205"/>
                  </a:lnTo>
                  <a:lnTo>
                    <a:pt x="106" y="197"/>
                  </a:lnTo>
                  <a:lnTo>
                    <a:pt x="109" y="169"/>
                  </a:lnTo>
                  <a:lnTo>
                    <a:pt x="109" y="142"/>
                  </a:lnTo>
                  <a:lnTo>
                    <a:pt x="109" y="117"/>
                  </a:lnTo>
                  <a:lnTo>
                    <a:pt x="109" y="100"/>
                  </a:lnTo>
                  <a:lnTo>
                    <a:pt x="97" y="109"/>
                  </a:lnTo>
                  <a:lnTo>
                    <a:pt x="81" y="122"/>
                  </a:lnTo>
                  <a:lnTo>
                    <a:pt x="66" y="137"/>
                  </a:lnTo>
                  <a:lnTo>
                    <a:pt x="50" y="154"/>
                  </a:lnTo>
                  <a:lnTo>
                    <a:pt x="35" y="173"/>
                  </a:lnTo>
                  <a:lnTo>
                    <a:pt x="23" y="191"/>
                  </a:lnTo>
                  <a:lnTo>
                    <a:pt x="13" y="209"/>
                  </a:lnTo>
                  <a:lnTo>
                    <a:pt x="7" y="226"/>
                  </a:lnTo>
                  <a:lnTo>
                    <a:pt x="4" y="234"/>
                  </a:lnTo>
                  <a:lnTo>
                    <a:pt x="1" y="234"/>
                  </a:lnTo>
                  <a:lnTo>
                    <a:pt x="0" y="228"/>
                  </a:lnTo>
                  <a:lnTo>
                    <a:pt x="1" y="216"/>
                  </a:lnTo>
                  <a:lnTo>
                    <a:pt x="6" y="205"/>
                  </a:lnTo>
                  <a:lnTo>
                    <a:pt x="15" y="189"/>
                  </a:lnTo>
                  <a:lnTo>
                    <a:pt x="26" y="169"/>
                  </a:lnTo>
                  <a:lnTo>
                    <a:pt x="41" y="146"/>
                  </a:lnTo>
                  <a:lnTo>
                    <a:pt x="57" y="125"/>
                  </a:lnTo>
                  <a:lnTo>
                    <a:pt x="72" y="103"/>
                  </a:lnTo>
                  <a:lnTo>
                    <a:pt x="86" y="86"/>
                  </a:lnTo>
                  <a:lnTo>
                    <a:pt x="100" y="74"/>
                  </a:lnTo>
                  <a:lnTo>
                    <a:pt x="106" y="60"/>
                  </a:lnTo>
                  <a:lnTo>
                    <a:pt x="104" y="43"/>
                  </a:lnTo>
                  <a:lnTo>
                    <a:pt x="101" y="26"/>
                  </a:lnTo>
                  <a:lnTo>
                    <a:pt x="98" y="16"/>
                  </a:lnTo>
                  <a:lnTo>
                    <a:pt x="98" y="11"/>
                  </a:lnTo>
                  <a:lnTo>
                    <a:pt x="100" y="8"/>
                  </a:lnTo>
                  <a:lnTo>
                    <a:pt x="101" y="5"/>
                  </a:lnTo>
                  <a:lnTo>
                    <a:pt x="103" y="0"/>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90" name="Freeform 33">
              <a:extLst>
                <a:ext uri="{FF2B5EF4-FFF2-40B4-BE49-F238E27FC236}">
                  <a16:creationId xmlns:a16="http://schemas.microsoft.com/office/drawing/2014/main" id="{FB1A94D3-2FFA-4534-9E46-380ACC8B965C}"/>
                </a:ext>
              </a:extLst>
            </p:cNvPr>
            <p:cNvSpPr>
              <a:spLocks/>
            </p:cNvSpPr>
            <p:nvPr/>
          </p:nvSpPr>
          <p:spPr bwMode="auto">
            <a:xfrm>
              <a:off x="5236" y="703"/>
              <a:ext cx="146" cy="208"/>
            </a:xfrm>
            <a:custGeom>
              <a:avLst/>
              <a:gdLst>
                <a:gd name="T0" fmla="*/ 5 w 293"/>
                <a:gd name="T1" fmla="*/ 200 h 418"/>
                <a:gd name="T2" fmla="*/ 17 w 293"/>
                <a:gd name="T3" fmla="*/ 172 h 418"/>
                <a:gd name="T4" fmla="*/ 25 w 293"/>
                <a:gd name="T5" fmla="*/ 152 h 418"/>
                <a:gd name="T6" fmla="*/ 37 w 293"/>
                <a:gd name="T7" fmla="*/ 125 h 418"/>
                <a:gd name="T8" fmla="*/ 35 w 293"/>
                <a:gd name="T9" fmla="*/ 112 h 418"/>
                <a:gd name="T10" fmla="*/ 27 w 293"/>
                <a:gd name="T11" fmla="*/ 101 h 418"/>
                <a:gd name="T12" fmla="*/ 26 w 293"/>
                <a:gd name="T13" fmla="*/ 89 h 418"/>
                <a:gd name="T14" fmla="*/ 28 w 293"/>
                <a:gd name="T15" fmla="*/ 92 h 418"/>
                <a:gd name="T16" fmla="*/ 33 w 293"/>
                <a:gd name="T17" fmla="*/ 99 h 418"/>
                <a:gd name="T18" fmla="*/ 42 w 293"/>
                <a:gd name="T19" fmla="*/ 105 h 418"/>
                <a:gd name="T20" fmla="*/ 50 w 293"/>
                <a:gd name="T21" fmla="*/ 100 h 418"/>
                <a:gd name="T22" fmla="*/ 61 w 293"/>
                <a:gd name="T23" fmla="*/ 87 h 418"/>
                <a:gd name="T24" fmla="*/ 72 w 293"/>
                <a:gd name="T25" fmla="*/ 74 h 418"/>
                <a:gd name="T26" fmla="*/ 79 w 293"/>
                <a:gd name="T27" fmla="*/ 63 h 418"/>
                <a:gd name="T28" fmla="*/ 81 w 293"/>
                <a:gd name="T29" fmla="*/ 52 h 418"/>
                <a:gd name="T30" fmla="*/ 75 w 293"/>
                <a:gd name="T31" fmla="*/ 28 h 418"/>
                <a:gd name="T32" fmla="*/ 66 w 293"/>
                <a:gd name="T33" fmla="*/ 14 h 418"/>
                <a:gd name="T34" fmla="*/ 65 w 293"/>
                <a:gd name="T35" fmla="*/ 10 h 418"/>
                <a:gd name="T36" fmla="*/ 74 w 293"/>
                <a:gd name="T37" fmla="*/ 19 h 418"/>
                <a:gd name="T38" fmla="*/ 86 w 293"/>
                <a:gd name="T39" fmla="*/ 43 h 418"/>
                <a:gd name="T40" fmla="*/ 90 w 293"/>
                <a:gd name="T41" fmla="*/ 46 h 418"/>
                <a:gd name="T42" fmla="*/ 98 w 293"/>
                <a:gd name="T43" fmla="*/ 32 h 418"/>
                <a:gd name="T44" fmla="*/ 106 w 293"/>
                <a:gd name="T45" fmla="*/ 17 h 418"/>
                <a:gd name="T46" fmla="*/ 115 w 293"/>
                <a:gd name="T47" fmla="*/ 5 h 418"/>
                <a:gd name="T48" fmla="*/ 122 w 293"/>
                <a:gd name="T49" fmla="*/ 0 h 418"/>
                <a:gd name="T50" fmla="*/ 122 w 293"/>
                <a:gd name="T51" fmla="*/ 4 h 418"/>
                <a:gd name="T52" fmla="*/ 116 w 293"/>
                <a:gd name="T53" fmla="*/ 12 h 418"/>
                <a:gd name="T54" fmla="*/ 110 w 293"/>
                <a:gd name="T55" fmla="*/ 25 h 418"/>
                <a:gd name="T56" fmla="*/ 102 w 293"/>
                <a:gd name="T57" fmla="*/ 43 h 418"/>
                <a:gd name="T58" fmla="*/ 94 w 293"/>
                <a:gd name="T59" fmla="*/ 57 h 418"/>
                <a:gd name="T60" fmla="*/ 98 w 293"/>
                <a:gd name="T61" fmla="*/ 58 h 418"/>
                <a:gd name="T62" fmla="*/ 112 w 293"/>
                <a:gd name="T63" fmla="*/ 54 h 418"/>
                <a:gd name="T64" fmla="*/ 123 w 293"/>
                <a:gd name="T65" fmla="*/ 50 h 418"/>
                <a:gd name="T66" fmla="*/ 132 w 293"/>
                <a:gd name="T67" fmla="*/ 46 h 418"/>
                <a:gd name="T68" fmla="*/ 141 w 293"/>
                <a:gd name="T69" fmla="*/ 41 h 418"/>
                <a:gd name="T70" fmla="*/ 146 w 293"/>
                <a:gd name="T71" fmla="*/ 41 h 418"/>
                <a:gd name="T72" fmla="*/ 139 w 293"/>
                <a:gd name="T73" fmla="*/ 48 h 418"/>
                <a:gd name="T74" fmla="*/ 125 w 293"/>
                <a:gd name="T75" fmla="*/ 55 h 418"/>
                <a:gd name="T76" fmla="*/ 108 w 293"/>
                <a:gd name="T77" fmla="*/ 65 h 418"/>
                <a:gd name="T78" fmla="*/ 93 w 293"/>
                <a:gd name="T79" fmla="*/ 71 h 418"/>
                <a:gd name="T80" fmla="*/ 86 w 293"/>
                <a:gd name="T81" fmla="*/ 73 h 418"/>
                <a:gd name="T82" fmla="*/ 78 w 293"/>
                <a:gd name="T83" fmla="*/ 79 h 418"/>
                <a:gd name="T84" fmla="*/ 71 w 293"/>
                <a:gd name="T85" fmla="*/ 88 h 418"/>
                <a:gd name="T86" fmla="*/ 67 w 293"/>
                <a:gd name="T87" fmla="*/ 95 h 418"/>
                <a:gd name="T88" fmla="*/ 69 w 293"/>
                <a:gd name="T89" fmla="*/ 100 h 418"/>
                <a:gd name="T90" fmla="*/ 74 w 293"/>
                <a:gd name="T91" fmla="*/ 102 h 418"/>
                <a:gd name="T92" fmla="*/ 72 w 293"/>
                <a:gd name="T93" fmla="*/ 105 h 418"/>
                <a:gd name="T94" fmla="*/ 65 w 293"/>
                <a:gd name="T95" fmla="*/ 111 h 418"/>
                <a:gd name="T96" fmla="*/ 61 w 293"/>
                <a:gd name="T97" fmla="*/ 112 h 418"/>
                <a:gd name="T98" fmla="*/ 59 w 293"/>
                <a:gd name="T99" fmla="*/ 112 h 418"/>
                <a:gd name="T100" fmla="*/ 55 w 293"/>
                <a:gd name="T101" fmla="*/ 117 h 418"/>
                <a:gd name="T102" fmla="*/ 45 w 293"/>
                <a:gd name="T103" fmla="*/ 135 h 418"/>
                <a:gd name="T104" fmla="*/ 34 w 293"/>
                <a:gd name="T105" fmla="*/ 159 h 418"/>
                <a:gd name="T106" fmla="*/ 27 w 293"/>
                <a:gd name="T107" fmla="*/ 180 h 418"/>
                <a:gd name="T108" fmla="*/ 25 w 293"/>
                <a:gd name="T109" fmla="*/ 192 h 418"/>
                <a:gd name="T110" fmla="*/ 20 w 293"/>
                <a:gd name="T111" fmla="*/ 201 h 418"/>
                <a:gd name="T112" fmla="*/ 14 w 293"/>
                <a:gd name="T113" fmla="*/ 206 h 418"/>
                <a:gd name="T114" fmla="*/ 4 w 293"/>
                <a:gd name="T115" fmla="*/ 209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418">
                  <a:moveTo>
                    <a:pt x="0" y="418"/>
                  </a:moveTo>
                  <a:lnTo>
                    <a:pt x="10" y="400"/>
                  </a:lnTo>
                  <a:lnTo>
                    <a:pt x="22" y="372"/>
                  </a:lnTo>
                  <a:lnTo>
                    <a:pt x="34" y="344"/>
                  </a:lnTo>
                  <a:lnTo>
                    <a:pt x="42" y="324"/>
                  </a:lnTo>
                  <a:lnTo>
                    <a:pt x="51" y="304"/>
                  </a:lnTo>
                  <a:lnTo>
                    <a:pt x="64" y="277"/>
                  </a:lnTo>
                  <a:lnTo>
                    <a:pt x="74" y="250"/>
                  </a:lnTo>
                  <a:lnTo>
                    <a:pt x="82" y="235"/>
                  </a:lnTo>
                  <a:lnTo>
                    <a:pt x="71" y="224"/>
                  </a:lnTo>
                  <a:lnTo>
                    <a:pt x="62" y="213"/>
                  </a:lnTo>
                  <a:lnTo>
                    <a:pt x="54" y="201"/>
                  </a:lnTo>
                  <a:lnTo>
                    <a:pt x="51" y="186"/>
                  </a:lnTo>
                  <a:lnTo>
                    <a:pt x="53" y="177"/>
                  </a:lnTo>
                  <a:lnTo>
                    <a:pt x="54" y="177"/>
                  </a:lnTo>
                  <a:lnTo>
                    <a:pt x="57" y="184"/>
                  </a:lnTo>
                  <a:lnTo>
                    <a:pt x="61" y="192"/>
                  </a:lnTo>
                  <a:lnTo>
                    <a:pt x="67" y="198"/>
                  </a:lnTo>
                  <a:lnTo>
                    <a:pt x="76" y="204"/>
                  </a:lnTo>
                  <a:lnTo>
                    <a:pt x="85" y="209"/>
                  </a:lnTo>
                  <a:lnTo>
                    <a:pt x="91" y="210"/>
                  </a:lnTo>
                  <a:lnTo>
                    <a:pt x="101" y="200"/>
                  </a:lnTo>
                  <a:lnTo>
                    <a:pt x="111" y="187"/>
                  </a:lnTo>
                  <a:lnTo>
                    <a:pt x="122" y="174"/>
                  </a:lnTo>
                  <a:lnTo>
                    <a:pt x="135" y="160"/>
                  </a:lnTo>
                  <a:lnTo>
                    <a:pt x="144" y="147"/>
                  </a:lnTo>
                  <a:lnTo>
                    <a:pt x="153" y="135"/>
                  </a:lnTo>
                  <a:lnTo>
                    <a:pt x="159" y="126"/>
                  </a:lnTo>
                  <a:lnTo>
                    <a:pt x="162" y="120"/>
                  </a:lnTo>
                  <a:lnTo>
                    <a:pt x="162" y="104"/>
                  </a:lnTo>
                  <a:lnTo>
                    <a:pt x="158" y="80"/>
                  </a:lnTo>
                  <a:lnTo>
                    <a:pt x="150" y="55"/>
                  </a:lnTo>
                  <a:lnTo>
                    <a:pt x="141" y="38"/>
                  </a:lnTo>
                  <a:lnTo>
                    <a:pt x="133" y="27"/>
                  </a:lnTo>
                  <a:lnTo>
                    <a:pt x="130" y="21"/>
                  </a:lnTo>
                  <a:lnTo>
                    <a:pt x="131" y="20"/>
                  </a:lnTo>
                  <a:lnTo>
                    <a:pt x="138" y="24"/>
                  </a:lnTo>
                  <a:lnTo>
                    <a:pt x="148" y="38"/>
                  </a:lnTo>
                  <a:lnTo>
                    <a:pt x="161" y="61"/>
                  </a:lnTo>
                  <a:lnTo>
                    <a:pt x="172" y="86"/>
                  </a:lnTo>
                  <a:lnTo>
                    <a:pt x="175" y="104"/>
                  </a:lnTo>
                  <a:lnTo>
                    <a:pt x="181" y="92"/>
                  </a:lnTo>
                  <a:lnTo>
                    <a:pt x="188" y="78"/>
                  </a:lnTo>
                  <a:lnTo>
                    <a:pt x="196" y="63"/>
                  </a:lnTo>
                  <a:lnTo>
                    <a:pt x="205" y="47"/>
                  </a:lnTo>
                  <a:lnTo>
                    <a:pt x="213" y="34"/>
                  </a:lnTo>
                  <a:lnTo>
                    <a:pt x="222" y="21"/>
                  </a:lnTo>
                  <a:lnTo>
                    <a:pt x="230" y="10"/>
                  </a:lnTo>
                  <a:lnTo>
                    <a:pt x="236" y="4"/>
                  </a:lnTo>
                  <a:lnTo>
                    <a:pt x="245" y="0"/>
                  </a:lnTo>
                  <a:lnTo>
                    <a:pt x="247" y="1"/>
                  </a:lnTo>
                  <a:lnTo>
                    <a:pt x="244" y="7"/>
                  </a:lnTo>
                  <a:lnTo>
                    <a:pt x="238" y="15"/>
                  </a:lnTo>
                  <a:lnTo>
                    <a:pt x="233" y="23"/>
                  </a:lnTo>
                  <a:lnTo>
                    <a:pt x="227" y="35"/>
                  </a:lnTo>
                  <a:lnTo>
                    <a:pt x="221" y="50"/>
                  </a:lnTo>
                  <a:lnTo>
                    <a:pt x="212" y="69"/>
                  </a:lnTo>
                  <a:lnTo>
                    <a:pt x="204" y="86"/>
                  </a:lnTo>
                  <a:lnTo>
                    <a:pt x="195" y="101"/>
                  </a:lnTo>
                  <a:lnTo>
                    <a:pt x="188" y="114"/>
                  </a:lnTo>
                  <a:lnTo>
                    <a:pt x="182" y="120"/>
                  </a:lnTo>
                  <a:lnTo>
                    <a:pt x="196" y="115"/>
                  </a:lnTo>
                  <a:lnTo>
                    <a:pt x="210" y="110"/>
                  </a:lnTo>
                  <a:lnTo>
                    <a:pt x="224" y="107"/>
                  </a:lnTo>
                  <a:lnTo>
                    <a:pt x="236" y="103"/>
                  </a:lnTo>
                  <a:lnTo>
                    <a:pt x="247" y="100"/>
                  </a:lnTo>
                  <a:lnTo>
                    <a:pt x="256" y="97"/>
                  </a:lnTo>
                  <a:lnTo>
                    <a:pt x="265" y="92"/>
                  </a:lnTo>
                  <a:lnTo>
                    <a:pt x="272" y="87"/>
                  </a:lnTo>
                  <a:lnTo>
                    <a:pt x="282" y="81"/>
                  </a:lnTo>
                  <a:lnTo>
                    <a:pt x="290" y="78"/>
                  </a:lnTo>
                  <a:lnTo>
                    <a:pt x="293" y="81"/>
                  </a:lnTo>
                  <a:lnTo>
                    <a:pt x="287" y="89"/>
                  </a:lnTo>
                  <a:lnTo>
                    <a:pt x="279" y="95"/>
                  </a:lnTo>
                  <a:lnTo>
                    <a:pt x="267" y="103"/>
                  </a:lnTo>
                  <a:lnTo>
                    <a:pt x="250" y="110"/>
                  </a:lnTo>
                  <a:lnTo>
                    <a:pt x="233" y="120"/>
                  </a:lnTo>
                  <a:lnTo>
                    <a:pt x="216" y="129"/>
                  </a:lnTo>
                  <a:lnTo>
                    <a:pt x="199" y="135"/>
                  </a:lnTo>
                  <a:lnTo>
                    <a:pt x="187" y="141"/>
                  </a:lnTo>
                  <a:lnTo>
                    <a:pt x="178" y="143"/>
                  </a:lnTo>
                  <a:lnTo>
                    <a:pt x="172" y="146"/>
                  </a:lnTo>
                  <a:lnTo>
                    <a:pt x="164" y="150"/>
                  </a:lnTo>
                  <a:lnTo>
                    <a:pt x="156" y="158"/>
                  </a:lnTo>
                  <a:lnTo>
                    <a:pt x="150" y="166"/>
                  </a:lnTo>
                  <a:lnTo>
                    <a:pt x="142" y="175"/>
                  </a:lnTo>
                  <a:lnTo>
                    <a:pt x="138" y="184"/>
                  </a:lnTo>
                  <a:lnTo>
                    <a:pt x="135" y="190"/>
                  </a:lnTo>
                  <a:lnTo>
                    <a:pt x="135" y="195"/>
                  </a:lnTo>
                  <a:lnTo>
                    <a:pt x="138" y="200"/>
                  </a:lnTo>
                  <a:lnTo>
                    <a:pt x="142" y="203"/>
                  </a:lnTo>
                  <a:lnTo>
                    <a:pt x="148" y="204"/>
                  </a:lnTo>
                  <a:lnTo>
                    <a:pt x="153" y="204"/>
                  </a:lnTo>
                  <a:lnTo>
                    <a:pt x="145" y="210"/>
                  </a:lnTo>
                  <a:lnTo>
                    <a:pt x="138" y="217"/>
                  </a:lnTo>
                  <a:lnTo>
                    <a:pt x="131" y="221"/>
                  </a:lnTo>
                  <a:lnTo>
                    <a:pt x="127" y="226"/>
                  </a:lnTo>
                  <a:lnTo>
                    <a:pt x="122" y="223"/>
                  </a:lnTo>
                  <a:lnTo>
                    <a:pt x="119" y="223"/>
                  </a:lnTo>
                  <a:lnTo>
                    <a:pt x="118" y="223"/>
                  </a:lnTo>
                  <a:lnTo>
                    <a:pt x="116" y="223"/>
                  </a:lnTo>
                  <a:lnTo>
                    <a:pt x="110" y="233"/>
                  </a:lnTo>
                  <a:lnTo>
                    <a:pt x="101" y="250"/>
                  </a:lnTo>
                  <a:lnTo>
                    <a:pt x="90" y="270"/>
                  </a:lnTo>
                  <a:lnTo>
                    <a:pt x="79" y="293"/>
                  </a:lnTo>
                  <a:lnTo>
                    <a:pt x="68" y="318"/>
                  </a:lnTo>
                  <a:lnTo>
                    <a:pt x="61" y="340"/>
                  </a:lnTo>
                  <a:lnTo>
                    <a:pt x="54" y="360"/>
                  </a:lnTo>
                  <a:lnTo>
                    <a:pt x="53" y="375"/>
                  </a:lnTo>
                  <a:lnTo>
                    <a:pt x="50" y="384"/>
                  </a:lnTo>
                  <a:lnTo>
                    <a:pt x="45" y="393"/>
                  </a:lnTo>
                  <a:lnTo>
                    <a:pt x="41" y="401"/>
                  </a:lnTo>
                  <a:lnTo>
                    <a:pt x="36" y="407"/>
                  </a:lnTo>
                  <a:lnTo>
                    <a:pt x="28" y="412"/>
                  </a:lnTo>
                  <a:lnTo>
                    <a:pt x="17" y="415"/>
                  </a:lnTo>
                  <a:lnTo>
                    <a:pt x="8" y="418"/>
                  </a:lnTo>
                  <a:lnTo>
                    <a:pt x="0" y="418"/>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91" name="Freeform 34">
              <a:extLst>
                <a:ext uri="{FF2B5EF4-FFF2-40B4-BE49-F238E27FC236}">
                  <a16:creationId xmlns:a16="http://schemas.microsoft.com/office/drawing/2014/main" id="{E24432D5-7EDA-4234-8A4D-95B343207B5C}"/>
                </a:ext>
              </a:extLst>
            </p:cNvPr>
            <p:cNvSpPr>
              <a:spLocks/>
            </p:cNvSpPr>
            <p:nvPr/>
          </p:nvSpPr>
          <p:spPr bwMode="auto">
            <a:xfrm>
              <a:off x="5018" y="1036"/>
              <a:ext cx="94" cy="162"/>
            </a:xfrm>
            <a:custGeom>
              <a:avLst/>
              <a:gdLst>
                <a:gd name="T0" fmla="*/ 61 w 190"/>
                <a:gd name="T1" fmla="*/ 10 h 323"/>
                <a:gd name="T2" fmla="*/ 52 w 190"/>
                <a:gd name="T3" fmla="*/ 28 h 323"/>
                <a:gd name="T4" fmla="*/ 45 w 190"/>
                <a:gd name="T5" fmla="*/ 33 h 323"/>
                <a:gd name="T6" fmla="*/ 31 w 190"/>
                <a:gd name="T7" fmla="*/ 39 h 323"/>
                <a:gd name="T8" fmla="*/ 14 w 190"/>
                <a:gd name="T9" fmla="*/ 47 h 323"/>
                <a:gd name="T10" fmla="*/ 4 w 190"/>
                <a:gd name="T11" fmla="*/ 55 h 323"/>
                <a:gd name="T12" fmla="*/ 0 w 190"/>
                <a:gd name="T13" fmla="*/ 61 h 323"/>
                <a:gd name="T14" fmla="*/ 1 w 190"/>
                <a:gd name="T15" fmla="*/ 62 h 323"/>
                <a:gd name="T16" fmla="*/ 8 w 190"/>
                <a:gd name="T17" fmla="*/ 59 h 323"/>
                <a:gd name="T18" fmla="*/ 18 w 190"/>
                <a:gd name="T19" fmla="*/ 53 h 323"/>
                <a:gd name="T20" fmla="*/ 31 w 190"/>
                <a:gd name="T21" fmla="*/ 46 h 323"/>
                <a:gd name="T22" fmla="*/ 42 w 190"/>
                <a:gd name="T23" fmla="*/ 40 h 323"/>
                <a:gd name="T24" fmla="*/ 45 w 190"/>
                <a:gd name="T25" fmla="*/ 47 h 323"/>
                <a:gd name="T26" fmla="*/ 40 w 190"/>
                <a:gd name="T27" fmla="*/ 69 h 323"/>
                <a:gd name="T28" fmla="*/ 35 w 190"/>
                <a:gd name="T29" fmla="*/ 79 h 323"/>
                <a:gd name="T30" fmla="*/ 24 w 190"/>
                <a:gd name="T31" fmla="*/ 90 h 323"/>
                <a:gd name="T32" fmla="*/ 14 w 190"/>
                <a:gd name="T33" fmla="*/ 102 h 323"/>
                <a:gd name="T34" fmla="*/ 5 w 190"/>
                <a:gd name="T35" fmla="*/ 111 h 323"/>
                <a:gd name="T36" fmla="*/ 3 w 190"/>
                <a:gd name="T37" fmla="*/ 118 h 323"/>
                <a:gd name="T38" fmla="*/ 4 w 190"/>
                <a:gd name="T39" fmla="*/ 120 h 323"/>
                <a:gd name="T40" fmla="*/ 10 w 190"/>
                <a:gd name="T41" fmla="*/ 113 h 323"/>
                <a:gd name="T42" fmla="*/ 18 w 190"/>
                <a:gd name="T43" fmla="*/ 106 h 323"/>
                <a:gd name="T44" fmla="*/ 28 w 190"/>
                <a:gd name="T45" fmla="*/ 97 h 323"/>
                <a:gd name="T46" fmla="*/ 36 w 190"/>
                <a:gd name="T47" fmla="*/ 89 h 323"/>
                <a:gd name="T48" fmla="*/ 40 w 190"/>
                <a:gd name="T49" fmla="*/ 100 h 323"/>
                <a:gd name="T50" fmla="*/ 44 w 190"/>
                <a:gd name="T51" fmla="*/ 143 h 323"/>
                <a:gd name="T52" fmla="*/ 47 w 190"/>
                <a:gd name="T53" fmla="*/ 160 h 323"/>
                <a:gd name="T54" fmla="*/ 48 w 190"/>
                <a:gd name="T55" fmla="*/ 160 h 323"/>
                <a:gd name="T56" fmla="*/ 48 w 190"/>
                <a:gd name="T57" fmla="*/ 140 h 323"/>
                <a:gd name="T58" fmla="*/ 47 w 190"/>
                <a:gd name="T59" fmla="*/ 93 h 323"/>
                <a:gd name="T60" fmla="*/ 49 w 190"/>
                <a:gd name="T61" fmla="*/ 78 h 323"/>
                <a:gd name="T62" fmla="*/ 52 w 190"/>
                <a:gd name="T63" fmla="*/ 80 h 323"/>
                <a:gd name="T64" fmla="*/ 54 w 190"/>
                <a:gd name="T65" fmla="*/ 87 h 323"/>
                <a:gd name="T66" fmla="*/ 62 w 190"/>
                <a:gd name="T67" fmla="*/ 98 h 323"/>
                <a:gd name="T68" fmla="*/ 72 w 190"/>
                <a:gd name="T69" fmla="*/ 110 h 323"/>
                <a:gd name="T70" fmla="*/ 81 w 190"/>
                <a:gd name="T71" fmla="*/ 120 h 323"/>
                <a:gd name="T72" fmla="*/ 87 w 190"/>
                <a:gd name="T73" fmla="*/ 121 h 323"/>
                <a:gd name="T74" fmla="*/ 84 w 190"/>
                <a:gd name="T75" fmla="*/ 115 h 323"/>
                <a:gd name="T76" fmla="*/ 76 w 190"/>
                <a:gd name="T77" fmla="*/ 107 h 323"/>
                <a:gd name="T78" fmla="*/ 69 w 190"/>
                <a:gd name="T79" fmla="*/ 97 h 323"/>
                <a:gd name="T80" fmla="*/ 62 w 190"/>
                <a:gd name="T81" fmla="*/ 87 h 323"/>
                <a:gd name="T82" fmla="*/ 56 w 190"/>
                <a:gd name="T83" fmla="*/ 77 h 323"/>
                <a:gd name="T84" fmla="*/ 54 w 190"/>
                <a:gd name="T85" fmla="*/ 67 h 323"/>
                <a:gd name="T86" fmla="*/ 56 w 190"/>
                <a:gd name="T87" fmla="*/ 47 h 323"/>
                <a:gd name="T88" fmla="*/ 59 w 190"/>
                <a:gd name="T89" fmla="*/ 40 h 323"/>
                <a:gd name="T90" fmla="*/ 62 w 190"/>
                <a:gd name="T91" fmla="*/ 42 h 323"/>
                <a:gd name="T92" fmla="*/ 67 w 190"/>
                <a:gd name="T93" fmla="*/ 48 h 323"/>
                <a:gd name="T94" fmla="*/ 75 w 190"/>
                <a:gd name="T95" fmla="*/ 55 h 323"/>
                <a:gd name="T96" fmla="*/ 84 w 190"/>
                <a:gd name="T97" fmla="*/ 63 h 323"/>
                <a:gd name="T98" fmla="*/ 91 w 190"/>
                <a:gd name="T99" fmla="*/ 69 h 323"/>
                <a:gd name="T100" fmla="*/ 94 w 190"/>
                <a:gd name="T101" fmla="*/ 71 h 323"/>
                <a:gd name="T102" fmla="*/ 88 w 190"/>
                <a:gd name="T103" fmla="*/ 62 h 323"/>
                <a:gd name="T104" fmla="*/ 79 w 190"/>
                <a:gd name="T105" fmla="*/ 51 h 323"/>
                <a:gd name="T106" fmla="*/ 69 w 190"/>
                <a:gd name="T107" fmla="*/ 40 h 323"/>
                <a:gd name="T108" fmla="*/ 66 w 190"/>
                <a:gd name="T109" fmla="*/ 32 h 323"/>
                <a:gd name="T110" fmla="*/ 66 w 190"/>
                <a:gd name="T111" fmla="*/ 16 h 323"/>
                <a:gd name="T112" fmla="*/ 72 w 190"/>
                <a:gd name="T113" fmla="*/ 2 h 323"/>
                <a:gd name="T114" fmla="*/ 69 w 190"/>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 h="323">
                  <a:moveTo>
                    <a:pt x="133" y="6"/>
                  </a:moveTo>
                  <a:lnTo>
                    <a:pt x="123" y="20"/>
                  </a:lnTo>
                  <a:lnTo>
                    <a:pt x="114" y="38"/>
                  </a:lnTo>
                  <a:lnTo>
                    <a:pt x="105" y="57"/>
                  </a:lnTo>
                  <a:lnTo>
                    <a:pt x="102" y="67"/>
                  </a:lnTo>
                  <a:lnTo>
                    <a:pt x="91" y="67"/>
                  </a:lnTo>
                  <a:lnTo>
                    <a:pt x="77" y="72"/>
                  </a:lnTo>
                  <a:lnTo>
                    <a:pt x="62" y="78"/>
                  </a:lnTo>
                  <a:lnTo>
                    <a:pt x="45" y="86"/>
                  </a:lnTo>
                  <a:lnTo>
                    <a:pt x="29" y="95"/>
                  </a:lnTo>
                  <a:lnTo>
                    <a:pt x="17" y="103"/>
                  </a:lnTo>
                  <a:lnTo>
                    <a:pt x="8" y="110"/>
                  </a:lnTo>
                  <a:lnTo>
                    <a:pt x="3" y="115"/>
                  </a:lnTo>
                  <a:lnTo>
                    <a:pt x="0" y="123"/>
                  </a:lnTo>
                  <a:lnTo>
                    <a:pt x="0" y="124"/>
                  </a:lnTo>
                  <a:lnTo>
                    <a:pt x="3" y="124"/>
                  </a:lnTo>
                  <a:lnTo>
                    <a:pt x="9" y="121"/>
                  </a:lnTo>
                  <a:lnTo>
                    <a:pt x="16" y="118"/>
                  </a:lnTo>
                  <a:lnTo>
                    <a:pt x="25" y="112"/>
                  </a:lnTo>
                  <a:lnTo>
                    <a:pt x="36" y="106"/>
                  </a:lnTo>
                  <a:lnTo>
                    <a:pt x="49" y="98"/>
                  </a:lnTo>
                  <a:lnTo>
                    <a:pt x="62" y="92"/>
                  </a:lnTo>
                  <a:lnTo>
                    <a:pt x="74" y="86"/>
                  </a:lnTo>
                  <a:lnTo>
                    <a:pt x="85" y="81"/>
                  </a:lnTo>
                  <a:lnTo>
                    <a:pt x="94" y="80"/>
                  </a:lnTo>
                  <a:lnTo>
                    <a:pt x="90" y="95"/>
                  </a:lnTo>
                  <a:lnTo>
                    <a:pt x="85" y="117"/>
                  </a:lnTo>
                  <a:lnTo>
                    <a:pt x="80" y="138"/>
                  </a:lnTo>
                  <a:lnTo>
                    <a:pt x="79" y="150"/>
                  </a:lnTo>
                  <a:lnTo>
                    <a:pt x="71" y="158"/>
                  </a:lnTo>
                  <a:lnTo>
                    <a:pt x="60" y="169"/>
                  </a:lnTo>
                  <a:lnTo>
                    <a:pt x="49" y="180"/>
                  </a:lnTo>
                  <a:lnTo>
                    <a:pt x="39" y="192"/>
                  </a:lnTo>
                  <a:lnTo>
                    <a:pt x="28" y="204"/>
                  </a:lnTo>
                  <a:lnTo>
                    <a:pt x="17" y="215"/>
                  </a:lnTo>
                  <a:lnTo>
                    <a:pt x="11" y="223"/>
                  </a:lnTo>
                  <a:lnTo>
                    <a:pt x="8" y="229"/>
                  </a:lnTo>
                  <a:lnTo>
                    <a:pt x="6" y="237"/>
                  </a:lnTo>
                  <a:lnTo>
                    <a:pt x="8" y="240"/>
                  </a:lnTo>
                  <a:lnTo>
                    <a:pt x="9" y="240"/>
                  </a:lnTo>
                  <a:lnTo>
                    <a:pt x="16" y="234"/>
                  </a:lnTo>
                  <a:lnTo>
                    <a:pt x="20" y="227"/>
                  </a:lnTo>
                  <a:lnTo>
                    <a:pt x="28" y="220"/>
                  </a:lnTo>
                  <a:lnTo>
                    <a:pt x="37" y="212"/>
                  </a:lnTo>
                  <a:lnTo>
                    <a:pt x="46" y="201"/>
                  </a:lnTo>
                  <a:lnTo>
                    <a:pt x="56" y="194"/>
                  </a:lnTo>
                  <a:lnTo>
                    <a:pt x="65" y="184"/>
                  </a:lnTo>
                  <a:lnTo>
                    <a:pt x="73" y="178"/>
                  </a:lnTo>
                  <a:lnTo>
                    <a:pt x="79" y="175"/>
                  </a:lnTo>
                  <a:lnTo>
                    <a:pt x="80" y="201"/>
                  </a:lnTo>
                  <a:lnTo>
                    <a:pt x="83" y="244"/>
                  </a:lnTo>
                  <a:lnTo>
                    <a:pt x="88" y="287"/>
                  </a:lnTo>
                  <a:lnTo>
                    <a:pt x="93" y="314"/>
                  </a:lnTo>
                  <a:lnTo>
                    <a:pt x="96" y="321"/>
                  </a:lnTo>
                  <a:lnTo>
                    <a:pt x="97" y="323"/>
                  </a:lnTo>
                  <a:lnTo>
                    <a:pt x="97" y="320"/>
                  </a:lnTo>
                  <a:lnTo>
                    <a:pt x="97" y="309"/>
                  </a:lnTo>
                  <a:lnTo>
                    <a:pt x="97" y="280"/>
                  </a:lnTo>
                  <a:lnTo>
                    <a:pt x="96" y="234"/>
                  </a:lnTo>
                  <a:lnTo>
                    <a:pt x="94" y="187"/>
                  </a:lnTo>
                  <a:lnTo>
                    <a:pt x="97" y="160"/>
                  </a:lnTo>
                  <a:lnTo>
                    <a:pt x="100" y="157"/>
                  </a:lnTo>
                  <a:lnTo>
                    <a:pt x="103" y="157"/>
                  </a:lnTo>
                  <a:lnTo>
                    <a:pt x="105" y="161"/>
                  </a:lnTo>
                  <a:lnTo>
                    <a:pt x="106" y="169"/>
                  </a:lnTo>
                  <a:lnTo>
                    <a:pt x="110" y="175"/>
                  </a:lnTo>
                  <a:lnTo>
                    <a:pt x="116" y="186"/>
                  </a:lnTo>
                  <a:lnTo>
                    <a:pt x="125" y="197"/>
                  </a:lnTo>
                  <a:lnTo>
                    <a:pt x="134" y="209"/>
                  </a:lnTo>
                  <a:lnTo>
                    <a:pt x="145" y="221"/>
                  </a:lnTo>
                  <a:lnTo>
                    <a:pt x="156" y="232"/>
                  </a:lnTo>
                  <a:lnTo>
                    <a:pt x="163" y="240"/>
                  </a:lnTo>
                  <a:lnTo>
                    <a:pt x="170" y="243"/>
                  </a:lnTo>
                  <a:lnTo>
                    <a:pt x="176" y="243"/>
                  </a:lnTo>
                  <a:lnTo>
                    <a:pt x="174" y="238"/>
                  </a:lnTo>
                  <a:lnTo>
                    <a:pt x="170" y="230"/>
                  </a:lnTo>
                  <a:lnTo>
                    <a:pt x="160" y="220"/>
                  </a:lnTo>
                  <a:lnTo>
                    <a:pt x="154" y="214"/>
                  </a:lnTo>
                  <a:lnTo>
                    <a:pt x="148" y="204"/>
                  </a:lnTo>
                  <a:lnTo>
                    <a:pt x="140" y="194"/>
                  </a:lnTo>
                  <a:lnTo>
                    <a:pt x="133" y="184"/>
                  </a:lnTo>
                  <a:lnTo>
                    <a:pt x="125" y="174"/>
                  </a:lnTo>
                  <a:lnTo>
                    <a:pt x="119" y="164"/>
                  </a:lnTo>
                  <a:lnTo>
                    <a:pt x="114" y="155"/>
                  </a:lnTo>
                  <a:lnTo>
                    <a:pt x="111" y="149"/>
                  </a:lnTo>
                  <a:lnTo>
                    <a:pt x="110" y="134"/>
                  </a:lnTo>
                  <a:lnTo>
                    <a:pt x="111" y="114"/>
                  </a:lnTo>
                  <a:lnTo>
                    <a:pt x="113" y="95"/>
                  </a:lnTo>
                  <a:lnTo>
                    <a:pt x="116" y="84"/>
                  </a:lnTo>
                  <a:lnTo>
                    <a:pt x="119" y="81"/>
                  </a:lnTo>
                  <a:lnTo>
                    <a:pt x="122" y="81"/>
                  </a:lnTo>
                  <a:lnTo>
                    <a:pt x="125" y="84"/>
                  </a:lnTo>
                  <a:lnTo>
                    <a:pt x="131" y="92"/>
                  </a:lnTo>
                  <a:lnTo>
                    <a:pt x="136" y="97"/>
                  </a:lnTo>
                  <a:lnTo>
                    <a:pt x="143" y="103"/>
                  </a:lnTo>
                  <a:lnTo>
                    <a:pt x="151" y="110"/>
                  </a:lnTo>
                  <a:lnTo>
                    <a:pt x="160" y="118"/>
                  </a:lnTo>
                  <a:lnTo>
                    <a:pt x="170" y="126"/>
                  </a:lnTo>
                  <a:lnTo>
                    <a:pt x="177" y="134"/>
                  </a:lnTo>
                  <a:lnTo>
                    <a:pt x="184" y="138"/>
                  </a:lnTo>
                  <a:lnTo>
                    <a:pt x="188" y="143"/>
                  </a:lnTo>
                  <a:lnTo>
                    <a:pt x="190" y="143"/>
                  </a:lnTo>
                  <a:lnTo>
                    <a:pt x="185" y="135"/>
                  </a:lnTo>
                  <a:lnTo>
                    <a:pt x="177" y="124"/>
                  </a:lnTo>
                  <a:lnTo>
                    <a:pt x="168" y="114"/>
                  </a:lnTo>
                  <a:lnTo>
                    <a:pt x="159" y="103"/>
                  </a:lnTo>
                  <a:lnTo>
                    <a:pt x="150" y="90"/>
                  </a:lnTo>
                  <a:lnTo>
                    <a:pt x="140" y="81"/>
                  </a:lnTo>
                  <a:lnTo>
                    <a:pt x="136" y="74"/>
                  </a:lnTo>
                  <a:lnTo>
                    <a:pt x="134" y="64"/>
                  </a:lnTo>
                  <a:lnTo>
                    <a:pt x="133" y="49"/>
                  </a:lnTo>
                  <a:lnTo>
                    <a:pt x="133" y="32"/>
                  </a:lnTo>
                  <a:lnTo>
                    <a:pt x="139" y="15"/>
                  </a:lnTo>
                  <a:lnTo>
                    <a:pt x="145" y="4"/>
                  </a:lnTo>
                  <a:lnTo>
                    <a:pt x="143" y="0"/>
                  </a:lnTo>
                  <a:lnTo>
                    <a:pt x="139" y="0"/>
                  </a:lnTo>
                  <a:lnTo>
                    <a:pt x="133" y="6"/>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92" name="Freeform 35">
              <a:extLst>
                <a:ext uri="{FF2B5EF4-FFF2-40B4-BE49-F238E27FC236}">
                  <a16:creationId xmlns:a16="http://schemas.microsoft.com/office/drawing/2014/main" id="{C4B68659-7A1B-46AE-8D80-784517B5C506}"/>
                </a:ext>
              </a:extLst>
            </p:cNvPr>
            <p:cNvSpPr>
              <a:spLocks/>
            </p:cNvSpPr>
            <p:nvPr/>
          </p:nvSpPr>
          <p:spPr bwMode="auto">
            <a:xfrm>
              <a:off x="5353" y="962"/>
              <a:ext cx="190" cy="147"/>
            </a:xfrm>
            <a:custGeom>
              <a:avLst/>
              <a:gdLst>
                <a:gd name="T0" fmla="*/ 9 w 376"/>
                <a:gd name="T1" fmla="*/ 19 h 293"/>
                <a:gd name="T2" fmla="*/ 19 w 376"/>
                <a:gd name="T3" fmla="*/ 27 h 293"/>
                <a:gd name="T4" fmla="*/ 29 w 376"/>
                <a:gd name="T5" fmla="*/ 31 h 293"/>
                <a:gd name="T6" fmla="*/ 40 w 376"/>
                <a:gd name="T7" fmla="*/ 37 h 293"/>
                <a:gd name="T8" fmla="*/ 42 w 376"/>
                <a:gd name="T9" fmla="*/ 68 h 293"/>
                <a:gd name="T10" fmla="*/ 46 w 376"/>
                <a:gd name="T11" fmla="*/ 97 h 293"/>
                <a:gd name="T12" fmla="*/ 46 w 376"/>
                <a:gd name="T13" fmla="*/ 89 h 293"/>
                <a:gd name="T14" fmla="*/ 50 w 376"/>
                <a:gd name="T15" fmla="*/ 49 h 293"/>
                <a:gd name="T16" fmla="*/ 59 w 376"/>
                <a:gd name="T17" fmla="*/ 45 h 293"/>
                <a:gd name="T18" fmla="*/ 75 w 376"/>
                <a:gd name="T19" fmla="*/ 59 h 293"/>
                <a:gd name="T20" fmla="*/ 86 w 376"/>
                <a:gd name="T21" fmla="*/ 69 h 293"/>
                <a:gd name="T22" fmla="*/ 97 w 376"/>
                <a:gd name="T23" fmla="*/ 131 h 293"/>
                <a:gd name="T24" fmla="*/ 106 w 376"/>
                <a:gd name="T25" fmla="*/ 145 h 293"/>
                <a:gd name="T26" fmla="*/ 101 w 376"/>
                <a:gd name="T27" fmla="*/ 122 h 293"/>
                <a:gd name="T28" fmla="*/ 95 w 376"/>
                <a:gd name="T29" fmla="*/ 75 h 293"/>
                <a:gd name="T30" fmla="*/ 129 w 376"/>
                <a:gd name="T31" fmla="*/ 94 h 293"/>
                <a:gd name="T32" fmla="*/ 170 w 376"/>
                <a:gd name="T33" fmla="*/ 117 h 293"/>
                <a:gd name="T34" fmla="*/ 187 w 376"/>
                <a:gd name="T35" fmla="*/ 127 h 293"/>
                <a:gd name="T36" fmla="*/ 180 w 376"/>
                <a:gd name="T37" fmla="*/ 118 h 293"/>
                <a:gd name="T38" fmla="*/ 153 w 376"/>
                <a:gd name="T39" fmla="*/ 100 h 293"/>
                <a:gd name="T40" fmla="*/ 116 w 376"/>
                <a:gd name="T41" fmla="*/ 76 h 293"/>
                <a:gd name="T42" fmla="*/ 96 w 376"/>
                <a:gd name="T43" fmla="*/ 66 h 293"/>
                <a:gd name="T44" fmla="*/ 108 w 376"/>
                <a:gd name="T45" fmla="*/ 63 h 293"/>
                <a:gd name="T46" fmla="*/ 134 w 376"/>
                <a:gd name="T47" fmla="*/ 57 h 293"/>
                <a:gd name="T48" fmla="*/ 167 w 376"/>
                <a:gd name="T49" fmla="*/ 57 h 293"/>
                <a:gd name="T50" fmla="*/ 188 w 376"/>
                <a:gd name="T51" fmla="*/ 63 h 293"/>
                <a:gd name="T52" fmla="*/ 180 w 376"/>
                <a:gd name="T53" fmla="*/ 54 h 293"/>
                <a:gd name="T54" fmla="*/ 153 w 376"/>
                <a:gd name="T55" fmla="*/ 52 h 293"/>
                <a:gd name="T56" fmla="*/ 113 w 376"/>
                <a:gd name="T57" fmla="*/ 53 h 293"/>
                <a:gd name="T58" fmla="*/ 94 w 376"/>
                <a:gd name="T59" fmla="*/ 53 h 293"/>
                <a:gd name="T60" fmla="*/ 79 w 376"/>
                <a:gd name="T61" fmla="*/ 44 h 293"/>
                <a:gd name="T62" fmla="*/ 65 w 376"/>
                <a:gd name="T63" fmla="*/ 32 h 293"/>
                <a:gd name="T64" fmla="*/ 76 w 376"/>
                <a:gd name="T65" fmla="*/ 24 h 293"/>
                <a:gd name="T66" fmla="*/ 98 w 376"/>
                <a:gd name="T67" fmla="*/ 11 h 293"/>
                <a:gd name="T68" fmla="*/ 116 w 376"/>
                <a:gd name="T69" fmla="*/ 4 h 293"/>
                <a:gd name="T70" fmla="*/ 115 w 376"/>
                <a:gd name="T71" fmla="*/ 0 h 293"/>
                <a:gd name="T72" fmla="*/ 95 w 376"/>
                <a:gd name="T73" fmla="*/ 6 h 293"/>
                <a:gd name="T74" fmla="*/ 71 w 376"/>
                <a:gd name="T75" fmla="*/ 18 h 293"/>
                <a:gd name="T76" fmla="*/ 55 w 376"/>
                <a:gd name="T77" fmla="*/ 25 h 293"/>
                <a:gd name="T78" fmla="*/ 41 w 376"/>
                <a:gd name="T79" fmla="*/ 26 h 293"/>
                <a:gd name="T80" fmla="*/ 26 w 376"/>
                <a:gd name="T81" fmla="*/ 19 h 293"/>
                <a:gd name="T82" fmla="*/ 10 w 376"/>
                <a:gd name="T83" fmla="*/ 13 h 293"/>
                <a:gd name="T84" fmla="*/ 0 w 376"/>
                <a:gd name="T85" fmla="*/ 1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6" h="293">
                  <a:moveTo>
                    <a:pt x="0" y="21"/>
                  </a:moveTo>
                  <a:lnTo>
                    <a:pt x="7" y="29"/>
                  </a:lnTo>
                  <a:lnTo>
                    <a:pt x="18" y="38"/>
                  </a:lnTo>
                  <a:lnTo>
                    <a:pt x="29" y="47"/>
                  </a:lnTo>
                  <a:lnTo>
                    <a:pt x="35" y="52"/>
                  </a:lnTo>
                  <a:lnTo>
                    <a:pt x="38" y="54"/>
                  </a:lnTo>
                  <a:lnTo>
                    <a:pt x="43" y="55"/>
                  </a:lnTo>
                  <a:lnTo>
                    <a:pt x="51" y="58"/>
                  </a:lnTo>
                  <a:lnTo>
                    <a:pt x="58" y="61"/>
                  </a:lnTo>
                  <a:lnTo>
                    <a:pt x="66" y="66"/>
                  </a:lnTo>
                  <a:lnTo>
                    <a:pt x="74" y="69"/>
                  </a:lnTo>
                  <a:lnTo>
                    <a:pt x="80" y="74"/>
                  </a:lnTo>
                  <a:lnTo>
                    <a:pt x="83" y="77"/>
                  </a:lnTo>
                  <a:lnTo>
                    <a:pt x="83" y="104"/>
                  </a:lnTo>
                  <a:lnTo>
                    <a:pt x="83" y="135"/>
                  </a:lnTo>
                  <a:lnTo>
                    <a:pt x="84" y="164"/>
                  </a:lnTo>
                  <a:lnTo>
                    <a:pt x="88" y="186"/>
                  </a:lnTo>
                  <a:lnTo>
                    <a:pt x="92" y="194"/>
                  </a:lnTo>
                  <a:lnTo>
                    <a:pt x="95" y="192"/>
                  </a:lnTo>
                  <a:lnTo>
                    <a:pt x="94" y="186"/>
                  </a:lnTo>
                  <a:lnTo>
                    <a:pt x="92" y="177"/>
                  </a:lnTo>
                  <a:lnTo>
                    <a:pt x="92" y="157"/>
                  </a:lnTo>
                  <a:lnTo>
                    <a:pt x="95" y="126"/>
                  </a:lnTo>
                  <a:lnTo>
                    <a:pt x="100" y="97"/>
                  </a:lnTo>
                  <a:lnTo>
                    <a:pt x="103" y="78"/>
                  </a:lnTo>
                  <a:lnTo>
                    <a:pt x="109" y="83"/>
                  </a:lnTo>
                  <a:lnTo>
                    <a:pt x="117" y="90"/>
                  </a:lnTo>
                  <a:lnTo>
                    <a:pt x="128" y="100"/>
                  </a:lnTo>
                  <a:lnTo>
                    <a:pt x="138" y="109"/>
                  </a:lnTo>
                  <a:lnTo>
                    <a:pt x="149" y="118"/>
                  </a:lnTo>
                  <a:lnTo>
                    <a:pt x="158" y="127"/>
                  </a:lnTo>
                  <a:lnTo>
                    <a:pt x="166" y="134"/>
                  </a:lnTo>
                  <a:lnTo>
                    <a:pt x="172" y="137"/>
                  </a:lnTo>
                  <a:lnTo>
                    <a:pt x="175" y="170"/>
                  </a:lnTo>
                  <a:lnTo>
                    <a:pt x="183" y="217"/>
                  </a:lnTo>
                  <a:lnTo>
                    <a:pt x="194" y="261"/>
                  </a:lnTo>
                  <a:lnTo>
                    <a:pt x="205" y="287"/>
                  </a:lnTo>
                  <a:lnTo>
                    <a:pt x="211" y="293"/>
                  </a:lnTo>
                  <a:lnTo>
                    <a:pt x="212" y="289"/>
                  </a:lnTo>
                  <a:lnTo>
                    <a:pt x="209" y="278"/>
                  </a:lnTo>
                  <a:lnTo>
                    <a:pt x="206" y="266"/>
                  </a:lnTo>
                  <a:lnTo>
                    <a:pt x="202" y="243"/>
                  </a:lnTo>
                  <a:lnTo>
                    <a:pt x="194" y="207"/>
                  </a:lnTo>
                  <a:lnTo>
                    <a:pt x="189" y="172"/>
                  </a:lnTo>
                  <a:lnTo>
                    <a:pt x="189" y="149"/>
                  </a:lnTo>
                  <a:lnTo>
                    <a:pt x="206" y="158"/>
                  </a:lnTo>
                  <a:lnTo>
                    <a:pt x="229" y="172"/>
                  </a:lnTo>
                  <a:lnTo>
                    <a:pt x="257" y="187"/>
                  </a:lnTo>
                  <a:lnTo>
                    <a:pt x="288" y="203"/>
                  </a:lnTo>
                  <a:lnTo>
                    <a:pt x="316" y="220"/>
                  </a:lnTo>
                  <a:lnTo>
                    <a:pt x="340" y="233"/>
                  </a:lnTo>
                  <a:lnTo>
                    <a:pt x="359" y="244"/>
                  </a:lnTo>
                  <a:lnTo>
                    <a:pt x="368" y="250"/>
                  </a:lnTo>
                  <a:lnTo>
                    <a:pt x="373" y="253"/>
                  </a:lnTo>
                  <a:lnTo>
                    <a:pt x="374" y="252"/>
                  </a:lnTo>
                  <a:lnTo>
                    <a:pt x="371" y="246"/>
                  </a:lnTo>
                  <a:lnTo>
                    <a:pt x="360" y="235"/>
                  </a:lnTo>
                  <a:lnTo>
                    <a:pt x="350" y="227"/>
                  </a:lnTo>
                  <a:lnTo>
                    <a:pt x="331" y="215"/>
                  </a:lnTo>
                  <a:lnTo>
                    <a:pt x="306" y="200"/>
                  </a:lnTo>
                  <a:lnTo>
                    <a:pt x="280" y="183"/>
                  </a:lnTo>
                  <a:lnTo>
                    <a:pt x="254" y="167"/>
                  </a:lnTo>
                  <a:lnTo>
                    <a:pt x="231" y="152"/>
                  </a:lnTo>
                  <a:lnTo>
                    <a:pt x="211" y="141"/>
                  </a:lnTo>
                  <a:lnTo>
                    <a:pt x="199" y="135"/>
                  </a:lnTo>
                  <a:lnTo>
                    <a:pt x="191" y="132"/>
                  </a:lnTo>
                  <a:lnTo>
                    <a:pt x="192" y="130"/>
                  </a:lnTo>
                  <a:lnTo>
                    <a:pt x="202" y="129"/>
                  </a:lnTo>
                  <a:lnTo>
                    <a:pt x="215" y="126"/>
                  </a:lnTo>
                  <a:lnTo>
                    <a:pt x="229" y="121"/>
                  </a:lnTo>
                  <a:lnTo>
                    <a:pt x="246" y="117"/>
                  </a:lnTo>
                  <a:lnTo>
                    <a:pt x="268" y="114"/>
                  </a:lnTo>
                  <a:lnTo>
                    <a:pt x="291" y="112"/>
                  </a:lnTo>
                  <a:lnTo>
                    <a:pt x="313" y="112"/>
                  </a:lnTo>
                  <a:lnTo>
                    <a:pt x="334" y="114"/>
                  </a:lnTo>
                  <a:lnTo>
                    <a:pt x="351" y="117"/>
                  </a:lnTo>
                  <a:lnTo>
                    <a:pt x="363" y="121"/>
                  </a:lnTo>
                  <a:lnTo>
                    <a:pt x="376" y="126"/>
                  </a:lnTo>
                  <a:lnTo>
                    <a:pt x="376" y="123"/>
                  </a:lnTo>
                  <a:lnTo>
                    <a:pt x="370" y="115"/>
                  </a:lnTo>
                  <a:lnTo>
                    <a:pt x="359" y="107"/>
                  </a:lnTo>
                  <a:lnTo>
                    <a:pt x="348" y="106"/>
                  </a:lnTo>
                  <a:lnTo>
                    <a:pt x="329" y="104"/>
                  </a:lnTo>
                  <a:lnTo>
                    <a:pt x="305" y="104"/>
                  </a:lnTo>
                  <a:lnTo>
                    <a:pt x="277" y="104"/>
                  </a:lnTo>
                  <a:lnTo>
                    <a:pt x="249" y="106"/>
                  </a:lnTo>
                  <a:lnTo>
                    <a:pt x="225" y="106"/>
                  </a:lnTo>
                  <a:lnTo>
                    <a:pt x="206" y="107"/>
                  </a:lnTo>
                  <a:lnTo>
                    <a:pt x="195" y="107"/>
                  </a:lnTo>
                  <a:lnTo>
                    <a:pt x="188" y="106"/>
                  </a:lnTo>
                  <a:lnTo>
                    <a:pt x="178" y="103"/>
                  </a:lnTo>
                  <a:lnTo>
                    <a:pt x="169" y="95"/>
                  </a:lnTo>
                  <a:lnTo>
                    <a:pt x="158" y="87"/>
                  </a:lnTo>
                  <a:lnTo>
                    <a:pt x="148" y="78"/>
                  </a:lnTo>
                  <a:lnTo>
                    <a:pt x="137" y="70"/>
                  </a:lnTo>
                  <a:lnTo>
                    <a:pt x="129" y="64"/>
                  </a:lnTo>
                  <a:lnTo>
                    <a:pt x="125" y="61"/>
                  </a:lnTo>
                  <a:lnTo>
                    <a:pt x="137" y="55"/>
                  </a:lnTo>
                  <a:lnTo>
                    <a:pt x="151" y="47"/>
                  </a:lnTo>
                  <a:lnTo>
                    <a:pt x="165" y="40"/>
                  </a:lnTo>
                  <a:lnTo>
                    <a:pt x="182" y="30"/>
                  </a:lnTo>
                  <a:lnTo>
                    <a:pt x="195" y="21"/>
                  </a:lnTo>
                  <a:lnTo>
                    <a:pt x="211" y="15"/>
                  </a:lnTo>
                  <a:lnTo>
                    <a:pt x="223" y="9"/>
                  </a:lnTo>
                  <a:lnTo>
                    <a:pt x="232" y="7"/>
                  </a:lnTo>
                  <a:lnTo>
                    <a:pt x="242" y="4"/>
                  </a:lnTo>
                  <a:lnTo>
                    <a:pt x="240" y="0"/>
                  </a:lnTo>
                  <a:lnTo>
                    <a:pt x="229" y="0"/>
                  </a:lnTo>
                  <a:lnTo>
                    <a:pt x="214" y="3"/>
                  </a:lnTo>
                  <a:lnTo>
                    <a:pt x="203" y="7"/>
                  </a:lnTo>
                  <a:lnTo>
                    <a:pt x="189" y="12"/>
                  </a:lnTo>
                  <a:lnTo>
                    <a:pt x="174" y="20"/>
                  </a:lnTo>
                  <a:lnTo>
                    <a:pt x="157" y="27"/>
                  </a:lnTo>
                  <a:lnTo>
                    <a:pt x="142" y="35"/>
                  </a:lnTo>
                  <a:lnTo>
                    <a:pt x="126" y="41"/>
                  </a:lnTo>
                  <a:lnTo>
                    <a:pt x="115" y="46"/>
                  </a:lnTo>
                  <a:lnTo>
                    <a:pt x="109" y="49"/>
                  </a:lnTo>
                  <a:lnTo>
                    <a:pt x="100" y="54"/>
                  </a:lnTo>
                  <a:lnTo>
                    <a:pt x="92" y="54"/>
                  </a:lnTo>
                  <a:lnTo>
                    <a:pt x="81" y="52"/>
                  </a:lnTo>
                  <a:lnTo>
                    <a:pt x="69" y="46"/>
                  </a:lnTo>
                  <a:lnTo>
                    <a:pt x="61" y="41"/>
                  </a:lnTo>
                  <a:lnTo>
                    <a:pt x="52" y="37"/>
                  </a:lnTo>
                  <a:lnTo>
                    <a:pt x="41" y="34"/>
                  </a:lnTo>
                  <a:lnTo>
                    <a:pt x="31" y="29"/>
                  </a:lnTo>
                  <a:lnTo>
                    <a:pt x="20" y="26"/>
                  </a:lnTo>
                  <a:lnTo>
                    <a:pt x="11" y="23"/>
                  </a:lnTo>
                  <a:lnTo>
                    <a:pt x="4" y="21"/>
                  </a:lnTo>
                  <a:lnTo>
                    <a:pt x="0" y="21"/>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grpSp>
      <p:grpSp>
        <p:nvGrpSpPr>
          <p:cNvPr id="41994" name="Group 36">
            <a:extLst>
              <a:ext uri="{FF2B5EF4-FFF2-40B4-BE49-F238E27FC236}">
                <a16:creationId xmlns:a16="http://schemas.microsoft.com/office/drawing/2014/main" id="{C6CA3FEC-C8EF-4331-AE6C-A91EB6D95DD5}"/>
              </a:ext>
            </a:extLst>
          </p:cNvPr>
          <p:cNvGrpSpPr>
            <a:grpSpLocks noChangeAspect="1"/>
          </p:cNvGrpSpPr>
          <p:nvPr/>
        </p:nvGrpSpPr>
        <p:grpSpPr bwMode="auto">
          <a:xfrm rot="4651953">
            <a:off x="7886699" y="-119062"/>
            <a:ext cx="1136651" cy="1320800"/>
            <a:chOff x="4944" y="658"/>
            <a:chExt cx="624" cy="553"/>
          </a:xfrm>
        </p:grpSpPr>
        <p:sp>
          <p:nvSpPr>
            <p:cNvPr id="42053" name="AutoShape 37">
              <a:extLst>
                <a:ext uri="{FF2B5EF4-FFF2-40B4-BE49-F238E27FC236}">
                  <a16:creationId xmlns:a16="http://schemas.microsoft.com/office/drawing/2014/main" id="{801A5594-E6E1-4BF8-924B-F178D20F2DB9}"/>
                </a:ext>
              </a:extLst>
            </p:cNvPr>
            <p:cNvSpPr>
              <a:spLocks noChangeAspect="1" noChangeArrowheads="1"/>
            </p:cNvSpPr>
            <p:nvPr/>
          </p:nvSpPr>
          <p:spPr bwMode="auto">
            <a:xfrm>
              <a:off x="4944" y="658"/>
              <a:ext cx="62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54342" name="Freeform 38">
              <a:extLst>
                <a:ext uri="{FF2B5EF4-FFF2-40B4-BE49-F238E27FC236}">
                  <a16:creationId xmlns:a16="http://schemas.microsoft.com/office/drawing/2014/main" id="{15173391-E23A-4346-BFC1-CBDA85D61841}"/>
                </a:ext>
              </a:extLst>
            </p:cNvPr>
            <p:cNvSpPr>
              <a:spLocks/>
            </p:cNvSpPr>
            <p:nvPr/>
          </p:nvSpPr>
          <p:spPr bwMode="auto">
            <a:xfrm>
              <a:off x="5092" y="825"/>
              <a:ext cx="124" cy="126"/>
            </a:xfrm>
            <a:custGeom>
              <a:avLst/>
              <a:gdLst>
                <a:gd name="T0" fmla="*/ 22 w 248"/>
                <a:gd name="T1" fmla="*/ 31 h 253"/>
                <a:gd name="T2" fmla="*/ 11 w 248"/>
                <a:gd name="T3" fmla="*/ 41 h 253"/>
                <a:gd name="T4" fmla="*/ 16 w 248"/>
                <a:gd name="T5" fmla="*/ 59 h 253"/>
                <a:gd name="T6" fmla="*/ 28 w 248"/>
                <a:gd name="T7" fmla="*/ 61 h 253"/>
                <a:gd name="T8" fmla="*/ 37 w 248"/>
                <a:gd name="T9" fmla="*/ 64 h 253"/>
                <a:gd name="T10" fmla="*/ 44 w 248"/>
                <a:gd name="T11" fmla="*/ 73 h 253"/>
                <a:gd name="T12" fmla="*/ 37 w 248"/>
                <a:gd name="T13" fmla="*/ 73 h 253"/>
                <a:gd name="T14" fmla="*/ 27 w 248"/>
                <a:gd name="T15" fmla="*/ 71 h 253"/>
                <a:gd name="T16" fmla="*/ 22 w 248"/>
                <a:gd name="T17" fmla="*/ 65 h 253"/>
                <a:gd name="T18" fmla="*/ 6 w 248"/>
                <a:gd name="T19" fmla="*/ 67 h 253"/>
                <a:gd name="T20" fmla="*/ 0 w 248"/>
                <a:gd name="T21" fmla="*/ 83 h 253"/>
                <a:gd name="T22" fmla="*/ 3 w 248"/>
                <a:gd name="T23" fmla="*/ 92 h 253"/>
                <a:gd name="T24" fmla="*/ 11 w 248"/>
                <a:gd name="T25" fmla="*/ 98 h 253"/>
                <a:gd name="T26" fmla="*/ 22 w 248"/>
                <a:gd name="T27" fmla="*/ 98 h 253"/>
                <a:gd name="T28" fmla="*/ 29 w 248"/>
                <a:gd name="T29" fmla="*/ 94 h 253"/>
                <a:gd name="T30" fmla="*/ 39 w 248"/>
                <a:gd name="T31" fmla="*/ 91 h 253"/>
                <a:gd name="T32" fmla="*/ 30 w 248"/>
                <a:gd name="T33" fmla="*/ 107 h 253"/>
                <a:gd name="T34" fmla="*/ 33 w 248"/>
                <a:gd name="T35" fmla="*/ 124 h 253"/>
                <a:gd name="T36" fmla="*/ 43 w 248"/>
                <a:gd name="T37" fmla="*/ 126 h 253"/>
                <a:gd name="T38" fmla="*/ 53 w 248"/>
                <a:gd name="T39" fmla="*/ 121 h 253"/>
                <a:gd name="T40" fmla="*/ 58 w 248"/>
                <a:gd name="T41" fmla="*/ 107 h 253"/>
                <a:gd name="T42" fmla="*/ 53 w 248"/>
                <a:gd name="T43" fmla="*/ 93 h 253"/>
                <a:gd name="T44" fmla="*/ 56 w 248"/>
                <a:gd name="T45" fmla="*/ 88 h 253"/>
                <a:gd name="T46" fmla="*/ 60 w 248"/>
                <a:gd name="T47" fmla="*/ 95 h 253"/>
                <a:gd name="T48" fmla="*/ 66 w 248"/>
                <a:gd name="T49" fmla="*/ 107 h 253"/>
                <a:gd name="T50" fmla="*/ 84 w 248"/>
                <a:gd name="T51" fmla="*/ 107 h 253"/>
                <a:gd name="T52" fmla="*/ 99 w 248"/>
                <a:gd name="T53" fmla="*/ 111 h 253"/>
                <a:gd name="T54" fmla="*/ 113 w 248"/>
                <a:gd name="T55" fmla="*/ 102 h 253"/>
                <a:gd name="T56" fmla="*/ 116 w 248"/>
                <a:gd name="T57" fmla="*/ 93 h 253"/>
                <a:gd name="T58" fmla="*/ 114 w 248"/>
                <a:gd name="T59" fmla="*/ 88 h 253"/>
                <a:gd name="T60" fmla="*/ 97 w 248"/>
                <a:gd name="T61" fmla="*/ 81 h 253"/>
                <a:gd name="T62" fmla="*/ 86 w 248"/>
                <a:gd name="T63" fmla="*/ 78 h 253"/>
                <a:gd name="T64" fmla="*/ 91 w 248"/>
                <a:gd name="T65" fmla="*/ 66 h 253"/>
                <a:gd name="T66" fmla="*/ 103 w 248"/>
                <a:gd name="T67" fmla="*/ 60 h 253"/>
                <a:gd name="T68" fmla="*/ 113 w 248"/>
                <a:gd name="T69" fmla="*/ 59 h 253"/>
                <a:gd name="T70" fmla="*/ 120 w 248"/>
                <a:gd name="T71" fmla="*/ 54 h 253"/>
                <a:gd name="T72" fmla="*/ 124 w 248"/>
                <a:gd name="T73" fmla="*/ 41 h 253"/>
                <a:gd name="T74" fmla="*/ 117 w 248"/>
                <a:gd name="T75" fmla="*/ 30 h 253"/>
                <a:gd name="T76" fmla="*/ 108 w 248"/>
                <a:gd name="T77" fmla="*/ 28 h 253"/>
                <a:gd name="T78" fmla="*/ 98 w 248"/>
                <a:gd name="T79" fmla="*/ 29 h 253"/>
                <a:gd name="T80" fmla="*/ 92 w 248"/>
                <a:gd name="T81" fmla="*/ 38 h 253"/>
                <a:gd name="T82" fmla="*/ 88 w 248"/>
                <a:gd name="T83" fmla="*/ 49 h 253"/>
                <a:gd name="T84" fmla="*/ 76 w 248"/>
                <a:gd name="T85" fmla="*/ 58 h 253"/>
                <a:gd name="T86" fmla="*/ 71 w 248"/>
                <a:gd name="T87" fmla="*/ 54 h 253"/>
                <a:gd name="T88" fmla="*/ 73 w 248"/>
                <a:gd name="T89" fmla="*/ 43 h 253"/>
                <a:gd name="T90" fmla="*/ 81 w 248"/>
                <a:gd name="T91" fmla="*/ 30 h 253"/>
                <a:gd name="T92" fmla="*/ 87 w 248"/>
                <a:gd name="T93" fmla="*/ 12 h 253"/>
                <a:gd name="T94" fmla="*/ 73 w 248"/>
                <a:gd name="T95" fmla="*/ 1 h 253"/>
                <a:gd name="T96" fmla="*/ 60 w 248"/>
                <a:gd name="T97" fmla="*/ 3 h 253"/>
                <a:gd name="T98" fmla="*/ 51 w 248"/>
                <a:gd name="T99" fmla="*/ 11 h 253"/>
                <a:gd name="T100" fmla="*/ 49 w 248"/>
                <a:gd name="T101" fmla="*/ 18 h 253"/>
                <a:gd name="T102" fmla="*/ 56 w 248"/>
                <a:gd name="T103" fmla="*/ 31 h 253"/>
                <a:gd name="T104" fmla="*/ 59 w 248"/>
                <a:gd name="T105" fmla="*/ 43 h 253"/>
                <a:gd name="T106" fmla="*/ 56 w 248"/>
                <a:gd name="T107" fmla="*/ 50 h 253"/>
                <a:gd name="T108" fmla="*/ 52 w 248"/>
                <a:gd name="T109" fmla="*/ 52 h 253"/>
                <a:gd name="T110" fmla="*/ 39 w 248"/>
                <a:gd name="T111" fmla="*/ 31 h 2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253">
                  <a:moveTo>
                    <a:pt x="60" y="57"/>
                  </a:moveTo>
                  <a:lnTo>
                    <a:pt x="52" y="59"/>
                  </a:lnTo>
                  <a:lnTo>
                    <a:pt x="43" y="62"/>
                  </a:lnTo>
                  <a:lnTo>
                    <a:pt x="34" y="66"/>
                  </a:lnTo>
                  <a:lnTo>
                    <a:pt x="28" y="74"/>
                  </a:lnTo>
                  <a:lnTo>
                    <a:pt x="21" y="82"/>
                  </a:lnTo>
                  <a:lnTo>
                    <a:pt x="20" y="93"/>
                  </a:lnTo>
                  <a:lnTo>
                    <a:pt x="23" y="105"/>
                  </a:lnTo>
                  <a:lnTo>
                    <a:pt x="31" y="119"/>
                  </a:lnTo>
                  <a:lnTo>
                    <a:pt x="38" y="123"/>
                  </a:lnTo>
                  <a:lnTo>
                    <a:pt x="48" y="123"/>
                  </a:lnTo>
                  <a:lnTo>
                    <a:pt x="55" y="122"/>
                  </a:lnTo>
                  <a:lnTo>
                    <a:pt x="60" y="119"/>
                  </a:lnTo>
                  <a:lnTo>
                    <a:pt x="66" y="125"/>
                  </a:lnTo>
                  <a:lnTo>
                    <a:pt x="74" y="129"/>
                  </a:lnTo>
                  <a:lnTo>
                    <a:pt x="80" y="136"/>
                  </a:lnTo>
                  <a:lnTo>
                    <a:pt x="85" y="142"/>
                  </a:lnTo>
                  <a:lnTo>
                    <a:pt x="88" y="146"/>
                  </a:lnTo>
                  <a:lnTo>
                    <a:pt x="86" y="148"/>
                  </a:lnTo>
                  <a:lnTo>
                    <a:pt x="81" y="148"/>
                  </a:lnTo>
                  <a:lnTo>
                    <a:pt x="74" y="146"/>
                  </a:lnTo>
                  <a:lnTo>
                    <a:pt x="65" y="145"/>
                  </a:lnTo>
                  <a:lnTo>
                    <a:pt x="58" y="143"/>
                  </a:lnTo>
                  <a:lnTo>
                    <a:pt x="54" y="142"/>
                  </a:lnTo>
                  <a:lnTo>
                    <a:pt x="52" y="139"/>
                  </a:lnTo>
                  <a:lnTo>
                    <a:pt x="49" y="134"/>
                  </a:lnTo>
                  <a:lnTo>
                    <a:pt x="43" y="131"/>
                  </a:lnTo>
                  <a:lnTo>
                    <a:pt x="34" y="128"/>
                  </a:lnTo>
                  <a:lnTo>
                    <a:pt x="23" y="129"/>
                  </a:lnTo>
                  <a:lnTo>
                    <a:pt x="12" y="134"/>
                  </a:lnTo>
                  <a:lnTo>
                    <a:pt x="4" y="143"/>
                  </a:lnTo>
                  <a:lnTo>
                    <a:pt x="0" y="154"/>
                  </a:lnTo>
                  <a:lnTo>
                    <a:pt x="0" y="166"/>
                  </a:lnTo>
                  <a:lnTo>
                    <a:pt x="1" y="174"/>
                  </a:lnTo>
                  <a:lnTo>
                    <a:pt x="3" y="180"/>
                  </a:lnTo>
                  <a:lnTo>
                    <a:pt x="6" y="185"/>
                  </a:lnTo>
                  <a:lnTo>
                    <a:pt x="9" y="189"/>
                  </a:lnTo>
                  <a:lnTo>
                    <a:pt x="15" y="193"/>
                  </a:lnTo>
                  <a:lnTo>
                    <a:pt x="21" y="196"/>
                  </a:lnTo>
                  <a:lnTo>
                    <a:pt x="29" y="197"/>
                  </a:lnTo>
                  <a:lnTo>
                    <a:pt x="37" y="197"/>
                  </a:lnTo>
                  <a:lnTo>
                    <a:pt x="43" y="196"/>
                  </a:lnTo>
                  <a:lnTo>
                    <a:pt x="51" y="194"/>
                  </a:lnTo>
                  <a:lnTo>
                    <a:pt x="55" y="191"/>
                  </a:lnTo>
                  <a:lnTo>
                    <a:pt x="58" y="188"/>
                  </a:lnTo>
                  <a:lnTo>
                    <a:pt x="65" y="182"/>
                  </a:lnTo>
                  <a:lnTo>
                    <a:pt x="72" y="182"/>
                  </a:lnTo>
                  <a:lnTo>
                    <a:pt x="78" y="183"/>
                  </a:lnTo>
                  <a:lnTo>
                    <a:pt x="85" y="185"/>
                  </a:lnTo>
                  <a:lnTo>
                    <a:pt x="71" y="197"/>
                  </a:lnTo>
                  <a:lnTo>
                    <a:pt x="60" y="214"/>
                  </a:lnTo>
                  <a:lnTo>
                    <a:pt x="54" y="231"/>
                  </a:lnTo>
                  <a:lnTo>
                    <a:pt x="58" y="245"/>
                  </a:lnTo>
                  <a:lnTo>
                    <a:pt x="65" y="249"/>
                  </a:lnTo>
                  <a:lnTo>
                    <a:pt x="71" y="251"/>
                  </a:lnTo>
                  <a:lnTo>
                    <a:pt x="78" y="253"/>
                  </a:lnTo>
                  <a:lnTo>
                    <a:pt x="86" y="253"/>
                  </a:lnTo>
                  <a:lnTo>
                    <a:pt x="92" y="251"/>
                  </a:lnTo>
                  <a:lnTo>
                    <a:pt x="100" y="248"/>
                  </a:lnTo>
                  <a:lnTo>
                    <a:pt x="105" y="243"/>
                  </a:lnTo>
                  <a:lnTo>
                    <a:pt x="109" y="239"/>
                  </a:lnTo>
                  <a:lnTo>
                    <a:pt x="114" y="226"/>
                  </a:lnTo>
                  <a:lnTo>
                    <a:pt x="115" y="214"/>
                  </a:lnTo>
                  <a:lnTo>
                    <a:pt x="114" y="202"/>
                  </a:lnTo>
                  <a:lnTo>
                    <a:pt x="109" y="193"/>
                  </a:lnTo>
                  <a:lnTo>
                    <a:pt x="105" y="186"/>
                  </a:lnTo>
                  <a:lnTo>
                    <a:pt x="105" y="182"/>
                  </a:lnTo>
                  <a:lnTo>
                    <a:pt x="108" y="179"/>
                  </a:lnTo>
                  <a:lnTo>
                    <a:pt x="112" y="177"/>
                  </a:lnTo>
                  <a:lnTo>
                    <a:pt x="115" y="179"/>
                  </a:lnTo>
                  <a:lnTo>
                    <a:pt x="118" y="183"/>
                  </a:lnTo>
                  <a:lnTo>
                    <a:pt x="120" y="191"/>
                  </a:lnTo>
                  <a:lnTo>
                    <a:pt x="122" y="199"/>
                  </a:lnTo>
                  <a:lnTo>
                    <a:pt x="125" y="206"/>
                  </a:lnTo>
                  <a:lnTo>
                    <a:pt x="132" y="214"/>
                  </a:lnTo>
                  <a:lnTo>
                    <a:pt x="145" y="217"/>
                  </a:lnTo>
                  <a:lnTo>
                    <a:pt x="162" y="208"/>
                  </a:lnTo>
                  <a:lnTo>
                    <a:pt x="168" y="214"/>
                  </a:lnTo>
                  <a:lnTo>
                    <a:pt x="177" y="219"/>
                  </a:lnTo>
                  <a:lnTo>
                    <a:pt x="186" y="222"/>
                  </a:lnTo>
                  <a:lnTo>
                    <a:pt x="197" y="222"/>
                  </a:lnTo>
                  <a:lnTo>
                    <a:pt x="208" y="220"/>
                  </a:lnTo>
                  <a:lnTo>
                    <a:pt x="217" y="214"/>
                  </a:lnTo>
                  <a:lnTo>
                    <a:pt x="226" y="205"/>
                  </a:lnTo>
                  <a:lnTo>
                    <a:pt x="232" y="191"/>
                  </a:lnTo>
                  <a:lnTo>
                    <a:pt x="232" y="189"/>
                  </a:lnTo>
                  <a:lnTo>
                    <a:pt x="232" y="186"/>
                  </a:lnTo>
                  <a:lnTo>
                    <a:pt x="231" y="185"/>
                  </a:lnTo>
                  <a:lnTo>
                    <a:pt x="229" y="183"/>
                  </a:lnTo>
                  <a:lnTo>
                    <a:pt x="228" y="177"/>
                  </a:lnTo>
                  <a:lnTo>
                    <a:pt x="222" y="168"/>
                  </a:lnTo>
                  <a:lnTo>
                    <a:pt x="209" y="160"/>
                  </a:lnTo>
                  <a:lnTo>
                    <a:pt x="194" y="162"/>
                  </a:lnTo>
                  <a:lnTo>
                    <a:pt x="185" y="163"/>
                  </a:lnTo>
                  <a:lnTo>
                    <a:pt x="177" y="160"/>
                  </a:lnTo>
                  <a:lnTo>
                    <a:pt x="171" y="156"/>
                  </a:lnTo>
                  <a:lnTo>
                    <a:pt x="166" y="149"/>
                  </a:lnTo>
                  <a:lnTo>
                    <a:pt x="174" y="142"/>
                  </a:lnTo>
                  <a:lnTo>
                    <a:pt x="182" y="133"/>
                  </a:lnTo>
                  <a:lnTo>
                    <a:pt x="189" y="126"/>
                  </a:lnTo>
                  <a:lnTo>
                    <a:pt x="195" y="120"/>
                  </a:lnTo>
                  <a:lnTo>
                    <a:pt x="205" y="120"/>
                  </a:lnTo>
                  <a:lnTo>
                    <a:pt x="212" y="120"/>
                  </a:lnTo>
                  <a:lnTo>
                    <a:pt x="219" y="120"/>
                  </a:lnTo>
                  <a:lnTo>
                    <a:pt x="225" y="119"/>
                  </a:lnTo>
                  <a:lnTo>
                    <a:pt x="231" y="116"/>
                  </a:lnTo>
                  <a:lnTo>
                    <a:pt x="236" y="113"/>
                  </a:lnTo>
                  <a:lnTo>
                    <a:pt x="240" y="108"/>
                  </a:lnTo>
                  <a:lnTo>
                    <a:pt x="243" y="103"/>
                  </a:lnTo>
                  <a:lnTo>
                    <a:pt x="246" y="93"/>
                  </a:lnTo>
                  <a:lnTo>
                    <a:pt x="248" y="83"/>
                  </a:lnTo>
                  <a:lnTo>
                    <a:pt x="245" y="74"/>
                  </a:lnTo>
                  <a:lnTo>
                    <a:pt x="239" y="65"/>
                  </a:lnTo>
                  <a:lnTo>
                    <a:pt x="234" y="60"/>
                  </a:lnTo>
                  <a:lnTo>
                    <a:pt x="229" y="57"/>
                  </a:lnTo>
                  <a:lnTo>
                    <a:pt x="222" y="56"/>
                  </a:lnTo>
                  <a:lnTo>
                    <a:pt x="216" y="56"/>
                  </a:lnTo>
                  <a:lnTo>
                    <a:pt x="208" y="56"/>
                  </a:lnTo>
                  <a:lnTo>
                    <a:pt x="202" y="57"/>
                  </a:lnTo>
                  <a:lnTo>
                    <a:pt x="195" y="59"/>
                  </a:lnTo>
                  <a:lnTo>
                    <a:pt x="191" y="62"/>
                  </a:lnTo>
                  <a:lnTo>
                    <a:pt x="185" y="69"/>
                  </a:lnTo>
                  <a:lnTo>
                    <a:pt x="183" y="77"/>
                  </a:lnTo>
                  <a:lnTo>
                    <a:pt x="183" y="83"/>
                  </a:lnTo>
                  <a:lnTo>
                    <a:pt x="183" y="89"/>
                  </a:lnTo>
                  <a:lnTo>
                    <a:pt x="175" y="99"/>
                  </a:lnTo>
                  <a:lnTo>
                    <a:pt x="166" y="108"/>
                  </a:lnTo>
                  <a:lnTo>
                    <a:pt x="157" y="114"/>
                  </a:lnTo>
                  <a:lnTo>
                    <a:pt x="152" y="117"/>
                  </a:lnTo>
                  <a:lnTo>
                    <a:pt x="149" y="114"/>
                  </a:lnTo>
                  <a:lnTo>
                    <a:pt x="146" y="111"/>
                  </a:lnTo>
                  <a:lnTo>
                    <a:pt x="142" y="108"/>
                  </a:lnTo>
                  <a:lnTo>
                    <a:pt x="137" y="106"/>
                  </a:lnTo>
                  <a:lnTo>
                    <a:pt x="142" y="97"/>
                  </a:lnTo>
                  <a:lnTo>
                    <a:pt x="146" y="86"/>
                  </a:lnTo>
                  <a:lnTo>
                    <a:pt x="148" y="76"/>
                  </a:lnTo>
                  <a:lnTo>
                    <a:pt x="151" y="69"/>
                  </a:lnTo>
                  <a:lnTo>
                    <a:pt x="162" y="60"/>
                  </a:lnTo>
                  <a:lnTo>
                    <a:pt x="171" y="49"/>
                  </a:lnTo>
                  <a:lnTo>
                    <a:pt x="174" y="37"/>
                  </a:lnTo>
                  <a:lnTo>
                    <a:pt x="174" y="25"/>
                  </a:lnTo>
                  <a:lnTo>
                    <a:pt x="168" y="16"/>
                  </a:lnTo>
                  <a:lnTo>
                    <a:pt x="159" y="6"/>
                  </a:lnTo>
                  <a:lnTo>
                    <a:pt x="146" y="2"/>
                  </a:lnTo>
                  <a:lnTo>
                    <a:pt x="134" y="0"/>
                  </a:lnTo>
                  <a:lnTo>
                    <a:pt x="126" y="2"/>
                  </a:lnTo>
                  <a:lnTo>
                    <a:pt x="120" y="6"/>
                  </a:lnTo>
                  <a:lnTo>
                    <a:pt x="112" y="11"/>
                  </a:lnTo>
                  <a:lnTo>
                    <a:pt x="106" y="17"/>
                  </a:lnTo>
                  <a:lnTo>
                    <a:pt x="102" y="22"/>
                  </a:lnTo>
                  <a:lnTo>
                    <a:pt x="98" y="26"/>
                  </a:lnTo>
                  <a:lnTo>
                    <a:pt x="97" y="31"/>
                  </a:lnTo>
                  <a:lnTo>
                    <a:pt x="97" y="37"/>
                  </a:lnTo>
                  <a:lnTo>
                    <a:pt x="100" y="48"/>
                  </a:lnTo>
                  <a:lnTo>
                    <a:pt x="106" y="56"/>
                  </a:lnTo>
                  <a:lnTo>
                    <a:pt x="112" y="62"/>
                  </a:lnTo>
                  <a:lnTo>
                    <a:pt x="118" y="66"/>
                  </a:lnTo>
                  <a:lnTo>
                    <a:pt x="120" y="77"/>
                  </a:lnTo>
                  <a:lnTo>
                    <a:pt x="118" y="86"/>
                  </a:lnTo>
                  <a:lnTo>
                    <a:pt x="118" y="94"/>
                  </a:lnTo>
                  <a:lnTo>
                    <a:pt x="118" y="100"/>
                  </a:lnTo>
                  <a:lnTo>
                    <a:pt x="112" y="100"/>
                  </a:lnTo>
                  <a:lnTo>
                    <a:pt x="108" y="102"/>
                  </a:lnTo>
                  <a:lnTo>
                    <a:pt x="105" y="105"/>
                  </a:lnTo>
                  <a:lnTo>
                    <a:pt x="103" y="105"/>
                  </a:lnTo>
                  <a:lnTo>
                    <a:pt x="94" y="94"/>
                  </a:lnTo>
                  <a:lnTo>
                    <a:pt x="88" y="79"/>
                  </a:lnTo>
                  <a:lnTo>
                    <a:pt x="78" y="63"/>
                  </a:lnTo>
                  <a:lnTo>
                    <a:pt x="60" y="57"/>
                  </a:lnTo>
                  <a:close/>
                </a:path>
              </a:pathLst>
            </a:custGeom>
            <a:solidFill>
              <a:srgbClr val="FFFF7F"/>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3" name="Freeform 39">
              <a:extLst>
                <a:ext uri="{FF2B5EF4-FFF2-40B4-BE49-F238E27FC236}">
                  <a16:creationId xmlns:a16="http://schemas.microsoft.com/office/drawing/2014/main" id="{EB19F31D-7684-4508-94D1-7E53D246E505}"/>
                </a:ext>
              </a:extLst>
            </p:cNvPr>
            <p:cNvSpPr>
              <a:spLocks/>
            </p:cNvSpPr>
            <p:nvPr/>
          </p:nvSpPr>
          <p:spPr bwMode="auto">
            <a:xfrm>
              <a:off x="5003" y="996"/>
              <a:ext cx="125" cy="221"/>
            </a:xfrm>
            <a:custGeom>
              <a:avLst/>
              <a:gdLst>
                <a:gd name="T0" fmla="*/ 126 w 254"/>
                <a:gd name="T1" fmla="*/ 0 h 441"/>
                <a:gd name="T2" fmla="*/ 116 w 254"/>
                <a:gd name="T3" fmla="*/ 14 h 441"/>
                <a:gd name="T4" fmla="*/ 104 w 254"/>
                <a:gd name="T5" fmla="*/ 26 h 441"/>
                <a:gd name="T6" fmla="*/ 91 w 254"/>
                <a:gd name="T7" fmla="*/ 36 h 441"/>
                <a:gd name="T8" fmla="*/ 77 w 254"/>
                <a:gd name="T9" fmla="*/ 44 h 441"/>
                <a:gd name="T10" fmla="*/ 64 w 254"/>
                <a:gd name="T11" fmla="*/ 50 h 441"/>
                <a:gd name="T12" fmla="*/ 50 w 254"/>
                <a:gd name="T13" fmla="*/ 54 h 441"/>
                <a:gd name="T14" fmla="*/ 36 w 254"/>
                <a:gd name="T15" fmla="*/ 55 h 441"/>
                <a:gd name="T16" fmla="*/ 23 w 254"/>
                <a:gd name="T17" fmla="*/ 55 h 441"/>
                <a:gd name="T18" fmla="*/ 24 w 254"/>
                <a:gd name="T19" fmla="*/ 60 h 441"/>
                <a:gd name="T20" fmla="*/ 24 w 254"/>
                <a:gd name="T21" fmla="*/ 66 h 441"/>
                <a:gd name="T22" fmla="*/ 23 w 254"/>
                <a:gd name="T23" fmla="*/ 72 h 441"/>
                <a:gd name="T24" fmla="*/ 21 w 254"/>
                <a:gd name="T25" fmla="*/ 78 h 441"/>
                <a:gd name="T26" fmla="*/ 18 w 254"/>
                <a:gd name="T27" fmla="*/ 85 h 441"/>
                <a:gd name="T28" fmla="*/ 13 w 254"/>
                <a:gd name="T29" fmla="*/ 92 h 441"/>
                <a:gd name="T30" fmla="*/ 8 w 254"/>
                <a:gd name="T31" fmla="*/ 97 h 441"/>
                <a:gd name="T32" fmla="*/ 0 w 254"/>
                <a:gd name="T33" fmla="*/ 102 h 441"/>
                <a:gd name="T34" fmla="*/ 9 w 254"/>
                <a:gd name="T35" fmla="*/ 115 h 441"/>
                <a:gd name="T36" fmla="*/ 14 w 254"/>
                <a:gd name="T37" fmla="*/ 133 h 441"/>
                <a:gd name="T38" fmla="*/ 14 w 254"/>
                <a:gd name="T39" fmla="*/ 151 h 441"/>
                <a:gd name="T40" fmla="*/ 8 w 254"/>
                <a:gd name="T41" fmla="*/ 166 h 441"/>
                <a:gd name="T42" fmla="*/ 13 w 254"/>
                <a:gd name="T43" fmla="*/ 168 h 441"/>
                <a:gd name="T44" fmla="*/ 20 w 254"/>
                <a:gd name="T45" fmla="*/ 172 h 441"/>
                <a:gd name="T46" fmla="*/ 28 w 254"/>
                <a:gd name="T47" fmla="*/ 175 h 441"/>
                <a:gd name="T48" fmla="*/ 37 w 254"/>
                <a:gd name="T49" fmla="*/ 181 h 441"/>
                <a:gd name="T50" fmla="*/ 44 w 254"/>
                <a:gd name="T51" fmla="*/ 188 h 441"/>
                <a:gd name="T52" fmla="*/ 51 w 254"/>
                <a:gd name="T53" fmla="*/ 197 h 441"/>
                <a:gd name="T54" fmla="*/ 57 w 254"/>
                <a:gd name="T55" fmla="*/ 208 h 441"/>
                <a:gd name="T56" fmla="*/ 61 w 254"/>
                <a:gd name="T57" fmla="*/ 221 h 441"/>
                <a:gd name="T58" fmla="*/ 64 w 254"/>
                <a:gd name="T59" fmla="*/ 213 h 441"/>
                <a:gd name="T60" fmla="*/ 69 w 254"/>
                <a:gd name="T61" fmla="*/ 205 h 441"/>
                <a:gd name="T62" fmla="*/ 74 w 254"/>
                <a:gd name="T63" fmla="*/ 197 h 441"/>
                <a:gd name="T64" fmla="*/ 80 w 254"/>
                <a:gd name="T65" fmla="*/ 188 h 441"/>
                <a:gd name="T66" fmla="*/ 87 w 254"/>
                <a:gd name="T67" fmla="*/ 182 h 441"/>
                <a:gd name="T68" fmla="*/ 96 w 254"/>
                <a:gd name="T69" fmla="*/ 176 h 441"/>
                <a:gd name="T70" fmla="*/ 104 w 254"/>
                <a:gd name="T71" fmla="*/ 172 h 441"/>
                <a:gd name="T72" fmla="*/ 114 w 254"/>
                <a:gd name="T73" fmla="*/ 171 h 441"/>
                <a:gd name="T74" fmla="*/ 110 w 254"/>
                <a:gd name="T75" fmla="*/ 161 h 441"/>
                <a:gd name="T76" fmla="*/ 107 w 254"/>
                <a:gd name="T77" fmla="*/ 148 h 441"/>
                <a:gd name="T78" fmla="*/ 109 w 254"/>
                <a:gd name="T79" fmla="*/ 135 h 441"/>
                <a:gd name="T80" fmla="*/ 118 w 254"/>
                <a:gd name="T81" fmla="*/ 120 h 441"/>
                <a:gd name="T82" fmla="*/ 110 w 254"/>
                <a:gd name="T83" fmla="*/ 96 h 441"/>
                <a:gd name="T84" fmla="*/ 107 w 254"/>
                <a:gd name="T85" fmla="*/ 73 h 441"/>
                <a:gd name="T86" fmla="*/ 108 w 254"/>
                <a:gd name="T87" fmla="*/ 53 h 441"/>
                <a:gd name="T88" fmla="*/ 111 w 254"/>
                <a:gd name="T89" fmla="*/ 38 h 441"/>
                <a:gd name="T90" fmla="*/ 115 w 254"/>
                <a:gd name="T91" fmla="*/ 28 h 441"/>
                <a:gd name="T92" fmla="*/ 119 w 254"/>
                <a:gd name="T93" fmla="*/ 18 h 441"/>
                <a:gd name="T94" fmla="*/ 123 w 254"/>
                <a:gd name="T95" fmla="*/ 11 h 441"/>
                <a:gd name="T96" fmla="*/ 126 w 254"/>
                <a:gd name="T97" fmla="*/ 6 h 441"/>
                <a:gd name="T98" fmla="*/ 127 w 254"/>
                <a:gd name="T99" fmla="*/ 5 h 441"/>
                <a:gd name="T100" fmla="*/ 127 w 254"/>
                <a:gd name="T101" fmla="*/ 3 h 441"/>
                <a:gd name="T102" fmla="*/ 127 w 254"/>
                <a:gd name="T103" fmla="*/ 2 h 441"/>
                <a:gd name="T104" fmla="*/ 126 w 254"/>
                <a:gd name="T105" fmla="*/ 2 h 441"/>
                <a:gd name="T106" fmla="*/ 126 w 254"/>
                <a:gd name="T107" fmla="*/ 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4" h="441">
                  <a:moveTo>
                    <a:pt x="251" y="0"/>
                  </a:moveTo>
                  <a:lnTo>
                    <a:pt x="231" y="27"/>
                  </a:lnTo>
                  <a:lnTo>
                    <a:pt x="208" y="52"/>
                  </a:lnTo>
                  <a:lnTo>
                    <a:pt x="182" y="72"/>
                  </a:lnTo>
                  <a:lnTo>
                    <a:pt x="154" y="87"/>
                  </a:lnTo>
                  <a:lnTo>
                    <a:pt x="127" y="100"/>
                  </a:lnTo>
                  <a:lnTo>
                    <a:pt x="99" y="107"/>
                  </a:lnTo>
                  <a:lnTo>
                    <a:pt x="71" y="110"/>
                  </a:lnTo>
                  <a:lnTo>
                    <a:pt x="46" y="110"/>
                  </a:lnTo>
                  <a:lnTo>
                    <a:pt x="48" y="120"/>
                  </a:lnTo>
                  <a:lnTo>
                    <a:pt x="48" y="132"/>
                  </a:lnTo>
                  <a:lnTo>
                    <a:pt x="46" y="144"/>
                  </a:lnTo>
                  <a:lnTo>
                    <a:pt x="42" y="156"/>
                  </a:lnTo>
                  <a:lnTo>
                    <a:pt x="36" y="170"/>
                  </a:lnTo>
                  <a:lnTo>
                    <a:pt x="26" y="183"/>
                  </a:lnTo>
                  <a:lnTo>
                    <a:pt x="16" y="193"/>
                  </a:lnTo>
                  <a:lnTo>
                    <a:pt x="0" y="203"/>
                  </a:lnTo>
                  <a:lnTo>
                    <a:pt x="17" y="230"/>
                  </a:lnTo>
                  <a:lnTo>
                    <a:pt x="28" y="266"/>
                  </a:lnTo>
                  <a:lnTo>
                    <a:pt x="28" y="301"/>
                  </a:lnTo>
                  <a:lnTo>
                    <a:pt x="16" y="332"/>
                  </a:lnTo>
                  <a:lnTo>
                    <a:pt x="26" y="336"/>
                  </a:lnTo>
                  <a:lnTo>
                    <a:pt x="40" y="343"/>
                  </a:lnTo>
                  <a:lnTo>
                    <a:pt x="56" y="350"/>
                  </a:lnTo>
                  <a:lnTo>
                    <a:pt x="73" y="361"/>
                  </a:lnTo>
                  <a:lnTo>
                    <a:pt x="88" y="376"/>
                  </a:lnTo>
                  <a:lnTo>
                    <a:pt x="102" y="393"/>
                  </a:lnTo>
                  <a:lnTo>
                    <a:pt x="114" y="415"/>
                  </a:lnTo>
                  <a:lnTo>
                    <a:pt x="122" y="441"/>
                  </a:lnTo>
                  <a:lnTo>
                    <a:pt x="128" y="426"/>
                  </a:lnTo>
                  <a:lnTo>
                    <a:pt x="137" y="409"/>
                  </a:lnTo>
                  <a:lnTo>
                    <a:pt x="148" y="393"/>
                  </a:lnTo>
                  <a:lnTo>
                    <a:pt x="160" y="376"/>
                  </a:lnTo>
                  <a:lnTo>
                    <a:pt x="174" y="363"/>
                  </a:lnTo>
                  <a:lnTo>
                    <a:pt x="191" y="352"/>
                  </a:lnTo>
                  <a:lnTo>
                    <a:pt x="208" y="344"/>
                  </a:lnTo>
                  <a:lnTo>
                    <a:pt x="228" y="341"/>
                  </a:lnTo>
                  <a:lnTo>
                    <a:pt x="219" y="321"/>
                  </a:lnTo>
                  <a:lnTo>
                    <a:pt x="214" y="296"/>
                  </a:lnTo>
                  <a:lnTo>
                    <a:pt x="218" y="269"/>
                  </a:lnTo>
                  <a:lnTo>
                    <a:pt x="236" y="239"/>
                  </a:lnTo>
                  <a:lnTo>
                    <a:pt x="219" y="192"/>
                  </a:lnTo>
                  <a:lnTo>
                    <a:pt x="214" y="146"/>
                  </a:lnTo>
                  <a:lnTo>
                    <a:pt x="216" y="106"/>
                  </a:lnTo>
                  <a:lnTo>
                    <a:pt x="222" y="75"/>
                  </a:lnTo>
                  <a:lnTo>
                    <a:pt x="230" y="56"/>
                  </a:lnTo>
                  <a:lnTo>
                    <a:pt x="238" y="36"/>
                  </a:lnTo>
                  <a:lnTo>
                    <a:pt x="245" y="21"/>
                  </a:lnTo>
                  <a:lnTo>
                    <a:pt x="251" y="12"/>
                  </a:lnTo>
                  <a:lnTo>
                    <a:pt x="254" y="9"/>
                  </a:lnTo>
                  <a:lnTo>
                    <a:pt x="254" y="6"/>
                  </a:lnTo>
                  <a:lnTo>
                    <a:pt x="253" y="4"/>
                  </a:lnTo>
                  <a:lnTo>
                    <a:pt x="251" y="3"/>
                  </a:lnTo>
                  <a:lnTo>
                    <a:pt x="251" y="0"/>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4" name="Freeform 40">
              <a:extLst>
                <a:ext uri="{FF2B5EF4-FFF2-40B4-BE49-F238E27FC236}">
                  <a16:creationId xmlns:a16="http://schemas.microsoft.com/office/drawing/2014/main" id="{4F41EC32-BB4C-4675-B866-ADEF8CB311ED}"/>
                </a:ext>
              </a:extLst>
            </p:cNvPr>
            <p:cNvSpPr>
              <a:spLocks/>
            </p:cNvSpPr>
            <p:nvPr/>
          </p:nvSpPr>
          <p:spPr bwMode="auto">
            <a:xfrm>
              <a:off x="5320" y="936"/>
              <a:ext cx="241" cy="182"/>
            </a:xfrm>
            <a:custGeom>
              <a:avLst/>
              <a:gdLst>
                <a:gd name="T0" fmla="*/ 109 w 478"/>
                <a:gd name="T1" fmla="*/ 0 h 364"/>
                <a:gd name="T2" fmla="*/ 101 w 478"/>
                <a:gd name="T3" fmla="*/ 2 h 364"/>
                <a:gd name="T4" fmla="*/ 91 w 478"/>
                <a:gd name="T5" fmla="*/ 6 h 364"/>
                <a:gd name="T6" fmla="*/ 78 w 478"/>
                <a:gd name="T7" fmla="*/ 11 h 364"/>
                <a:gd name="T8" fmla="*/ 65 w 478"/>
                <a:gd name="T9" fmla="*/ 15 h 364"/>
                <a:gd name="T10" fmla="*/ 51 w 478"/>
                <a:gd name="T11" fmla="*/ 19 h 364"/>
                <a:gd name="T12" fmla="*/ 38 w 478"/>
                <a:gd name="T13" fmla="*/ 22 h 364"/>
                <a:gd name="T14" fmla="*/ 27 w 478"/>
                <a:gd name="T15" fmla="*/ 25 h 364"/>
                <a:gd name="T16" fmla="*/ 16 w 478"/>
                <a:gd name="T17" fmla="*/ 26 h 364"/>
                <a:gd name="T18" fmla="*/ 11 w 478"/>
                <a:gd name="T19" fmla="*/ 25 h 364"/>
                <a:gd name="T20" fmla="*/ 7 w 478"/>
                <a:gd name="T21" fmla="*/ 24 h 364"/>
                <a:gd name="T22" fmla="*/ 3 w 478"/>
                <a:gd name="T23" fmla="*/ 23 h 364"/>
                <a:gd name="T24" fmla="*/ 0 w 478"/>
                <a:gd name="T25" fmla="*/ 23 h 364"/>
                <a:gd name="T26" fmla="*/ 14 w 478"/>
                <a:gd name="T27" fmla="*/ 31 h 364"/>
                <a:gd name="T28" fmla="*/ 25 w 478"/>
                <a:gd name="T29" fmla="*/ 42 h 364"/>
                <a:gd name="T30" fmla="*/ 35 w 478"/>
                <a:gd name="T31" fmla="*/ 55 h 364"/>
                <a:gd name="T32" fmla="*/ 44 w 478"/>
                <a:gd name="T33" fmla="*/ 69 h 364"/>
                <a:gd name="T34" fmla="*/ 53 w 478"/>
                <a:gd name="T35" fmla="*/ 85 h 364"/>
                <a:gd name="T36" fmla="*/ 59 w 478"/>
                <a:gd name="T37" fmla="*/ 102 h 364"/>
                <a:gd name="T38" fmla="*/ 64 w 478"/>
                <a:gd name="T39" fmla="*/ 119 h 364"/>
                <a:gd name="T40" fmla="*/ 67 w 478"/>
                <a:gd name="T41" fmla="*/ 137 h 364"/>
                <a:gd name="T42" fmla="*/ 74 w 478"/>
                <a:gd name="T43" fmla="*/ 137 h 364"/>
                <a:gd name="T44" fmla="*/ 81 w 478"/>
                <a:gd name="T45" fmla="*/ 139 h 364"/>
                <a:gd name="T46" fmla="*/ 90 w 478"/>
                <a:gd name="T47" fmla="*/ 142 h 364"/>
                <a:gd name="T48" fmla="*/ 99 w 478"/>
                <a:gd name="T49" fmla="*/ 148 h 364"/>
                <a:gd name="T50" fmla="*/ 108 w 478"/>
                <a:gd name="T51" fmla="*/ 155 h 364"/>
                <a:gd name="T52" fmla="*/ 117 w 478"/>
                <a:gd name="T53" fmla="*/ 162 h 364"/>
                <a:gd name="T54" fmla="*/ 124 w 478"/>
                <a:gd name="T55" fmla="*/ 172 h 364"/>
                <a:gd name="T56" fmla="*/ 130 w 478"/>
                <a:gd name="T57" fmla="*/ 182 h 364"/>
                <a:gd name="T58" fmla="*/ 137 w 478"/>
                <a:gd name="T59" fmla="*/ 177 h 364"/>
                <a:gd name="T60" fmla="*/ 146 w 478"/>
                <a:gd name="T61" fmla="*/ 172 h 364"/>
                <a:gd name="T62" fmla="*/ 158 w 478"/>
                <a:gd name="T63" fmla="*/ 167 h 364"/>
                <a:gd name="T64" fmla="*/ 171 w 478"/>
                <a:gd name="T65" fmla="*/ 164 h 364"/>
                <a:gd name="T66" fmla="*/ 185 w 478"/>
                <a:gd name="T67" fmla="*/ 162 h 364"/>
                <a:gd name="T68" fmla="*/ 202 w 478"/>
                <a:gd name="T69" fmla="*/ 164 h 364"/>
                <a:gd name="T70" fmla="*/ 220 w 478"/>
                <a:gd name="T71" fmla="*/ 169 h 364"/>
                <a:gd name="T72" fmla="*/ 239 w 478"/>
                <a:gd name="T73" fmla="*/ 176 h 364"/>
                <a:gd name="T74" fmla="*/ 234 w 478"/>
                <a:gd name="T75" fmla="*/ 169 h 364"/>
                <a:gd name="T76" fmla="*/ 228 w 478"/>
                <a:gd name="T77" fmla="*/ 161 h 364"/>
                <a:gd name="T78" fmla="*/ 223 w 478"/>
                <a:gd name="T79" fmla="*/ 151 h 364"/>
                <a:gd name="T80" fmla="*/ 219 w 478"/>
                <a:gd name="T81" fmla="*/ 139 h 364"/>
                <a:gd name="T82" fmla="*/ 218 w 478"/>
                <a:gd name="T83" fmla="*/ 126 h 364"/>
                <a:gd name="T84" fmla="*/ 218 w 478"/>
                <a:gd name="T85" fmla="*/ 112 h 364"/>
                <a:gd name="T86" fmla="*/ 222 w 478"/>
                <a:gd name="T87" fmla="*/ 96 h 364"/>
                <a:gd name="T88" fmla="*/ 229 w 478"/>
                <a:gd name="T89" fmla="*/ 78 h 364"/>
                <a:gd name="T90" fmla="*/ 218 w 478"/>
                <a:gd name="T91" fmla="*/ 76 h 364"/>
                <a:gd name="T92" fmla="*/ 207 w 478"/>
                <a:gd name="T93" fmla="*/ 72 h 364"/>
                <a:gd name="T94" fmla="*/ 196 w 478"/>
                <a:gd name="T95" fmla="*/ 67 h 364"/>
                <a:gd name="T96" fmla="*/ 186 w 478"/>
                <a:gd name="T97" fmla="*/ 61 h 364"/>
                <a:gd name="T98" fmla="*/ 178 w 478"/>
                <a:gd name="T99" fmla="*/ 52 h 364"/>
                <a:gd name="T100" fmla="*/ 171 w 478"/>
                <a:gd name="T101" fmla="*/ 42 h 364"/>
                <a:gd name="T102" fmla="*/ 168 w 478"/>
                <a:gd name="T103" fmla="*/ 28 h 364"/>
                <a:gd name="T104" fmla="*/ 167 w 478"/>
                <a:gd name="T105" fmla="*/ 12 h 364"/>
                <a:gd name="T106" fmla="*/ 161 w 478"/>
                <a:gd name="T107" fmla="*/ 13 h 364"/>
                <a:gd name="T108" fmla="*/ 155 w 478"/>
                <a:gd name="T109" fmla="*/ 15 h 364"/>
                <a:gd name="T110" fmla="*/ 148 w 478"/>
                <a:gd name="T111" fmla="*/ 15 h 364"/>
                <a:gd name="T112" fmla="*/ 141 w 478"/>
                <a:gd name="T113" fmla="*/ 15 h 364"/>
                <a:gd name="T114" fmla="*/ 133 w 478"/>
                <a:gd name="T115" fmla="*/ 13 h 364"/>
                <a:gd name="T116" fmla="*/ 125 w 478"/>
                <a:gd name="T117" fmla="*/ 10 h 364"/>
                <a:gd name="T118" fmla="*/ 118 w 478"/>
                <a:gd name="T119" fmla="*/ 6 h 364"/>
                <a:gd name="T120" fmla="*/ 109 w 478"/>
                <a:gd name="T121" fmla="*/ 0 h 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8" h="364">
                  <a:moveTo>
                    <a:pt x="218" y="0"/>
                  </a:moveTo>
                  <a:lnTo>
                    <a:pt x="201" y="4"/>
                  </a:lnTo>
                  <a:lnTo>
                    <a:pt x="181" y="12"/>
                  </a:lnTo>
                  <a:lnTo>
                    <a:pt x="156" y="21"/>
                  </a:lnTo>
                  <a:lnTo>
                    <a:pt x="130" y="29"/>
                  </a:lnTo>
                  <a:lnTo>
                    <a:pt x="102" y="37"/>
                  </a:lnTo>
                  <a:lnTo>
                    <a:pt x="76" y="44"/>
                  </a:lnTo>
                  <a:lnTo>
                    <a:pt x="53" y="49"/>
                  </a:lnTo>
                  <a:lnTo>
                    <a:pt x="31" y="51"/>
                  </a:lnTo>
                  <a:lnTo>
                    <a:pt x="22" y="49"/>
                  </a:lnTo>
                  <a:lnTo>
                    <a:pt x="13" y="47"/>
                  </a:lnTo>
                  <a:lnTo>
                    <a:pt x="5" y="46"/>
                  </a:lnTo>
                  <a:lnTo>
                    <a:pt x="0" y="46"/>
                  </a:lnTo>
                  <a:lnTo>
                    <a:pt x="27" y="61"/>
                  </a:lnTo>
                  <a:lnTo>
                    <a:pt x="50" y="83"/>
                  </a:lnTo>
                  <a:lnTo>
                    <a:pt x="70" y="109"/>
                  </a:lnTo>
                  <a:lnTo>
                    <a:pt x="88" y="137"/>
                  </a:lnTo>
                  <a:lnTo>
                    <a:pt x="105" y="169"/>
                  </a:lnTo>
                  <a:lnTo>
                    <a:pt x="117" y="203"/>
                  </a:lnTo>
                  <a:lnTo>
                    <a:pt x="128" y="238"/>
                  </a:lnTo>
                  <a:lnTo>
                    <a:pt x="134" y="274"/>
                  </a:lnTo>
                  <a:lnTo>
                    <a:pt x="147" y="274"/>
                  </a:lnTo>
                  <a:lnTo>
                    <a:pt x="162" y="277"/>
                  </a:lnTo>
                  <a:lnTo>
                    <a:pt x="179" y="284"/>
                  </a:lnTo>
                  <a:lnTo>
                    <a:pt x="198" y="295"/>
                  </a:lnTo>
                  <a:lnTo>
                    <a:pt x="216" y="309"/>
                  </a:lnTo>
                  <a:lnTo>
                    <a:pt x="233" y="324"/>
                  </a:lnTo>
                  <a:lnTo>
                    <a:pt x="248" y="343"/>
                  </a:lnTo>
                  <a:lnTo>
                    <a:pt x="259" y="364"/>
                  </a:lnTo>
                  <a:lnTo>
                    <a:pt x="273" y="354"/>
                  </a:lnTo>
                  <a:lnTo>
                    <a:pt x="292" y="343"/>
                  </a:lnTo>
                  <a:lnTo>
                    <a:pt x="315" y="334"/>
                  </a:lnTo>
                  <a:lnTo>
                    <a:pt x="341" y="327"/>
                  </a:lnTo>
                  <a:lnTo>
                    <a:pt x="370" y="324"/>
                  </a:lnTo>
                  <a:lnTo>
                    <a:pt x="404" y="327"/>
                  </a:lnTo>
                  <a:lnTo>
                    <a:pt x="439" y="337"/>
                  </a:lnTo>
                  <a:lnTo>
                    <a:pt x="478" y="352"/>
                  </a:lnTo>
                  <a:lnTo>
                    <a:pt x="467" y="338"/>
                  </a:lnTo>
                  <a:lnTo>
                    <a:pt x="455" y="321"/>
                  </a:lnTo>
                  <a:lnTo>
                    <a:pt x="446" y="301"/>
                  </a:lnTo>
                  <a:lnTo>
                    <a:pt x="438" y="278"/>
                  </a:lnTo>
                  <a:lnTo>
                    <a:pt x="435" y="252"/>
                  </a:lnTo>
                  <a:lnTo>
                    <a:pt x="435" y="223"/>
                  </a:lnTo>
                  <a:lnTo>
                    <a:pt x="443" y="191"/>
                  </a:lnTo>
                  <a:lnTo>
                    <a:pt x="458" y="155"/>
                  </a:lnTo>
                  <a:lnTo>
                    <a:pt x="436" y="151"/>
                  </a:lnTo>
                  <a:lnTo>
                    <a:pt x="413" y="143"/>
                  </a:lnTo>
                  <a:lnTo>
                    <a:pt x="392" y="134"/>
                  </a:lnTo>
                  <a:lnTo>
                    <a:pt x="372" y="121"/>
                  </a:lnTo>
                  <a:lnTo>
                    <a:pt x="355" y="104"/>
                  </a:lnTo>
                  <a:lnTo>
                    <a:pt x="342" y="83"/>
                  </a:lnTo>
                  <a:lnTo>
                    <a:pt x="335" y="55"/>
                  </a:lnTo>
                  <a:lnTo>
                    <a:pt x="333" y="23"/>
                  </a:lnTo>
                  <a:lnTo>
                    <a:pt x="321" y="26"/>
                  </a:lnTo>
                  <a:lnTo>
                    <a:pt x="309" y="29"/>
                  </a:lnTo>
                  <a:lnTo>
                    <a:pt x="295" y="29"/>
                  </a:lnTo>
                  <a:lnTo>
                    <a:pt x="281" y="29"/>
                  </a:lnTo>
                  <a:lnTo>
                    <a:pt x="265" y="26"/>
                  </a:lnTo>
                  <a:lnTo>
                    <a:pt x="250" y="20"/>
                  </a:lnTo>
                  <a:lnTo>
                    <a:pt x="235" y="12"/>
                  </a:lnTo>
                  <a:lnTo>
                    <a:pt x="218" y="0"/>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5" name="Freeform 41">
              <a:extLst>
                <a:ext uri="{FF2B5EF4-FFF2-40B4-BE49-F238E27FC236}">
                  <a16:creationId xmlns:a16="http://schemas.microsoft.com/office/drawing/2014/main" id="{15A74243-180E-4B89-A5F3-70DCD310B8CE}"/>
                </a:ext>
              </a:extLst>
            </p:cNvPr>
            <p:cNvSpPr>
              <a:spLocks/>
            </p:cNvSpPr>
            <p:nvPr/>
          </p:nvSpPr>
          <p:spPr bwMode="auto">
            <a:xfrm>
              <a:off x="5202" y="662"/>
              <a:ext cx="208" cy="258"/>
            </a:xfrm>
            <a:custGeom>
              <a:avLst/>
              <a:gdLst>
                <a:gd name="T0" fmla="*/ 176 w 419"/>
                <a:gd name="T1" fmla="*/ 125 h 515"/>
                <a:gd name="T2" fmla="*/ 149 w 419"/>
                <a:gd name="T3" fmla="*/ 126 h 515"/>
                <a:gd name="T4" fmla="*/ 114 w 419"/>
                <a:gd name="T5" fmla="*/ 139 h 515"/>
                <a:gd name="T6" fmla="*/ 81 w 419"/>
                <a:gd name="T7" fmla="*/ 169 h 515"/>
                <a:gd name="T8" fmla="*/ 65 w 419"/>
                <a:gd name="T9" fmla="*/ 205 h 515"/>
                <a:gd name="T10" fmla="*/ 58 w 419"/>
                <a:gd name="T11" fmla="*/ 224 h 515"/>
                <a:gd name="T12" fmla="*/ 52 w 419"/>
                <a:gd name="T13" fmla="*/ 238 h 515"/>
                <a:gd name="T14" fmla="*/ 44 w 419"/>
                <a:gd name="T15" fmla="*/ 246 h 515"/>
                <a:gd name="T16" fmla="*/ 34 w 419"/>
                <a:gd name="T17" fmla="*/ 249 h 515"/>
                <a:gd name="T18" fmla="*/ 23 w 419"/>
                <a:gd name="T19" fmla="*/ 251 h 515"/>
                <a:gd name="T20" fmla="*/ 13 w 419"/>
                <a:gd name="T21" fmla="*/ 253 h 515"/>
                <a:gd name="T22" fmla="*/ 5 w 419"/>
                <a:gd name="T23" fmla="*/ 256 h 515"/>
                <a:gd name="T24" fmla="*/ 1 w 419"/>
                <a:gd name="T25" fmla="*/ 257 h 515"/>
                <a:gd name="T26" fmla="*/ 1 w 419"/>
                <a:gd name="T27" fmla="*/ 255 h 515"/>
                <a:gd name="T28" fmla="*/ 18 w 419"/>
                <a:gd name="T29" fmla="*/ 246 h 515"/>
                <a:gd name="T30" fmla="*/ 41 w 419"/>
                <a:gd name="T31" fmla="*/ 220 h 515"/>
                <a:gd name="T32" fmla="*/ 50 w 419"/>
                <a:gd name="T33" fmla="*/ 189 h 515"/>
                <a:gd name="T34" fmla="*/ 53 w 419"/>
                <a:gd name="T35" fmla="*/ 162 h 515"/>
                <a:gd name="T36" fmla="*/ 52 w 419"/>
                <a:gd name="T37" fmla="*/ 143 h 515"/>
                <a:gd name="T38" fmla="*/ 47 w 419"/>
                <a:gd name="T39" fmla="*/ 122 h 515"/>
                <a:gd name="T40" fmla="*/ 51 w 419"/>
                <a:gd name="T41" fmla="*/ 109 h 515"/>
                <a:gd name="T42" fmla="*/ 67 w 419"/>
                <a:gd name="T43" fmla="*/ 98 h 515"/>
                <a:gd name="T44" fmla="*/ 82 w 419"/>
                <a:gd name="T45" fmla="*/ 79 h 515"/>
                <a:gd name="T46" fmla="*/ 87 w 419"/>
                <a:gd name="T47" fmla="*/ 57 h 515"/>
                <a:gd name="T48" fmla="*/ 93 w 419"/>
                <a:gd name="T49" fmla="*/ 45 h 515"/>
                <a:gd name="T50" fmla="*/ 117 w 419"/>
                <a:gd name="T51" fmla="*/ 37 h 515"/>
                <a:gd name="T52" fmla="*/ 142 w 419"/>
                <a:gd name="T53" fmla="*/ 24 h 515"/>
                <a:gd name="T54" fmla="*/ 164 w 419"/>
                <a:gd name="T55" fmla="*/ 8 h 515"/>
                <a:gd name="T56" fmla="*/ 170 w 419"/>
                <a:gd name="T57" fmla="*/ 10 h 515"/>
                <a:gd name="T58" fmla="*/ 174 w 419"/>
                <a:gd name="T59" fmla="*/ 34 h 515"/>
                <a:gd name="T60" fmla="*/ 184 w 419"/>
                <a:gd name="T61" fmla="*/ 59 h 515"/>
                <a:gd name="T62" fmla="*/ 199 w 419"/>
                <a:gd name="T63" fmla="*/ 78 h 515"/>
                <a:gd name="T64" fmla="*/ 203 w 419"/>
                <a:gd name="T65" fmla="*/ 85 h 515"/>
                <a:gd name="T66" fmla="*/ 189 w 419"/>
                <a:gd name="T67" fmla="*/ 92 h 515"/>
                <a:gd name="T68" fmla="*/ 180 w 419"/>
                <a:gd name="T69" fmla="*/ 102 h 515"/>
                <a:gd name="T70" fmla="*/ 179 w 419"/>
                <a:gd name="T71" fmla="*/ 115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 h="515">
                  <a:moveTo>
                    <a:pt x="367" y="249"/>
                  </a:moveTo>
                  <a:lnTo>
                    <a:pt x="353" y="249"/>
                  </a:lnTo>
                  <a:lnTo>
                    <a:pt x="330" y="249"/>
                  </a:lnTo>
                  <a:lnTo>
                    <a:pt x="299" y="252"/>
                  </a:lnTo>
                  <a:lnTo>
                    <a:pt x="265" y="261"/>
                  </a:lnTo>
                  <a:lnTo>
                    <a:pt x="228" y="277"/>
                  </a:lnTo>
                  <a:lnTo>
                    <a:pt x="193" y="301"/>
                  </a:lnTo>
                  <a:lnTo>
                    <a:pt x="162" y="337"/>
                  </a:lnTo>
                  <a:lnTo>
                    <a:pt x="138" y="386"/>
                  </a:lnTo>
                  <a:lnTo>
                    <a:pt x="130" y="409"/>
                  </a:lnTo>
                  <a:lnTo>
                    <a:pt x="122" y="429"/>
                  </a:lnTo>
                  <a:lnTo>
                    <a:pt x="116" y="447"/>
                  </a:lnTo>
                  <a:lnTo>
                    <a:pt x="110" y="463"/>
                  </a:lnTo>
                  <a:lnTo>
                    <a:pt x="104" y="475"/>
                  </a:lnTo>
                  <a:lnTo>
                    <a:pt x="96" y="484"/>
                  </a:lnTo>
                  <a:lnTo>
                    <a:pt x="88" y="492"/>
                  </a:lnTo>
                  <a:lnTo>
                    <a:pt x="79" y="495"/>
                  </a:lnTo>
                  <a:lnTo>
                    <a:pt x="68" y="497"/>
                  </a:lnTo>
                  <a:lnTo>
                    <a:pt x="57" y="500"/>
                  </a:lnTo>
                  <a:lnTo>
                    <a:pt x="47" y="501"/>
                  </a:lnTo>
                  <a:lnTo>
                    <a:pt x="37" y="504"/>
                  </a:lnTo>
                  <a:lnTo>
                    <a:pt x="27" y="506"/>
                  </a:lnTo>
                  <a:lnTo>
                    <a:pt x="17" y="509"/>
                  </a:lnTo>
                  <a:lnTo>
                    <a:pt x="10" y="512"/>
                  </a:lnTo>
                  <a:lnTo>
                    <a:pt x="3" y="515"/>
                  </a:lnTo>
                  <a:lnTo>
                    <a:pt x="3" y="513"/>
                  </a:lnTo>
                  <a:lnTo>
                    <a:pt x="3" y="510"/>
                  </a:lnTo>
                  <a:lnTo>
                    <a:pt x="2" y="509"/>
                  </a:lnTo>
                  <a:lnTo>
                    <a:pt x="0" y="507"/>
                  </a:lnTo>
                  <a:lnTo>
                    <a:pt x="36" y="492"/>
                  </a:lnTo>
                  <a:lnTo>
                    <a:pt x="64" y="469"/>
                  </a:lnTo>
                  <a:lnTo>
                    <a:pt x="82" y="440"/>
                  </a:lnTo>
                  <a:lnTo>
                    <a:pt x="94" y="409"/>
                  </a:lnTo>
                  <a:lnTo>
                    <a:pt x="101" y="378"/>
                  </a:lnTo>
                  <a:lnTo>
                    <a:pt x="105" y="347"/>
                  </a:lnTo>
                  <a:lnTo>
                    <a:pt x="107" y="323"/>
                  </a:lnTo>
                  <a:lnTo>
                    <a:pt x="107" y="303"/>
                  </a:lnTo>
                  <a:lnTo>
                    <a:pt x="105" y="286"/>
                  </a:lnTo>
                  <a:lnTo>
                    <a:pt x="101" y="266"/>
                  </a:lnTo>
                  <a:lnTo>
                    <a:pt x="94" y="244"/>
                  </a:lnTo>
                  <a:lnTo>
                    <a:pt x="88" y="220"/>
                  </a:lnTo>
                  <a:lnTo>
                    <a:pt x="102" y="217"/>
                  </a:lnTo>
                  <a:lnTo>
                    <a:pt x="117" y="207"/>
                  </a:lnTo>
                  <a:lnTo>
                    <a:pt x="134" y="195"/>
                  </a:lnTo>
                  <a:lnTo>
                    <a:pt x="150" y="178"/>
                  </a:lnTo>
                  <a:lnTo>
                    <a:pt x="164" y="158"/>
                  </a:lnTo>
                  <a:lnTo>
                    <a:pt x="171" y="137"/>
                  </a:lnTo>
                  <a:lnTo>
                    <a:pt x="174" y="114"/>
                  </a:lnTo>
                  <a:lnTo>
                    <a:pt x="168" y="90"/>
                  </a:lnTo>
                  <a:lnTo>
                    <a:pt x="187" y="89"/>
                  </a:lnTo>
                  <a:lnTo>
                    <a:pt x="208" y="83"/>
                  </a:lnTo>
                  <a:lnTo>
                    <a:pt x="235" y="74"/>
                  </a:lnTo>
                  <a:lnTo>
                    <a:pt x="261" y="61"/>
                  </a:lnTo>
                  <a:lnTo>
                    <a:pt x="285" y="47"/>
                  </a:lnTo>
                  <a:lnTo>
                    <a:pt x="309" y="32"/>
                  </a:lnTo>
                  <a:lnTo>
                    <a:pt x="329" y="15"/>
                  </a:lnTo>
                  <a:lnTo>
                    <a:pt x="341" y="0"/>
                  </a:lnTo>
                  <a:lnTo>
                    <a:pt x="341" y="20"/>
                  </a:lnTo>
                  <a:lnTo>
                    <a:pt x="342" y="43"/>
                  </a:lnTo>
                  <a:lnTo>
                    <a:pt x="349" y="67"/>
                  </a:lnTo>
                  <a:lnTo>
                    <a:pt x="356" y="92"/>
                  </a:lnTo>
                  <a:lnTo>
                    <a:pt x="369" y="117"/>
                  </a:lnTo>
                  <a:lnTo>
                    <a:pt x="382" y="138"/>
                  </a:lnTo>
                  <a:lnTo>
                    <a:pt x="399" y="155"/>
                  </a:lnTo>
                  <a:lnTo>
                    <a:pt x="419" y="169"/>
                  </a:lnTo>
                  <a:lnTo>
                    <a:pt x="406" y="170"/>
                  </a:lnTo>
                  <a:lnTo>
                    <a:pt x="393" y="175"/>
                  </a:lnTo>
                  <a:lnTo>
                    <a:pt x="379" y="183"/>
                  </a:lnTo>
                  <a:lnTo>
                    <a:pt x="369" y="190"/>
                  </a:lnTo>
                  <a:lnTo>
                    <a:pt x="361" y="203"/>
                  </a:lnTo>
                  <a:lnTo>
                    <a:pt x="358" y="215"/>
                  </a:lnTo>
                  <a:lnTo>
                    <a:pt x="359" y="230"/>
                  </a:lnTo>
                  <a:lnTo>
                    <a:pt x="367" y="249"/>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6" name="Freeform 42">
              <a:extLst>
                <a:ext uri="{FF2B5EF4-FFF2-40B4-BE49-F238E27FC236}">
                  <a16:creationId xmlns:a16="http://schemas.microsoft.com/office/drawing/2014/main" id="{4BE5A0C3-FF00-4EA1-95FE-543489950496}"/>
                </a:ext>
              </a:extLst>
            </p:cNvPr>
            <p:cNvSpPr>
              <a:spLocks/>
            </p:cNvSpPr>
            <p:nvPr/>
          </p:nvSpPr>
          <p:spPr bwMode="auto">
            <a:xfrm>
              <a:off x="5132" y="666"/>
              <a:ext cx="125" cy="250"/>
            </a:xfrm>
            <a:custGeom>
              <a:avLst/>
              <a:gdLst>
                <a:gd name="T0" fmla="*/ 68 w 248"/>
                <a:gd name="T1" fmla="*/ 247 h 500"/>
                <a:gd name="T2" fmla="*/ 59 w 248"/>
                <a:gd name="T3" fmla="*/ 239 h 500"/>
                <a:gd name="T4" fmla="*/ 47 w 248"/>
                <a:gd name="T5" fmla="*/ 240 h 500"/>
                <a:gd name="T6" fmla="*/ 40 w 248"/>
                <a:gd name="T7" fmla="*/ 237 h 500"/>
                <a:gd name="T8" fmla="*/ 41 w 248"/>
                <a:gd name="T9" fmla="*/ 230 h 500"/>
                <a:gd name="T10" fmla="*/ 49 w 248"/>
                <a:gd name="T11" fmla="*/ 222 h 500"/>
                <a:gd name="T12" fmla="*/ 57 w 248"/>
                <a:gd name="T13" fmla="*/ 219 h 500"/>
                <a:gd name="T14" fmla="*/ 64 w 248"/>
                <a:gd name="T15" fmla="*/ 219 h 500"/>
                <a:gd name="T16" fmla="*/ 70 w 248"/>
                <a:gd name="T17" fmla="*/ 217 h 500"/>
                <a:gd name="T18" fmla="*/ 74 w 248"/>
                <a:gd name="T19" fmla="*/ 213 h 500"/>
                <a:gd name="T20" fmla="*/ 77 w 248"/>
                <a:gd name="T21" fmla="*/ 208 h 500"/>
                <a:gd name="T22" fmla="*/ 77 w 248"/>
                <a:gd name="T23" fmla="*/ 203 h 500"/>
                <a:gd name="T24" fmla="*/ 77 w 248"/>
                <a:gd name="T25" fmla="*/ 198 h 500"/>
                <a:gd name="T26" fmla="*/ 75 w 248"/>
                <a:gd name="T27" fmla="*/ 193 h 500"/>
                <a:gd name="T28" fmla="*/ 71 w 248"/>
                <a:gd name="T29" fmla="*/ 189 h 500"/>
                <a:gd name="T30" fmla="*/ 65 w 248"/>
                <a:gd name="T31" fmla="*/ 187 h 500"/>
                <a:gd name="T32" fmla="*/ 58 w 248"/>
                <a:gd name="T33" fmla="*/ 187 h 500"/>
                <a:gd name="T34" fmla="*/ 52 w 248"/>
                <a:gd name="T35" fmla="*/ 188 h 500"/>
                <a:gd name="T36" fmla="*/ 47 w 248"/>
                <a:gd name="T37" fmla="*/ 193 h 500"/>
                <a:gd name="T38" fmla="*/ 46 w 248"/>
                <a:gd name="T39" fmla="*/ 200 h 500"/>
                <a:gd name="T40" fmla="*/ 42 w 248"/>
                <a:gd name="T41" fmla="*/ 208 h 500"/>
                <a:gd name="T42" fmla="*/ 33 w 248"/>
                <a:gd name="T43" fmla="*/ 216 h 500"/>
                <a:gd name="T44" fmla="*/ 29 w 248"/>
                <a:gd name="T45" fmla="*/ 216 h 500"/>
                <a:gd name="T46" fmla="*/ 25 w 248"/>
                <a:gd name="T47" fmla="*/ 213 h 500"/>
                <a:gd name="T48" fmla="*/ 25 w 248"/>
                <a:gd name="T49" fmla="*/ 207 h 500"/>
                <a:gd name="T50" fmla="*/ 28 w 248"/>
                <a:gd name="T51" fmla="*/ 197 h 500"/>
                <a:gd name="T52" fmla="*/ 34 w 248"/>
                <a:gd name="T53" fmla="*/ 190 h 500"/>
                <a:gd name="T54" fmla="*/ 40 w 248"/>
                <a:gd name="T55" fmla="*/ 182 h 500"/>
                <a:gd name="T56" fmla="*/ 42 w 248"/>
                <a:gd name="T57" fmla="*/ 176 h 500"/>
                <a:gd name="T58" fmla="*/ 42 w 248"/>
                <a:gd name="T59" fmla="*/ 173 h 500"/>
                <a:gd name="T60" fmla="*/ 39 w 248"/>
                <a:gd name="T61" fmla="*/ 168 h 500"/>
                <a:gd name="T62" fmla="*/ 33 w 248"/>
                <a:gd name="T63" fmla="*/ 162 h 500"/>
                <a:gd name="T64" fmla="*/ 23 w 248"/>
                <a:gd name="T65" fmla="*/ 159 h 500"/>
                <a:gd name="T66" fmla="*/ 17 w 248"/>
                <a:gd name="T67" fmla="*/ 160 h 500"/>
                <a:gd name="T68" fmla="*/ 13 w 248"/>
                <a:gd name="T69" fmla="*/ 163 h 500"/>
                <a:gd name="T70" fmla="*/ 9 w 248"/>
                <a:gd name="T71" fmla="*/ 166 h 500"/>
                <a:gd name="T72" fmla="*/ 3 w 248"/>
                <a:gd name="T73" fmla="*/ 156 h 500"/>
                <a:gd name="T74" fmla="*/ 0 w 248"/>
                <a:gd name="T75" fmla="*/ 132 h 500"/>
                <a:gd name="T76" fmla="*/ 7 w 248"/>
                <a:gd name="T77" fmla="*/ 107 h 500"/>
                <a:gd name="T78" fmla="*/ 19 w 248"/>
                <a:gd name="T79" fmla="*/ 83 h 500"/>
                <a:gd name="T80" fmla="*/ 36 w 248"/>
                <a:gd name="T81" fmla="*/ 60 h 500"/>
                <a:gd name="T82" fmla="*/ 56 w 248"/>
                <a:gd name="T83" fmla="*/ 40 h 500"/>
                <a:gd name="T84" fmla="*/ 77 w 248"/>
                <a:gd name="T85" fmla="*/ 24 h 500"/>
                <a:gd name="T86" fmla="*/ 97 w 248"/>
                <a:gd name="T87" fmla="*/ 12 h 500"/>
                <a:gd name="T88" fmla="*/ 108 w 248"/>
                <a:gd name="T89" fmla="*/ 7 h 500"/>
                <a:gd name="T90" fmla="*/ 116 w 248"/>
                <a:gd name="T91" fmla="*/ 4 h 500"/>
                <a:gd name="T92" fmla="*/ 123 w 248"/>
                <a:gd name="T93" fmla="*/ 0 h 500"/>
                <a:gd name="T94" fmla="*/ 124 w 248"/>
                <a:gd name="T95" fmla="*/ 2 h 500"/>
                <a:gd name="T96" fmla="*/ 114 w 248"/>
                <a:gd name="T97" fmla="*/ 17 h 500"/>
                <a:gd name="T98" fmla="*/ 102 w 248"/>
                <a:gd name="T99" fmla="*/ 45 h 500"/>
                <a:gd name="T100" fmla="*/ 102 w 248"/>
                <a:gd name="T101" fmla="*/ 69 h 500"/>
                <a:gd name="T102" fmla="*/ 109 w 248"/>
                <a:gd name="T103" fmla="*/ 94 h 500"/>
                <a:gd name="T104" fmla="*/ 116 w 248"/>
                <a:gd name="T105" fmla="*/ 119 h 500"/>
                <a:gd name="T106" fmla="*/ 121 w 248"/>
                <a:gd name="T107" fmla="*/ 140 h 500"/>
                <a:gd name="T108" fmla="*/ 122 w 248"/>
                <a:gd name="T109" fmla="*/ 158 h 500"/>
                <a:gd name="T110" fmla="*/ 119 w 248"/>
                <a:gd name="T111" fmla="*/ 186 h 500"/>
                <a:gd name="T112" fmla="*/ 110 w 248"/>
                <a:gd name="T113" fmla="*/ 217 h 500"/>
                <a:gd name="T114" fmla="*/ 87 w 248"/>
                <a:gd name="T115" fmla="*/ 243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 h="500">
                  <a:moveTo>
                    <a:pt x="137" y="500"/>
                  </a:moveTo>
                  <a:lnTo>
                    <a:pt x="136" y="494"/>
                  </a:lnTo>
                  <a:lnTo>
                    <a:pt x="130" y="485"/>
                  </a:lnTo>
                  <a:lnTo>
                    <a:pt x="117" y="477"/>
                  </a:lnTo>
                  <a:lnTo>
                    <a:pt x="102" y="479"/>
                  </a:lnTo>
                  <a:lnTo>
                    <a:pt x="93" y="480"/>
                  </a:lnTo>
                  <a:lnTo>
                    <a:pt x="85" y="477"/>
                  </a:lnTo>
                  <a:lnTo>
                    <a:pt x="79" y="473"/>
                  </a:lnTo>
                  <a:lnTo>
                    <a:pt x="74" y="466"/>
                  </a:lnTo>
                  <a:lnTo>
                    <a:pt x="82" y="459"/>
                  </a:lnTo>
                  <a:lnTo>
                    <a:pt x="90" y="450"/>
                  </a:lnTo>
                  <a:lnTo>
                    <a:pt x="97" y="443"/>
                  </a:lnTo>
                  <a:lnTo>
                    <a:pt x="103" y="437"/>
                  </a:lnTo>
                  <a:lnTo>
                    <a:pt x="113" y="437"/>
                  </a:lnTo>
                  <a:lnTo>
                    <a:pt x="120" y="437"/>
                  </a:lnTo>
                  <a:lnTo>
                    <a:pt x="127" y="437"/>
                  </a:lnTo>
                  <a:lnTo>
                    <a:pt x="133" y="436"/>
                  </a:lnTo>
                  <a:lnTo>
                    <a:pt x="139" y="433"/>
                  </a:lnTo>
                  <a:lnTo>
                    <a:pt x="144" y="430"/>
                  </a:lnTo>
                  <a:lnTo>
                    <a:pt x="148" y="425"/>
                  </a:lnTo>
                  <a:lnTo>
                    <a:pt x="151" y="420"/>
                  </a:lnTo>
                  <a:lnTo>
                    <a:pt x="153" y="416"/>
                  </a:lnTo>
                  <a:lnTo>
                    <a:pt x="154" y="410"/>
                  </a:lnTo>
                  <a:lnTo>
                    <a:pt x="154" y="405"/>
                  </a:lnTo>
                  <a:lnTo>
                    <a:pt x="154" y="400"/>
                  </a:lnTo>
                  <a:lnTo>
                    <a:pt x="154" y="396"/>
                  </a:lnTo>
                  <a:lnTo>
                    <a:pt x="153" y="391"/>
                  </a:lnTo>
                  <a:lnTo>
                    <a:pt x="150" y="386"/>
                  </a:lnTo>
                  <a:lnTo>
                    <a:pt x="147" y="382"/>
                  </a:lnTo>
                  <a:lnTo>
                    <a:pt x="142" y="377"/>
                  </a:lnTo>
                  <a:lnTo>
                    <a:pt x="137" y="374"/>
                  </a:lnTo>
                  <a:lnTo>
                    <a:pt x="130" y="373"/>
                  </a:lnTo>
                  <a:lnTo>
                    <a:pt x="124" y="373"/>
                  </a:lnTo>
                  <a:lnTo>
                    <a:pt x="116" y="373"/>
                  </a:lnTo>
                  <a:lnTo>
                    <a:pt x="110" y="374"/>
                  </a:lnTo>
                  <a:lnTo>
                    <a:pt x="103" y="376"/>
                  </a:lnTo>
                  <a:lnTo>
                    <a:pt x="99" y="379"/>
                  </a:lnTo>
                  <a:lnTo>
                    <a:pt x="93" y="386"/>
                  </a:lnTo>
                  <a:lnTo>
                    <a:pt x="91" y="394"/>
                  </a:lnTo>
                  <a:lnTo>
                    <a:pt x="91" y="400"/>
                  </a:lnTo>
                  <a:lnTo>
                    <a:pt x="91" y="406"/>
                  </a:lnTo>
                  <a:lnTo>
                    <a:pt x="83" y="416"/>
                  </a:lnTo>
                  <a:lnTo>
                    <a:pt x="74" y="425"/>
                  </a:lnTo>
                  <a:lnTo>
                    <a:pt x="65" y="431"/>
                  </a:lnTo>
                  <a:lnTo>
                    <a:pt x="60" y="434"/>
                  </a:lnTo>
                  <a:lnTo>
                    <a:pt x="57" y="431"/>
                  </a:lnTo>
                  <a:lnTo>
                    <a:pt x="54" y="428"/>
                  </a:lnTo>
                  <a:lnTo>
                    <a:pt x="50" y="425"/>
                  </a:lnTo>
                  <a:lnTo>
                    <a:pt x="45" y="423"/>
                  </a:lnTo>
                  <a:lnTo>
                    <a:pt x="50" y="414"/>
                  </a:lnTo>
                  <a:lnTo>
                    <a:pt x="54" y="403"/>
                  </a:lnTo>
                  <a:lnTo>
                    <a:pt x="56" y="393"/>
                  </a:lnTo>
                  <a:lnTo>
                    <a:pt x="59" y="386"/>
                  </a:lnTo>
                  <a:lnTo>
                    <a:pt x="68" y="380"/>
                  </a:lnTo>
                  <a:lnTo>
                    <a:pt x="74" y="373"/>
                  </a:lnTo>
                  <a:lnTo>
                    <a:pt x="79" y="363"/>
                  </a:lnTo>
                  <a:lnTo>
                    <a:pt x="82" y="354"/>
                  </a:lnTo>
                  <a:lnTo>
                    <a:pt x="83" y="351"/>
                  </a:lnTo>
                  <a:lnTo>
                    <a:pt x="83" y="348"/>
                  </a:lnTo>
                  <a:lnTo>
                    <a:pt x="83" y="345"/>
                  </a:lnTo>
                  <a:lnTo>
                    <a:pt x="82" y="342"/>
                  </a:lnTo>
                  <a:lnTo>
                    <a:pt x="77" y="336"/>
                  </a:lnTo>
                  <a:lnTo>
                    <a:pt x="73" y="328"/>
                  </a:lnTo>
                  <a:lnTo>
                    <a:pt x="65" y="323"/>
                  </a:lnTo>
                  <a:lnTo>
                    <a:pt x="53" y="319"/>
                  </a:lnTo>
                  <a:lnTo>
                    <a:pt x="46" y="317"/>
                  </a:lnTo>
                  <a:lnTo>
                    <a:pt x="40" y="317"/>
                  </a:lnTo>
                  <a:lnTo>
                    <a:pt x="34" y="319"/>
                  </a:lnTo>
                  <a:lnTo>
                    <a:pt x="30" y="322"/>
                  </a:lnTo>
                  <a:lnTo>
                    <a:pt x="25" y="325"/>
                  </a:lnTo>
                  <a:lnTo>
                    <a:pt x="20" y="328"/>
                  </a:lnTo>
                  <a:lnTo>
                    <a:pt x="17" y="331"/>
                  </a:lnTo>
                  <a:lnTo>
                    <a:pt x="14" y="334"/>
                  </a:lnTo>
                  <a:lnTo>
                    <a:pt x="5" y="311"/>
                  </a:lnTo>
                  <a:lnTo>
                    <a:pt x="0" y="286"/>
                  </a:lnTo>
                  <a:lnTo>
                    <a:pt x="0" y="263"/>
                  </a:lnTo>
                  <a:lnTo>
                    <a:pt x="5" y="239"/>
                  </a:lnTo>
                  <a:lnTo>
                    <a:pt x="13" y="214"/>
                  </a:lnTo>
                  <a:lnTo>
                    <a:pt x="23" y="190"/>
                  </a:lnTo>
                  <a:lnTo>
                    <a:pt x="37" y="165"/>
                  </a:lnTo>
                  <a:lnTo>
                    <a:pt x="53" y="142"/>
                  </a:lnTo>
                  <a:lnTo>
                    <a:pt x="71" y="120"/>
                  </a:lnTo>
                  <a:lnTo>
                    <a:pt x="91" y="100"/>
                  </a:lnTo>
                  <a:lnTo>
                    <a:pt x="111" y="80"/>
                  </a:lnTo>
                  <a:lnTo>
                    <a:pt x="131" y="63"/>
                  </a:lnTo>
                  <a:lnTo>
                    <a:pt x="153" y="48"/>
                  </a:lnTo>
                  <a:lnTo>
                    <a:pt x="173" y="34"/>
                  </a:lnTo>
                  <a:lnTo>
                    <a:pt x="193" y="23"/>
                  </a:lnTo>
                  <a:lnTo>
                    <a:pt x="211" y="16"/>
                  </a:lnTo>
                  <a:lnTo>
                    <a:pt x="216" y="14"/>
                  </a:lnTo>
                  <a:lnTo>
                    <a:pt x="224" y="10"/>
                  </a:lnTo>
                  <a:lnTo>
                    <a:pt x="231" y="7"/>
                  </a:lnTo>
                  <a:lnTo>
                    <a:pt x="239" y="2"/>
                  </a:lnTo>
                  <a:lnTo>
                    <a:pt x="245" y="0"/>
                  </a:lnTo>
                  <a:lnTo>
                    <a:pt x="248" y="0"/>
                  </a:lnTo>
                  <a:lnTo>
                    <a:pt x="248" y="3"/>
                  </a:lnTo>
                  <a:lnTo>
                    <a:pt x="244" y="11"/>
                  </a:lnTo>
                  <a:lnTo>
                    <a:pt x="228" y="33"/>
                  </a:lnTo>
                  <a:lnTo>
                    <a:pt x="214" y="60"/>
                  </a:lnTo>
                  <a:lnTo>
                    <a:pt x="204" y="90"/>
                  </a:lnTo>
                  <a:lnTo>
                    <a:pt x="202" y="119"/>
                  </a:lnTo>
                  <a:lnTo>
                    <a:pt x="204" y="137"/>
                  </a:lnTo>
                  <a:lnTo>
                    <a:pt x="210" y="160"/>
                  </a:lnTo>
                  <a:lnTo>
                    <a:pt x="218" y="187"/>
                  </a:lnTo>
                  <a:lnTo>
                    <a:pt x="225" y="213"/>
                  </a:lnTo>
                  <a:lnTo>
                    <a:pt x="231" y="237"/>
                  </a:lnTo>
                  <a:lnTo>
                    <a:pt x="238" y="259"/>
                  </a:lnTo>
                  <a:lnTo>
                    <a:pt x="242" y="279"/>
                  </a:lnTo>
                  <a:lnTo>
                    <a:pt x="244" y="296"/>
                  </a:lnTo>
                  <a:lnTo>
                    <a:pt x="244" y="316"/>
                  </a:lnTo>
                  <a:lnTo>
                    <a:pt x="242" y="340"/>
                  </a:lnTo>
                  <a:lnTo>
                    <a:pt x="238" y="371"/>
                  </a:lnTo>
                  <a:lnTo>
                    <a:pt x="231" y="402"/>
                  </a:lnTo>
                  <a:lnTo>
                    <a:pt x="219" y="433"/>
                  </a:lnTo>
                  <a:lnTo>
                    <a:pt x="201" y="462"/>
                  </a:lnTo>
                  <a:lnTo>
                    <a:pt x="173" y="485"/>
                  </a:lnTo>
                  <a:lnTo>
                    <a:pt x="137" y="500"/>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7" name="Freeform 43">
              <a:extLst>
                <a:ext uri="{FF2B5EF4-FFF2-40B4-BE49-F238E27FC236}">
                  <a16:creationId xmlns:a16="http://schemas.microsoft.com/office/drawing/2014/main" id="{E292A974-1AB5-4236-93C1-AE38BF5B8241}"/>
                </a:ext>
              </a:extLst>
            </p:cNvPr>
            <p:cNvSpPr>
              <a:spLocks/>
            </p:cNvSpPr>
            <p:nvPr/>
          </p:nvSpPr>
          <p:spPr bwMode="auto">
            <a:xfrm>
              <a:off x="4943" y="787"/>
              <a:ext cx="604" cy="423"/>
            </a:xfrm>
            <a:custGeom>
              <a:avLst/>
              <a:gdLst>
                <a:gd name="T0" fmla="*/ 280 w 1208"/>
                <a:gd name="T1" fmla="*/ 361 h 847"/>
                <a:gd name="T2" fmla="*/ 257 w 1208"/>
                <a:gd name="T3" fmla="*/ 399 h 847"/>
                <a:gd name="T4" fmla="*/ 244 w 1208"/>
                <a:gd name="T5" fmla="*/ 410 h 847"/>
                <a:gd name="T6" fmla="*/ 212 w 1208"/>
                <a:gd name="T7" fmla="*/ 359 h 847"/>
                <a:gd name="T8" fmla="*/ 190 w 1208"/>
                <a:gd name="T9" fmla="*/ 339 h 847"/>
                <a:gd name="T10" fmla="*/ 171 w 1208"/>
                <a:gd name="T11" fmla="*/ 300 h 847"/>
                <a:gd name="T12" fmla="*/ 180 w 1208"/>
                <a:gd name="T13" fmla="*/ 226 h 847"/>
                <a:gd name="T14" fmla="*/ 209 w 1208"/>
                <a:gd name="T15" fmla="*/ 182 h 847"/>
                <a:gd name="T16" fmla="*/ 214 w 1208"/>
                <a:gd name="T17" fmla="*/ 151 h 847"/>
                <a:gd name="T18" fmla="*/ 199 w 1208"/>
                <a:gd name="T19" fmla="*/ 181 h 847"/>
                <a:gd name="T20" fmla="*/ 166 w 1208"/>
                <a:gd name="T21" fmla="*/ 230 h 847"/>
                <a:gd name="T22" fmla="*/ 97 w 1208"/>
                <a:gd name="T23" fmla="*/ 259 h 847"/>
                <a:gd name="T24" fmla="*/ 69 w 1208"/>
                <a:gd name="T25" fmla="*/ 256 h 847"/>
                <a:gd name="T26" fmla="*/ 30 w 1208"/>
                <a:gd name="T27" fmla="*/ 239 h 847"/>
                <a:gd name="T28" fmla="*/ 13 w 1208"/>
                <a:gd name="T29" fmla="*/ 222 h 847"/>
                <a:gd name="T30" fmla="*/ 53 w 1208"/>
                <a:gd name="T31" fmla="*/ 202 h 847"/>
                <a:gd name="T32" fmla="*/ 93 w 1208"/>
                <a:gd name="T33" fmla="*/ 149 h 847"/>
                <a:gd name="T34" fmla="*/ 156 w 1208"/>
                <a:gd name="T35" fmla="*/ 134 h 847"/>
                <a:gd name="T36" fmla="*/ 174 w 1208"/>
                <a:gd name="T37" fmla="*/ 135 h 847"/>
                <a:gd name="T38" fmla="*/ 187 w 1208"/>
                <a:gd name="T39" fmla="*/ 129 h 847"/>
                <a:gd name="T40" fmla="*/ 176 w 1208"/>
                <a:gd name="T41" fmla="*/ 155 h 847"/>
                <a:gd name="T42" fmla="*/ 179 w 1208"/>
                <a:gd name="T43" fmla="*/ 161 h 847"/>
                <a:gd name="T44" fmla="*/ 194 w 1208"/>
                <a:gd name="T45" fmla="*/ 163 h 847"/>
                <a:gd name="T46" fmla="*/ 205 w 1208"/>
                <a:gd name="T47" fmla="*/ 139 h 847"/>
                <a:gd name="T48" fmla="*/ 204 w 1208"/>
                <a:gd name="T49" fmla="*/ 126 h 847"/>
                <a:gd name="T50" fmla="*/ 211 w 1208"/>
                <a:gd name="T51" fmla="*/ 141 h 847"/>
                <a:gd name="T52" fmla="*/ 237 w 1208"/>
                <a:gd name="T53" fmla="*/ 147 h 847"/>
                <a:gd name="T54" fmla="*/ 261 w 1208"/>
                <a:gd name="T55" fmla="*/ 140 h 847"/>
                <a:gd name="T56" fmla="*/ 281 w 1208"/>
                <a:gd name="T57" fmla="*/ 128 h 847"/>
                <a:gd name="T58" fmla="*/ 307 w 1208"/>
                <a:gd name="T59" fmla="*/ 122 h 847"/>
                <a:gd name="T60" fmla="*/ 324 w 1208"/>
                <a:gd name="T61" fmla="*/ 90 h 847"/>
                <a:gd name="T62" fmla="*/ 377 w 1208"/>
                <a:gd name="T63" fmla="*/ 14 h 847"/>
                <a:gd name="T64" fmla="*/ 446 w 1208"/>
                <a:gd name="T65" fmla="*/ 0 h 847"/>
                <a:gd name="T66" fmla="*/ 487 w 1208"/>
                <a:gd name="T67" fmla="*/ 6 h 847"/>
                <a:gd name="T68" fmla="*/ 536 w 1208"/>
                <a:gd name="T69" fmla="*/ 26 h 847"/>
                <a:gd name="T70" fmla="*/ 586 w 1208"/>
                <a:gd name="T71" fmla="*/ 30 h 847"/>
                <a:gd name="T72" fmla="*/ 596 w 1208"/>
                <a:gd name="T73" fmla="*/ 42 h 847"/>
                <a:gd name="T74" fmla="*/ 536 w 1208"/>
                <a:gd name="T75" fmla="*/ 118 h 847"/>
                <a:gd name="T76" fmla="*/ 476 w 1208"/>
                <a:gd name="T77" fmla="*/ 155 h 847"/>
                <a:gd name="T78" fmla="*/ 412 w 1208"/>
                <a:gd name="T79" fmla="*/ 173 h 847"/>
                <a:gd name="T80" fmla="*/ 355 w 1208"/>
                <a:gd name="T81" fmla="*/ 163 h 847"/>
                <a:gd name="T82" fmla="*/ 318 w 1208"/>
                <a:gd name="T83" fmla="*/ 146 h 847"/>
                <a:gd name="T84" fmla="*/ 296 w 1208"/>
                <a:gd name="T85" fmla="*/ 136 h 847"/>
                <a:gd name="T86" fmla="*/ 271 w 1208"/>
                <a:gd name="T87" fmla="*/ 142 h 847"/>
                <a:gd name="T88" fmla="*/ 268 w 1208"/>
                <a:gd name="T89" fmla="*/ 153 h 847"/>
                <a:gd name="T90" fmla="*/ 291 w 1208"/>
                <a:gd name="T91" fmla="*/ 153 h 847"/>
                <a:gd name="T92" fmla="*/ 321 w 1208"/>
                <a:gd name="T93" fmla="*/ 150 h 847"/>
                <a:gd name="T94" fmla="*/ 369 w 1208"/>
                <a:gd name="T95" fmla="*/ 164 h 847"/>
                <a:gd name="T96" fmla="*/ 429 w 1208"/>
                <a:gd name="T97" fmla="*/ 217 h 847"/>
                <a:gd name="T98" fmla="*/ 453 w 1208"/>
                <a:gd name="T99" fmla="*/ 297 h 847"/>
                <a:gd name="T100" fmla="*/ 435 w 1208"/>
                <a:gd name="T101" fmla="*/ 315 h 847"/>
                <a:gd name="T102" fmla="*/ 364 w 1208"/>
                <a:gd name="T103" fmla="*/ 290 h 847"/>
                <a:gd name="T104" fmla="*/ 317 w 1208"/>
                <a:gd name="T105" fmla="*/ 279 h 847"/>
                <a:gd name="T106" fmla="*/ 281 w 1208"/>
                <a:gd name="T107" fmla="*/ 232 h 847"/>
                <a:gd name="T108" fmla="*/ 266 w 1208"/>
                <a:gd name="T109" fmla="*/ 176 h 847"/>
                <a:gd name="T110" fmla="*/ 241 w 1208"/>
                <a:gd name="T111" fmla="*/ 156 h 847"/>
                <a:gd name="T112" fmla="*/ 223 w 1208"/>
                <a:gd name="T113" fmla="*/ 153 h 847"/>
                <a:gd name="T114" fmla="*/ 231 w 1208"/>
                <a:gd name="T115" fmla="*/ 176 h 847"/>
                <a:gd name="T116" fmla="*/ 274 w 1208"/>
                <a:gd name="T117" fmla="*/ 220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8" h="847">
                  <a:moveTo>
                    <a:pt x="576" y="500"/>
                  </a:moveTo>
                  <a:lnTo>
                    <a:pt x="587" y="560"/>
                  </a:lnTo>
                  <a:lnTo>
                    <a:pt x="589" y="621"/>
                  </a:lnTo>
                  <a:lnTo>
                    <a:pt x="578" y="677"/>
                  </a:lnTo>
                  <a:lnTo>
                    <a:pt x="559" y="721"/>
                  </a:lnTo>
                  <a:lnTo>
                    <a:pt x="549" y="738"/>
                  </a:lnTo>
                  <a:lnTo>
                    <a:pt x="538" y="754"/>
                  </a:lnTo>
                  <a:lnTo>
                    <a:pt x="528" y="769"/>
                  </a:lnTo>
                  <a:lnTo>
                    <a:pt x="521" y="783"/>
                  </a:lnTo>
                  <a:lnTo>
                    <a:pt x="513" y="798"/>
                  </a:lnTo>
                  <a:lnTo>
                    <a:pt x="507" y="814"/>
                  </a:lnTo>
                  <a:lnTo>
                    <a:pt x="501" y="829"/>
                  </a:lnTo>
                  <a:lnTo>
                    <a:pt x="496" y="847"/>
                  </a:lnTo>
                  <a:lnTo>
                    <a:pt x="493" y="835"/>
                  </a:lnTo>
                  <a:lnTo>
                    <a:pt x="487" y="820"/>
                  </a:lnTo>
                  <a:lnTo>
                    <a:pt x="478" y="800"/>
                  </a:lnTo>
                  <a:lnTo>
                    <a:pt x="467" y="778"/>
                  </a:lnTo>
                  <a:lnTo>
                    <a:pt x="453" y="757"/>
                  </a:lnTo>
                  <a:lnTo>
                    <a:pt x="439" y="737"/>
                  </a:lnTo>
                  <a:lnTo>
                    <a:pt x="424" y="718"/>
                  </a:lnTo>
                  <a:lnTo>
                    <a:pt x="408" y="704"/>
                  </a:lnTo>
                  <a:lnTo>
                    <a:pt x="401" y="698"/>
                  </a:lnTo>
                  <a:lnTo>
                    <a:pt x="393" y="692"/>
                  </a:lnTo>
                  <a:lnTo>
                    <a:pt x="385" y="684"/>
                  </a:lnTo>
                  <a:lnTo>
                    <a:pt x="379" y="678"/>
                  </a:lnTo>
                  <a:lnTo>
                    <a:pt x="373" y="671"/>
                  </a:lnTo>
                  <a:lnTo>
                    <a:pt x="368" y="663"/>
                  </a:lnTo>
                  <a:lnTo>
                    <a:pt x="364" y="655"/>
                  </a:lnTo>
                  <a:lnTo>
                    <a:pt x="359" y="647"/>
                  </a:lnTo>
                  <a:lnTo>
                    <a:pt x="342" y="600"/>
                  </a:lnTo>
                  <a:lnTo>
                    <a:pt x="337" y="554"/>
                  </a:lnTo>
                  <a:lnTo>
                    <a:pt x="339" y="514"/>
                  </a:lnTo>
                  <a:lnTo>
                    <a:pt x="345" y="483"/>
                  </a:lnTo>
                  <a:lnTo>
                    <a:pt x="350" y="466"/>
                  </a:lnTo>
                  <a:lnTo>
                    <a:pt x="359" y="451"/>
                  </a:lnTo>
                  <a:lnTo>
                    <a:pt x="368" y="434"/>
                  </a:lnTo>
                  <a:lnTo>
                    <a:pt x="381" y="417"/>
                  </a:lnTo>
                  <a:lnTo>
                    <a:pt x="393" y="400"/>
                  </a:lnTo>
                  <a:lnTo>
                    <a:pt x="405" y="381"/>
                  </a:lnTo>
                  <a:lnTo>
                    <a:pt x="418" y="363"/>
                  </a:lnTo>
                  <a:lnTo>
                    <a:pt x="428" y="343"/>
                  </a:lnTo>
                  <a:lnTo>
                    <a:pt x="433" y="329"/>
                  </a:lnTo>
                  <a:lnTo>
                    <a:pt x="433" y="315"/>
                  </a:lnTo>
                  <a:lnTo>
                    <a:pt x="431" y="304"/>
                  </a:lnTo>
                  <a:lnTo>
                    <a:pt x="428" y="301"/>
                  </a:lnTo>
                  <a:lnTo>
                    <a:pt x="419" y="309"/>
                  </a:lnTo>
                  <a:lnTo>
                    <a:pt x="411" y="320"/>
                  </a:lnTo>
                  <a:lnTo>
                    <a:pt x="407" y="332"/>
                  </a:lnTo>
                  <a:lnTo>
                    <a:pt x="404" y="343"/>
                  </a:lnTo>
                  <a:lnTo>
                    <a:pt x="398" y="361"/>
                  </a:lnTo>
                  <a:lnTo>
                    <a:pt x="391" y="377"/>
                  </a:lnTo>
                  <a:lnTo>
                    <a:pt x="384" y="394"/>
                  </a:lnTo>
                  <a:lnTo>
                    <a:pt x="374" y="408"/>
                  </a:lnTo>
                  <a:lnTo>
                    <a:pt x="354" y="435"/>
                  </a:lnTo>
                  <a:lnTo>
                    <a:pt x="331" y="460"/>
                  </a:lnTo>
                  <a:lnTo>
                    <a:pt x="305" y="480"/>
                  </a:lnTo>
                  <a:lnTo>
                    <a:pt x="277" y="495"/>
                  </a:lnTo>
                  <a:lnTo>
                    <a:pt x="250" y="508"/>
                  </a:lnTo>
                  <a:lnTo>
                    <a:pt x="222" y="515"/>
                  </a:lnTo>
                  <a:lnTo>
                    <a:pt x="194" y="518"/>
                  </a:lnTo>
                  <a:lnTo>
                    <a:pt x="169" y="518"/>
                  </a:lnTo>
                  <a:lnTo>
                    <a:pt x="160" y="518"/>
                  </a:lnTo>
                  <a:lnTo>
                    <a:pt x="153" y="517"/>
                  </a:lnTo>
                  <a:lnTo>
                    <a:pt x="145" y="514"/>
                  </a:lnTo>
                  <a:lnTo>
                    <a:pt x="137" y="512"/>
                  </a:lnTo>
                  <a:lnTo>
                    <a:pt x="122" y="506"/>
                  </a:lnTo>
                  <a:lnTo>
                    <a:pt x="108" y="500"/>
                  </a:lnTo>
                  <a:lnTo>
                    <a:pt x="92" y="494"/>
                  </a:lnTo>
                  <a:lnTo>
                    <a:pt x="77" y="486"/>
                  </a:lnTo>
                  <a:lnTo>
                    <a:pt x="60" y="478"/>
                  </a:lnTo>
                  <a:lnTo>
                    <a:pt x="43" y="469"/>
                  </a:lnTo>
                  <a:lnTo>
                    <a:pt x="23" y="461"/>
                  </a:lnTo>
                  <a:lnTo>
                    <a:pt x="0" y="452"/>
                  </a:lnTo>
                  <a:lnTo>
                    <a:pt x="12" y="448"/>
                  </a:lnTo>
                  <a:lnTo>
                    <a:pt x="26" y="443"/>
                  </a:lnTo>
                  <a:lnTo>
                    <a:pt x="43" y="438"/>
                  </a:lnTo>
                  <a:lnTo>
                    <a:pt x="60" y="432"/>
                  </a:lnTo>
                  <a:lnTo>
                    <a:pt x="77" y="424"/>
                  </a:lnTo>
                  <a:lnTo>
                    <a:pt x="91" y="415"/>
                  </a:lnTo>
                  <a:lnTo>
                    <a:pt x="105" y="403"/>
                  </a:lnTo>
                  <a:lnTo>
                    <a:pt x="114" y="389"/>
                  </a:lnTo>
                  <a:lnTo>
                    <a:pt x="126" y="368"/>
                  </a:lnTo>
                  <a:lnTo>
                    <a:pt x="142" y="343"/>
                  </a:lnTo>
                  <a:lnTo>
                    <a:pt x="163" y="320"/>
                  </a:lnTo>
                  <a:lnTo>
                    <a:pt x="186" y="297"/>
                  </a:lnTo>
                  <a:lnTo>
                    <a:pt x="214" y="278"/>
                  </a:lnTo>
                  <a:lnTo>
                    <a:pt x="243" y="266"/>
                  </a:lnTo>
                  <a:lnTo>
                    <a:pt x="274" y="260"/>
                  </a:lnTo>
                  <a:lnTo>
                    <a:pt x="305" y="264"/>
                  </a:lnTo>
                  <a:lnTo>
                    <a:pt x="311" y="268"/>
                  </a:lnTo>
                  <a:lnTo>
                    <a:pt x="317" y="271"/>
                  </a:lnTo>
                  <a:lnTo>
                    <a:pt x="325" y="272"/>
                  </a:lnTo>
                  <a:lnTo>
                    <a:pt x="333" y="272"/>
                  </a:lnTo>
                  <a:lnTo>
                    <a:pt x="339" y="271"/>
                  </a:lnTo>
                  <a:lnTo>
                    <a:pt x="347" y="269"/>
                  </a:lnTo>
                  <a:lnTo>
                    <a:pt x="351" y="266"/>
                  </a:lnTo>
                  <a:lnTo>
                    <a:pt x="354" y="263"/>
                  </a:lnTo>
                  <a:lnTo>
                    <a:pt x="361" y="257"/>
                  </a:lnTo>
                  <a:lnTo>
                    <a:pt x="368" y="257"/>
                  </a:lnTo>
                  <a:lnTo>
                    <a:pt x="374" y="258"/>
                  </a:lnTo>
                  <a:lnTo>
                    <a:pt x="381" y="260"/>
                  </a:lnTo>
                  <a:lnTo>
                    <a:pt x="370" y="269"/>
                  </a:lnTo>
                  <a:lnTo>
                    <a:pt x="361" y="281"/>
                  </a:lnTo>
                  <a:lnTo>
                    <a:pt x="353" y="297"/>
                  </a:lnTo>
                  <a:lnTo>
                    <a:pt x="351" y="309"/>
                  </a:lnTo>
                  <a:lnTo>
                    <a:pt x="351" y="312"/>
                  </a:lnTo>
                  <a:lnTo>
                    <a:pt x="353" y="315"/>
                  </a:lnTo>
                  <a:lnTo>
                    <a:pt x="353" y="317"/>
                  </a:lnTo>
                  <a:lnTo>
                    <a:pt x="354" y="320"/>
                  </a:lnTo>
                  <a:lnTo>
                    <a:pt x="357" y="321"/>
                  </a:lnTo>
                  <a:lnTo>
                    <a:pt x="361" y="323"/>
                  </a:lnTo>
                  <a:lnTo>
                    <a:pt x="362" y="324"/>
                  </a:lnTo>
                  <a:lnTo>
                    <a:pt x="365" y="326"/>
                  </a:lnTo>
                  <a:lnTo>
                    <a:pt x="376" y="328"/>
                  </a:lnTo>
                  <a:lnTo>
                    <a:pt x="388" y="326"/>
                  </a:lnTo>
                  <a:lnTo>
                    <a:pt x="399" y="321"/>
                  </a:lnTo>
                  <a:lnTo>
                    <a:pt x="405" y="314"/>
                  </a:lnTo>
                  <a:lnTo>
                    <a:pt x="410" y="301"/>
                  </a:lnTo>
                  <a:lnTo>
                    <a:pt x="411" y="289"/>
                  </a:lnTo>
                  <a:lnTo>
                    <a:pt x="410" y="277"/>
                  </a:lnTo>
                  <a:lnTo>
                    <a:pt x="405" y="268"/>
                  </a:lnTo>
                  <a:lnTo>
                    <a:pt x="401" y="261"/>
                  </a:lnTo>
                  <a:lnTo>
                    <a:pt x="401" y="257"/>
                  </a:lnTo>
                  <a:lnTo>
                    <a:pt x="404" y="254"/>
                  </a:lnTo>
                  <a:lnTo>
                    <a:pt x="408" y="252"/>
                  </a:lnTo>
                  <a:lnTo>
                    <a:pt x="411" y="254"/>
                  </a:lnTo>
                  <a:lnTo>
                    <a:pt x="414" y="258"/>
                  </a:lnTo>
                  <a:lnTo>
                    <a:pt x="416" y="266"/>
                  </a:lnTo>
                  <a:lnTo>
                    <a:pt x="418" y="274"/>
                  </a:lnTo>
                  <a:lnTo>
                    <a:pt x="421" y="281"/>
                  </a:lnTo>
                  <a:lnTo>
                    <a:pt x="428" y="289"/>
                  </a:lnTo>
                  <a:lnTo>
                    <a:pt x="441" y="292"/>
                  </a:lnTo>
                  <a:lnTo>
                    <a:pt x="458" y="283"/>
                  </a:lnTo>
                  <a:lnTo>
                    <a:pt x="464" y="289"/>
                  </a:lnTo>
                  <a:lnTo>
                    <a:pt x="473" y="294"/>
                  </a:lnTo>
                  <a:lnTo>
                    <a:pt x="482" y="297"/>
                  </a:lnTo>
                  <a:lnTo>
                    <a:pt x="493" y="297"/>
                  </a:lnTo>
                  <a:lnTo>
                    <a:pt x="504" y="295"/>
                  </a:lnTo>
                  <a:lnTo>
                    <a:pt x="513" y="289"/>
                  </a:lnTo>
                  <a:lnTo>
                    <a:pt x="522" y="280"/>
                  </a:lnTo>
                  <a:lnTo>
                    <a:pt x="528" y="266"/>
                  </a:lnTo>
                  <a:lnTo>
                    <a:pt x="535" y="263"/>
                  </a:lnTo>
                  <a:lnTo>
                    <a:pt x="542" y="260"/>
                  </a:lnTo>
                  <a:lnTo>
                    <a:pt x="552" y="257"/>
                  </a:lnTo>
                  <a:lnTo>
                    <a:pt x="562" y="255"/>
                  </a:lnTo>
                  <a:lnTo>
                    <a:pt x="572" y="252"/>
                  </a:lnTo>
                  <a:lnTo>
                    <a:pt x="582" y="251"/>
                  </a:lnTo>
                  <a:lnTo>
                    <a:pt x="593" y="248"/>
                  </a:lnTo>
                  <a:lnTo>
                    <a:pt x="604" y="246"/>
                  </a:lnTo>
                  <a:lnTo>
                    <a:pt x="613" y="243"/>
                  </a:lnTo>
                  <a:lnTo>
                    <a:pt x="621" y="235"/>
                  </a:lnTo>
                  <a:lnTo>
                    <a:pt x="629" y="226"/>
                  </a:lnTo>
                  <a:lnTo>
                    <a:pt x="635" y="214"/>
                  </a:lnTo>
                  <a:lnTo>
                    <a:pt x="641" y="198"/>
                  </a:lnTo>
                  <a:lnTo>
                    <a:pt x="647" y="180"/>
                  </a:lnTo>
                  <a:lnTo>
                    <a:pt x="655" y="160"/>
                  </a:lnTo>
                  <a:lnTo>
                    <a:pt x="663" y="137"/>
                  </a:lnTo>
                  <a:lnTo>
                    <a:pt x="687" y="88"/>
                  </a:lnTo>
                  <a:lnTo>
                    <a:pt x="718" y="52"/>
                  </a:lnTo>
                  <a:lnTo>
                    <a:pt x="753" y="28"/>
                  </a:lnTo>
                  <a:lnTo>
                    <a:pt x="790" y="12"/>
                  </a:lnTo>
                  <a:lnTo>
                    <a:pt x="824" y="3"/>
                  </a:lnTo>
                  <a:lnTo>
                    <a:pt x="855" y="0"/>
                  </a:lnTo>
                  <a:lnTo>
                    <a:pt x="878" y="0"/>
                  </a:lnTo>
                  <a:lnTo>
                    <a:pt x="892" y="0"/>
                  </a:lnTo>
                  <a:lnTo>
                    <a:pt x="903" y="0"/>
                  </a:lnTo>
                  <a:lnTo>
                    <a:pt x="917" y="1"/>
                  </a:lnTo>
                  <a:lnTo>
                    <a:pt x="934" y="5"/>
                  </a:lnTo>
                  <a:lnTo>
                    <a:pt x="954" y="8"/>
                  </a:lnTo>
                  <a:lnTo>
                    <a:pt x="974" y="12"/>
                  </a:lnTo>
                  <a:lnTo>
                    <a:pt x="995" y="18"/>
                  </a:lnTo>
                  <a:lnTo>
                    <a:pt x="1015" y="26"/>
                  </a:lnTo>
                  <a:lnTo>
                    <a:pt x="1034" y="35"/>
                  </a:lnTo>
                  <a:lnTo>
                    <a:pt x="1052" y="43"/>
                  </a:lnTo>
                  <a:lnTo>
                    <a:pt x="1071" y="51"/>
                  </a:lnTo>
                  <a:lnTo>
                    <a:pt x="1092" y="55"/>
                  </a:lnTo>
                  <a:lnTo>
                    <a:pt x="1112" y="58"/>
                  </a:lnTo>
                  <a:lnTo>
                    <a:pt x="1132" y="60"/>
                  </a:lnTo>
                  <a:lnTo>
                    <a:pt x="1152" y="60"/>
                  </a:lnTo>
                  <a:lnTo>
                    <a:pt x="1171" y="60"/>
                  </a:lnTo>
                  <a:lnTo>
                    <a:pt x="1188" y="58"/>
                  </a:lnTo>
                  <a:lnTo>
                    <a:pt x="1206" y="58"/>
                  </a:lnTo>
                  <a:lnTo>
                    <a:pt x="1208" y="66"/>
                  </a:lnTo>
                  <a:lnTo>
                    <a:pt x="1199" y="75"/>
                  </a:lnTo>
                  <a:lnTo>
                    <a:pt x="1191" y="83"/>
                  </a:lnTo>
                  <a:lnTo>
                    <a:pt x="1173" y="108"/>
                  </a:lnTo>
                  <a:lnTo>
                    <a:pt x="1151" y="137"/>
                  </a:lnTo>
                  <a:lnTo>
                    <a:pt x="1126" y="171"/>
                  </a:lnTo>
                  <a:lnTo>
                    <a:pt x="1099" y="203"/>
                  </a:lnTo>
                  <a:lnTo>
                    <a:pt x="1071" y="235"/>
                  </a:lnTo>
                  <a:lnTo>
                    <a:pt x="1042" y="263"/>
                  </a:lnTo>
                  <a:lnTo>
                    <a:pt x="1014" y="284"/>
                  </a:lnTo>
                  <a:lnTo>
                    <a:pt x="988" y="297"/>
                  </a:lnTo>
                  <a:lnTo>
                    <a:pt x="971" y="301"/>
                  </a:lnTo>
                  <a:lnTo>
                    <a:pt x="951" y="309"/>
                  </a:lnTo>
                  <a:lnTo>
                    <a:pt x="926" y="318"/>
                  </a:lnTo>
                  <a:lnTo>
                    <a:pt x="900" y="326"/>
                  </a:lnTo>
                  <a:lnTo>
                    <a:pt x="872" y="334"/>
                  </a:lnTo>
                  <a:lnTo>
                    <a:pt x="846" y="341"/>
                  </a:lnTo>
                  <a:lnTo>
                    <a:pt x="823" y="346"/>
                  </a:lnTo>
                  <a:lnTo>
                    <a:pt x="801" y="348"/>
                  </a:lnTo>
                  <a:lnTo>
                    <a:pt x="780" y="346"/>
                  </a:lnTo>
                  <a:lnTo>
                    <a:pt x="757" y="341"/>
                  </a:lnTo>
                  <a:lnTo>
                    <a:pt x="732" y="334"/>
                  </a:lnTo>
                  <a:lnTo>
                    <a:pt x="709" y="326"/>
                  </a:lnTo>
                  <a:lnTo>
                    <a:pt x="686" y="318"/>
                  </a:lnTo>
                  <a:lnTo>
                    <a:pt x="667" y="311"/>
                  </a:lnTo>
                  <a:lnTo>
                    <a:pt x="652" y="303"/>
                  </a:lnTo>
                  <a:lnTo>
                    <a:pt x="644" y="298"/>
                  </a:lnTo>
                  <a:lnTo>
                    <a:pt x="635" y="292"/>
                  </a:lnTo>
                  <a:lnTo>
                    <a:pt x="626" y="286"/>
                  </a:lnTo>
                  <a:lnTo>
                    <a:pt x="616" y="280"/>
                  </a:lnTo>
                  <a:lnTo>
                    <a:pt x="607" y="274"/>
                  </a:lnTo>
                  <a:lnTo>
                    <a:pt x="601" y="272"/>
                  </a:lnTo>
                  <a:lnTo>
                    <a:pt x="592" y="272"/>
                  </a:lnTo>
                  <a:lnTo>
                    <a:pt x="582" y="272"/>
                  </a:lnTo>
                  <a:lnTo>
                    <a:pt x="572" y="274"/>
                  </a:lnTo>
                  <a:lnTo>
                    <a:pt x="559" y="277"/>
                  </a:lnTo>
                  <a:lnTo>
                    <a:pt x="550" y="280"/>
                  </a:lnTo>
                  <a:lnTo>
                    <a:pt x="541" y="283"/>
                  </a:lnTo>
                  <a:lnTo>
                    <a:pt x="535" y="286"/>
                  </a:lnTo>
                  <a:lnTo>
                    <a:pt x="527" y="292"/>
                  </a:lnTo>
                  <a:lnTo>
                    <a:pt x="524" y="298"/>
                  </a:lnTo>
                  <a:lnTo>
                    <a:pt x="527" y="303"/>
                  </a:lnTo>
                  <a:lnTo>
                    <a:pt x="535" y="306"/>
                  </a:lnTo>
                  <a:lnTo>
                    <a:pt x="541" y="308"/>
                  </a:lnTo>
                  <a:lnTo>
                    <a:pt x="549" y="309"/>
                  </a:lnTo>
                  <a:lnTo>
                    <a:pt x="558" y="309"/>
                  </a:lnTo>
                  <a:lnTo>
                    <a:pt x="569" y="308"/>
                  </a:lnTo>
                  <a:lnTo>
                    <a:pt x="581" y="306"/>
                  </a:lnTo>
                  <a:lnTo>
                    <a:pt x="593" y="304"/>
                  </a:lnTo>
                  <a:lnTo>
                    <a:pt x="606" y="303"/>
                  </a:lnTo>
                  <a:lnTo>
                    <a:pt x="618" y="301"/>
                  </a:lnTo>
                  <a:lnTo>
                    <a:pt x="629" y="300"/>
                  </a:lnTo>
                  <a:lnTo>
                    <a:pt x="641" y="300"/>
                  </a:lnTo>
                  <a:lnTo>
                    <a:pt x="655" y="300"/>
                  </a:lnTo>
                  <a:lnTo>
                    <a:pt x="670" y="303"/>
                  </a:lnTo>
                  <a:lnTo>
                    <a:pt x="689" y="308"/>
                  </a:lnTo>
                  <a:lnTo>
                    <a:pt x="712" y="317"/>
                  </a:lnTo>
                  <a:lnTo>
                    <a:pt x="738" y="328"/>
                  </a:lnTo>
                  <a:lnTo>
                    <a:pt x="770" y="343"/>
                  </a:lnTo>
                  <a:lnTo>
                    <a:pt x="797" y="358"/>
                  </a:lnTo>
                  <a:lnTo>
                    <a:pt x="820" y="380"/>
                  </a:lnTo>
                  <a:lnTo>
                    <a:pt x="840" y="406"/>
                  </a:lnTo>
                  <a:lnTo>
                    <a:pt x="858" y="434"/>
                  </a:lnTo>
                  <a:lnTo>
                    <a:pt x="875" y="466"/>
                  </a:lnTo>
                  <a:lnTo>
                    <a:pt x="887" y="500"/>
                  </a:lnTo>
                  <a:lnTo>
                    <a:pt x="898" y="535"/>
                  </a:lnTo>
                  <a:lnTo>
                    <a:pt x="904" y="571"/>
                  </a:lnTo>
                  <a:lnTo>
                    <a:pt x="906" y="594"/>
                  </a:lnTo>
                  <a:lnTo>
                    <a:pt x="907" y="617"/>
                  </a:lnTo>
                  <a:lnTo>
                    <a:pt x="907" y="638"/>
                  </a:lnTo>
                  <a:lnTo>
                    <a:pt x="904" y="660"/>
                  </a:lnTo>
                  <a:lnTo>
                    <a:pt x="891" y="644"/>
                  </a:lnTo>
                  <a:lnTo>
                    <a:pt x="869" y="629"/>
                  </a:lnTo>
                  <a:lnTo>
                    <a:pt x="844" y="615"/>
                  </a:lnTo>
                  <a:lnTo>
                    <a:pt x="815" y="604"/>
                  </a:lnTo>
                  <a:lnTo>
                    <a:pt x="784" y="594"/>
                  </a:lnTo>
                  <a:lnTo>
                    <a:pt x="755" y="586"/>
                  </a:lnTo>
                  <a:lnTo>
                    <a:pt x="727" y="580"/>
                  </a:lnTo>
                  <a:lnTo>
                    <a:pt x="703" y="575"/>
                  </a:lnTo>
                  <a:lnTo>
                    <a:pt x="687" y="572"/>
                  </a:lnTo>
                  <a:lnTo>
                    <a:pt x="670" y="569"/>
                  </a:lnTo>
                  <a:lnTo>
                    <a:pt x="652" y="564"/>
                  </a:lnTo>
                  <a:lnTo>
                    <a:pt x="633" y="558"/>
                  </a:lnTo>
                  <a:lnTo>
                    <a:pt x="615" y="548"/>
                  </a:lnTo>
                  <a:lnTo>
                    <a:pt x="599" y="535"/>
                  </a:lnTo>
                  <a:lnTo>
                    <a:pt x="585" y="517"/>
                  </a:lnTo>
                  <a:lnTo>
                    <a:pt x="575" y="495"/>
                  </a:lnTo>
                  <a:lnTo>
                    <a:pt x="561" y="464"/>
                  </a:lnTo>
                  <a:lnTo>
                    <a:pt x="547" y="438"/>
                  </a:lnTo>
                  <a:lnTo>
                    <a:pt x="538" y="412"/>
                  </a:lnTo>
                  <a:lnTo>
                    <a:pt x="538" y="374"/>
                  </a:lnTo>
                  <a:lnTo>
                    <a:pt x="536" y="363"/>
                  </a:lnTo>
                  <a:lnTo>
                    <a:pt x="532" y="352"/>
                  </a:lnTo>
                  <a:lnTo>
                    <a:pt x="524" y="341"/>
                  </a:lnTo>
                  <a:lnTo>
                    <a:pt x="513" y="332"/>
                  </a:lnTo>
                  <a:lnTo>
                    <a:pt x="502" y="323"/>
                  </a:lnTo>
                  <a:lnTo>
                    <a:pt x="491" y="317"/>
                  </a:lnTo>
                  <a:lnTo>
                    <a:pt x="482" y="311"/>
                  </a:lnTo>
                  <a:lnTo>
                    <a:pt x="475" y="306"/>
                  </a:lnTo>
                  <a:lnTo>
                    <a:pt x="464" y="301"/>
                  </a:lnTo>
                  <a:lnTo>
                    <a:pt x="453" y="298"/>
                  </a:lnTo>
                  <a:lnTo>
                    <a:pt x="447" y="300"/>
                  </a:lnTo>
                  <a:lnTo>
                    <a:pt x="445" y="306"/>
                  </a:lnTo>
                  <a:lnTo>
                    <a:pt x="447" y="314"/>
                  </a:lnTo>
                  <a:lnTo>
                    <a:pt x="448" y="323"/>
                  </a:lnTo>
                  <a:lnTo>
                    <a:pt x="451" y="334"/>
                  </a:lnTo>
                  <a:lnTo>
                    <a:pt x="456" y="343"/>
                  </a:lnTo>
                  <a:lnTo>
                    <a:pt x="462" y="351"/>
                  </a:lnTo>
                  <a:lnTo>
                    <a:pt x="475" y="361"/>
                  </a:lnTo>
                  <a:lnTo>
                    <a:pt x="490" y="375"/>
                  </a:lnTo>
                  <a:lnTo>
                    <a:pt x="510" y="394"/>
                  </a:lnTo>
                  <a:lnTo>
                    <a:pt x="528" y="415"/>
                  </a:lnTo>
                  <a:lnTo>
                    <a:pt x="547" y="440"/>
                  </a:lnTo>
                  <a:lnTo>
                    <a:pt x="564" y="468"/>
                  </a:lnTo>
                  <a:lnTo>
                    <a:pt x="576" y="500"/>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8" name="Freeform 44">
              <a:extLst>
                <a:ext uri="{FF2B5EF4-FFF2-40B4-BE49-F238E27FC236}">
                  <a16:creationId xmlns:a16="http://schemas.microsoft.com/office/drawing/2014/main" id="{1A401B24-AE86-4AC1-82AC-FEBA48838FBF}"/>
                </a:ext>
              </a:extLst>
            </p:cNvPr>
            <p:cNvSpPr>
              <a:spLocks/>
            </p:cNvSpPr>
            <p:nvPr/>
          </p:nvSpPr>
          <p:spPr bwMode="auto">
            <a:xfrm>
              <a:off x="4948" y="730"/>
              <a:ext cx="180" cy="184"/>
            </a:xfrm>
            <a:custGeom>
              <a:avLst/>
              <a:gdLst>
                <a:gd name="T0" fmla="*/ 138 w 364"/>
                <a:gd name="T1" fmla="*/ 178 h 367"/>
                <a:gd name="T2" fmla="*/ 144 w 364"/>
                <a:gd name="T3" fmla="*/ 168 h 367"/>
                <a:gd name="T4" fmla="*/ 155 w 364"/>
                <a:gd name="T5" fmla="*/ 165 h 367"/>
                <a:gd name="T6" fmla="*/ 163 w 364"/>
                <a:gd name="T7" fmla="*/ 168 h 367"/>
                <a:gd name="T8" fmla="*/ 165 w 364"/>
                <a:gd name="T9" fmla="*/ 172 h 367"/>
                <a:gd name="T10" fmla="*/ 171 w 364"/>
                <a:gd name="T11" fmla="*/ 173 h 367"/>
                <a:gd name="T12" fmla="*/ 179 w 364"/>
                <a:gd name="T13" fmla="*/ 175 h 367"/>
                <a:gd name="T14" fmla="*/ 182 w 364"/>
                <a:gd name="T15" fmla="*/ 174 h 367"/>
                <a:gd name="T16" fmla="*/ 178 w 364"/>
                <a:gd name="T17" fmla="*/ 169 h 367"/>
                <a:gd name="T18" fmla="*/ 171 w 364"/>
                <a:gd name="T19" fmla="*/ 163 h 367"/>
                <a:gd name="T20" fmla="*/ 166 w 364"/>
                <a:gd name="T21" fmla="*/ 162 h 367"/>
                <a:gd name="T22" fmla="*/ 157 w 364"/>
                <a:gd name="T23" fmla="*/ 162 h 367"/>
                <a:gd name="T24" fmla="*/ 150 w 364"/>
                <a:gd name="T25" fmla="*/ 155 h 367"/>
                <a:gd name="T26" fmla="*/ 148 w 364"/>
                <a:gd name="T27" fmla="*/ 147 h 367"/>
                <a:gd name="T28" fmla="*/ 150 w 364"/>
                <a:gd name="T29" fmla="*/ 141 h 367"/>
                <a:gd name="T30" fmla="*/ 152 w 364"/>
                <a:gd name="T31" fmla="*/ 137 h 367"/>
                <a:gd name="T32" fmla="*/ 157 w 364"/>
                <a:gd name="T33" fmla="*/ 133 h 367"/>
                <a:gd name="T34" fmla="*/ 165 w 364"/>
                <a:gd name="T35" fmla="*/ 130 h 367"/>
                <a:gd name="T36" fmla="*/ 172 w 364"/>
                <a:gd name="T37" fmla="*/ 111 h 367"/>
                <a:gd name="T38" fmla="*/ 167 w 364"/>
                <a:gd name="T39" fmla="*/ 76 h 367"/>
                <a:gd name="T40" fmla="*/ 144 w 364"/>
                <a:gd name="T41" fmla="*/ 47 h 367"/>
                <a:gd name="T42" fmla="*/ 102 w 364"/>
                <a:gd name="T43" fmla="*/ 26 h 367"/>
                <a:gd name="T44" fmla="*/ 63 w 364"/>
                <a:gd name="T45" fmla="*/ 19 h 367"/>
                <a:gd name="T46" fmla="*/ 41 w 364"/>
                <a:gd name="T47" fmla="*/ 13 h 367"/>
                <a:gd name="T48" fmla="*/ 21 w 364"/>
                <a:gd name="T49" fmla="*/ 8 h 367"/>
                <a:gd name="T50" fmla="*/ 6 w 364"/>
                <a:gd name="T51" fmla="*/ 2 h 367"/>
                <a:gd name="T52" fmla="*/ 6 w 364"/>
                <a:gd name="T53" fmla="*/ 9 h 367"/>
                <a:gd name="T54" fmla="*/ 18 w 364"/>
                <a:gd name="T55" fmla="*/ 32 h 367"/>
                <a:gd name="T56" fmla="*/ 26 w 364"/>
                <a:gd name="T57" fmla="*/ 56 h 367"/>
                <a:gd name="T58" fmla="*/ 33 w 364"/>
                <a:gd name="T59" fmla="*/ 80 h 367"/>
                <a:gd name="T60" fmla="*/ 38 w 364"/>
                <a:gd name="T61" fmla="*/ 102 h 367"/>
                <a:gd name="T62" fmla="*/ 50 w 364"/>
                <a:gd name="T63" fmla="*/ 132 h 367"/>
                <a:gd name="T64" fmla="*/ 74 w 364"/>
                <a:gd name="T65" fmla="*/ 162 h 367"/>
                <a:gd name="T66" fmla="*/ 112 w 364"/>
                <a:gd name="T67" fmla="*/ 181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67">
                  <a:moveTo>
                    <a:pt x="276" y="367"/>
                  </a:moveTo>
                  <a:lnTo>
                    <a:pt x="276" y="355"/>
                  </a:lnTo>
                  <a:lnTo>
                    <a:pt x="280" y="344"/>
                  </a:lnTo>
                  <a:lnTo>
                    <a:pt x="288" y="335"/>
                  </a:lnTo>
                  <a:lnTo>
                    <a:pt x="299" y="330"/>
                  </a:lnTo>
                  <a:lnTo>
                    <a:pt x="310" y="329"/>
                  </a:lnTo>
                  <a:lnTo>
                    <a:pt x="319" y="332"/>
                  </a:lnTo>
                  <a:lnTo>
                    <a:pt x="325" y="335"/>
                  </a:lnTo>
                  <a:lnTo>
                    <a:pt x="328" y="340"/>
                  </a:lnTo>
                  <a:lnTo>
                    <a:pt x="330" y="343"/>
                  </a:lnTo>
                  <a:lnTo>
                    <a:pt x="334" y="344"/>
                  </a:lnTo>
                  <a:lnTo>
                    <a:pt x="341" y="346"/>
                  </a:lnTo>
                  <a:lnTo>
                    <a:pt x="350" y="347"/>
                  </a:lnTo>
                  <a:lnTo>
                    <a:pt x="357" y="349"/>
                  </a:lnTo>
                  <a:lnTo>
                    <a:pt x="362" y="349"/>
                  </a:lnTo>
                  <a:lnTo>
                    <a:pt x="364" y="347"/>
                  </a:lnTo>
                  <a:lnTo>
                    <a:pt x="361" y="343"/>
                  </a:lnTo>
                  <a:lnTo>
                    <a:pt x="356" y="337"/>
                  </a:lnTo>
                  <a:lnTo>
                    <a:pt x="350" y="330"/>
                  </a:lnTo>
                  <a:lnTo>
                    <a:pt x="342" y="326"/>
                  </a:lnTo>
                  <a:lnTo>
                    <a:pt x="336" y="320"/>
                  </a:lnTo>
                  <a:lnTo>
                    <a:pt x="331" y="323"/>
                  </a:lnTo>
                  <a:lnTo>
                    <a:pt x="324" y="324"/>
                  </a:lnTo>
                  <a:lnTo>
                    <a:pt x="314" y="324"/>
                  </a:lnTo>
                  <a:lnTo>
                    <a:pt x="307" y="320"/>
                  </a:lnTo>
                  <a:lnTo>
                    <a:pt x="300" y="310"/>
                  </a:lnTo>
                  <a:lnTo>
                    <a:pt x="297" y="301"/>
                  </a:lnTo>
                  <a:lnTo>
                    <a:pt x="296" y="294"/>
                  </a:lnTo>
                  <a:lnTo>
                    <a:pt x="297" y="286"/>
                  </a:lnTo>
                  <a:lnTo>
                    <a:pt x="299" y="281"/>
                  </a:lnTo>
                  <a:lnTo>
                    <a:pt x="300" y="278"/>
                  </a:lnTo>
                  <a:lnTo>
                    <a:pt x="304" y="274"/>
                  </a:lnTo>
                  <a:lnTo>
                    <a:pt x="307" y="270"/>
                  </a:lnTo>
                  <a:lnTo>
                    <a:pt x="313" y="266"/>
                  </a:lnTo>
                  <a:lnTo>
                    <a:pt x="322" y="261"/>
                  </a:lnTo>
                  <a:lnTo>
                    <a:pt x="330" y="260"/>
                  </a:lnTo>
                  <a:lnTo>
                    <a:pt x="336" y="258"/>
                  </a:lnTo>
                  <a:lnTo>
                    <a:pt x="344" y="221"/>
                  </a:lnTo>
                  <a:lnTo>
                    <a:pt x="342" y="186"/>
                  </a:lnTo>
                  <a:lnTo>
                    <a:pt x="333" y="152"/>
                  </a:lnTo>
                  <a:lnTo>
                    <a:pt x="314" y="121"/>
                  </a:lnTo>
                  <a:lnTo>
                    <a:pt x="287" y="94"/>
                  </a:lnTo>
                  <a:lnTo>
                    <a:pt x="250" y="71"/>
                  </a:lnTo>
                  <a:lnTo>
                    <a:pt x="203" y="52"/>
                  </a:lnTo>
                  <a:lnTo>
                    <a:pt x="148" y="40"/>
                  </a:lnTo>
                  <a:lnTo>
                    <a:pt x="126" y="37"/>
                  </a:lnTo>
                  <a:lnTo>
                    <a:pt x="103" y="32"/>
                  </a:lnTo>
                  <a:lnTo>
                    <a:pt x="82" y="26"/>
                  </a:lnTo>
                  <a:lnTo>
                    <a:pt x="60" y="20"/>
                  </a:lnTo>
                  <a:lnTo>
                    <a:pt x="42" y="15"/>
                  </a:lnTo>
                  <a:lnTo>
                    <a:pt x="25" y="9"/>
                  </a:lnTo>
                  <a:lnTo>
                    <a:pt x="11" y="4"/>
                  </a:lnTo>
                  <a:lnTo>
                    <a:pt x="0" y="0"/>
                  </a:lnTo>
                  <a:lnTo>
                    <a:pt x="12" y="18"/>
                  </a:lnTo>
                  <a:lnTo>
                    <a:pt x="25" y="38"/>
                  </a:lnTo>
                  <a:lnTo>
                    <a:pt x="35" y="63"/>
                  </a:lnTo>
                  <a:lnTo>
                    <a:pt x="45" y="87"/>
                  </a:lnTo>
                  <a:lnTo>
                    <a:pt x="52" y="112"/>
                  </a:lnTo>
                  <a:lnTo>
                    <a:pt x="59" y="137"/>
                  </a:lnTo>
                  <a:lnTo>
                    <a:pt x="65" y="160"/>
                  </a:lnTo>
                  <a:lnTo>
                    <a:pt x="69" y="181"/>
                  </a:lnTo>
                  <a:lnTo>
                    <a:pt x="76" y="204"/>
                  </a:lnTo>
                  <a:lnTo>
                    <a:pt x="86" y="234"/>
                  </a:lnTo>
                  <a:lnTo>
                    <a:pt x="100" y="264"/>
                  </a:lnTo>
                  <a:lnTo>
                    <a:pt x="120" y="295"/>
                  </a:lnTo>
                  <a:lnTo>
                    <a:pt x="148" y="323"/>
                  </a:lnTo>
                  <a:lnTo>
                    <a:pt x="182" y="346"/>
                  </a:lnTo>
                  <a:lnTo>
                    <a:pt x="223" y="361"/>
                  </a:lnTo>
                  <a:lnTo>
                    <a:pt x="276" y="367"/>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9" name="Freeform 45">
              <a:extLst>
                <a:ext uri="{FF2B5EF4-FFF2-40B4-BE49-F238E27FC236}">
                  <a16:creationId xmlns:a16="http://schemas.microsoft.com/office/drawing/2014/main" id="{A7ECB1A8-AA39-4813-9594-7C565DD9EA48}"/>
                </a:ext>
              </a:extLst>
            </p:cNvPr>
            <p:cNvSpPr>
              <a:spLocks/>
            </p:cNvSpPr>
            <p:nvPr/>
          </p:nvSpPr>
          <p:spPr bwMode="auto">
            <a:xfrm>
              <a:off x="5143" y="833"/>
              <a:ext cx="18" cy="20"/>
            </a:xfrm>
            <a:custGeom>
              <a:avLst/>
              <a:gdLst>
                <a:gd name="T0" fmla="*/ 0 w 39"/>
                <a:gd name="T1" fmla="*/ 8 h 38"/>
                <a:gd name="T2" fmla="*/ 1 w 39"/>
                <a:gd name="T3" fmla="*/ 4 h 38"/>
                <a:gd name="T4" fmla="*/ 3 w 39"/>
                <a:gd name="T5" fmla="*/ 1 h 38"/>
                <a:gd name="T6" fmla="*/ 6 w 39"/>
                <a:gd name="T7" fmla="*/ 0 h 38"/>
                <a:gd name="T8" fmla="*/ 10 w 39"/>
                <a:gd name="T9" fmla="*/ 0 h 38"/>
                <a:gd name="T10" fmla="*/ 14 w 39"/>
                <a:gd name="T11" fmla="*/ 1 h 38"/>
                <a:gd name="T12" fmla="*/ 17 w 39"/>
                <a:gd name="T13" fmla="*/ 3 h 38"/>
                <a:gd name="T14" fmla="*/ 18 w 39"/>
                <a:gd name="T15" fmla="*/ 6 h 38"/>
                <a:gd name="T16" fmla="*/ 19 w 39"/>
                <a:gd name="T17" fmla="*/ 11 h 38"/>
                <a:gd name="T18" fmla="*/ 18 w 39"/>
                <a:gd name="T19" fmla="*/ 14 h 38"/>
                <a:gd name="T20" fmla="*/ 16 w 39"/>
                <a:gd name="T21" fmla="*/ 18 h 38"/>
                <a:gd name="T22" fmla="*/ 13 w 39"/>
                <a:gd name="T23" fmla="*/ 19 h 38"/>
                <a:gd name="T24" fmla="*/ 11 w 39"/>
                <a:gd name="T25" fmla="*/ 20 h 38"/>
                <a:gd name="T26" fmla="*/ 8 w 39"/>
                <a:gd name="T27" fmla="*/ 19 h 38"/>
                <a:gd name="T28" fmla="*/ 4 w 39"/>
                <a:gd name="T29" fmla="*/ 16 h 38"/>
                <a:gd name="T30" fmla="*/ 1 w 39"/>
                <a:gd name="T31" fmla="*/ 12 h 38"/>
                <a:gd name="T32" fmla="*/ 0 w 39"/>
                <a:gd name="T33" fmla="*/ 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0" y="15"/>
                  </a:moveTo>
                  <a:lnTo>
                    <a:pt x="2" y="7"/>
                  </a:lnTo>
                  <a:lnTo>
                    <a:pt x="7" y="1"/>
                  </a:lnTo>
                  <a:lnTo>
                    <a:pt x="13" y="0"/>
                  </a:lnTo>
                  <a:lnTo>
                    <a:pt x="20" y="0"/>
                  </a:lnTo>
                  <a:lnTo>
                    <a:pt x="28" y="1"/>
                  </a:lnTo>
                  <a:lnTo>
                    <a:pt x="34" y="6"/>
                  </a:lnTo>
                  <a:lnTo>
                    <a:pt x="37" y="12"/>
                  </a:lnTo>
                  <a:lnTo>
                    <a:pt x="39" y="20"/>
                  </a:lnTo>
                  <a:lnTo>
                    <a:pt x="37" y="27"/>
                  </a:lnTo>
                  <a:lnTo>
                    <a:pt x="33" y="34"/>
                  </a:lnTo>
                  <a:lnTo>
                    <a:pt x="27" y="37"/>
                  </a:lnTo>
                  <a:lnTo>
                    <a:pt x="22" y="38"/>
                  </a:lnTo>
                  <a:lnTo>
                    <a:pt x="16" y="37"/>
                  </a:lnTo>
                  <a:lnTo>
                    <a:pt x="8" y="30"/>
                  </a:lnTo>
                  <a:lnTo>
                    <a:pt x="2" y="23"/>
                  </a:lnTo>
                  <a:lnTo>
                    <a:pt x="0" y="1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0" name="Freeform 46">
              <a:extLst>
                <a:ext uri="{FF2B5EF4-FFF2-40B4-BE49-F238E27FC236}">
                  <a16:creationId xmlns:a16="http://schemas.microsoft.com/office/drawing/2014/main" id="{17D79DCD-74ED-4340-9428-85F50AB6EC31}"/>
                </a:ext>
              </a:extLst>
            </p:cNvPr>
            <p:cNvSpPr>
              <a:spLocks/>
            </p:cNvSpPr>
            <p:nvPr/>
          </p:nvSpPr>
          <p:spPr bwMode="auto">
            <a:xfrm>
              <a:off x="5187" y="860"/>
              <a:ext cx="21" cy="20"/>
            </a:xfrm>
            <a:custGeom>
              <a:avLst/>
              <a:gdLst>
                <a:gd name="T0" fmla="*/ 3 w 42"/>
                <a:gd name="T1" fmla="*/ 2 h 42"/>
                <a:gd name="T2" fmla="*/ 6 w 42"/>
                <a:gd name="T3" fmla="*/ 1 h 42"/>
                <a:gd name="T4" fmla="*/ 11 w 42"/>
                <a:gd name="T5" fmla="*/ 0 h 42"/>
                <a:gd name="T6" fmla="*/ 16 w 42"/>
                <a:gd name="T7" fmla="*/ 1 h 42"/>
                <a:gd name="T8" fmla="*/ 19 w 42"/>
                <a:gd name="T9" fmla="*/ 3 h 42"/>
                <a:gd name="T10" fmla="*/ 20 w 42"/>
                <a:gd name="T11" fmla="*/ 7 h 42"/>
                <a:gd name="T12" fmla="*/ 21 w 42"/>
                <a:gd name="T13" fmla="*/ 10 h 42"/>
                <a:gd name="T14" fmla="*/ 20 w 42"/>
                <a:gd name="T15" fmla="*/ 15 h 42"/>
                <a:gd name="T16" fmla="*/ 19 w 42"/>
                <a:gd name="T17" fmla="*/ 18 h 42"/>
                <a:gd name="T18" fmla="*/ 16 w 42"/>
                <a:gd name="T19" fmla="*/ 19 h 42"/>
                <a:gd name="T20" fmla="*/ 11 w 42"/>
                <a:gd name="T21" fmla="*/ 20 h 42"/>
                <a:gd name="T22" fmla="*/ 7 w 42"/>
                <a:gd name="T23" fmla="*/ 18 h 42"/>
                <a:gd name="T24" fmla="*/ 4 w 42"/>
                <a:gd name="T25" fmla="*/ 15 h 42"/>
                <a:gd name="T26" fmla="*/ 2 w 42"/>
                <a:gd name="T27" fmla="*/ 12 h 42"/>
                <a:gd name="T28" fmla="*/ 0 w 42"/>
                <a:gd name="T29" fmla="*/ 9 h 42"/>
                <a:gd name="T30" fmla="*/ 0 w 42"/>
                <a:gd name="T31" fmla="*/ 5 h 42"/>
                <a:gd name="T32" fmla="*/ 3 w 42"/>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5" y="5"/>
                  </a:moveTo>
                  <a:lnTo>
                    <a:pt x="11" y="2"/>
                  </a:lnTo>
                  <a:lnTo>
                    <a:pt x="22" y="0"/>
                  </a:lnTo>
                  <a:lnTo>
                    <a:pt x="31" y="3"/>
                  </a:lnTo>
                  <a:lnTo>
                    <a:pt x="37" y="6"/>
                  </a:lnTo>
                  <a:lnTo>
                    <a:pt x="40" y="14"/>
                  </a:lnTo>
                  <a:lnTo>
                    <a:pt x="42" y="22"/>
                  </a:lnTo>
                  <a:lnTo>
                    <a:pt x="40" y="31"/>
                  </a:lnTo>
                  <a:lnTo>
                    <a:pt x="37" y="37"/>
                  </a:lnTo>
                  <a:lnTo>
                    <a:pt x="31" y="40"/>
                  </a:lnTo>
                  <a:lnTo>
                    <a:pt x="22" y="42"/>
                  </a:lnTo>
                  <a:lnTo>
                    <a:pt x="13" y="38"/>
                  </a:lnTo>
                  <a:lnTo>
                    <a:pt x="7" y="32"/>
                  </a:lnTo>
                  <a:lnTo>
                    <a:pt x="3" y="25"/>
                  </a:lnTo>
                  <a:lnTo>
                    <a:pt x="0" y="18"/>
                  </a:lnTo>
                  <a:lnTo>
                    <a:pt x="0" y="11"/>
                  </a:lnTo>
                  <a:lnTo>
                    <a:pt x="5" y="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1" name="Freeform 47">
              <a:extLst>
                <a:ext uri="{FF2B5EF4-FFF2-40B4-BE49-F238E27FC236}">
                  <a16:creationId xmlns:a16="http://schemas.microsoft.com/office/drawing/2014/main" id="{F5B4E531-4ECC-4D6C-BD64-66DF430637BD}"/>
                </a:ext>
              </a:extLst>
            </p:cNvPr>
            <p:cNvSpPr>
              <a:spLocks/>
            </p:cNvSpPr>
            <p:nvPr/>
          </p:nvSpPr>
          <p:spPr bwMode="auto">
            <a:xfrm>
              <a:off x="5139" y="884"/>
              <a:ext cx="20" cy="20"/>
            </a:xfrm>
            <a:custGeom>
              <a:avLst/>
              <a:gdLst>
                <a:gd name="T0" fmla="*/ 3 w 40"/>
                <a:gd name="T1" fmla="*/ 4 h 40"/>
                <a:gd name="T2" fmla="*/ 6 w 40"/>
                <a:gd name="T3" fmla="*/ 2 h 40"/>
                <a:gd name="T4" fmla="*/ 9 w 40"/>
                <a:gd name="T5" fmla="*/ 0 h 40"/>
                <a:gd name="T6" fmla="*/ 14 w 40"/>
                <a:gd name="T7" fmla="*/ 0 h 40"/>
                <a:gd name="T8" fmla="*/ 18 w 40"/>
                <a:gd name="T9" fmla="*/ 3 h 40"/>
                <a:gd name="T10" fmla="*/ 20 w 40"/>
                <a:gd name="T11" fmla="*/ 7 h 40"/>
                <a:gd name="T12" fmla="*/ 20 w 40"/>
                <a:gd name="T13" fmla="*/ 11 h 40"/>
                <a:gd name="T14" fmla="*/ 19 w 40"/>
                <a:gd name="T15" fmla="*/ 15 h 40"/>
                <a:gd name="T16" fmla="*/ 16 w 40"/>
                <a:gd name="T17" fmla="*/ 18 h 40"/>
                <a:gd name="T18" fmla="*/ 14 w 40"/>
                <a:gd name="T19" fmla="*/ 20 h 40"/>
                <a:gd name="T20" fmla="*/ 10 w 40"/>
                <a:gd name="T21" fmla="*/ 20 h 40"/>
                <a:gd name="T22" fmla="*/ 6 w 40"/>
                <a:gd name="T23" fmla="*/ 20 h 40"/>
                <a:gd name="T24" fmla="*/ 3 w 40"/>
                <a:gd name="T25" fmla="*/ 19 h 40"/>
                <a:gd name="T26" fmla="*/ 1 w 40"/>
                <a:gd name="T27" fmla="*/ 15 h 40"/>
                <a:gd name="T28" fmla="*/ 0 w 40"/>
                <a:gd name="T29" fmla="*/ 11 h 40"/>
                <a:gd name="T30" fmla="*/ 1 w 40"/>
                <a:gd name="T31" fmla="*/ 7 h 40"/>
                <a:gd name="T32" fmla="*/ 3 w 40"/>
                <a:gd name="T33" fmla="*/ 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5" y="8"/>
                  </a:moveTo>
                  <a:lnTo>
                    <a:pt x="11" y="3"/>
                  </a:lnTo>
                  <a:lnTo>
                    <a:pt x="18" y="0"/>
                  </a:lnTo>
                  <a:lnTo>
                    <a:pt x="28" y="0"/>
                  </a:lnTo>
                  <a:lnTo>
                    <a:pt x="35" y="5"/>
                  </a:lnTo>
                  <a:lnTo>
                    <a:pt x="40" y="13"/>
                  </a:lnTo>
                  <a:lnTo>
                    <a:pt x="40" y="22"/>
                  </a:lnTo>
                  <a:lnTo>
                    <a:pt x="37" y="29"/>
                  </a:lnTo>
                  <a:lnTo>
                    <a:pt x="32" y="36"/>
                  </a:lnTo>
                  <a:lnTo>
                    <a:pt x="28" y="39"/>
                  </a:lnTo>
                  <a:lnTo>
                    <a:pt x="20" y="40"/>
                  </a:lnTo>
                  <a:lnTo>
                    <a:pt x="12" y="40"/>
                  </a:lnTo>
                  <a:lnTo>
                    <a:pt x="5" y="37"/>
                  </a:lnTo>
                  <a:lnTo>
                    <a:pt x="2" y="29"/>
                  </a:lnTo>
                  <a:lnTo>
                    <a:pt x="0" y="22"/>
                  </a:lnTo>
                  <a:lnTo>
                    <a:pt x="2" y="14"/>
                  </a:lnTo>
                  <a:lnTo>
                    <a:pt x="5" y="8"/>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2" name="Freeform 48">
              <a:extLst>
                <a:ext uri="{FF2B5EF4-FFF2-40B4-BE49-F238E27FC236}">
                  <a16:creationId xmlns:a16="http://schemas.microsoft.com/office/drawing/2014/main" id="{3618A2CB-54B3-4CC4-BB94-9CBD9CFFC731}"/>
                </a:ext>
              </a:extLst>
            </p:cNvPr>
            <p:cNvSpPr>
              <a:spLocks/>
            </p:cNvSpPr>
            <p:nvPr/>
          </p:nvSpPr>
          <p:spPr bwMode="auto">
            <a:xfrm>
              <a:off x="5107" y="859"/>
              <a:ext cx="21" cy="20"/>
            </a:xfrm>
            <a:custGeom>
              <a:avLst/>
              <a:gdLst>
                <a:gd name="T0" fmla="*/ 4 w 41"/>
                <a:gd name="T1" fmla="*/ 1 h 40"/>
                <a:gd name="T2" fmla="*/ 2 w 41"/>
                <a:gd name="T3" fmla="*/ 4 h 40"/>
                <a:gd name="T4" fmla="*/ 0 w 41"/>
                <a:gd name="T5" fmla="*/ 9 h 40"/>
                <a:gd name="T6" fmla="*/ 1 w 41"/>
                <a:gd name="T7" fmla="*/ 14 h 40"/>
                <a:gd name="T8" fmla="*/ 2 w 41"/>
                <a:gd name="T9" fmla="*/ 17 h 40"/>
                <a:gd name="T10" fmla="*/ 6 w 41"/>
                <a:gd name="T11" fmla="*/ 20 h 40"/>
                <a:gd name="T12" fmla="*/ 10 w 41"/>
                <a:gd name="T13" fmla="*/ 20 h 40"/>
                <a:gd name="T14" fmla="*/ 15 w 41"/>
                <a:gd name="T15" fmla="*/ 20 h 40"/>
                <a:gd name="T16" fmla="*/ 19 w 41"/>
                <a:gd name="T17" fmla="*/ 19 h 40"/>
                <a:gd name="T18" fmla="*/ 20 w 41"/>
                <a:gd name="T19" fmla="*/ 16 h 40"/>
                <a:gd name="T20" fmla="*/ 21 w 41"/>
                <a:gd name="T21" fmla="*/ 13 h 40"/>
                <a:gd name="T22" fmla="*/ 21 w 41"/>
                <a:gd name="T23" fmla="*/ 10 h 40"/>
                <a:gd name="T24" fmla="*/ 20 w 41"/>
                <a:gd name="T25" fmla="*/ 6 h 40"/>
                <a:gd name="T26" fmla="*/ 18 w 41"/>
                <a:gd name="T27" fmla="*/ 4 h 40"/>
                <a:gd name="T28" fmla="*/ 13 w 41"/>
                <a:gd name="T29" fmla="*/ 1 h 40"/>
                <a:gd name="T30" fmla="*/ 8 w 41"/>
                <a:gd name="T31" fmla="*/ 0 h 40"/>
                <a:gd name="T32" fmla="*/ 4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7" y="2"/>
                  </a:moveTo>
                  <a:lnTo>
                    <a:pt x="3" y="8"/>
                  </a:lnTo>
                  <a:lnTo>
                    <a:pt x="0" y="17"/>
                  </a:lnTo>
                  <a:lnTo>
                    <a:pt x="1" y="27"/>
                  </a:lnTo>
                  <a:lnTo>
                    <a:pt x="4" y="34"/>
                  </a:lnTo>
                  <a:lnTo>
                    <a:pt x="11" y="39"/>
                  </a:lnTo>
                  <a:lnTo>
                    <a:pt x="20" y="40"/>
                  </a:lnTo>
                  <a:lnTo>
                    <a:pt x="29" y="40"/>
                  </a:lnTo>
                  <a:lnTo>
                    <a:pt x="37" y="37"/>
                  </a:lnTo>
                  <a:lnTo>
                    <a:pt x="40" y="31"/>
                  </a:lnTo>
                  <a:lnTo>
                    <a:pt x="41" y="25"/>
                  </a:lnTo>
                  <a:lnTo>
                    <a:pt x="41" y="19"/>
                  </a:lnTo>
                  <a:lnTo>
                    <a:pt x="40" y="11"/>
                  </a:lnTo>
                  <a:lnTo>
                    <a:pt x="35" y="7"/>
                  </a:lnTo>
                  <a:lnTo>
                    <a:pt x="26" y="2"/>
                  </a:lnTo>
                  <a:lnTo>
                    <a:pt x="15" y="0"/>
                  </a:lnTo>
                  <a:lnTo>
                    <a:pt x="7" y="2"/>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3" name="Freeform 49">
              <a:extLst>
                <a:ext uri="{FF2B5EF4-FFF2-40B4-BE49-F238E27FC236}">
                  <a16:creationId xmlns:a16="http://schemas.microsoft.com/office/drawing/2014/main" id="{52D725D4-70D9-42C7-8517-B2251EA5B6CE}"/>
                </a:ext>
              </a:extLst>
            </p:cNvPr>
            <p:cNvSpPr>
              <a:spLocks/>
            </p:cNvSpPr>
            <p:nvPr/>
          </p:nvSpPr>
          <p:spPr bwMode="auto">
            <a:xfrm>
              <a:off x="5084" y="917"/>
              <a:ext cx="17" cy="18"/>
            </a:xfrm>
            <a:custGeom>
              <a:avLst/>
              <a:gdLst>
                <a:gd name="T0" fmla="*/ 0 w 34"/>
                <a:gd name="T1" fmla="*/ 12 h 36"/>
                <a:gd name="T2" fmla="*/ 0 w 34"/>
                <a:gd name="T3" fmla="*/ 9 h 36"/>
                <a:gd name="T4" fmla="*/ 0 w 34"/>
                <a:gd name="T5" fmla="*/ 5 h 36"/>
                <a:gd name="T6" fmla="*/ 2 w 34"/>
                <a:gd name="T7" fmla="*/ 3 h 36"/>
                <a:gd name="T8" fmla="*/ 6 w 34"/>
                <a:gd name="T9" fmla="*/ 1 h 36"/>
                <a:gd name="T10" fmla="*/ 11 w 34"/>
                <a:gd name="T11" fmla="*/ 0 h 36"/>
                <a:gd name="T12" fmla="*/ 14 w 34"/>
                <a:gd name="T13" fmla="*/ 1 h 36"/>
                <a:gd name="T14" fmla="*/ 16 w 34"/>
                <a:gd name="T15" fmla="*/ 4 h 36"/>
                <a:gd name="T16" fmla="*/ 17 w 34"/>
                <a:gd name="T17" fmla="*/ 6 h 36"/>
                <a:gd name="T18" fmla="*/ 17 w 34"/>
                <a:gd name="T19" fmla="*/ 10 h 36"/>
                <a:gd name="T20" fmla="*/ 16 w 34"/>
                <a:gd name="T21" fmla="*/ 14 h 36"/>
                <a:gd name="T22" fmla="*/ 14 w 34"/>
                <a:gd name="T23" fmla="*/ 17 h 36"/>
                <a:gd name="T24" fmla="*/ 11 w 34"/>
                <a:gd name="T25" fmla="*/ 18 h 36"/>
                <a:gd name="T26" fmla="*/ 8 w 34"/>
                <a:gd name="T27" fmla="*/ 18 h 36"/>
                <a:gd name="T28" fmla="*/ 5 w 34"/>
                <a:gd name="T29" fmla="*/ 17 h 36"/>
                <a:gd name="T30" fmla="*/ 2 w 34"/>
                <a:gd name="T31" fmla="*/ 14 h 36"/>
                <a:gd name="T32" fmla="*/ 0 w 34"/>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6">
                  <a:moveTo>
                    <a:pt x="0" y="23"/>
                  </a:moveTo>
                  <a:lnTo>
                    <a:pt x="0" y="17"/>
                  </a:lnTo>
                  <a:lnTo>
                    <a:pt x="0" y="10"/>
                  </a:lnTo>
                  <a:lnTo>
                    <a:pt x="4" y="5"/>
                  </a:lnTo>
                  <a:lnTo>
                    <a:pt x="12" y="2"/>
                  </a:lnTo>
                  <a:lnTo>
                    <a:pt x="21" y="0"/>
                  </a:lnTo>
                  <a:lnTo>
                    <a:pt x="27" y="2"/>
                  </a:lnTo>
                  <a:lnTo>
                    <a:pt x="32" y="7"/>
                  </a:lnTo>
                  <a:lnTo>
                    <a:pt x="34" y="11"/>
                  </a:lnTo>
                  <a:lnTo>
                    <a:pt x="34" y="19"/>
                  </a:lnTo>
                  <a:lnTo>
                    <a:pt x="32" y="27"/>
                  </a:lnTo>
                  <a:lnTo>
                    <a:pt x="27" y="33"/>
                  </a:lnTo>
                  <a:lnTo>
                    <a:pt x="21" y="36"/>
                  </a:lnTo>
                  <a:lnTo>
                    <a:pt x="15" y="36"/>
                  </a:lnTo>
                  <a:lnTo>
                    <a:pt x="9" y="33"/>
                  </a:lnTo>
                  <a:lnTo>
                    <a:pt x="3" y="28"/>
                  </a:lnTo>
                  <a:lnTo>
                    <a:pt x="0" y="23"/>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4" name="Freeform 50">
              <a:extLst>
                <a:ext uri="{FF2B5EF4-FFF2-40B4-BE49-F238E27FC236}">
                  <a16:creationId xmlns:a16="http://schemas.microsoft.com/office/drawing/2014/main" id="{A8C49469-AAE1-48CC-B9DC-FA6507D606C7}"/>
                </a:ext>
              </a:extLst>
            </p:cNvPr>
            <p:cNvSpPr>
              <a:spLocks/>
            </p:cNvSpPr>
            <p:nvPr/>
          </p:nvSpPr>
          <p:spPr bwMode="auto">
            <a:xfrm>
              <a:off x="5122" y="926"/>
              <a:ext cx="17" cy="21"/>
            </a:xfrm>
            <a:custGeom>
              <a:avLst/>
              <a:gdLst>
                <a:gd name="T0" fmla="*/ 5 w 31"/>
                <a:gd name="T1" fmla="*/ 21 h 41"/>
                <a:gd name="T2" fmla="*/ 2 w 31"/>
                <a:gd name="T3" fmla="*/ 20 h 41"/>
                <a:gd name="T4" fmla="*/ 0 w 31"/>
                <a:gd name="T5" fmla="*/ 18 h 41"/>
                <a:gd name="T6" fmla="*/ 0 w 31"/>
                <a:gd name="T7" fmla="*/ 14 h 41"/>
                <a:gd name="T8" fmla="*/ 0 w 31"/>
                <a:gd name="T9" fmla="*/ 10 h 41"/>
                <a:gd name="T10" fmla="*/ 1 w 31"/>
                <a:gd name="T11" fmla="*/ 6 h 41"/>
                <a:gd name="T12" fmla="*/ 3 w 31"/>
                <a:gd name="T13" fmla="*/ 3 h 41"/>
                <a:gd name="T14" fmla="*/ 7 w 31"/>
                <a:gd name="T15" fmla="*/ 1 h 41"/>
                <a:gd name="T16" fmla="*/ 10 w 31"/>
                <a:gd name="T17" fmla="*/ 0 h 41"/>
                <a:gd name="T18" fmla="*/ 12 w 31"/>
                <a:gd name="T19" fmla="*/ 1 h 41"/>
                <a:gd name="T20" fmla="*/ 14 w 31"/>
                <a:gd name="T21" fmla="*/ 4 h 41"/>
                <a:gd name="T22" fmla="*/ 14 w 31"/>
                <a:gd name="T23" fmla="*/ 8 h 41"/>
                <a:gd name="T24" fmla="*/ 15 w 31"/>
                <a:gd name="T25" fmla="*/ 11 h 41"/>
                <a:gd name="T26" fmla="*/ 14 w 31"/>
                <a:gd name="T27" fmla="*/ 14 h 41"/>
                <a:gd name="T28" fmla="*/ 12 w 31"/>
                <a:gd name="T29" fmla="*/ 17 h 41"/>
                <a:gd name="T30" fmla="*/ 9 w 31"/>
                <a:gd name="T31" fmla="*/ 20 h 41"/>
                <a:gd name="T32" fmla="*/ 5 w 3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1">
                  <a:moveTo>
                    <a:pt x="11" y="41"/>
                  </a:moveTo>
                  <a:lnTo>
                    <a:pt x="4" y="40"/>
                  </a:lnTo>
                  <a:lnTo>
                    <a:pt x="1" y="35"/>
                  </a:lnTo>
                  <a:lnTo>
                    <a:pt x="0" y="27"/>
                  </a:lnTo>
                  <a:lnTo>
                    <a:pt x="0" y="20"/>
                  </a:lnTo>
                  <a:lnTo>
                    <a:pt x="3" y="12"/>
                  </a:lnTo>
                  <a:lnTo>
                    <a:pt x="7" y="6"/>
                  </a:lnTo>
                  <a:lnTo>
                    <a:pt x="14" y="1"/>
                  </a:lnTo>
                  <a:lnTo>
                    <a:pt x="20" y="0"/>
                  </a:lnTo>
                  <a:lnTo>
                    <a:pt x="24" y="1"/>
                  </a:lnTo>
                  <a:lnTo>
                    <a:pt x="28" y="7"/>
                  </a:lnTo>
                  <a:lnTo>
                    <a:pt x="29" y="15"/>
                  </a:lnTo>
                  <a:lnTo>
                    <a:pt x="31" y="21"/>
                  </a:lnTo>
                  <a:lnTo>
                    <a:pt x="29" y="27"/>
                  </a:lnTo>
                  <a:lnTo>
                    <a:pt x="24" y="34"/>
                  </a:lnTo>
                  <a:lnTo>
                    <a:pt x="18" y="40"/>
                  </a:lnTo>
                  <a:lnTo>
                    <a:pt x="11" y="41"/>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5" name="Freeform 51">
              <a:extLst>
                <a:ext uri="{FF2B5EF4-FFF2-40B4-BE49-F238E27FC236}">
                  <a16:creationId xmlns:a16="http://schemas.microsoft.com/office/drawing/2014/main" id="{9CE00586-0FCE-41B3-B0AA-90F57BDFD8D0}"/>
                </a:ext>
              </a:extLst>
            </p:cNvPr>
            <p:cNvSpPr>
              <a:spLocks/>
            </p:cNvSpPr>
            <p:nvPr/>
          </p:nvSpPr>
          <p:spPr bwMode="auto">
            <a:xfrm>
              <a:off x="5153" y="911"/>
              <a:ext cx="19" cy="23"/>
            </a:xfrm>
            <a:custGeom>
              <a:avLst/>
              <a:gdLst>
                <a:gd name="T0" fmla="*/ 1 w 37"/>
                <a:gd name="T1" fmla="*/ 13 h 46"/>
                <a:gd name="T2" fmla="*/ 2 w 37"/>
                <a:gd name="T3" fmla="*/ 9 h 46"/>
                <a:gd name="T4" fmla="*/ 4 w 37"/>
                <a:gd name="T5" fmla="*/ 4 h 46"/>
                <a:gd name="T6" fmla="*/ 7 w 37"/>
                <a:gd name="T7" fmla="*/ 1 h 46"/>
                <a:gd name="T8" fmla="*/ 11 w 37"/>
                <a:gd name="T9" fmla="*/ 0 h 46"/>
                <a:gd name="T10" fmla="*/ 15 w 37"/>
                <a:gd name="T11" fmla="*/ 2 h 46"/>
                <a:gd name="T12" fmla="*/ 18 w 37"/>
                <a:gd name="T13" fmla="*/ 4 h 46"/>
                <a:gd name="T14" fmla="*/ 19 w 37"/>
                <a:gd name="T15" fmla="*/ 8 h 46"/>
                <a:gd name="T16" fmla="*/ 18 w 37"/>
                <a:gd name="T17" fmla="*/ 12 h 46"/>
                <a:gd name="T18" fmla="*/ 16 w 37"/>
                <a:gd name="T19" fmla="*/ 17 h 46"/>
                <a:gd name="T20" fmla="*/ 13 w 37"/>
                <a:gd name="T21" fmla="*/ 20 h 46"/>
                <a:gd name="T22" fmla="*/ 9 w 37"/>
                <a:gd name="T23" fmla="*/ 23 h 46"/>
                <a:gd name="T24" fmla="*/ 6 w 37"/>
                <a:gd name="T25" fmla="*/ 23 h 46"/>
                <a:gd name="T26" fmla="*/ 3 w 37"/>
                <a:gd name="T27" fmla="*/ 23 h 46"/>
                <a:gd name="T28" fmla="*/ 1 w 37"/>
                <a:gd name="T29" fmla="*/ 20 h 46"/>
                <a:gd name="T30" fmla="*/ 0 w 37"/>
                <a:gd name="T31" fmla="*/ 17 h 46"/>
                <a:gd name="T32" fmla="*/ 1 w 37"/>
                <a:gd name="T33" fmla="*/ 1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6">
                  <a:moveTo>
                    <a:pt x="1" y="25"/>
                  </a:moveTo>
                  <a:lnTo>
                    <a:pt x="4" y="17"/>
                  </a:lnTo>
                  <a:lnTo>
                    <a:pt x="7" y="8"/>
                  </a:lnTo>
                  <a:lnTo>
                    <a:pt x="14" y="2"/>
                  </a:lnTo>
                  <a:lnTo>
                    <a:pt x="21" y="0"/>
                  </a:lnTo>
                  <a:lnTo>
                    <a:pt x="29" y="3"/>
                  </a:lnTo>
                  <a:lnTo>
                    <a:pt x="35" y="8"/>
                  </a:lnTo>
                  <a:lnTo>
                    <a:pt x="37" y="16"/>
                  </a:lnTo>
                  <a:lnTo>
                    <a:pt x="35" y="23"/>
                  </a:lnTo>
                  <a:lnTo>
                    <a:pt x="32" y="33"/>
                  </a:lnTo>
                  <a:lnTo>
                    <a:pt x="26" y="39"/>
                  </a:lnTo>
                  <a:lnTo>
                    <a:pt x="18" y="45"/>
                  </a:lnTo>
                  <a:lnTo>
                    <a:pt x="11" y="46"/>
                  </a:lnTo>
                  <a:lnTo>
                    <a:pt x="6" y="45"/>
                  </a:lnTo>
                  <a:lnTo>
                    <a:pt x="1" y="39"/>
                  </a:lnTo>
                  <a:lnTo>
                    <a:pt x="0" y="33"/>
                  </a:lnTo>
                  <a:lnTo>
                    <a:pt x="1" y="2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6" name="Freeform 52">
              <a:extLst>
                <a:ext uri="{FF2B5EF4-FFF2-40B4-BE49-F238E27FC236}">
                  <a16:creationId xmlns:a16="http://schemas.microsoft.com/office/drawing/2014/main" id="{F6404059-93E5-4CB5-AFEE-24426488F933}"/>
                </a:ext>
              </a:extLst>
            </p:cNvPr>
            <p:cNvSpPr>
              <a:spLocks/>
            </p:cNvSpPr>
            <p:nvPr/>
          </p:nvSpPr>
          <p:spPr bwMode="auto">
            <a:xfrm>
              <a:off x="5181" y="911"/>
              <a:ext cx="18" cy="19"/>
            </a:xfrm>
            <a:custGeom>
              <a:avLst/>
              <a:gdLst>
                <a:gd name="T0" fmla="*/ 14 w 37"/>
                <a:gd name="T1" fmla="*/ 2 h 36"/>
                <a:gd name="T2" fmla="*/ 17 w 37"/>
                <a:gd name="T3" fmla="*/ 4 h 36"/>
                <a:gd name="T4" fmla="*/ 18 w 37"/>
                <a:gd name="T5" fmla="*/ 6 h 36"/>
                <a:gd name="T6" fmla="*/ 18 w 37"/>
                <a:gd name="T7" fmla="*/ 11 h 36"/>
                <a:gd name="T8" fmla="*/ 17 w 37"/>
                <a:gd name="T9" fmla="*/ 14 h 36"/>
                <a:gd name="T10" fmla="*/ 15 w 37"/>
                <a:gd name="T11" fmla="*/ 16 h 36"/>
                <a:gd name="T12" fmla="*/ 12 w 37"/>
                <a:gd name="T13" fmla="*/ 18 h 36"/>
                <a:gd name="T14" fmla="*/ 9 w 37"/>
                <a:gd name="T15" fmla="*/ 19 h 36"/>
                <a:gd name="T16" fmla="*/ 6 w 37"/>
                <a:gd name="T17" fmla="*/ 19 h 36"/>
                <a:gd name="T18" fmla="*/ 4 w 37"/>
                <a:gd name="T19" fmla="*/ 17 h 36"/>
                <a:gd name="T20" fmla="*/ 1 w 37"/>
                <a:gd name="T21" fmla="*/ 15 h 36"/>
                <a:gd name="T22" fmla="*/ 0 w 37"/>
                <a:gd name="T23" fmla="*/ 12 h 36"/>
                <a:gd name="T24" fmla="*/ 1 w 37"/>
                <a:gd name="T25" fmla="*/ 8 h 36"/>
                <a:gd name="T26" fmla="*/ 3 w 37"/>
                <a:gd name="T27" fmla="*/ 4 h 36"/>
                <a:gd name="T28" fmla="*/ 6 w 37"/>
                <a:gd name="T29" fmla="*/ 1 h 36"/>
                <a:gd name="T30" fmla="*/ 10 w 37"/>
                <a:gd name="T31" fmla="*/ 0 h 36"/>
                <a:gd name="T32" fmla="*/ 14 w 37"/>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6">
                  <a:moveTo>
                    <a:pt x="29" y="3"/>
                  </a:moveTo>
                  <a:lnTo>
                    <a:pt x="34" y="7"/>
                  </a:lnTo>
                  <a:lnTo>
                    <a:pt x="37" y="12"/>
                  </a:lnTo>
                  <a:lnTo>
                    <a:pt x="37" y="20"/>
                  </a:lnTo>
                  <a:lnTo>
                    <a:pt x="35" y="26"/>
                  </a:lnTo>
                  <a:lnTo>
                    <a:pt x="31" y="30"/>
                  </a:lnTo>
                  <a:lnTo>
                    <a:pt x="25" y="35"/>
                  </a:lnTo>
                  <a:lnTo>
                    <a:pt x="18" y="36"/>
                  </a:lnTo>
                  <a:lnTo>
                    <a:pt x="12" y="36"/>
                  </a:lnTo>
                  <a:lnTo>
                    <a:pt x="8" y="33"/>
                  </a:lnTo>
                  <a:lnTo>
                    <a:pt x="3" y="29"/>
                  </a:lnTo>
                  <a:lnTo>
                    <a:pt x="0" y="23"/>
                  </a:lnTo>
                  <a:lnTo>
                    <a:pt x="2" y="15"/>
                  </a:lnTo>
                  <a:lnTo>
                    <a:pt x="6" y="7"/>
                  </a:lnTo>
                  <a:lnTo>
                    <a:pt x="12" y="1"/>
                  </a:lnTo>
                  <a:lnTo>
                    <a:pt x="20" y="0"/>
                  </a:lnTo>
                  <a:lnTo>
                    <a:pt x="29" y="3"/>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7" name="Freeform 53">
              <a:extLst>
                <a:ext uri="{FF2B5EF4-FFF2-40B4-BE49-F238E27FC236}">
                  <a16:creationId xmlns:a16="http://schemas.microsoft.com/office/drawing/2014/main" id="{045C7677-322E-4884-9AF5-78C3FB1F3A7A}"/>
                </a:ext>
              </a:extLst>
            </p:cNvPr>
            <p:cNvSpPr>
              <a:spLocks/>
            </p:cNvSpPr>
            <p:nvPr/>
          </p:nvSpPr>
          <p:spPr bwMode="auto">
            <a:xfrm>
              <a:off x="4969" y="938"/>
              <a:ext cx="153" cy="106"/>
            </a:xfrm>
            <a:custGeom>
              <a:avLst/>
              <a:gdLst>
                <a:gd name="T0" fmla="*/ 152 w 308"/>
                <a:gd name="T1" fmla="*/ 11 h 211"/>
                <a:gd name="T2" fmla="*/ 148 w 308"/>
                <a:gd name="T3" fmla="*/ 8 h 211"/>
                <a:gd name="T4" fmla="*/ 147 w 308"/>
                <a:gd name="T5" fmla="*/ 4 h 211"/>
                <a:gd name="T6" fmla="*/ 140 w 308"/>
                <a:gd name="T7" fmla="*/ 12 h 211"/>
                <a:gd name="T8" fmla="*/ 124 w 308"/>
                <a:gd name="T9" fmla="*/ 8 h 211"/>
                <a:gd name="T10" fmla="*/ 92 w 308"/>
                <a:gd name="T11" fmla="*/ 2 h 211"/>
                <a:gd name="T12" fmla="*/ 67 w 308"/>
                <a:gd name="T13" fmla="*/ 1 h 211"/>
                <a:gd name="T14" fmla="*/ 62 w 308"/>
                <a:gd name="T15" fmla="*/ 4 h 211"/>
                <a:gd name="T16" fmla="*/ 84 w 308"/>
                <a:gd name="T17" fmla="*/ 4 h 211"/>
                <a:gd name="T18" fmla="*/ 111 w 308"/>
                <a:gd name="T19" fmla="*/ 10 h 211"/>
                <a:gd name="T20" fmla="*/ 130 w 308"/>
                <a:gd name="T21" fmla="*/ 19 h 211"/>
                <a:gd name="T22" fmla="*/ 128 w 308"/>
                <a:gd name="T23" fmla="*/ 24 h 211"/>
                <a:gd name="T24" fmla="*/ 115 w 308"/>
                <a:gd name="T25" fmla="*/ 30 h 211"/>
                <a:gd name="T26" fmla="*/ 103 w 308"/>
                <a:gd name="T27" fmla="*/ 33 h 211"/>
                <a:gd name="T28" fmla="*/ 78 w 308"/>
                <a:gd name="T29" fmla="*/ 27 h 211"/>
                <a:gd name="T30" fmla="*/ 52 w 308"/>
                <a:gd name="T31" fmla="*/ 24 h 211"/>
                <a:gd name="T32" fmla="*/ 40 w 308"/>
                <a:gd name="T33" fmla="*/ 30 h 211"/>
                <a:gd name="T34" fmla="*/ 49 w 308"/>
                <a:gd name="T35" fmla="*/ 29 h 211"/>
                <a:gd name="T36" fmla="*/ 62 w 308"/>
                <a:gd name="T37" fmla="*/ 29 h 211"/>
                <a:gd name="T38" fmla="*/ 76 w 308"/>
                <a:gd name="T39" fmla="*/ 31 h 211"/>
                <a:gd name="T40" fmla="*/ 95 w 308"/>
                <a:gd name="T41" fmla="*/ 37 h 211"/>
                <a:gd name="T42" fmla="*/ 100 w 308"/>
                <a:gd name="T43" fmla="*/ 41 h 211"/>
                <a:gd name="T44" fmla="*/ 89 w 308"/>
                <a:gd name="T45" fmla="*/ 47 h 211"/>
                <a:gd name="T46" fmla="*/ 77 w 308"/>
                <a:gd name="T47" fmla="*/ 50 h 211"/>
                <a:gd name="T48" fmla="*/ 69 w 308"/>
                <a:gd name="T49" fmla="*/ 51 h 211"/>
                <a:gd name="T50" fmla="*/ 57 w 308"/>
                <a:gd name="T51" fmla="*/ 49 h 211"/>
                <a:gd name="T52" fmla="*/ 46 w 308"/>
                <a:gd name="T53" fmla="*/ 45 h 211"/>
                <a:gd name="T54" fmla="*/ 31 w 308"/>
                <a:gd name="T55" fmla="*/ 44 h 211"/>
                <a:gd name="T56" fmla="*/ 41 w 308"/>
                <a:gd name="T57" fmla="*/ 49 h 211"/>
                <a:gd name="T58" fmla="*/ 51 w 308"/>
                <a:gd name="T59" fmla="*/ 53 h 211"/>
                <a:gd name="T60" fmla="*/ 58 w 308"/>
                <a:gd name="T61" fmla="*/ 56 h 211"/>
                <a:gd name="T62" fmla="*/ 38 w 308"/>
                <a:gd name="T63" fmla="*/ 62 h 211"/>
                <a:gd name="T64" fmla="*/ 13 w 308"/>
                <a:gd name="T65" fmla="*/ 70 h 211"/>
                <a:gd name="T66" fmla="*/ 0 w 308"/>
                <a:gd name="T67" fmla="*/ 74 h 211"/>
                <a:gd name="T68" fmla="*/ 8 w 308"/>
                <a:gd name="T69" fmla="*/ 76 h 211"/>
                <a:gd name="T70" fmla="*/ 30 w 308"/>
                <a:gd name="T71" fmla="*/ 73 h 211"/>
                <a:gd name="T72" fmla="*/ 54 w 308"/>
                <a:gd name="T73" fmla="*/ 67 h 211"/>
                <a:gd name="T74" fmla="*/ 64 w 308"/>
                <a:gd name="T75" fmla="*/ 71 h 211"/>
                <a:gd name="T76" fmla="*/ 53 w 308"/>
                <a:gd name="T77" fmla="*/ 101 h 211"/>
                <a:gd name="T78" fmla="*/ 54 w 308"/>
                <a:gd name="T79" fmla="*/ 106 h 211"/>
                <a:gd name="T80" fmla="*/ 68 w 308"/>
                <a:gd name="T81" fmla="*/ 83 h 211"/>
                <a:gd name="T82" fmla="*/ 80 w 308"/>
                <a:gd name="T83" fmla="*/ 60 h 211"/>
                <a:gd name="T84" fmla="*/ 94 w 308"/>
                <a:gd name="T85" fmla="*/ 55 h 211"/>
                <a:gd name="T86" fmla="*/ 108 w 308"/>
                <a:gd name="T87" fmla="*/ 50 h 211"/>
                <a:gd name="T88" fmla="*/ 110 w 308"/>
                <a:gd name="T89" fmla="*/ 70 h 211"/>
                <a:gd name="T90" fmla="*/ 103 w 308"/>
                <a:gd name="T91" fmla="*/ 97 h 211"/>
                <a:gd name="T92" fmla="*/ 108 w 308"/>
                <a:gd name="T93" fmla="*/ 92 h 211"/>
                <a:gd name="T94" fmla="*/ 120 w 308"/>
                <a:gd name="T95" fmla="*/ 57 h 211"/>
                <a:gd name="T96" fmla="*/ 131 w 308"/>
                <a:gd name="T97" fmla="*/ 34 h 211"/>
                <a:gd name="T98" fmla="*/ 140 w 308"/>
                <a:gd name="T99" fmla="*/ 24 h 211"/>
                <a:gd name="T100" fmla="*/ 144 w 308"/>
                <a:gd name="T101" fmla="*/ 30 h 211"/>
                <a:gd name="T102" fmla="*/ 141 w 308"/>
                <a:gd name="T103" fmla="*/ 65 h 211"/>
                <a:gd name="T104" fmla="*/ 150 w 308"/>
                <a:gd name="T105" fmla="*/ 45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211">
                  <a:moveTo>
                    <a:pt x="308" y="25"/>
                  </a:moveTo>
                  <a:lnTo>
                    <a:pt x="305" y="23"/>
                  </a:lnTo>
                  <a:lnTo>
                    <a:pt x="304" y="22"/>
                  </a:lnTo>
                  <a:lnTo>
                    <a:pt x="300" y="20"/>
                  </a:lnTo>
                  <a:lnTo>
                    <a:pt x="297" y="19"/>
                  </a:lnTo>
                  <a:lnTo>
                    <a:pt x="296" y="16"/>
                  </a:lnTo>
                  <a:lnTo>
                    <a:pt x="296" y="14"/>
                  </a:lnTo>
                  <a:lnTo>
                    <a:pt x="294" y="11"/>
                  </a:lnTo>
                  <a:lnTo>
                    <a:pt x="294" y="8"/>
                  </a:lnTo>
                  <a:lnTo>
                    <a:pt x="290" y="14"/>
                  </a:lnTo>
                  <a:lnTo>
                    <a:pt x="284" y="19"/>
                  </a:lnTo>
                  <a:lnTo>
                    <a:pt x="279" y="23"/>
                  </a:lnTo>
                  <a:lnTo>
                    <a:pt x="276" y="27"/>
                  </a:lnTo>
                  <a:lnTo>
                    <a:pt x="263" y="22"/>
                  </a:lnTo>
                  <a:lnTo>
                    <a:pt x="247" y="16"/>
                  </a:lnTo>
                  <a:lnTo>
                    <a:pt x="226" y="11"/>
                  </a:lnTo>
                  <a:lnTo>
                    <a:pt x="205" y="7"/>
                  </a:lnTo>
                  <a:lnTo>
                    <a:pt x="183" y="3"/>
                  </a:lnTo>
                  <a:lnTo>
                    <a:pt x="162" y="0"/>
                  </a:lnTo>
                  <a:lnTo>
                    <a:pt x="145" y="0"/>
                  </a:lnTo>
                  <a:lnTo>
                    <a:pt x="133" y="2"/>
                  </a:lnTo>
                  <a:lnTo>
                    <a:pt x="120" y="7"/>
                  </a:lnTo>
                  <a:lnTo>
                    <a:pt x="119" y="8"/>
                  </a:lnTo>
                  <a:lnTo>
                    <a:pt x="123" y="8"/>
                  </a:lnTo>
                  <a:lnTo>
                    <a:pt x="133" y="8"/>
                  </a:lnTo>
                  <a:lnTo>
                    <a:pt x="149" y="7"/>
                  </a:lnTo>
                  <a:lnTo>
                    <a:pt x="168" y="8"/>
                  </a:lnTo>
                  <a:lnTo>
                    <a:pt x="186" y="11"/>
                  </a:lnTo>
                  <a:lnTo>
                    <a:pt x="205" y="14"/>
                  </a:lnTo>
                  <a:lnTo>
                    <a:pt x="222" y="20"/>
                  </a:lnTo>
                  <a:lnTo>
                    <a:pt x="237" y="25"/>
                  </a:lnTo>
                  <a:lnTo>
                    <a:pt x="251" y="31"/>
                  </a:lnTo>
                  <a:lnTo>
                    <a:pt x="260" y="37"/>
                  </a:lnTo>
                  <a:lnTo>
                    <a:pt x="263" y="42"/>
                  </a:lnTo>
                  <a:lnTo>
                    <a:pt x="262" y="45"/>
                  </a:lnTo>
                  <a:lnTo>
                    <a:pt x="256" y="48"/>
                  </a:lnTo>
                  <a:lnTo>
                    <a:pt x="248" y="51"/>
                  </a:lnTo>
                  <a:lnTo>
                    <a:pt x="240" y="56"/>
                  </a:lnTo>
                  <a:lnTo>
                    <a:pt x="230" y="60"/>
                  </a:lnTo>
                  <a:lnTo>
                    <a:pt x="222" y="65"/>
                  </a:lnTo>
                  <a:lnTo>
                    <a:pt x="216" y="70"/>
                  </a:lnTo>
                  <a:lnTo>
                    <a:pt x="206" y="65"/>
                  </a:lnTo>
                  <a:lnTo>
                    <a:pt x="191" y="60"/>
                  </a:lnTo>
                  <a:lnTo>
                    <a:pt x="174" y="56"/>
                  </a:lnTo>
                  <a:lnTo>
                    <a:pt x="156" y="53"/>
                  </a:lnTo>
                  <a:lnTo>
                    <a:pt x="137" y="50"/>
                  </a:lnTo>
                  <a:lnTo>
                    <a:pt x="119" y="48"/>
                  </a:lnTo>
                  <a:lnTo>
                    <a:pt x="103" y="48"/>
                  </a:lnTo>
                  <a:lnTo>
                    <a:pt x="91" y="51"/>
                  </a:lnTo>
                  <a:lnTo>
                    <a:pt x="82" y="56"/>
                  </a:lnTo>
                  <a:lnTo>
                    <a:pt x="79" y="59"/>
                  </a:lnTo>
                  <a:lnTo>
                    <a:pt x="80" y="60"/>
                  </a:lnTo>
                  <a:lnTo>
                    <a:pt x="89" y="59"/>
                  </a:lnTo>
                  <a:lnTo>
                    <a:pt x="97" y="57"/>
                  </a:lnTo>
                  <a:lnTo>
                    <a:pt x="105" y="57"/>
                  </a:lnTo>
                  <a:lnTo>
                    <a:pt x="114" y="57"/>
                  </a:lnTo>
                  <a:lnTo>
                    <a:pt x="123" y="57"/>
                  </a:lnTo>
                  <a:lnTo>
                    <a:pt x="133" y="59"/>
                  </a:lnTo>
                  <a:lnTo>
                    <a:pt x="142" y="60"/>
                  </a:lnTo>
                  <a:lnTo>
                    <a:pt x="151" y="62"/>
                  </a:lnTo>
                  <a:lnTo>
                    <a:pt x="160" y="65"/>
                  </a:lnTo>
                  <a:lnTo>
                    <a:pt x="176" y="71"/>
                  </a:lnTo>
                  <a:lnTo>
                    <a:pt x="190" y="74"/>
                  </a:lnTo>
                  <a:lnTo>
                    <a:pt x="199" y="76"/>
                  </a:lnTo>
                  <a:lnTo>
                    <a:pt x="205" y="79"/>
                  </a:lnTo>
                  <a:lnTo>
                    <a:pt x="199" y="82"/>
                  </a:lnTo>
                  <a:lnTo>
                    <a:pt x="193" y="85"/>
                  </a:lnTo>
                  <a:lnTo>
                    <a:pt x="185" y="90"/>
                  </a:lnTo>
                  <a:lnTo>
                    <a:pt x="177" y="93"/>
                  </a:lnTo>
                  <a:lnTo>
                    <a:pt x="168" y="96"/>
                  </a:lnTo>
                  <a:lnTo>
                    <a:pt x="160" y="97"/>
                  </a:lnTo>
                  <a:lnTo>
                    <a:pt x="154" y="100"/>
                  </a:lnTo>
                  <a:lnTo>
                    <a:pt x="148" y="102"/>
                  </a:lnTo>
                  <a:lnTo>
                    <a:pt x="143" y="102"/>
                  </a:lnTo>
                  <a:lnTo>
                    <a:pt x="137" y="102"/>
                  </a:lnTo>
                  <a:lnTo>
                    <a:pt x="129" y="100"/>
                  </a:lnTo>
                  <a:lnTo>
                    <a:pt x="122" y="99"/>
                  </a:lnTo>
                  <a:lnTo>
                    <a:pt x="114" y="97"/>
                  </a:lnTo>
                  <a:lnTo>
                    <a:pt x="105" y="94"/>
                  </a:lnTo>
                  <a:lnTo>
                    <a:pt x="97" y="93"/>
                  </a:lnTo>
                  <a:lnTo>
                    <a:pt x="91" y="90"/>
                  </a:lnTo>
                  <a:lnTo>
                    <a:pt x="79" y="87"/>
                  </a:lnTo>
                  <a:lnTo>
                    <a:pt x="68" y="87"/>
                  </a:lnTo>
                  <a:lnTo>
                    <a:pt x="62" y="88"/>
                  </a:lnTo>
                  <a:lnTo>
                    <a:pt x="68" y="93"/>
                  </a:lnTo>
                  <a:lnTo>
                    <a:pt x="74" y="94"/>
                  </a:lnTo>
                  <a:lnTo>
                    <a:pt x="82" y="97"/>
                  </a:lnTo>
                  <a:lnTo>
                    <a:pt x="88" y="99"/>
                  </a:lnTo>
                  <a:lnTo>
                    <a:pt x="96" y="102"/>
                  </a:lnTo>
                  <a:lnTo>
                    <a:pt x="102" y="105"/>
                  </a:lnTo>
                  <a:lnTo>
                    <a:pt x="108" y="107"/>
                  </a:lnTo>
                  <a:lnTo>
                    <a:pt x="112" y="110"/>
                  </a:lnTo>
                  <a:lnTo>
                    <a:pt x="116" y="111"/>
                  </a:lnTo>
                  <a:lnTo>
                    <a:pt x="106" y="114"/>
                  </a:lnTo>
                  <a:lnTo>
                    <a:pt x="92" y="119"/>
                  </a:lnTo>
                  <a:lnTo>
                    <a:pt x="76" y="123"/>
                  </a:lnTo>
                  <a:lnTo>
                    <a:pt x="59" y="130"/>
                  </a:lnTo>
                  <a:lnTo>
                    <a:pt x="42" y="134"/>
                  </a:lnTo>
                  <a:lnTo>
                    <a:pt x="26" y="139"/>
                  </a:lnTo>
                  <a:lnTo>
                    <a:pt x="14" y="142"/>
                  </a:lnTo>
                  <a:lnTo>
                    <a:pt x="6" y="145"/>
                  </a:lnTo>
                  <a:lnTo>
                    <a:pt x="0" y="148"/>
                  </a:lnTo>
                  <a:lnTo>
                    <a:pt x="0" y="150"/>
                  </a:lnTo>
                  <a:lnTo>
                    <a:pt x="5" y="151"/>
                  </a:lnTo>
                  <a:lnTo>
                    <a:pt x="15" y="151"/>
                  </a:lnTo>
                  <a:lnTo>
                    <a:pt x="26" y="151"/>
                  </a:lnTo>
                  <a:lnTo>
                    <a:pt x="42" y="148"/>
                  </a:lnTo>
                  <a:lnTo>
                    <a:pt x="59" y="145"/>
                  </a:lnTo>
                  <a:lnTo>
                    <a:pt x="76" y="142"/>
                  </a:lnTo>
                  <a:lnTo>
                    <a:pt x="92" y="137"/>
                  </a:lnTo>
                  <a:lnTo>
                    <a:pt x="108" y="133"/>
                  </a:lnTo>
                  <a:lnTo>
                    <a:pt x="122" y="128"/>
                  </a:lnTo>
                  <a:lnTo>
                    <a:pt x="129" y="123"/>
                  </a:lnTo>
                  <a:lnTo>
                    <a:pt x="128" y="142"/>
                  </a:lnTo>
                  <a:lnTo>
                    <a:pt x="122" y="165"/>
                  </a:lnTo>
                  <a:lnTo>
                    <a:pt x="114" y="188"/>
                  </a:lnTo>
                  <a:lnTo>
                    <a:pt x="106" y="202"/>
                  </a:lnTo>
                  <a:lnTo>
                    <a:pt x="102" y="208"/>
                  </a:lnTo>
                  <a:lnTo>
                    <a:pt x="103" y="211"/>
                  </a:lnTo>
                  <a:lnTo>
                    <a:pt x="108" y="211"/>
                  </a:lnTo>
                  <a:lnTo>
                    <a:pt x="114" y="205"/>
                  </a:lnTo>
                  <a:lnTo>
                    <a:pt x="123" y="190"/>
                  </a:lnTo>
                  <a:lnTo>
                    <a:pt x="136" y="165"/>
                  </a:lnTo>
                  <a:lnTo>
                    <a:pt x="146" y="140"/>
                  </a:lnTo>
                  <a:lnTo>
                    <a:pt x="151" y="123"/>
                  </a:lnTo>
                  <a:lnTo>
                    <a:pt x="159" y="120"/>
                  </a:lnTo>
                  <a:lnTo>
                    <a:pt x="168" y="117"/>
                  </a:lnTo>
                  <a:lnTo>
                    <a:pt x="177" y="114"/>
                  </a:lnTo>
                  <a:lnTo>
                    <a:pt x="188" y="110"/>
                  </a:lnTo>
                  <a:lnTo>
                    <a:pt x="199" y="105"/>
                  </a:lnTo>
                  <a:lnTo>
                    <a:pt x="208" y="102"/>
                  </a:lnTo>
                  <a:lnTo>
                    <a:pt x="216" y="99"/>
                  </a:lnTo>
                  <a:lnTo>
                    <a:pt x="220" y="96"/>
                  </a:lnTo>
                  <a:lnTo>
                    <a:pt x="222" y="113"/>
                  </a:lnTo>
                  <a:lnTo>
                    <a:pt x="219" y="139"/>
                  </a:lnTo>
                  <a:lnTo>
                    <a:pt x="214" y="165"/>
                  </a:lnTo>
                  <a:lnTo>
                    <a:pt x="208" y="183"/>
                  </a:lnTo>
                  <a:lnTo>
                    <a:pt x="205" y="193"/>
                  </a:lnTo>
                  <a:lnTo>
                    <a:pt x="206" y="196"/>
                  </a:lnTo>
                  <a:lnTo>
                    <a:pt x="210" y="193"/>
                  </a:lnTo>
                  <a:lnTo>
                    <a:pt x="216" y="183"/>
                  </a:lnTo>
                  <a:lnTo>
                    <a:pt x="225" y="165"/>
                  </a:lnTo>
                  <a:lnTo>
                    <a:pt x="234" y="140"/>
                  </a:lnTo>
                  <a:lnTo>
                    <a:pt x="240" y="113"/>
                  </a:lnTo>
                  <a:lnTo>
                    <a:pt x="239" y="88"/>
                  </a:lnTo>
                  <a:lnTo>
                    <a:pt x="251" y="77"/>
                  </a:lnTo>
                  <a:lnTo>
                    <a:pt x="262" y="67"/>
                  </a:lnTo>
                  <a:lnTo>
                    <a:pt x="270" y="59"/>
                  </a:lnTo>
                  <a:lnTo>
                    <a:pt x="276" y="51"/>
                  </a:lnTo>
                  <a:lnTo>
                    <a:pt x="280" y="48"/>
                  </a:lnTo>
                  <a:lnTo>
                    <a:pt x="284" y="48"/>
                  </a:lnTo>
                  <a:lnTo>
                    <a:pt x="287" y="51"/>
                  </a:lnTo>
                  <a:lnTo>
                    <a:pt x="287" y="59"/>
                  </a:lnTo>
                  <a:lnTo>
                    <a:pt x="285" y="76"/>
                  </a:lnTo>
                  <a:lnTo>
                    <a:pt x="284" y="102"/>
                  </a:lnTo>
                  <a:lnTo>
                    <a:pt x="282" y="130"/>
                  </a:lnTo>
                  <a:lnTo>
                    <a:pt x="279" y="147"/>
                  </a:lnTo>
                  <a:lnTo>
                    <a:pt x="290" y="125"/>
                  </a:lnTo>
                  <a:lnTo>
                    <a:pt x="299" y="90"/>
                  </a:lnTo>
                  <a:lnTo>
                    <a:pt x="305" y="54"/>
                  </a:lnTo>
                  <a:lnTo>
                    <a:pt x="308" y="25"/>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8" name="Freeform 54">
              <a:extLst>
                <a:ext uri="{FF2B5EF4-FFF2-40B4-BE49-F238E27FC236}">
                  <a16:creationId xmlns:a16="http://schemas.microsoft.com/office/drawing/2014/main" id="{1BEDF327-4F6E-4468-B50E-C8A2C57292D1}"/>
                </a:ext>
              </a:extLst>
            </p:cNvPr>
            <p:cNvSpPr>
              <a:spLocks/>
            </p:cNvSpPr>
            <p:nvPr/>
          </p:nvSpPr>
          <p:spPr bwMode="auto">
            <a:xfrm>
              <a:off x="4983" y="749"/>
              <a:ext cx="124" cy="117"/>
            </a:xfrm>
            <a:custGeom>
              <a:avLst/>
              <a:gdLst>
                <a:gd name="T0" fmla="*/ 120 w 248"/>
                <a:gd name="T1" fmla="*/ 115 h 235"/>
                <a:gd name="T2" fmla="*/ 123 w 248"/>
                <a:gd name="T3" fmla="*/ 111 h 235"/>
                <a:gd name="T4" fmla="*/ 119 w 248"/>
                <a:gd name="T5" fmla="*/ 105 h 235"/>
                <a:gd name="T6" fmla="*/ 111 w 248"/>
                <a:gd name="T7" fmla="*/ 96 h 235"/>
                <a:gd name="T8" fmla="*/ 110 w 248"/>
                <a:gd name="T9" fmla="*/ 83 h 235"/>
                <a:gd name="T10" fmla="*/ 106 w 248"/>
                <a:gd name="T11" fmla="*/ 54 h 235"/>
                <a:gd name="T12" fmla="*/ 100 w 248"/>
                <a:gd name="T13" fmla="*/ 41 h 235"/>
                <a:gd name="T14" fmla="*/ 97 w 248"/>
                <a:gd name="T15" fmla="*/ 40 h 235"/>
                <a:gd name="T16" fmla="*/ 99 w 248"/>
                <a:gd name="T17" fmla="*/ 53 h 235"/>
                <a:gd name="T18" fmla="*/ 100 w 248"/>
                <a:gd name="T19" fmla="*/ 76 h 235"/>
                <a:gd name="T20" fmla="*/ 96 w 248"/>
                <a:gd name="T21" fmla="*/ 83 h 235"/>
                <a:gd name="T22" fmla="*/ 89 w 248"/>
                <a:gd name="T23" fmla="*/ 79 h 235"/>
                <a:gd name="T24" fmla="*/ 82 w 248"/>
                <a:gd name="T25" fmla="*/ 73 h 235"/>
                <a:gd name="T26" fmla="*/ 77 w 248"/>
                <a:gd name="T27" fmla="*/ 69 h 235"/>
                <a:gd name="T28" fmla="*/ 72 w 248"/>
                <a:gd name="T29" fmla="*/ 59 h 235"/>
                <a:gd name="T30" fmla="*/ 66 w 248"/>
                <a:gd name="T31" fmla="*/ 36 h 235"/>
                <a:gd name="T32" fmla="*/ 66 w 248"/>
                <a:gd name="T33" fmla="*/ 21 h 235"/>
                <a:gd name="T34" fmla="*/ 64 w 248"/>
                <a:gd name="T35" fmla="*/ 9 h 235"/>
                <a:gd name="T36" fmla="*/ 60 w 248"/>
                <a:gd name="T37" fmla="*/ 3 h 235"/>
                <a:gd name="T38" fmla="*/ 60 w 248"/>
                <a:gd name="T39" fmla="*/ 6 h 235"/>
                <a:gd name="T40" fmla="*/ 62 w 248"/>
                <a:gd name="T41" fmla="*/ 16 h 235"/>
                <a:gd name="T42" fmla="*/ 60 w 248"/>
                <a:gd name="T43" fmla="*/ 27 h 235"/>
                <a:gd name="T44" fmla="*/ 59 w 248"/>
                <a:gd name="T45" fmla="*/ 36 h 235"/>
                <a:gd name="T46" fmla="*/ 62 w 248"/>
                <a:gd name="T47" fmla="*/ 53 h 235"/>
                <a:gd name="T48" fmla="*/ 54 w 248"/>
                <a:gd name="T49" fmla="*/ 52 h 235"/>
                <a:gd name="T50" fmla="*/ 36 w 248"/>
                <a:gd name="T51" fmla="*/ 33 h 235"/>
                <a:gd name="T52" fmla="*/ 19 w 248"/>
                <a:gd name="T53" fmla="*/ 15 h 235"/>
                <a:gd name="T54" fmla="*/ 5 w 248"/>
                <a:gd name="T55" fmla="*/ 2 h 235"/>
                <a:gd name="T56" fmla="*/ 4 w 248"/>
                <a:gd name="T57" fmla="*/ 5 h 235"/>
                <a:gd name="T58" fmla="*/ 12 w 248"/>
                <a:gd name="T59" fmla="*/ 16 h 235"/>
                <a:gd name="T60" fmla="*/ 21 w 248"/>
                <a:gd name="T61" fmla="*/ 28 h 235"/>
                <a:gd name="T62" fmla="*/ 27 w 248"/>
                <a:gd name="T63" fmla="*/ 38 h 235"/>
                <a:gd name="T64" fmla="*/ 31 w 248"/>
                <a:gd name="T65" fmla="*/ 44 h 235"/>
                <a:gd name="T66" fmla="*/ 38 w 248"/>
                <a:gd name="T67" fmla="*/ 51 h 235"/>
                <a:gd name="T68" fmla="*/ 46 w 248"/>
                <a:gd name="T69" fmla="*/ 58 h 235"/>
                <a:gd name="T70" fmla="*/ 54 w 248"/>
                <a:gd name="T71" fmla="*/ 64 h 235"/>
                <a:gd name="T72" fmla="*/ 54 w 248"/>
                <a:gd name="T73" fmla="*/ 66 h 235"/>
                <a:gd name="T74" fmla="*/ 46 w 248"/>
                <a:gd name="T75" fmla="*/ 66 h 235"/>
                <a:gd name="T76" fmla="*/ 38 w 248"/>
                <a:gd name="T77" fmla="*/ 64 h 235"/>
                <a:gd name="T78" fmla="*/ 31 w 248"/>
                <a:gd name="T79" fmla="*/ 61 h 235"/>
                <a:gd name="T80" fmla="*/ 25 w 248"/>
                <a:gd name="T81" fmla="*/ 57 h 235"/>
                <a:gd name="T82" fmla="*/ 21 w 248"/>
                <a:gd name="T83" fmla="*/ 59 h 235"/>
                <a:gd name="T84" fmla="*/ 26 w 248"/>
                <a:gd name="T85" fmla="*/ 64 h 235"/>
                <a:gd name="T86" fmla="*/ 38 w 248"/>
                <a:gd name="T87" fmla="*/ 70 h 235"/>
                <a:gd name="T88" fmla="*/ 51 w 248"/>
                <a:gd name="T89" fmla="*/ 76 h 235"/>
                <a:gd name="T90" fmla="*/ 65 w 248"/>
                <a:gd name="T91" fmla="*/ 79 h 235"/>
                <a:gd name="T92" fmla="*/ 74 w 248"/>
                <a:gd name="T93" fmla="*/ 79 h 235"/>
                <a:gd name="T94" fmla="*/ 81 w 248"/>
                <a:gd name="T95" fmla="*/ 83 h 235"/>
                <a:gd name="T96" fmla="*/ 89 w 248"/>
                <a:gd name="T97" fmla="*/ 89 h 235"/>
                <a:gd name="T98" fmla="*/ 94 w 248"/>
                <a:gd name="T99" fmla="*/ 94 h 235"/>
                <a:gd name="T100" fmla="*/ 92 w 248"/>
                <a:gd name="T101" fmla="*/ 98 h 235"/>
                <a:gd name="T102" fmla="*/ 83 w 248"/>
                <a:gd name="T103" fmla="*/ 100 h 235"/>
                <a:gd name="T104" fmla="*/ 72 w 248"/>
                <a:gd name="T105" fmla="*/ 102 h 235"/>
                <a:gd name="T106" fmla="*/ 62 w 248"/>
                <a:gd name="T107" fmla="*/ 102 h 235"/>
                <a:gd name="T108" fmla="*/ 52 w 248"/>
                <a:gd name="T109" fmla="*/ 101 h 235"/>
                <a:gd name="T110" fmla="*/ 51 w 248"/>
                <a:gd name="T111" fmla="*/ 103 h 235"/>
                <a:gd name="T112" fmla="*/ 65 w 248"/>
                <a:gd name="T113" fmla="*/ 106 h 235"/>
                <a:gd name="T114" fmla="*/ 79 w 248"/>
                <a:gd name="T115" fmla="*/ 107 h 235"/>
                <a:gd name="T116" fmla="*/ 92 w 248"/>
                <a:gd name="T117" fmla="*/ 106 h 235"/>
                <a:gd name="T118" fmla="*/ 103 w 248"/>
                <a:gd name="T119" fmla="*/ 106 h 235"/>
                <a:gd name="T120" fmla="*/ 111 w 248"/>
                <a:gd name="T121" fmla="*/ 106 h 235"/>
                <a:gd name="T122" fmla="*/ 117 w 248"/>
                <a:gd name="T123" fmla="*/ 113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235">
                  <a:moveTo>
                    <a:pt x="238" y="235"/>
                  </a:moveTo>
                  <a:lnTo>
                    <a:pt x="240" y="230"/>
                  </a:lnTo>
                  <a:lnTo>
                    <a:pt x="241" y="227"/>
                  </a:lnTo>
                  <a:lnTo>
                    <a:pt x="245" y="223"/>
                  </a:lnTo>
                  <a:lnTo>
                    <a:pt x="248" y="219"/>
                  </a:lnTo>
                  <a:lnTo>
                    <a:pt x="237" y="210"/>
                  </a:lnTo>
                  <a:lnTo>
                    <a:pt x="228" y="201"/>
                  </a:lnTo>
                  <a:lnTo>
                    <a:pt x="221" y="193"/>
                  </a:lnTo>
                  <a:lnTo>
                    <a:pt x="220" y="184"/>
                  </a:lnTo>
                  <a:lnTo>
                    <a:pt x="220" y="166"/>
                  </a:lnTo>
                  <a:lnTo>
                    <a:pt x="215" y="138"/>
                  </a:lnTo>
                  <a:lnTo>
                    <a:pt x="211" y="109"/>
                  </a:lnTo>
                  <a:lnTo>
                    <a:pt x="206" y="90"/>
                  </a:lnTo>
                  <a:lnTo>
                    <a:pt x="200" y="83"/>
                  </a:lnTo>
                  <a:lnTo>
                    <a:pt x="197" y="78"/>
                  </a:lnTo>
                  <a:lnTo>
                    <a:pt x="194" y="81"/>
                  </a:lnTo>
                  <a:lnTo>
                    <a:pt x="195" y="89"/>
                  </a:lnTo>
                  <a:lnTo>
                    <a:pt x="198" y="107"/>
                  </a:lnTo>
                  <a:lnTo>
                    <a:pt x="200" y="130"/>
                  </a:lnTo>
                  <a:lnTo>
                    <a:pt x="200" y="153"/>
                  </a:lnTo>
                  <a:lnTo>
                    <a:pt x="198" y="170"/>
                  </a:lnTo>
                  <a:lnTo>
                    <a:pt x="192" y="167"/>
                  </a:lnTo>
                  <a:lnTo>
                    <a:pt x="186" y="163"/>
                  </a:lnTo>
                  <a:lnTo>
                    <a:pt x="178" y="158"/>
                  </a:lnTo>
                  <a:lnTo>
                    <a:pt x="172" y="152"/>
                  </a:lnTo>
                  <a:lnTo>
                    <a:pt x="164" y="147"/>
                  </a:lnTo>
                  <a:lnTo>
                    <a:pt x="158" y="143"/>
                  </a:lnTo>
                  <a:lnTo>
                    <a:pt x="154" y="138"/>
                  </a:lnTo>
                  <a:lnTo>
                    <a:pt x="151" y="133"/>
                  </a:lnTo>
                  <a:lnTo>
                    <a:pt x="144" y="118"/>
                  </a:lnTo>
                  <a:lnTo>
                    <a:pt x="137" y="96"/>
                  </a:lnTo>
                  <a:lnTo>
                    <a:pt x="132" y="73"/>
                  </a:lnTo>
                  <a:lnTo>
                    <a:pt x="131" y="56"/>
                  </a:lnTo>
                  <a:lnTo>
                    <a:pt x="131" y="43"/>
                  </a:lnTo>
                  <a:lnTo>
                    <a:pt x="131" y="30"/>
                  </a:lnTo>
                  <a:lnTo>
                    <a:pt x="127" y="18"/>
                  </a:lnTo>
                  <a:lnTo>
                    <a:pt x="124" y="9"/>
                  </a:lnTo>
                  <a:lnTo>
                    <a:pt x="120" y="6"/>
                  </a:lnTo>
                  <a:lnTo>
                    <a:pt x="118" y="7"/>
                  </a:lnTo>
                  <a:lnTo>
                    <a:pt x="120" y="13"/>
                  </a:lnTo>
                  <a:lnTo>
                    <a:pt x="121" y="23"/>
                  </a:lnTo>
                  <a:lnTo>
                    <a:pt x="123" y="33"/>
                  </a:lnTo>
                  <a:lnTo>
                    <a:pt x="121" y="44"/>
                  </a:lnTo>
                  <a:lnTo>
                    <a:pt x="120" y="55"/>
                  </a:lnTo>
                  <a:lnTo>
                    <a:pt x="118" y="63"/>
                  </a:lnTo>
                  <a:lnTo>
                    <a:pt x="118" y="73"/>
                  </a:lnTo>
                  <a:lnTo>
                    <a:pt x="120" y="90"/>
                  </a:lnTo>
                  <a:lnTo>
                    <a:pt x="123" y="107"/>
                  </a:lnTo>
                  <a:lnTo>
                    <a:pt x="124" y="119"/>
                  </a:lnTo>
                  <a:lnTo>
                    <a:pt x="107" y="104"/>
                  </a:lnTo>
                  <a:lnTo>
                    <a:pt x="90" y="86"/>
                  </a:lnTo>
                  <a:lnTo>
                    <a:pt x="72" y="67"/>
                  </a:lnTo>
                  <a:lnTo>
                    <a:pt x="54" y="47"/>
                  </a:lnTo>
                  <a:lnTo>
                    <a:pt x="37" y="30"/>
                  </a:lnTo>
                  <a:lnTo>
                    <a:pt x="21" y="15"/>
                  </a:lnTo>
                  <a:lnTo>
                    <a:pt x="9" y="4"/>
                  </a:lnTo>
                  <a:lnTo>
                    <a:pt x="0" y="0"/>
                  </a:lnTo>
                  <a:lnTo>
                    <a:pt x="7" y="10"/>
                  </a:lnTo>
                  <a:lnTo>
                    <a:pt x="15" y="21"/>
                  </a:lnTo>
                  <a:lnTo>
                    <a:pt x="24" y="33"/>
                  </a:lnTo>
                  <a:lnTo>
                    <a:pt x="32" y="46"/>
                  </a:lnTo>
                  <a:lnTo>
                    <a:pt x="41" y="56"/>
                  </a:lnTo>
                  <a:lnTo>
                    <a:pt x="49" y="67"/>
                  </a:lnTo>
                  <a:lnTo>
                    <a:pt x="54" y="76"/>
                  </a:lnTo>
                  <a:lnTo>
                    <a:pt x="58" y="83"/>
                  </a:lnTo>
                  <a:lnTo>
                    <a:pt x="61" y="89"/>
                  </a:lnTo>
                  <a:lnTo>
                    <a:pt x="67" y="95"/>
                  </a:lnTo>
                  <a:lnTo>
                    <a:pt x="75" y="103"/>
                  </a:lnTo>
                  <a:lnTo>
                    <a:pt x="84" y="109"/>
                  </a:lnTo>
                  <a:lnTo>
                    <a:pt x="92" y="116"/>
                  </a:lnTo>
                  <a:lnTo>
                    <a:pt x="101" y="123"/>
                  </a:lnTo>
                  <a:lnTo>
                    <a:pt x="107" y="129"/>
                  </a:lnTo>
                  <a:lnTo>
                    <a:pt x="114" y="132"/>
                  </a:lnTo>
                  <a:lnTo>
                    <a:pt x="107" y="132"/>
                  </a:lnTo>
                  <a:lnTo>
                    <a:pt x="101" y="132"/>
                  </a:lnTo>
                  <a:lnTo>
                    <a:pt x="92" y="132"/>
                  </a:lnTo>
                  <a:lnTo>
                    <a:pt x="83" y="130"/>
                  </a:lnTo>
                  <a:lnTo>
                    <a:pt x="75" y="129"/>
                  </a:lnTo>
                  <a:lnTo>
                    <a:pt x="67" y="126"/>
                  </a:lnTo>
                  <a:lnTo>
                    <a:pt x="61" y="123"/>
                  </a:lnTo>
                  <a:lnTo>
                    <a:pt x="57" y="119"/>
                  </a:lnTo>
                  <a:lnTo>
                    <a:pt x="50" y="115"/>
                  </a:lnTo>
                  <a:lnTo>
                    <a:pt x="44" y="115"/>
                  </a:lnTo>
                  <a:lnTo>
                    <a:pt x="41" y="118"/>
                  </a:lnTo>
                  <a:lnTo>
                    <a:pt x="46" y="124"/>
                  </a:lnTo>
                  <a:lnTo>
                    <a:pt x="52" y="129"/>
                  </a:lnTo>
                  <a:lnTo>
                    <a:pt x="63" y="135"/>
                  </a:lnTo>
                  <a:lnTo>
                    <a:pt x="75" y="141"/>
                  </a:lnTo>
                  <a:lnTo>
                    <a:pt x="87" y="146"/>
                  </a:lnTo>
                  <a:lnTo>
                    <a:pt x="101" y="152"/>
                  </a:lnTo>
                  <a:lnTo>
                    <a:pt x="117" y="155"/>
                  </a:lnTo>
                  <a:lnTo>
                    <a:pt x="129" y="158"/>
                  </a:lnTo>
                  <a:lnTo>
                    <a:pt x="141" y="158"/>
                  </a:lnTo>
                  <a:lnTo>
                    <a:pt x="147" y="159"/>
                  </a:lnTo>
                  <a:lnTo>
                    <a:pt x="155" y="164"/>
                  </a:lnTo>
                  <a:lnTo>
                    <a:pt x="161" y="167"/>
                  </a:lnTo>
                  <a:lnTo>
                    <a:pt x="169" y="172"/>
                  </a:lnTo>
                  <a:lnTo>
                    <a:pt x="177" y="178"/>
                  </a:lnTo>
                  <a:lnTo>
                    <a:pt x="183" y="183"/>
                  </a:lnTo>
                  <a:lnTo>
                    <a:pt x="188" y="189"/>
                  </a:lnTo>
                  <a:lnTo>
                    <a:pt x="192" y="193"/>
                  </a:lnTo>
                  <a:lnTo>
                    <a:pt x="184" y="196"/>
                  </a:lnTo>
                  <a:lnTo>
                    <a:pt x="177" y="199"/>
                  </a:lnTo>
                  <a:lnTo>
                    <a:pt x="166" y="201"/>
                  </a:lnTo>
                  <a:lnTo>
                    <a:pt x="155" y="203"/>
                  </a:lnTo>
                  <a:lnTo>
                    <a:pt x="143" y="204"/>
                  </a:lnTo>
                  <a:lnTo>
                    <a:pt x="132" y="204"/>
                  </a:lnTo>
                  <a:lnTo>
                    <a:pt x="123" y="204"/>
                  </a:lnTo>
                  <a:lnTo>
                    <a:pt x="115" y="203"/>
                  </a:lnTo>
                  <a:lnTo>
                    <a:pt x="104" y="203"/>
                  </a:lnTo>
                  <a:lnTo>
                    <a:pt x="98" y="204"/>
                  </a:lnTo>
                  <a:lnTo>
                    <a:pt x="101" y="207"/>
                  </a:lnTo>
                  <a:lnTo>
                    <a:pt x="117" y="212"/>
                  </a:lnTo>
                  <a:lnTo>
                    <a:pt x="129" y="213"/>
                  </a:lnTo>
                  <a:lnTo>
                    <a:pt x="141" y="215"/>
                  </a:lnTo>
                  <a:lnTo>
                    <a:pt x="157" y="215"/>
                  </a:lnTo>
                  <a:lnTo>
                    <a:pt x="171" y="215"/>
                  </a:lnTo>
                  <a:lnTo>
                    <a:pt x="183" y="213"/>
                  </a:lnTo>
                  <a:lnTo>
                    <a:pt x="195" y="213"/>
                  </a:lnTo>
                  <a:lnTo>
                    <a:pt x="206" y="212"/>
                  </a:lnTo>
                  <a:lnTo>
                    <a:pt x="212" y="212"/>
                  </a:lnTo>
                  <a:lnTo>
                    <a:pt x="221" y="213"/>
                  </a:lnTo>
                  <a:lnTo>
                    <a:pt x="228" y="219"/>
                  </a:lnTo>
                  <a:lnTo>
                    <a:pt x="234" y="227"/>
                  </a:lnTo>
                  <a:lnTo>
                    <a:pt x="238" y="235"/>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9" name="Freeform 55">
              <a:extLst>
                <a:ext uri="{FF2B5EF4-FFF2-40B4-BE49-F238E27FC236}">
                  <a16:creationId xmlns:a16="http://schemas.microsoft.com/office/drawing/2014/main" id="{AB2DC7CB-7541-4A5B-86D3-5B5FA9F2025E}"/>
                </a:ext>
              </a:extLst>
            </p:cNvPr>
            <p:cNvSpPr>
              <a:spLocks/>
            </p:cNvSpPr>
            <p:nvPr/>
          </p:nvSpPr>
          <p:spPr bwMode="auto">
            <a:xfrm>
              <a:off x="5165" y="705"/>
              <a:ext cx="77" cy="178"/>
            </a:xfrm>
            <a:custGeom>
              <a:avLst/>
              <a:gdLst>
                <a:gd name="T0" fmla="*/ 8 w 152"/>
                <a:gd name="T1" fmla="*/ 147 h 355"/>
                <a:gd name="T2" fmla="*/ 13 w 152"/>
                <a:gd name="T3" fmla="*/ 139 h 355"/>
                <a:gd name="T4" fmla="*/ 18 w 152"/>
                <a:gd name="T5" fmla="*/ 142 h 355"/>
                <a:gd name="T6" fmla="*/ 20 w 152"/>
                <a:gd name="T7" fmla="*/ 126 h 355"/>
                <a:gd name="T8" fmla="*/ 8 w 152"/>
                <a:gd name="T9" fmla="*/ 100 h 355"/>
                <a:gd name="T10" fmla="*/ 1 w 152"/>
                <a:gd name="T11" fmla="*/ 72 h 355"/>
                <a:gd name="T12" fmla="*/ 3 w 152"/>
                <a:gd name="T13" fmla="*/ 74 h 355"/>
                <a:gd name="T14" fmla="*/ 16 w 152"/>
                <a:gd name="T15" fmla="*/ 103 h 355"/>
                <a:gd name="T16" fmla="*/ 29 w 152"/>
                <a:gd name="T17" fmla="*/ 83 h 355"/>
                <a:gd name="T18" fmla="*/ 29 w 152"/>
                <a:gd name="T19" fmla="*/ 49 h 355"/>
                <a:gd name="T20" fmla="*/ 28 w 152"/>
                <a:gd name="T21" fmla="*/ 20 h 355"/>
                <a:gd name="T22" fmla="*/ 31 w 152"/>
                <a:gd name="T23" fmla="*/ 21 h 355"/>
                <a:gd name="T24" fmla="*/ 32 w 152"/>
                <a:gd name="T25" fmla="*/ 39 h 355"/>
                <a:gd name="T26" fmla="*/ 39 w 152"/>
                <a:gd name="T27" fmla="*/ 39 h 355"/>
                <a:gd name="T28" fmla="*/ 58 w 152"/>
                <a:gd name="T29" fmla="*/ 2 h 355"/>
                <a:gd name="T30" fmla="*/ 62 w 152"/>
                <a:gd name="T31" fmla="*/ 2 h 355"/>
                <a:gd name="T32" fmla="*/ 50 w 152"/>
                <a:gd name="T33" fmla="*/ 26 h 355"/>
                <a:gd name="T34" fmla="*/ 48 w 152"/>
                <a:gd name="T35" fmla="*/ 49 h 355"/>
                <a:gd name="T36" fmla="*/ 65 w 152"/>
                <a:gd name="T37" fmla="*/ 42 h 355"/>
                <a:gd name="T38" fmla="*/ 68 w 152"/>
                <a:gd name="T39" fmla="*/ 41 h 355"/>
                <a:gd name="T40" fmla="*/ 61 w 152"/>
                <a:gd name="T41" fmla="*/ 48 h 355"/>
                <a:gd name="T42" fmla="*/ 50 w 152"/>
                <a:gd name="T43" fmla="*/ 56 h 355"/>
                <a:gd name="T44" fmla="*/ 41 w 152"/>
                <a:gd name="T45" fmla="*/ 61 h 355"/>
                <a:gd name="T46" fmla="*/ 33 w 152"/>
                <a:gd name="T47" fmla="*/ 101 h 355"/>
                <a:gd name="T48" fmla="*/ 43 w 152"/>
                <a:gd name="T49" fmla="*/ 109 h 355"/>
                <a:gd name="T50" fmla="*/ 60 w 152"/>
                <a:gd name="T51" fmla="*/ 106 h 355"/>
                <a:gd name="T52" fmla="*/ 70 w 152"/>
                <a:gd name="T53" fmla="*/ 102 h 355"/>
                <a:gd name="T54" fmla="*/ 73 w 152"/>
                <a:gd name="T55" fmla="*/ 101 h 355"/>
                <a:gd name="T56" fmla="*/ 65 w 152"/>
                <a:gd name="T57" fmla="*/ 108 h 355"/>
                <a:gd name="T58" fmla="*/ 47 w 152"/>
                <a:gd name="T59" fmla="*/ 116 h 355"/>
                <a:gd name="T60" fmla="*/ 33 w 152"/>
                <a:gd name="T61" fmla="*/ 121 h 355"/>
                <a:gd name="T62" fmla="*/ 26 w 152"/>
                <a:gd name="T63" fmla="*/ 139 h 355"/>
                <a:gd name="T64" fmla="*/ 32 w 152"/>
                <a:gd name="T65" fmla="*/ 146 h 355"/>
                <a:gd name="T66" fmla="*/ 45 w 152"/>
                <a:gd name="T67" fmla="*/ 143 h 355"/>
                <a:gd name="T68" fmla="*/ 59 w 152"/>
                <a:gd name="T69" fmla="*/ 136 h 355"/>
                <a:gd name="T70" fmla="*/ 69 w 152"/>
                <a:gd name="T71" fmla="*/ 131 h 355"/>
                <a:gd name="T72" fmla="*/ 77 w 152"/>
                <a:gd name="T73" fmla="*/ 126 h 355"/>
                <a:gd name="T74" fmla="*/ 72 w 152"/>
                <a:gd name="T75" fmla="*/ 135 h 355"/>
                <a:gd name="T76" fmla="*/ 62 w 152"/>
                <a:gd name="T77" fmla="*/ 148 h 355"/>
                <a:gd name="T78" fmla="*/ 52 w 152"/>
                <a:gd name="T79" fmla="*/ 159 h 355"/>
                <a:gd name="T80" fmla="*/ 48 w 152"/>
                <a:gd name="T81" fmla="*/ 156 h 355"/>
                <a:gd name="T82" fmla="*/ 42 w 152"/>
                <a:gd name="T83" fmla="*/ 149 h 355"/>
                <a:gd name="T84" fmla="*/ 33 w 152"/>
                <a:gd name="T85" fmla="*/ 147 h 355"/>
                <a:gd name="T86" fmla="*/ 22 w 152"/>
                <a:gd name="T87" fmla="*/ 149 h 355"/>
                <a:gd name="T88" fmla="*/ 16 w 152"/>
                <a:gd name="T89" fmla="*/ 158 h 355"/>
                <a:gd name="T90" fmla="*/ 12 w 152"/>
                <a:gd name="T91" fmla="*/ 169 h 355"/>
                <a:gd name="T92" fmla="*/ 1 w 152"/>
                <a:gd name="T93" fmla="*/ 178 h 355"/>
                <a:gd name="T94" fmla="*/ 12 w 152"/>
                <a:gd name="T95" fmla="*/ 162 h 355"/>
                <a:gd name="T96" fmla="*/ 6 w 152"/>
                <a:gd name="T97" fmla="*/ 15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355">
                  <a:moveTo>
                    <a:pt x="0" y="307"/>
                  </a:moveTo>
                  <a:lnTo>
                    <a:pt x="9" y="301"/>
                  </a:lnTo>
                  <a:lnTo>
                    <a:pt x="15" y="294"/>
                  </a:lnTo>
                  <a:lnTo>
                    <a:pt x="20" y="284"/>
                  </a:lnTo>
                  <a:lnTo>
                    <a:pt x="23" y="275"/>
                  </a:lnTo>
                  <a:lnTo>
                    <a:pt x="26" y="278"/>
                  </a:lnTo>
                  <a:lnTo>
                    <a:pt x="29" y="281"/>
                  </a:lnTo>
                  <a:lnTo>
                    <a:pt x="32" y="283"/>
                  </a:lnTo>
                  <a:lnTo>
                    <a:pt x="35" y="283"/>
                  </a:lnTo>
                  <a:lnTo>
                    <a:pt x="37" y="278"/>
                  </a:lnTo>
                  <a:lnTo>
                    <a:pt x="40" y="266"/>
                  </a:lnTo>
                  <a:lnTo>
                    <a:pt x="40" y="252"/>
                  </a:lnTo>
                  <a:lnTo>
                    <a:pt x="38" y="244"/>
                  </a:lnTo>
                  <a:lnTo>
                    <a:pt x="28" y="227"/>
                  </a:lnTo>
                  <a:lnTo>
                    <a:pt x="15" y="200"/>
                  </a:lnTo>
                  <a:lnTo>
                    <a:pt x="4" y="172"/>
                  </a:lnTo>
                  <a:lnTo>
                    <a:pt x="0" y="155"/>
                  </a:lnTo>
                  <a:lnTo>
                    <a:pt x="1" y="144"/>
                  </a:lnTo>
                  <a:lnTo>
                    <a:pt x="3" y="140"/>
                  </a:lnTo>
                  <a:lnTo>
                    <a:pt x="4" y="140"/>
                  </a:lnTo>
                  <a:lnTo>
                    <a:pt x="6" y="148"/>
                  </a:lnTo>
                  <a:lnTo>
                    <a:pt x="11" y="163"/>
                  </a:lnTo>
                  <a:lnTo>
                    <a:pt x="21" y="186"/>
                  </a:lnTo>
                  <a:lnTo>
                    <a:pt x="32" y="206"/>
                  </a:lnTo>
                  <a:lnTo>
                    <a:pt x="44" y="217"/>
                  </a:lnTo>
                  <a:lnTo>
                    <a:pt x="51" y="195"/>
                  </a:lnTo>
                  <a:lnTo>
                    <a:pt x="57" y="166"/>
                  </a:lnTo>
                  <a:lnTo>
                    <a:pt x="60" y="138"/>
                  </a:lnTo>
                  <a:lnTo>
                    <a:pt x="60" y="117"/>
                  </a:lnTo>
                  <a:lnTo>
                    <a:pt x="57" y="98"/>
                  </a:lnTo>
                  <a:lnTo>
                    <a:pt x="54" y="75"/>
                  </a:lnTo>
                  <a:lnTo>
                    <a:pt x="52" y="54"/>
                  </a:lnTo>
                  <a:lnTo>
                    <a:pt x="55" y="40"/>
                  </a:lnTo>
                  <a:lnTo>
                    <a:pt x="58" y="35"/>
                  </a:lnTo>
                  <a:lnTo>
                    <a:pt x="60" y="35"/>
                  </a:lnTo>
                  <a:lnTo>
                    <a:pt x="61" y="41"/>
                  </a:lnTo>
                  <a:lnTo>
                    <a:pt x="60" y="51"/>
                  </a:lnTo>
                  <a:lnTo>
                    <a:pt x="60" y="63"/>
                  </a:lnTo>
                  <a:lnTo>
                    <a:pt x="63" y="77"/>
                  </a:lnTo>
                  <a:lnTo>
                    <a:pt x="66" y="91"/>
                  </a:lnTo>
                  <a:lnTo>
                    <a:pt x="69" y="100"/>
                  </a:lnTo>
                  <a:lnTo>
                    <a:pt x="77" y="77"/>
                  </a:lnTo>
                  <a:lnTo>
                    <a:pt x="88" y="48"/>
                  </a:lnTo>
                  <a:lnTo>
                    <a:pt x="98" y="20"/>
                  </a:lnTo>
                  <a:lnTo>
                    <a:pt x="114" y="3"/>
                  </a:lnTo>
                  <a:lnTo>
                    <a:pt x="122" y="0"/>
                  </a:lnTo>
                  <a:lnTo>
                    <a:pt x="123" y="0"/>
                  </a:lnTo>
                  <a:lnTo>
                    <a:pt x="122" y="4"/>
                  </a:lnTo>
                  <a:lnTo>
                    <a:pt x="117" y="9"/>
                  </a:lnTo>
                  <a:lnTo>
                    <a:pt x="108" y="24"/>
                  </a:lnTo>
                  <a:lnTo>
                    <a:pt x="98" y="52"/>
                  </a:lnTo>
                  <a:lnTo>
                    <a:pt x="89" y="80"/>
                  </a:lnTo>
                  <a:lnTo>
                    <a:pt x="85" y="98"/>
                  </a:lnTo>
                  <a:lnTo>
                    <a:pt x="95" y="97"/>
                  </a:lnTo>
                  <a:lnTo>
                    <a:pt x="108" y="92"/>
                  </a:lnTo>
                  <a:lnTo>
                    <a:pt x="120" y="88"/>
                  </a:lnTo>
                  <a:lnTo>
                    <a:pt x="128" y="83"/>
                  </a:lnTo>
                  <a:lnTo>
                    <a:pt x="132" y="80"/>
                  </a:lnTo>
                  <a:lnTo>
                    <a:pt x="135" y="78"/>
                  </a:lnTo>
                  <a:lnTo>
                    <a:pt x="135" y="81"/>
                  </a:lnTo>
                  <a:lnTo>
                    <a:pt x="131" y="88"/>
                  </a:lnTo>
                  <a:lnTo>
                    <a:pt x="126" y="91"/>
                  </a:lnTo>
                  <a:lnTo>
                    <a:pt x="120" y="95"/>
                  </a:lnTo>
                  <a:lnTo>
                    <a:pt x="114" y="100"/>
                  </a:lnTo>
                  <a:lnTo>
                    <a:pt x="106" y="106"/>
                  </a:lnTo>
                  <a:lnTo>
                    <a:pt x="98" y="111"/>
                  </a:lnTo>
                  <a:lnTo>
                    <a:pt x="91" y="115"/>
                  </a:lnTo>
                  <a:lnTo>
                    <a:pt x="86" y="118"/>
                  </a:lnTo>
                  <a:lnTo>
                    <a:pt x="81" y="121"/>
                  </a:lnTo>
                  <a:lnTo>
                    <a:pt x="78" y="146"/>
                  </a:lnTo>
                  <a:lnTo>
                    <a:pt x="72" y="175"/>
                  </a:lnTo>
                  <a:lnTo>
                    <a:pt x="66" y="201"/>
                  </a:lnTo>
                  <a:lnTo>
                    <a:pt x="61" y="217"/>
                  </a:lnTo>
                  <a:lnTo>
                    <a:pt x="72" y="217"/>
                  </a:lnTo>
                  <a:lnTo>
                    <a:pt x="85" y="217"/>
                  </a:lnTo>
                  <a:lnTo>
                    <a:pt x="95" y="215"/>
                  </a:lnTo>
                  <a:lnTo>
                    <a:pt x="108" y="212"/>
                  </a:lnTo>
                  <a:lnTo>
                    <a:pt x="118" y="211"/>
                  </a:lnTo>
                  <a:lnTo>
                    <a:pt x="128" y="207"/>
                  </a:lnTo>
                  <a:lnTo>
                    <a:pt x="134" y="206"/>
                  </a:lnTo>
                  <a:lnTo>
                    <a:pt x="138" y="203"/>
                  </a:lnTo>
                  <a:lnTo>
                    <a:pt x="143" y="200"/>
                  </a:lnTo>
                  <a:lnTo>
                    <a:pt x="146" y="200"/>
                  </a:lnTo>
                  <a:lnTo>
                    <a:pt x="145" y="201"/>
                  </a:lnTo>
                  <a:lnTo>
                    <a:pt x="142" y="207"/>
                  </a:lnTo>
                  <a:lnTo>
                    <a:pt x="137" y="211"/>
                  </a:lnTo>
                  <a:lnTo>
                    <a:pt x="128" y="215"/>
                  </a:lnTo>
                  <a:lnTo>
                    <a:pt x="117" y="221"/>
                  </a:lnTo>
                  <a:lnTo>
                    <a:pt x="105" y="226"/>
                  </a:lnTo>
                  <a:lnTo>
                    <a:pt x="92" y="232"/>
                  </a:lnTo>
                  <a:lnTo>
                    <a:pt x="80" y="237"/>
                  </a:lnTo>
                  <a:lnTo>
                    <a:pt x="71" y="240"/>
                  </a:lnTo>
                  <a:lnTo>
                    <a:pt x="65" y="241"/>
                  </a:lnTo>
                  <a:lnTo>
                    <a:pt x="58" y="249"/>
                  </a:lnTo>
                  <a:lnTo>
                    <a:pt x="54" y="261"/>
                  </a:lnTo>
                  <a:lnTo>
                    <a:pt x="51" y="277"/>
                  </a:lnTo>
                  <a:lnTo>
                    <a:pt x="51" y="286"/>
                  </a:lnTo>
                  <a:lnTo>
                    <a:pt x="54" y="291"/>
                  </a:lnTo>
                  <a:lnTo>
                    <a:pt x="63" y="292"/>
                  </a:lnTo>
                  <a:lnTo>
                    <a:pt x="72" y="292"/>
                  </a:lnTo>
                  <a:lnTo>
                    <a:pt x="80" y="291"/>
                  </a:lnTo>
                  <a:lnTo>
                    <a:pt x="89" y="286"/>
                  </a:lnTo>
                  <a:lnTo>
                    <a:pt x="98" y="281"/>
                  </a:lnTo>
                  <a:lnTo>
                    <a:pt x="108" y="277"/>
                  </a:lnTo>
                  <a:lnTo>
                    <a:pt x="117" y="272"/>
                  </a:lnTo>
                  <a:lnTo>
                    <a:pt x="125" y="269"/>
                  </a:lnTo>
                  <a:lnTo>
                    <a:pt x="132" y="264"/>
                  </a:lnTo>
                  <a:lnTo>
                    <a:pt x="137" y="261"/>
                  </a:lnTo>
                  <a:lnTo>
                    <a:pt x="142" y="258"/>
                  </a:lnTo>
                  <a:lnTo>
                    <a:pt x="148" y="254"/>
                  </a:lnTo>
                  <a:lnTo>
                    <a:pt x="152" y="251"/>
                  </a:lnTo>
                  <a:lnTo>
                    <a:pt x="152" y="254"/>
                  </a:lnTo>
                  <a:lnTo>
                    <a:pt x="148" y="261"/>
                  </a:lnTo>
                  <a:lnTo>
                    <a:pt x="143" y="269"/>
                  </a:lnTo>
                  <a:lnTo>
                    <a:pt x="137" y="277"/>
                  </a:lnTo>
                  <a:lnTo>
                    <a:pt x="129" y="286"/>
                  </a:lnTo>
                  <a:lnTo>
                    <a:pt x="122" y="295"/>
                  </a:lnTo>
                  <a:lnTo>
                    <a:pt x="115" y="304"/>
                  </a:lnTo>
                  <a:lnTo>
                    <a:pt x="108" y="312"/>
                  </a:lnTo>
                  <a:lnTo>
                    <a:pt x="102" y="318"/>
                  </a:lnTo>
                  <a:lnTo>
                    <a:pt x="95" y="321"/>
                  </a:lnTo>
                  <a:lnTo>
                    <a:pt x="95" y="317"/>
                  </a:lnTo>
                  <a:lnTo>
                    <a:pt x="94" y="312"/>
                  </a:lnTo>
                  <a:lnTo>
                    <a:pt x="91" y="307"/>
                  </a:lnTo>
                  <a:lnTo>
                    <a:pt x="88" y="303"/>
                  </a:lnTo>
                  <a:lnTo>
                    <a:pt x="83" y="298"/>
                  </a:lnTo>
                  <a:lnTo>
                    <a:pt x="78" y="295"/>
                  </a:lnTo>
                  <a:lnTo>
                    <a:pt x="71" y="294"/>
                  </a:lnTo>
                  <a:lnTo>
                    <a:pt x="65" y="294"/>
                  </a:lnTo>
                  <a:lnTo>
                    <a:pt x="57" y="294"/>
                  </a:lnTo>
                  <a:lnTo>
                    <a:pt x="51" y="295"/>
                  </a:lnTo>
                  <a:lnTo>
                    <a:pt x="44" y="297"/>
                  </a:lnTo>
                  <a:lnTo>
                    <a:pt x="40" y="300"/>
                  </a:lnTo>
                  <a:lnTo>
                    <a:pt x="34" y="307"/>
                  </a:lnTo>
                  <a:lnTo>
                    <a:pt x="32" y="315"/>
                  </a:lnTo>
                  <a:lnTo>
                    <a:pt x="32" y="321"/>
                  </a:lnTo>
                  <a:lnTo>
                    <a:pt x="32" y="327"/>
                  </a:lnTo>
                  <a:lnTo>
                    <a:pt x="24" y="337"/>
                  </a:lnTo>
                  <a:lnTo>
                    <a:pt x="15" y="346"/>
                  </a:lnTo>
                  <a:lnTo>
                    <a:pt x="6" y="352"/>
                  </a:lnTo>
                  <a:lnTo>
                    <a:pt x="1" y="355"/>
                  </a:lnTo>
                  <a:lnTo>
                    <a:pt x="11" y="344"/>
                  </a:lnTo>
                  <a:lnTo>
                    <a:pt x="18" y="332"/>
                  </a:lnTo>
                  <a:lnTo>
                    <a:pt x="23" y="323"/>
                  </a:lnTo>
                  <a:lnTo>
                    <a:pt x="23" y="315"/>
                  </a:lnTo>
                  <a:lnTo>
                    <a:pt x="18" y="309"/>
                  </a:lnTo>
                  <a:lnTo>
                    <a:pt x="12" y="306"/>
                  </a:lnTo>
                  <a:lnTo>
                    <a:pt x="6" y="304"/>
                  </a:lnTo>
                  <a:lnTo>
                    <a:pt x="0" y="307"/>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0" name="Freeform 56">
              <a:extLst>
                <a:ext uri="{FF2B5EF4-FFF2-40B4-BE49-F238E27FC236}">
                  <a16:creationId xmlns:a16="http://schemas.microsoft.com/office/drawing/2014/main" id="{53E2E16F-3FB6-494E-A976-76CB8759F555}"/>
                </a:ext>
              </a:extLst>
            </p:cNvPr>
            <p:cNvSpPr>
              <a:spLocks/>
            </p:cNvSpPr>
            <p:nvPr/>
          </p:nvSpPr>
          <p:spPr bwMode="auto">
            <a:xfrm>
              <a:off x="5138" y="822"/>
              <a:ext cx="17" cy="22"/>
            </a:xfrm>
            <a:custGeom>
              <a:avLst/>
              <a:gdLst>
                <a:gd name="T0" fmla="*/ 14 w 28"/>
                <a:gd name="T1" fmla="*/ 21 h 45"/>
                <a:gd name="T2" fmla="*/ 11 w 28"/>
                <a:gd name="T3" fmla="*/ 20 h 45"/>
                <a:gd name="T4" fmla="*/ 8 w 28"/>
                <a:gd name="T5" fmla="*/ 20 h 45"/>
                <a:gd name="T6" fmla="*/ 5 w 28"/>
                <a:gd name="T7" fmla="*/ 21 h 45"/>
                <a:gd name="T8" fmla="*/ 3 w 28"/>
                <a:gd name="T9" fmla="*/ 22 h 45"/>
                <a:gd name="T10" fmla="*/ 2 w 28"/>
                <a:gd name="T11" fmla="*/ 16 h 45"/>
                <a:gd name="T12" fmla="*/ 1 w 28"/>
                <a:gd name="T13" fmla="*/ 11 h 45"/>
                <a:gd name="T14" fmla="*/ 0 w 28"/>
                <a:gd name="T15" fmla="*/ 6 h 45"/>
                <a:gd name="T16" fmla="*/ 0 w 28"/>
                <a:gd name="T17" fmla="*/ 1 h 45"/>
                <a:gd name="T18" fmla="*/ 1 w 28"/>
                <a:gd name="T19" fmla="*/ 0 h 45"/>
                <a:gd name="T20" fmla="*/ 2 w 28"/>
                <a:gd name="T21" fmla="*/ 0 h 45"/>
                <a:gd name="T22" fmla="*/ 3 w 28"/>
                <a:gd name="T23" fmla="*/ 1 h 45"/>
                <a:gd name="T24" fmla="*/ 3 w 28"/>
                <a:gd name="T25" fmla="*/ 3 h 45"/>
                <a:gd name="T26" fmla="*/ 4 w 28"/>
                <a:gd name="T27" fmla="*/ 7 h 45"/>
                <a:gd name="T28" fmla="*/ 7 w 28"/>
                <a:gd name="T29" fmla="*/ 11 h 45"/>
                <a:gd name="T30" fmla="*/ 10 w 28"/>
                <a:gd name="T31" fmla="*/ 17 h 45"/>
                <a:gd name="T32" fmla="*/ 14 w 28"/>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45">
                  <a:moveTo>
                    <a:pt x="28" y="42"/>
                  </a:moveTo>
                  <a:lnTo>
                    <a:pt x="21" y="40"/>
                  </a:lnTo>
                  <a:lnTo>
                    <a:pt x="15" y="40"/>
                  </a:lnTo>
                  <a:lnTo>
                    <a:pt x="9" y="42"/>
                  </a:lnTo>
                  <a:lnTo>
                    <a:pt x="5" y="45"/>
                  </a:lnTo>
                  <a:lnTo>
                    <a:pt x="3" y="33"/>
                  </a:lnTo>
                  <a:lnTo>
                    <a:pt x="1" y="23"/>
                  </a:lnTo>
                  <a:lnTo>
                    <a:pt x="0" y="13"/>
                  </a:lnTo>
                  <a:lnTo>
                    <a:pt x="0" y="3"/>
                  </a:lnTo>
                  <a:lnTo>
                    <a:pt x="1" y="0"/>
                  </a:lnTo>
                  <a:lnTo>
                    <a:pt x="3" y="0"/>
                  </a:lnTo>
                  <a:lnTo>
                    <a:pt x="5" y="2"/>
                  </a:lnTo>
                  <a:lnTo>
                    <a:pt x="6" y="6"/>
                  </a:lnTo>
                  <a:lnTo>
                    <a:pt x="8" y="14"/>
                  </a:lnTo>
                  <a:lnTo>
                    <a:pt x="14" y="23"/>
                  </a:lnTo>
                  <a:lnTo>
                    <a:pt x="20" y="34"/>
                  </a:lnTo>
                  <a:lnTo>
                    <a:pt x="28" y="42"/>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1" name="Freeform 57">
              <a:extLst>
                <a:ext uri="{FF2B5EF4-FFF2-40B4-BE49-F238E27FC236}">
                  <a16:creationId xmlns:a16="http://schemas.microsoft.com/office/drawing/2014/main" id="{3DF76B60-AB4A-4942-863B-3CA7AE7B8D7D}"/>
                </a:ext>
              </a:extLst>
            </p:cNvPr>
            <p:cNvSpPr>
              <a:spLocks/>
            </p:cNvSpPr>
            <p:nvPr/>
          </p:nvSpPr>
          <p:spPr bwMode="auto">
            <a:xfrm>
              <a:off x="5254" y="797"/>
              <a:ext cx="243" cy="149"/>
            </a:xfrm>
            <a:custGeom>
              <a:avLst/>
              <a:gdLst>
                <a:gd name="T0" fmla="*/ 23 w 485"/>
                <a:gd name="T1" fmla="*/ 105 h 297"/>
                <a:gd name="T2" fmla="*/ 46 w 485"/>
                <a:gd name="T3" fmla="*/ 91 h 297"/>
                <a:gd name="T4" fmla="*/ 60 w 485"/>
                <a:gd name="T5" fmla="*/ 56 h 297"/>
                <a:gd name="T6" fmla="*/ 78 w 485"/>
                <a:gd name="T7" fmla="*/ 28 h 297"/>
                <a:gd name="T8" fmla="*/ 101 w 485"/>
                <a:gd name="T9" fmla="*/ 4 h 297"/>
                <a:gd name="T10" fmla="*/ 109 w 485"/>
                <a:gd name="T11" fmla="*/ 3 h 297"/>
                <a:gd name="T12" fmla="*/ 94 w 485"/>
                <a:gd name="T13" fmla="*/ 19 h 297"/>
                <a:gd name="T14" fmla="*/ 72 w 485"/>
                <a:gd name="T15" fmla="*/ 47 h 297"/>
                <a:gd name="T16" fmla="*/ 63 w 485"/>
                <a:gd name="T17" fmla="*/ 74 h 297"/>
                <a:gd name="T18" fmla="*/ 65 w 485"/>
                <a:gd name="T19" fmla="*/ 81 h 297"/>
                <a:gd name="T20" fmla="*/ 80 w 485"/>
                <a:gd name="T21" fmla="*/ 70 h 297"/>
                <a:gd name="T22" fmla="*/ 98 w 485"/>
                <a:gd name="T23" fmla="*/ 59 h 297"/>
                <a:gd name="T24" fmla="*/ 122 w 485"/>
                <a:gd name="T25" fmla="*/ 30 h 297"/>
                <a:gd name="T26" fmla="*/ 157 w 485"/>
                <a:gd name="T27" fmla="*/ 6 h 297"/>
                <a:gd name="T28" fmla="*/ 170 w 485"/>
                <a:gd name="T29" fmla="*/ 4 h 297"/>
                <a:gd name="T30" fmla="*/ 142 w 485"/>
                <a:gd name="T31" fmla="*/ 24 h 297"/>
                <a:gd name="T32" fmla="*/ 114 w 485"/>
                <a:gd name="T33" fmla="*/ 54 h 297"/>
                <a:gd name="T34" fmla="*/ 117 w 485"/>
                <a:gd name="T35" fmla="*/ 60 h 297"/>
                <a:gd name="T36" fmla="*/ 133 w 485"/>
                <a:gd name="T37" fmla="*/ 58 h 297"/>
                <a:gd name="T38" fmla="*/ 148 w 485"/>
                <a:gd name="T39" fmla="*/ 54 h 297"/>
                <a:gd name="T40" fmla="*/ 174 w 485"/>
                <a:gd name="T41" fmla="*/ 38 h 297"/>
                <a:gd name="T42" fmla="*/ 210 w 485"/>
                <a:gd name="T43" fmla="*/ 21 h 297"/>
                <a:gd name="T44" fmla="*/ 220 w 485"/>
                <a:gd name="T45" fmla="*/ 22 h 297"/>
                <a:gd name="T46" fmla="*/ 192 w 485"/>
                <a:gd name="T47" fmla="*/ 34 h 297"/>
                <a:gd name="T48" fmla="*/ 168 w 485"/>
                <a:gd name="T49" fmla="*/ 52 h 297"/>
                <a:gd name="T50" fmla="*/ 194 w 485"/>
                <a:gd name="T51" fmla="*/ 55 h 297"/>
                <a:gd name="T52" fmla="*/ 228 w 485"/>
                <a:gd name="T53" fmla="*/ 47 h 297"/>
                <a:gd name="T54" fmla="*/ 243 w 485"/>
                <a:gd name="T55" fmla="*/ 43 h 297"/>
                <a:gd name="T56" fmla="*/ 221 w 485"/>
                <a:gd name="T57" fmla="*/ 56 h 297"/>
                <a:gd name="T58" fmla="*/ 180 w 485"/>
                <a:gd name="T59" fmla="*/ 67 h 297"/>
                <a:gd name="T60" fmla="*/ 185 w 485"/>
                <a:gd name="T61" fmla="*/ 78 h 297"/>
                <a:gd name="T62" fmla="*/ 212 w 485"/>
                <a:gd name="T63" fmla="*/ 93 h 297"/>
                <a:gd name="T64" fmla="*/ 221 w 485"/>
                <a:gd name="T65" fmla="*/ 100 h 297"/>
                <a:gd name="T66" fmla="*/ 194 w 485"/>
                <a:gd name="T67" fmla="*/ 91 h 297"/>
                <a:gd name="T68" fmla="*/ 158 w 485"/>
                <a:gd name="T69" fmla="*/ 75 h 297"/>
                <a:gd name="T70" fmla="*/ 140 w 485"/>
                <a:gd name="T71" fmla="*/ 73 h 297"/>
                <a:gd name="T72" fmla="*/ 121 w 485"/>
                <a:gd name="T73" fmla="*/ 74 h 297"/>
                <a:gd name="T74" fmla="*/ 129 w 485"/>
                <a:gd name="T75" fmla="*/ 88 h 297"/>
                <a:gd name="T76" fmla="*/ 148 w 485"/>
                <a:gd name="T77" fmla="*/ 104 h 297"/>
                <a:gd name="T78" fmla="*/ 162 w 485"/>
                <a:gd name="T79" fmla="*/ 112 h 297"/>
                <a:gd name="T80" fmla="*/ 174 w 485"/>
                <a:gd name="T81" fmla="*/ 118 h 297"/>
                <a:gd name="T82" fmla="*/ 179 w 485"/>
                <a:gd name="T83" fmla="*/ 127 h 297"/>
                <a:gd name="T84" fmla="*/ 147 w 485"/>
                <a:gd name="T85" fmla="*/ 109 h 297"/>
                <a:gd name="T86" fmla="*/ 114 w 485"/>
                <a:gd name="T87" fmla="*/ 88 h 297"/>
                <a:gd name="T88" fmla="*/ 99 w 485"/>
                <a:gd name="T89" fmla="*/ 82 h 297"/>
                <a:gd name="T90" fmla="*/ 83 w 485"/>
                <a:gd name="T91" fmla="*/ 87 h 297"/>
                <a:gd name="T92" fmla="*/ 66 w 485"/>
                <a:gd name="T93" fmla="*/ 94 h 297"/>
                <a:gd name="T94" fmla="*/ 65 w 485"/>
                <a:gd name="T95" fmla="*/ 101 h 297"/>
                <a:gd name="T96" fmla="*/ 87 w 485"/>
                <a:gd name="T97" fmla="*/ 119 h 297"/>
                <a:gd name="T98" fmla="*/ 120 w 485"/>
                <a:gd name="T99" fmla="*/ 142 h 297"/>
                <a:gd name="T100" fmla="*/ 124 w 485"/>
                <a:gd name="T101" fmla="*/ 149 h 297"/>
                <a:gd name="T102" fmla="*/ 93 w 485"/>
                <a:gd name="T103" fmla="*/ 130 h 297"/>
                <a:gd name="T104" fmla="*/ 58 w 485"/>
                <a:gd name="T105" fmla="*/ 110 h 297"/>
                <a:gd name="T106" fmla="*/ 38 w 485"/>
                <a:gd name="T107" fmla="*/ 112 h 297"/>
                <a:gd name="T108" fmla="*/ 6 w 485"/>
                <a:gd name="T109" fmla="*/ 122 h 297"/>
                <a:gd name="T110" fmla="*/ 5 w 485"/>
                <a:gd name="T111" fmla="*/ 11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297">
                  <a:moveTo>
                    <a:pt x="18" y="230"/>
                  </a:moveTo>
                  <a:lnTo>
                    <a:pt x="25" y="223"/>
                  </a:lnTo>
                  <a:lnTo>
                    <a:pt x="34" y="217"/>
                  </a:lnTo>
                  <a:lnTo>
                    <a:pt x="46" y="210"/>
                  </a:lnTo>
                  <a:lnTo>
                    <a:pt x="60" y="202"/>
                  </a:lnTo>
                  <a:lnTo>
                    <a:pt x="72" y="194"/>
                  </a:lnTo>
                  <a:lnTo>
                    <a:pt x="83" y="188"/>
                  </a:lnTo>
                  <a:lnTo>
                    <a:pt x="92" y="182"/>
                  </a:lnTo>
                  <a:lnTo>
                    <a:pt x="95" y="177"/>
                  </a:lnTo>
                  <a:lnTo>
                    <a:pt x="100" y="163"/>
                  </a:lnTo>
                  <a:lnTo>
                    <a:pt x="109" y="139"/>
                  </a:lnTo>
                  <a:lnTo>
                    <a:pt x="120" y="111"/>
                  </a:lnTo>
                  <a:lnTo>
                    <a:pt x="129" y="91"/>
                  </a:lnTo>
                  <a:lnTo>
                    <a:pt x="136" y="82"/>
                  </a:lnTo>
                  <a:lnTo>
                    <a:pt x="145" y="70"/>
                  </a:lnTo>
                  <a:lnTo>
                    <a:pt x="156" y="56"/>
                  </a:lnTo>
                  <a:lnTo>
                    <a:pt x="168" y="42"/>
                  </a:lnTo>
                  <a:lnTo>
                    <a:pt x="180" y="28"/>
                  </a:lnTo>
                  <a:lnTo>
                    <a:pt x="193" y="17"/>
                  </a:lnTo>
                  <a:lnTo>
                    <a:pt x="202" y="8"/>
                  </a:lnTo>
                  <a:lnTo>
                    <a:pt x="209" y="3"/>
                  </a:lnTo>
                  <a:lnTo>
                    <a:pt x="217" y="0"/>
                  </a:lnTo>
                  <a:lnTo>
                    <a:pt x="220" y="2"/>
                  </a:lnTo>
                  <a:lnTo>
                    <a:pt x="217" y="5"/>
                  </a:lnTo>
                  <a:lnTo>
                    <a:pt x="213" y="10"/>
                  </a:lnTo>
                  <a:lnTo>
                    <a:pt x="208" y="16"/>
                  </a:lnTo>
                  <a:lnTo>
                    <a:pt x="199" y="25"/>
                  </a:lnTo>
                  <a:lnTo>
                    <a:pt x="188" y="37"/>
                  </a:lnTo>
                  <a:lnTo>
                    <a:pt x="176" y="53"/>
                  </a:lnTo>
                  <a:lnTo>
                    <a:pt x="163" y="67"/>
                  </a:lnTo>
                  <a:lnTo>
                    <a:pt x="151" y="80"/>
                  </a:lnTo>
                  <a:lnTo>
                    <a:pt x="143" y="93"/>
                  </a:lnTo>
                  <a:lnTo>
                    <a:pt x="137" y="102"/>
                  </a:lnTo>
                  <a:lnTo>
                    <a:pt x="131" y="116"/>
                  </a:lnTo>
                  <a:lnTo>
                    <a:pt x="126" y="133"/>
                  </a:lnTo>
                  <a:lnTo>
                    <a:pt x="125" y="147"/>
                  </a:lnTo>
                  <a:lnTo>
                    <a:pt x="123" y="157"/>
                  </a:lnTo>
                  <a:lnTo>
                    <a:pt x="123" y="162"/>
                  </a:lnTo>
                  <a:lnTo>
                    <a:pt x="125" y="163"/>
                  </a:lnTo>
                  <a:lnTo>
                    <a:pt x="129" y="162"/>
                  </a:lnTo>
                  <a:lnTo>
                    <a:pt x="137" y="157"/>
                  </a:lnTo>
                  <a:lnTo>
                    <a:pt x="143" y="153"/>
                  </a:lnTo>
                  <a:lnTo>
                    <a:pt x="151" y="147"/>
                  </a:lnTo>
                  <a:lnTo>
                    <a:pt x="160" y="140"/>
                  </a:lnTo>
                  <a:lnTo>
                    <a:pt x="169" y="134"/>
                  </a:lnTo>
                  <a:lnTo>
                    <a:pt x="179" y="127"/>
                  </a:lnTo>
                  <a:lnTo>
                    <a:pt x="188" y="122"/>
                  </a:lnTo>
                  <a:lnTo>
                    <a:pt x="196" y="117"/>
                  </a:lnTo>
                  <a:lnTo>
                    <a:pt x="202" y="116"/>
                  </a:lnTo>
                  <a:lnTo>
                    <a:pt x="211" y="97"/>
                  </a:lnTo>
                  <a:lnTo>
                    <a:pt x="226" y="79"/>
                  </a:lnTo>
                  <a:lnTo>
                    <a:pt x="243" y="60"/>
                  </a:lnTo>
                  <a:lnTo>
                    <a:pt x="262" y="45"/>
                  </a:lnTo>
                  <a:lnTo>
                    <a:pt x="280" y="30"/>
                  </a:lnTo>
                  <a:lnTo>
                    <a:pt x="299" y="19"/>
                  </a:lnTo>
                  <a:lnTo>
                    <a:pt x="313" y="11"/>
                  </a:lnTo>
                  <a:lnTo>
                    <a:pt x="323" y="7"/>
                  </a:lnTo>
                  <a:lnTo>
                    <a:pt x="336" y="3"/>
                  </a:lnTo>
                  <a:lnTo>
                    <a:pt x="342" y="3"/>
                  </a:lnTo>
                  <a:lnTo>
                    <a:pt x="340" y="7"/>
                  </a:lnTo>
                  <a:lnTo>
                    <a:pt x="331" y="11"/>
                  </a:lnTo>
                  <a:lnTo>
                    <a:pt x="317" y="20"/>
                  </a:lnTo>
                  <a:lnTo>
                    <a:pt x="300" y="33"/>
                  </a:lnTo>
                  <a:lnTo>
                    <a:pt x="283" y="48"/>
                  </a:lnTo>
                  <a:lnTo>
                    <a:pt x="266" y="63"/>
                  </a:lnTo>
                  <a:lnTo>
                    <a:pt x="250" y="80"/>
                  </a:lnTo>
                  <a:lnTo>
                    <a:pt x="237" y="96"/>
                  </a:lnTo>
                  <a:lnTo>
                    <a:pt x="228" y="108"/>
                  </a:lnTo>
                  <a:lnTo>
                    <a:pt x="225" y="117"/>
                  </a:lnTo>
                  <a:lnTo>
                    <a:pt x="225" y="120"/>
                  </a:lnTo>
                  <a:lnTo>
                    <a:pt x="228" y="122"/>
                  </a:lnTo>
                  <a:lnTo>
                    <a:pt x="233" y="120"/>
                  </a:lnTo>
                  <a:lnTo>
                    <a:pt x="243" y="120"/>
                  </a:lnTo>
                  <a:lnTo>
                    <a:pt x="251" y="119"/>
                  </a:lnTo>
                  <a:lnTo>
                    <a:pt x="259" y="117"/>
                  </a:lnTo>
                  <a:lnTo>
                    <a:pt x="266" y="116"/>
                  </a:lnTo>
                  <a:lnTo>
                    <a:pt x="274" y="113"/>
                  </a:lnTo>
                  <a:lnTo>
                    <a:pt x="282" y="111"/>
                  </a:lnTo>
                  <a:lnTo>
                    <a:pt x="290" y="110"/>
                  </a:lnTo>
                  <a:lnTo>
                    <a:pt x="296" y="108"/>
                  </a:lnTo>
                  <a:lnTo>
                    <a:pt x="300" y="108"/>
                  </a:lnTo>
                  <a:lnTo>
                    <a:pt x="313" y="97"/>
                  </a:lnTo>
                  <a:lnTo>
                    <a:pt x="330" y="87"/>
                  </a:lnTo>
                  <a:lnTo>
                    <a:pt x="348" y="76"/>
                  </a:lnTo>
                  <a:lnTo>
                    <a:pt x="368" y="65"/>
                  </a:lnTo>
                  <a:lnTo>
                    <a:pt x="388" y="56"/>
                  </a:lnTo>
                  <a:lnTo>
                    <a:pt x="405" y="48"/>
                  </a:lnTo>
                  <a:lnTo>
                    <a:pt x="419" y="42"/>
                  </a:lnTo>
                  <a:lnTo>
                    <a:pt x="427" y="37"/>
                  </a:lnTo>
                  <a:lnTo>
                    <a:pt x="436" y="34"/>
                  </a:lnTo>
                  <a:lnTo>
                    <a:pt x="441" y="37"/>
                  </a:lnTo>
                  <a:lnTo>
                    <a:pt x="439" y="43"/>
                  </a:lnTo>
                  <a:lnTo>
                    <a:pt x="427" y="48"/>
                  </a:lnTo>
                  <a:lnTo>
                    <a:pt x="414" y="53"/>
                  </a:lnTo>
                  <a:lnTo>
                    <a:pt x="399" y="59"/>
                  </a:lnTo>
                  <a:lnTo>
                    <a:pt x="384" y="67"/>
                  </a:lnTo>
                  <a:lnTo>
                    <a:pt x="370" y="76"/>
                  </a:lnTo>
                  <a:lnTo>
                    <a:pt x="356" y="85"/>
                  </a:lnTo>
                  <a:lnTo>
                    <a:pt x="345" y="94"/>
                  </a:lnTo>
                  <a:lnTo>
                    <a:pt x="336" y="103"/>
                  </a:lnTo>
                  <a:lnTo>
                    <a:pt x="331" y="111"/>
                  </a:lnTo>
                  <a:lnTo>
                    <a:pt x="348" y="113"/>
                  </a:lnTo>
                  <a:lnTo>
                    <a:pt x="367" y="113"/>
                  </a:lnTo>
                  <a:lnTo>
                    <a:pt x="387" y="110"/>
                  </a:lnTo>
                  <a:lnTo>
                    <a:pt x="407" y="107"/>
                  </a:lnTo>
                  <a:lnTo>
                    <a:pt x="425" y="102"/>
                  </a:lnTo>
                  <a:lnTo>
                    <a:pt x="442" y="97"/>
                  </a:lnTo>
                  <a:lnTo>
                    <a:pt x="456" y="93"/>
                  </a:lnTo>
                  <a:lnTo>
                    <a:pt x="465" y="90"/>
                  </a:lnTo>
                  <a:lnTo>
                    <a:pt x="476" y="85"/>
                  </a:lnTo>
                  <a:lnTo>
                    <a:pt x="484" y="83"/>
                  </a:lnTo>
                  <a:lnTo>
                    <a:pt x="485" y="85"/>
                  </a:lnTo>
                  <a:lnTo>
                    <a:pt x="478" y="91"/>
                  </a:lnTo>
                  <a:lnTo>
                    <a:pt x="470" y="97"/>
                  </a:lnTo>
                  <a:lnTo>
                    <a:pt x="458" y="103"/>
                  </a:lnTo>
                  <a:lnTo>
                    <a:pt x="442" y="111"/>
                  </a:lnTo>
                  <a:lnTo>
                    <a:pt x="424" y="119"/>
                  </a:lnTo>
                  <a:lnTo>
                    <a:pt x="404" y="125"/>
                  </a:lnTo>
                  <a:lnTo>
                    <a:pt x="382" y="131"/>
                  </a:lnTo>
                  <a:lnTo>
                    <a:pt x="360" y="133"/>
                  </a:lnTo>
                  <a:lnTo>
                    <a:pt x="339" y="133"/>
                  </a:lnTo>
                  <a:lnTo>
                    <a:pt x="347" y="140"/>
                  </a:lnTo>
                  <a:lnTo>
                    <a:pt x="357" y="148"/>
                  </a:lnTo>
                  <a:lnTo>
                    <a:pt x="370" y="156"/>
                  </a:lnTo>
                  <a:lnTo>
                    <a:pt x="384" y="165"/>
                  </a:lnTo>
                  <a:lnTo>
                    <a:pt x="399" y="173"/>
                  </a:lnTo>
                  <a:lnTo>
                    <a:pt x="411" y="179"/>
                  </a:lnTo>
                  <a:lnTo>
                    <a:pt x="424" y="185"/>
                  </a:lnTo>
                  <a:lnTo>
                    <a:pt x="431" y="188"/>
                  </a:lnTo>
                  <a:lnTo>
                    <a:pt x="441" y="193"/>
                  </a:lnTo>
                  <a:lnTo>
                    <a:pt x="445" y="197"/>
                  </a:lnTo>
                  <a:lnTo>
                    <a:pt x="442" y="199"/>
                  </a:lnTo>
                  <a:lnTo>
                    <a:pt x="431" y="197"/>
                  </a:lnTo>
                  <a:lnTo>
                    <a:pt x="421" y="194"/>
                  </a:lnTo>
                  <a:lnTo>
                    <a:pt x="405" y="190"/>
                  </a:lnTo>
                  <a:lnTo>
                    <a:pt x="387" y="182"/>
                  </a:lnTo>
                  <a:lnTo>
                    <a:pt x="368" y="174"/>
                  </a:lnTo>
                  <a:lnTo>
                    <a:pt x="348" y="167"/>
                  </a:lnTo>
                  <a:lnTo>
                    <a:pt x="330" y="157"/>
                  </a:lnTo>
                  <a:lnTo>
                    <a:pt x="316" y="150"/>
                  </a:lnTo>
                  <a:lnTo>
                    <a:pt x="308" y="143"/>
                  </a:lnTo>
                  <a:lnTo>
                    <a:pt x="300" y="143"/>
                  </a:lnTo>
                  <a:lnTo>
                    <a:pt x="291" y="143"/>
                  </a:lnTo>
                  <a:lnTo>
                    <a:pt x="280" y="145"/>
                  </a:lnTo>
                  <a:lnTo>
                    <a:pt x="270" y="145"/>
                  </a:lnTo>
                  <a:lnTo>
                    <a:pt x="259" y="147"/>
                  </a:lnTo>
                  <a:lnTo>
                    <a:pt x="250" y="148"/>
                  </a:lnTo>
                  <a:lnTo>
                    <a:pt x="242" y="148"/>
                  </a:lnTo>
                  <a:lnTo>
                    <a:pt x="236" y="150"/>
                  </a:lnTo>
                  <a:lnTo>
                    <a:pt x="240" y="157"/>
                  </a:lnTo>
                  <a:lnTo>
                    <a:pt x="248" y="167"/>
                  </a:lnTo>
                  <a:lnTo>
                    <a:pt x="257" y="176"/>
                  </a:lnTo>
                  <a:lnTo>
                    <a:pt x="266" y="185"/>
                  </a:lnTo>
                  <a:lnTo>
                    <a:pt x="277" y="193"/>
                  </a:lnTo>
                  <a:lnTo>
                    <a:pt x="286" y="200"/>
                  </a:lnTo>
                  <a:lnTo>
                    <a:pt x="296" y="208"/>
                  </a:lnTo>
                  <a:lnTo>
                    <a:pt x="303" y="213"/>
                  </a:lnTo>
                  <a:lnTo>
                    <a:pt x="310" y="217"/>
                  </a:lnTo>
                  <a:lnTo>
                    <a:pt x="316" y="220"/>
                  </a:lnTo>
                  <a:lnTo>
                    <a:pt x="323" y="223"/>
                  </a:lnTo>
                  <a:lnTo>
                    <a:pt x="330" y="228"/>
                  </a:lnTo>
                  <a:lnTo>
                    <a:pt x="336" y="231"/>
                  </a:lnTo>
                  <a:lnTo>
                    <a:pt x="342" y="234"/>
                  </a:lnTo>
                  <a:lnTo>
                    <a:pt x="347" y="236"/>
                  </a:lnTo>
                  <a:lnTo>
                    <a:pt x="351" y="239"/>
                  </a:lnTo>
                  <a:lnTo>
                    <a:pt x="357" y="247"/>
                  </a:lnTo>
                  <a:lnTo>
                    <a:pt x="362" y="253"/>
                  </a:lnTo>
                  <a:lnTo>
                    <a:pt x="357" y="254"/>
                  </a:lnTo>
                  <a:lnTo>
                    <a:pt x="342" y="247"/>
                  </a:lnTo>
                  <a:lnTo>
                    <a:pt x="328" y="237"/>
                  </a:lnTo>
                  <a:lnTo>
                    <a:pt x="311" y="228"/>
                  </a:lnTo>
                  <a:lnTo>
                    <a:pt x="294" y="217"/>
                  </a:lnTo>
                  <a:lnTo>
                    <a:pt x="274" y="205"/>
                  </a:lnTo>
                  <a:lnTo>
                    <a:pt x="257" y="194"/>
                  </a:lnTo>
                  <a:lnTo>
                    <a:pt x="240" y="183"/>
                  </a:lnTo>
                  <a:lnTo>
                    <a:pt x="228" y="176"/>
                  </a:lnTo>
                  <a:lnTo>
                    <a:pt x="220" y="170"/>
                  </a:lnTo>
                  <a:lnTo>
                    <a:pt x="211" y="163"/>
                  </a:lnTo>
                  <a:lnTo>
                    <a:pt x="205" y="162"/>
                  </a:lnTo>
                  <a:lnTo>
                    <a:pt x="197" y="163"/>
                  </a:lnTo>
                  <a:lnTo>
                    <a:pt x="188" y="167"/>
                  </a:lnTo>
                  <a:lnTo>
                    <a:pt x="182" y="168"/>
                  </a:lnTo>
                  <a:lnTo>
                    <a:pt x="174" y="171"/>
                  </a:lnTo>
                  <a:lnTo>
                    <a:pt x="165" y="174"/>
                  </a:lnTo>
                  <a:lnTo>
                    <a:pt x="156" y="177"/>
                  </a:lnTo>
                  <a:lnTo>
                    <a:pt x="146" y="180"/>
                  </a:lnTo>
                  <a:lnTo>
                    <a:pt x="139" y="183"/>
                  </a:lnTo>
                  <a:lnTo>
                    <a:pt x="131" y="187"/>
                  </a:lnTo>
                  <a:lnTo>
                    <a:pt x="128" y="188"/>
                  </a:lnTo>
                  <a:lnTo>
                    <a:pt x="125" y="193"/>
                  </a:lnTo>
                  <a:lnTo>
                    <a:pt x="126" y="196"/>
                  </a:lnTo>
                  <a:lnTo>
                    <a:pt x="129" y="202"/>
                  </a:lnTo>
                  <a:lnTo>
                    <a:pt x="137" y="210"/>
                  </a:lnTo>
                  <a:lnTo>
                    <a:pt x="145" y="216"/>
                  </a:lnTo>
                  <a:lnTo>
                    <a:pt x="157" y="225"/>
                  </a:lnTo>
                  <a:lnTo>
                    <a:pt x="174" y="237"/>
                  </a:lnTo>
                  <a:lnTo>
                    <a:pt x="191" y="250"/>
                  </a:lnTo>
                  <a:lnTo>
                    <a:pt x="209" y="263"/>
                  </a:lnTo>
                  <a:lnTo>
                    <a:pt x="225" y="274"/>
                  </a:lnTo>
                  <a:lnTo>
                    <a:pt x="240" y="283"/>
                  </a:lnTo>
                  <a:lnTo>
                    <a:pt x="250" y="288"/>
                  </a:lnTo>
                  <a:lnTo>
                    <a:pt x="259" y="294"/>
                  </a:lnTo>
                  <a:lnTo>
                    <a:pt x="259" y="297"/>
                  </a:lnTo>
                  <a:lnTo>
                    <a:pt x="248" y="297"/>
                  </a:lnTo>
                  <a:lnTo>
                    <a:pt x="231" y="290"/>
                  </a:lnTo>
                  <a:lnTo>
                    <a:pt x="219" y="282"/>
                  </a:lnTo>
                  <a:lnTo>
                    <a:pt x="203" y="271"/>
                  </a:lnTo>
                  <a:lnTo>
                    <a:pt x="185" y="259"/>
                  </a:lnTo>
                  <a:lnTo>
                    <a:pt x="165" y="247"/>
                  </a:lnTo>
                  <a:lnTo>
                    <a:pt x="145" y="234"/>
                  </a:lnTo>
                  <a:lnTo>
                    <a:pt x="129" y="225"/>
                  </a:lnTo>
                  <a:lnTo>
                    <a:pt x="115" y="219"/>
                  </a:lnTo>
                  <a:lnTo>
                    <a:pt x="109" y="216"/>
                  </a:lnTo>
                  <a:lnTo>
                    <a:pt x="102" y="216"/>
                  </a:lnTo>
                  <a:lnTo>
                    <a:pt x="91" y="219"/>
                  </a:lnTo>
                  <a:lnTo>
                    <a:pt x="75" y="223"/>
                  </a:lnTo>
                  <a:lnTo>
                    <a:pt x="58" y="230"/>
                  </a:lnTo>
                  <a:lnTo>
                    <a:pt x="42" y="234"/>
                  </a:lnTo>
                  <a:lnTo>
                    <a:pt x="25" y="240"/>
                  </a:lnTo>
                  <a:lnTo>
                    <a:pt x="12" y="243"/>
                  </a:lnTo>
                  <a:lnTo>
                    <a:pt x="5" y="245"/>
                  </a:lnTo>
                  <a:lnTo>
                    <a:pt x="0" y="245"/>
                  </a:lnTo>
                  <a:lnTo>
                    <a:pt x="3" y="242"/>
                  </a:lnTo>
                  <a:lnTo>
                    <a:pt x="9" y="237"/>
                  </a:lnTo>
                  <a:lnTo>
                    <a:pt x="18" y="230"/>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2" name="Freeform 58">
              <a:extLst>
                <a:ext uri="{FF2B5EF4-FFF2-40B4-BE49-F238E27FC236}">
                  <a16:creationId xmlns:a16="http://schemas.microsoft.com/office/drawing/2014/main" id="{FCBA8E8E-264B-4F34-905F-776A96A4B443}"/>
                </a:ext>
              </a:extLst>
            </p:cNvPr>
            <p:cNvSpPr>
              <a:spLocks/>
            </p:cNvSpPr>
            <p:nvPr/>
          </p:nvSpPr>
          <p:spPr bwMode="auto">
            <a:xfrm>
              <a:off x="5194" y="964"/>
              <a:ext cx="176" cy="148"/>
            </a:xfrm>
            <a:custGeom>
              <a:avLst/>
              <a:gdLst>
                <a:gd name="T0" fmla="*/ 13 w 353"/>
                <a:gd name="T1" fmla="*/ 7 h 292"/>
                <a:gd name="T2" fmla="*/ 24 w 353"/>
                <a:gd name="T3" fmla="*/ 15 h 292"/>
                <a:gd name="T4" fmla="*/ 35 w 353"/>
                <a:gd name="T5" fmla="*/ 17 h 292"/>
                <a:gd name="T6" fmla="*/ 67 w 353"/>
                <a:gd name="T7" fmla="*/ 12 h 292"/>
                <a:gd name="T8" fmla="*/ 103 w 353"/>
                <a:gd name="T9" fmla="*/ 9 h 292"/>
                <a:gd name="T10" fmla="*/ 123 w 353"/>
                <a:gd name="T11" fmla="*/ 15 h 292"/>
                <a:gd name="T12" fmla="*/ 110 w 353"/>
                <a:gd name="T13" fmla="*/ 16 h 292"/>
                <a:gd name="T14" fmla="*/ 86 w 353"/>
                <a:gd name="T15" fmla="*/ 16 h 292"/>
                <a:gd name="T16" fmla="*/ 56 w 353"/>
                <a:gd name="T17" fmla="*/ 20 h 292"/>
                <a:gd name="T18" fmla="*/ 48 w 353"/>
                <a:gd name="T19" fmla="*/ 27 h 292"/>
                <a:gd name="T20" fmla="*/ 63 w 353"/>
                <a:gd name="T21" fmla="*/ 34 h 292"/>
                <a:gd name="T22" fmla="*/ 76 w 353"/>
                <a:gd name="T23" fmla="*/ 39 h 292"/>
                <a:gd name="T24" fmla="*/ 98 w 353"/>
                <a:gd name="T25" fmla="*/ 39 h 292"/>
                <a:gd name="T26" fmla="*/ 136 w 353"/>
                <a:gd name="T27" fmla="*/ 42 h 292"/>
                <a:gd name="T28" fmla="*/ 160 w 353"/>
                <a:gd name="T29" fmla="*/ 51 h 292"/>
                <a:gd name="T30" fmla="*/ 162 w 353"/>
                <a:gd name="T31" fmla="*/ 57 h 292"/>
                <a:gd name="T32" fmla="*/ 143 w 353"/>
                <a:gd name="T33" fmla="*/ 51 h 292"/>
                <a:gd name="T34" fmla="*/ 112 w 353"/>
                <a:gd name="T35" fmla="*/ 47 h 292"/>
                <a:gd name="T36" fmla="*/ 89 w 353"/>
                <a:gd name="T37" fmla="*/ 48 h 292"/>
                <a:gd name="T38" fmla="*/ 101 w 353"/>
                <a:gd name="T39" fmla="*/ 56 h 292"/>
                <a:gd name="T40" fmla="*/ 110 w 353"/>
                <a:gd name="T41" fmla="*/ 62 h 292"/>
                <a:gd name="T42" fmla="*/ 118 w 353"/>
                <a:gd name="T43" fmla="*/ 66 h 292"/>
                <a:gd name="T44" fmla="*/ 146 w 353"/>
                <a:gd name="T45" fmla="*/ 71 h 292"/>
                <a:gd name="T46" fmla="*/ 172 w 353"/>
                <a:gd name="T47" fmla="*/ 88 h 292"/>
                <a:gd name="T48" fmla="*/ 165 w 353"/>
                <a:gd name="T49" fmla="*/ 89 h 292"/>
                <a:gd name="T50" fmla="*/ 144 w 353"/>
                <a:gd name="T51" fmla="*/ 79 h 292"/>
                <a:gd name="T52" fmla="*/ 123 w 353"/>
                <a:gd name="T53" fmla="*/ 76 h 292"/>
                <a:gd name="T54" fmla="*/ 147 w 353"/>
                <a:gd name="T55" fmla="*/ 101 h 292"/>
                <a:gd name="T56" fmla="*/ 165 w 353"/>
                <a:gd name="T57" fmla="*/ 120 h 292"/>
                <a:gd name="T58" fmla="*/ 171 w 353"/>
                <a:gd name="T59" fmla="*/ 130 h 292"/>
                <a:gd name="T60" fmla="*/ 177 w 353"/>
                <a:gd name="T61" fmla="*/ 147 h 292"/>
                <a:gd name="T62" fmla="*/ 156 w 353"/>
                <a:gd name="T63" fmla="*/ 121 h 292"/>
                <a:gd name="T64" fmla="*/ 130 w 353"/>
                <a:gd name="T65" fmla="*/ 90 h 292"/>
                <a:gd name="T66" fmla="*/ 115 w 353"/>
                <a:gd name="T67" fmla="*/ 80 h 292"/>
                <a:gd name="T68" fmla="*/ 114 w 353"/>
                <a:gd name="T69" fmla="*/ 90 h 292"/>
                <a:gd name="T70" fmla="*/ 126 w 353"/>
                <a:gd name="T71" fmla="*/ 122 h 292"/>
                <a:gd name="T72" fmla="*/ 130 w 353"/>
                <a:gd name="T73" fmla="*/ 134 h 292"/>
                <a:gd name="T74" fmla="*/ 121 w 353"/>
                <a:gd name="T75" fmla="*/ 125 h 292"/>
                <a:gd name="T76" fmla="*/ 111 w 353"/>
                <a:gd name="T77" fmla="*/ 103 h 292"/>
                <a:gd name="T78" fmla="*/ 104 w 353"/>
                <a:gd name="T79" fmla="*/ 79 h 292"/>
                <a:gd name="T80" fmla="*/ 96 w 353"/>
                <a:gd name="T81" fmla="*/ 66 h 292"/>
                <a:gd name="T82" fmla="*/ 83 w 353"/>
                <a:gd name="T83" fmla="*/ 57 h 292"/>
                <a:gd name="T84" fmla="*/ 76 w 353"/>
                <a:gd name="T85" fmla="*/ 52 h 292"/>
                <a:gd name="T86" fmla="*/ 72 w 353"/>
                <a:gd name="T87" fmla="*/ 52 h 292"/>
                <a:gd name="T88" fmla="*/ 75 w 353"/>
                <a:gd name="T89" fmla="*/ 82 h 292"/>
                <a:gd name="T90" fmla="*/ 92 w 353"/>
                <a:gd name="T91" fmla="*/ 118 h 292"/>
                <a:gd name="T92" fmla="*/ 85 w 353"/>
                <a:gd name="T93" fmla="*/ 117 h 292"/>
                <a:gd name="T94" fmla="*/ 74 w 353"/>
                <a:gd name="T95" fmla="*/ 100 h 292"/>
                <a:gd name="T96" fmla="*/ 64 w 353"/>
                <a:gd name="T97" fmla="*/ 69 h 292"/>
                <a:gd name="T98" fmla="*/ 61 w 353"/>
                <a:gd name="T99" fmla="*/ 43 h 292"/>
                <a:gd name="T100" fmla="*/ 49 w 353"/>
                <a:gd name="T101" fmla="*/ 37 h 292"/>
                <a:gd name="T102" fmla="*/ 39 w 353"/>
                <a:gd name="T103" fmla="*/ 32 h 292"/>
                <a:gd name="T104" fmla="*/ 36 w 353"/>
                <a:gd name="T105" fmla="*/ 48 h 292"/>
                <a:gd name="T106" fmla="*/ 41 w 353"/>
                <a:gd name="T107" fmla="*/ 76 h 292"/>
                <a:gd name="T108" fmla="*/ 49 w 353"/>
                <a:gd name="T109" fmla="*/ 107 h 292"/>
                <a:gd name="T110" fmla="*/ 43 w 353"/>
                <a:gd name="T111" fmla="*/ 104 h 292"/>
                <a:gd name="T112" fmla="*/ 33 w 353"/>
                <a:gd name="T113" fmla="*/ 61 h 292"/>
                <a:gd name="T114" fmla="*/ 22 w 353"/>
                <a:gd name="T115" fmla="*/ 24 h 292"/>
                <a:gd name="T116" fmla="*/ 9 w 353"/>
                <a:gd name="T117" fmla="*/ 12 h 292"/>
                <a:gd name="T118" fmla="*/ 2 w 353"/>
                <a:gd name="T119" fmla="*/ 4 h 292"/>
                <a:gd name="T120" fmla="*/ 2 w 353"/>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292">
                  <a:moveTo>
                    <a:pt x="14" y="4"/>
                  </a:moveTo>
                  <a:lnTo>
                    <a:pt x="20" y="9"/>
                  </a:lnTo>
                  <a:lnTo>
                    <a:pt x="26" y="14"/>
                  </a:lnTo>
                  <a:lnTo>
                    <a:pt x="34" y="20"/>
                  </a:lnTo>
                  <a:lnTo>
                    <a:pt x="41" y="24"/>
                  </a:lnTo>
                  <a:lnTo>
                    <a:pt x="48" y="29"/>
                  </a:lnTo>
                  <a:lnTo>
                    <a:pt x="55" y="32"/>
                  </a:lnTo>
                  <a:lnTo>
                    <a:pt x="63" y="34"/>
                  </a:lnTo>
                  <a:lnTo>
                    <a:pt x="69" y="34"/>
                  </a:lnTo>
                  <a:lnTo>
                    <a:pt x="86" y="29"/>
                  </a:lnTo>
                  <a:lnTo>
                    <a:pt x="109" y="26"/>
                  </a:lnTo>
                  <a:lnTo>
                    <a:pt x="134" y="23"/>
                  </a:lnTo>
                  <a:lnTo>
                    <a:pt x="158" y="20"/>
                  </a:lnTo>
                  <a:lnTo>
                    <a:pt x="183" y="18"/>
                  </a:lnTo>
                  <a:lnTo>
                    <a:pt x="205" y="18"/>
                  </a:lnTo>
                  <a:lnTo>
                    <a:pt x="222" y="20"/>
                  </a:lnTo>
                  <a:lnTo>
                    <a:pt x="234" y="23"/>
                  </a:lnTo>
                  <a:lnTo>
                    <a:pt x="245" y="29"/>
                  </a:lnTo>
                  <a:lnTo>
                    <a:pt x="245" y="31"/>
                  </a:lnTo>
                  <a:lnTo>
                    <a:pt x="236" y="32"/>
                  </a:lnTo>
                  <a:lnTo>
                    <a:pt x="220" y="31"/>
                  </a:lnTo>
                  <a:lnTo>
                    <a:pt x="208" y="31"/>
                  </a:lnTo>
                  <a:lnTo>
                    <a:pt x="191" y="31"/>
                  </a:lnTo>
                  <a:lnTo>
                    <a:pt x="171" y="32"/>
                  </a:lnTo>
                  <a:lnTo>
                    <a:pt x="149" y="34"/>
                  </a:lnTo>
                  <a:lnTo>
                    <a:pt x="129" y="37"/>
                  </a:lnTo>
                  <a:lnTo>
                    <a:pt x="111" y="40"/>
                  </a:lnTo>
                  <a:lnTo>
                    <a:pt x="97" y="44"/>
                  </a:lnTo>
                  <a:lnTo>
                    <a:pt x="88" y="49"/>
                  </a:lnTo>
                  <a:lnTo>
                    <a:pt x="95" y="54"/>
                  </a:lnTo>
                  <a:lnTo>
                    <a:pt x="105" y="58"/>
                  </a:lnTo>
                  <a:lnTo>
                    <a:pt x="115" y="63"/>
                  </a:lnTo>
                  <a:lnTo>
                    <a:pt x="125" y="68"/>
                  </a:lnTo>
                  <a:lnTo>
                    <a:pt x="135" y="72"/>
                  </a:lnTo>
                  <a:lnTo>
                    <a:pt x="143" y="75"/>
                  </a:lnTo>
                  <a:lnTo>
                    <a:pt x="151" y="78"/>
                  </a:lnTo>
                  <a:lnTo>
                    <a:pt x="155" y="81"/>
                  </a:lnTo>
                  <a:lnTo>
                    <a:pt x="174" y="78"/>
                  </a:lnTo>
                  <a:lnTo>
                    <a:pt x="195" y="77"/>
                  </a:lnTo>
                  <a:lnTo>
                    <a:pt x="220" y="77"/>
                  </a:lnTo>
                  <a:lnTo>
                    <a:pt x="246" y="80"/>
                  </a:lnTo>
                  <a:lnTo>
                    <a:pt x="271" y="84"/>
                  </a:lnTo>
                  <a:lnTo>
                    <a:pt x="293" y="89"/>
                  </a:lnTo>
                  <a:lnTo>
                    <a:pt x="309" y="95"/>
                  </a:lnTo>
                  <a:lnTo>
                    <a:pt x="320" y="101"/>
                  </a:lnTo>
                  <a:lnTo>
                    <a:pt x="329" y="112"/>
                  </a:lnTo>
                  <a:lnTo>
                    <a:pt x="329" y="115"/>
                  </a:lnTo>
                  <a:lnTo>
                    <a:pt x="323" y="114"/>
                  </a:lnTo>
                  <a:lnTo>
                    <a:pt x="311" y="109"/>
                  </a:lnTo>
                  <a:lnTo>
                    <a:pt x="300" y="106"/>
                  </a:lnTo>
                  <a:lnTo>
                    <a:pt x="285" y="101"/>
                  </a:lnTo>
                  <a:lnTo>
                    <a:pt x="265" y="98"/>
                  </a:lnTo>
                  <a:lnTo>
                    <a:pt x="245" y="95"/>
                  </a:lnTo>
                  <a:lnTo>
                    <a:pt x="223" y="94"/>
                  </a:lnTo>
                  <a:lnTo>
                    <a:pt x="205" y="92"/>
                  </a:lnTo>
                  <a:lnTo>
                    <a:pt x="188" y="92"/>
                  </a:lnTo>
                  <a:lnTo>
                    <a:pt x="177" y="95"/>
                  </a:lnTo>
                  <a:lnTo>
                    <a:pt x="186" y="101"/>
                  </a:lnTo>
                  <a:lnTo>
                    <a:pt x="194" y="108"/>
                  </a:lnTo>
                  <a:lnTo>
                    <a:pt x="202" y="112"/>
                  </a:lnTo>
                  <a:lnTo>
                    <a:pt x="208" y="117"/>
                  </a:lnTo>
                  <a:lnTo>
                    <a:pt x="214" y="121"/>
                  </a:lnTo>
                  <a:lnTo>
                    <a:pt x="219" y="124"/>
                  </a:lnTo>
                  <a:lnTo>
                    <a:pt x="222" y="128"/>
                  </a:lnTo>
                  <a:lnTo>
                    <a:pt x="223" y="131"/>
                  </a:lnTo>
                  <a:lnTo>
                    <a:pt x="236" y="132"/>
                  </a:lnTo>
                  <a:lnTo>
                    <a:pt x="252" y="134"/>
                  </a:lnTo>
                  <a:lnTo>
                    <a:pt x="271" y="137"/>
                  </a:lnTo>
                  <a:lnTo>
                    <a:pt x="291" y="141"/>
                  </a:lnTo>
                  <a:lnTo>
                    <a:pt x="311" y="148"/>
                  </a:lnTo>
                  <a:lnTo>
                    <a:pt x="328" y="158"/>
                  </a:lnTo>
                  <a:lnTo>
                    <a:pt x="343" y="174"/>
                  </a:lnTo>
                  <a:lnTo>
                    <a:pt x="353" y="194"/>
                  </a:lnTo>
                  <a:lnTo>
                    <a:pt x="342" y="186"/>
                  </a:lnTo>
                  <a:lnTo>
                    <a:pt x="329" y="177"/>
                  </a:lnTo>
                  <a:lnTo>
                    <a:pt x="316" y="169"/>
                  </a:lnTo>
                  <a:lnTo>
                    <a:pt x="302" y="163"/>
                  </a:lnTo>
                  <a:lnTo>
                    <a:pt x="288" y="157"/>
                  </a:lnTo>
                  <a:lnTo>
                    <a:pt x="274" y="152"/>
                  </a:lnTo>
                  <a:lnTo>
                    <a:pt x="260" y="151"/>
                  </a:lnTo>
                  <a:lnTo>
                    <a:pt x="246" y="151"/>
                  </a:lnTo>
                  <a:lnTo>
                    <a:pt x="262" y="168"/>
                  </a:lnTo>
                  <a:lnTo>
                    <a:pt x="279" y="183"/>
                  </a:lnTo>
                  <a:lnTo>
                    <a:pt x="294" y="200"/>
                  </a:lnTo>
                  <a:lnTo>
                    <a:pt x="308" y="214"/>
                  </a:lnTo>
                  <a:lnTo>
                    <a:pt x="320" y="228"/>
                  </a:lnTo>
                  <a:lnTo>
                    <a:pt x="329" y="238"/>
                  </a:lnTo>
                  <a:lnTo>
                    <a:pt x="336" y="246"/>
                  </a:lnTo>
                  <a:lnTo>
                    <a:pt x="339" y="251"/>
                  </a:lnTo>
                  <a:lnTo>
                    <a:pt x="342" y="258"/>
                  </a:lnTo>
                  <a:lnTo>
                    <a:pt x="345" y="269"/>
                  </a:lnTo>
                  <a:lnTo>
                    <a:pt x="348" y="281"/>
                  </a:lnTo>
                  <a:lnTo>
                    <a:pt x="353" y="292"/>
                  </a:lnTo>
                  <a:lnTo>
                    <a:pt x="343" y="278"/>
                  </a:lnTo>
                  <a:lnTo>
                    <a:pt x="328" y="260"/>
                  </a:lnTo>
                  <a:lnTo>
                    <a:pt x="311" y="240"/>
                  </a:lnTo>
                  <a:lnTo>
                    <a:pt x="293" y="217"/>
                  </a:lnTo>
                  <a:lnTo>
                    <a:pt x="276" y="197"/>
                  </a:lnTo>
                  <a:lnTo>
                    <a:pt x="259" y="178"/>
                  </a:lnTo>
                  <a:lnTo>
                    <a:pt x="245" y="166"/>
                  </a:lnTo>
                  <a:lnTo>
                    <a:pt x="237" y="160"/>
                  </a:lnTo>
                  <a:lnTo>
                    <a:pt x="229" y="158"/>
                  </a:lnTo>
                  <a:lnTo>
                    <a:pt x="226" y="163"/>
                  </a:lnTo>
                  <a:lnTo>
                    <a:pt x="226" y="171"/>
                  </a:lnTo>
                  <a:lnTo>
                    <a:pt x="228" y="178"/>
                  </a:lnTo>
                  <a:lnTo>
                    <a:pt x="232" y="194"/>
                  </a:lnTo>
                  <a:lnTo>
                    <a:pt x="242" y="218"/>
                  </a:lnTo>
                  <a:lnTo>
                    <a:pt x="252" y="243"/>
                  </a:lnTo>
                  <a:lnTo>
                    <a:pt x="260" y="260"/>
                  </a:lnTo>
                  <a:lnTo>
                    <a:pt x="262" y="266"/>
                  </a:lnTo>
                  <a:lnTo>
                    <a:pt x="259" y="266"/>
                  </a:lnTo>
                  <a:lnTo>
                    <a:pt x="252" y="263"/>
                  </a:lnTo>
                  <a:lnTo>
                    <a:pt x="246" y="255"/>
                  </a:lnTo>
                  <a:lnTo>
                    <a:pt x="242" y="248"/>
                  </a:lnTo>
                  <a:lnTo>
                    <a:pt x="236" y="235"/>
                  </a:lnTo>
                  <a:lnTo>
                    <a:pt x="229" y="221"/>
                  </a:lnTo>
                  <a:lnTo>
                    <a:pt x="222" y="204"/>
                  </a:lnTo>
                  <a:lnTo>
                    <a:pt x="215" y="188"/>
                  </a:lnTo>
                  <a:lnTo>
                    <a:pt x="211" y="171"/>
                  </a:lnTo>
                  <a:lnTo>
                    <a:pt x="208" y="157"/>
                  </a:lnTo>
                  <a:lnTo>
                    <a:pt x="209" y="146"/>
                  </a:lnTo>
                  <a:lnTo>
                    <a:pt x="200" y="138"/>
                  </a:lnTo>
                  <a:lnTo>
                    <a:pt x="191" y="131"/>
                  </a:lnTo>
                  <a:lnTo>
                    <a:pt x="182" y="124"/>
                  </a:lnTo>
                  <a:lnTo>
                    <a:pt x="174" y="118"/>
                  </a:lnTo>
                  <a:lnTo>
                    <a:pt x="166" y="114"/>
                  </a:lnTo>
                  <a:lnTo>
                    <a:pt x="160" y="109"/>
                  </a:lnTo>
                  <a:lnTo>
                    <a:pt x="155" y="106"/>
                  </a:lnTo>
                  <a:lnTo>
                    <a:pt x="152" y="104"/>
                  </a:lnTo>
                  <a:lnTo>
                    <a:pt x="148" y="101"/>
                  </a:lnTo>
                  <a:lnTo>
                    <a:pt x="145" y="101"/>
                  </a:lnTo>
                  <a:lnTo>
                    <a:pt x="143" y="104"/>
                  </a:lnTo>
                  <a:lnTo>
                    <a:pt x="142" y="112"/>
                  </a:lnTo>
                  <a:lnTo>
                    <a:pt x="143" y="132"/>
                  </a:lnTo>
                  <a:lnTo>
                    <a:pt x="149" y="163"/>
                  </a:lnTo>
                  <a:lnTo>
                    <a:pt x="160" y="197"/>
                  </a:lnTo>
                  <a:lnTo>
                    <a:pt x="175" y="223"/>
                  </a:lnTo>
                  <a:lnTo>
                    <a:pt x="183" y="234"/>
                  </a:lnTo>
                  <a:lnTo>
                    <a:pt x="183" y="238"/>
                  </a:lnTo>
                  <a:lnTo>
                    <a:pt x="178" y="238"/>
                  </a:lnTo>
                  <a:lnTo>
                    <a:pt x="169" y="232"/>
                  </a:lnTo>
                  <a:lnTo>
                    <a:pt x="165" y="224"/>
                  </a:lnTo>
                  <a:lnTo>
                    <a:pt x="157" y="214"/>
                  </a:lnTo>
                  <a:lnTo>
                    <a:pt x="148" y="198"/>
                  </a:lnTo>
                  <a:lnTo>
                    <a:pt x="140" y="180"/>
                  </a:lnTo>
                  <a:lnTo>
                    <a:pt x="132" y="160"/>
                  </a:lnTo>
                  <a:lnTo>
                    <a:pt x="128" y="138"/>
                  </a:lnTo>
                  <a:lnTo>
                    <a:pt x="126" y="114"/>
                  </a:lnTo>
                  <a:lnTo>
                    <a:pt x="128" y="91"/>
                  </a:lnTo>
                  <a:lnTo>
                    <a:pt x="121" y="86"/>
                  </a:lnTo>
                  <a:lnTo>
                    <a:pt x="114" y="81"/>
                  </a:lnTo>
                  <a:lnTo>
                    <a:pt x="106" y="77"/>
                  </a:lnTo>
                  <a:lnTo>
                    <a:pt x="98" y="74"/>
                  </a:lnTo>
                  <a:lnTo>
                    <a:pt x="92" y="71"/>
                  </a:lnTo>
                  <a:lnTo>
                    <a:pt x="85" y="68"/>
                  </a:lnTo>
                  <a:lnTo>
                    <a:pt x="78" y="64"/>
                  </a:lnTo>
                  <a:lnTo>
                    <a:pt x="74" y="63"/>
                  </a:lnTo>
                  <a:lnTo>
                    <a:pt x="71" y="75"/>
                  </a:lnTo>
                  <a:lnTo>
                    <a:pt x="72" y="95"/>
                  </a:lnTo>
                  <a:lnTo>
                    <a:pt x="75" y="115"/>
                  </a:lnTo>
                  <a:lnTo>
                    <a:pt x="78" y="132"/>
                  </a:lnTo>
                  <a:lnTo>
                    <a:pt x="81" y="151"/>
                  </a:lnTo>
                  <a:lnTo>
                    <a:pt x="86" y="175"/>
                  </a:lnTo>
                  <a:lnTo>
                    <a:pt x="91" y="198"/>
                  </a:lnTo>
                  <a:lnTo>
                    <a:pt x="97" y="212"/>
                  </a:lnTo>
                  <a:lnTo>
                    <a:pt x="97" y="217"/>
                  </a:lnTo>
                  <a:lnTo>
                    <a:pt x="92" y="215"/>
                  </a:lnTo>
                  <a:lnTo>
                    <a:pt x="85" y="206"/>
                  </a:lnTo>
                  <a:lnTo>
                    <a:pt x="78" y="191"/>
                  </a:lnTo>
                  <a:lnTo>
                    <a:pt x="74" y="161"/>
                  </a:lnTo>
                  <a:lnTo>
                    <a:pt x="66" y="121"/>
                  </a:lnTo>
                  <a:lnTo>
                    <a:pt x="58" y="83"/>
                  </a:lnTo>
                  <a:lnTo>
                    <a:pt x="54" y="58"/>
                  </a:lnTo>
                  <a:lnTo>
                    <a:pt x="43" y="48"/>
                  </a:lnTo>
                  <a:lnTo>
                    <a:pt x="34" y="38"/>
                  </a:lnTo>
                  <a:lnTo>
                    <a:pt x="26" y="31"/>
                  </a:lnTo>
                  <a:lnTo>
                    <a:pt x="18" y="23"/>
                  </a:lnTo>
                  <a:lnTo>
                    <a:pt x="12" y="17"/>
                  </a:lnTo>
                  <a:lnTo>
                    <a:pt x="7" y="12"/>
                  </a:lnTo>
                  <a:lnTo>
                    <a:pt x="4" y="8"/>
                  </a:lnTo>
                  <a:lnTo>
                    <a:pt x="1" y="4"/>
                  </a:lnTo>
                  <a:lnTo>
                    <a:pt x="0" y="1"/>
                  </a:lnTo>
                  <a:lnTo>
                    <a:pt x="3" y="0"/>
                  </a:lnTo>
                  <a:lnTo>
                    <a:pt x="7" y="1"/>
                  </a:lnTo>
                  <a:lnTo>
                    <a:pt x="14" y="4"/>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3" name="Freeform 59">
              <a:extLst>
                <a:ext uri="{FF2B5EF4-FFF2-40B4-BE49-F238E27FC236}">
                  <a16:creationId xmlns:a16="http://schemas.microsoft.com/office/drawing/2014/main" id="{F2DA193A-1CEE-429C-A2D5-494F38FBD251}"/>
                </a:ext>
              </a:extLst>
            </p:cNvPr>
            <p:cNvSpPr>
              <a:spLocks/>
            </p:cNvSpPr>
            <p:nvPr/>
          </p:nvSpPr>
          <p:spPr bwMode="auto">
            <a:xfrm>
              <a:off x="5112" y="964"/>
              <a:ext cx="121" cy="201"/>
            </a:xfrm>
            <a:custGeom>
              <a:avLst/>
              <a:gdLst>
                <a:gd name="T0" fmla="*/ 54 w 241"/>
                <a:gd name="T1" fmla="*/ 2 h 402"/>
                <a:gd name="T2" fmla="*/ 57 w 241"/>
                <a:gd name="T3" fmla="*/ 23 h 402"/>
                <a:gd name="T4" fmla="*/ 60 w 241"/>
                <a:gd name="T5" fmla="*/ 31 h 402"/>
                <a:gd name="T6" fmla="*/ 69 w 241"/>
                <a:gd name="T7" fmla="*/ 38 h 402"/>
                <a:gd name="T8" fmla="*/ 81 w 241"/>
                <a:gd name="T9" fmla="*/ 50 h 402"/>
                <a:gd name="T10" fmla="*/ 94 w 241"/>
                <a:gd name="T11" fmla="*/ 64 h 402"/>
                <a:gd name="T12" fmla="*/ 108 w 241"/>
                <a:gd name="T13" fmla="*/ 90 h 402"/>
                <a:gd name="T14" fmla="*/ 119 w 241"/>
                <a:gd name="T15" fmla="*/ 107 h 402"/>
                <a:gd name="T16" fmla="*/ 121 w 241"/>
                <a:gd name="T17" fmla="*/ 116 h 402"/>
                <a:gd name="T18" fmla="*/ 118 w 241"/>
                <a:gd name="T19" fmla="*/ 116 h 402"/>
                <a:gd name="T20" fmla="*/ 113 w 241"/>
                <a:gd name="T21" fmla="*/ 106 h 402"/>
                <a:gd name="T22" fmla="*/ 105 w 241"/>
                <a:gd name="T23" fmla="*/ 92 h 402"/>
                <a:gd name="T24" fmla="*/ 94 w 241"/>
                <a:gd name="T25" fmla="*/ 76 h 402"/>
                <a:gd name="T26" fmla="*/ 85 w 241"/>
                <a:gd name="T27" fmla="*/ 63 h 402"/>
                <a:gd name="T28" fmla="*/ 76 w 241"/>
                <a:gd name="T29" fmla="*/ 55 h 402"/>
                <a:gd name="T30" fmla="*/ 68 w 241"/>
                <a:gd name="T31" fmla="*/ 49 h 402"/>
                <a:gd name="T32" fmla="*/ 64 w 241"/>
                <a:gd name="T33" fmla="*/ 59 h 402"/>
                <a:gd name="T34" fmla="*/ 65 w 241"/>
                <a:gd name="T35" fmla="*/ 82 h 402"/>
                <a:gd name="T36" fmla="*/ 71 w 241"/>
                <a:gd name="T37" fmla="*/ 93 h 402"/>
                <a:gd name="T38" fmla="*/ 86 w 241"/>
                <a:gd name="T39" fmla="*/ 107 h 402"/>
                <a:gd name="T40" fmla="*/ 101 w 241"/>
                <a:gd name="T41" fmla="*/ 125 h 402"/>
                <a:gd name="T42" fmla="*/ 112 w 241"/>
                <a:gd name="T43" fmla="*/ 148 h 402"/>
                <a:gd name="T44" fmla="*/ 114 w 241"/>
                <a:gd name="T45" fmla="*/ 166 h 402"/>
                <a:gd name="T46" fmla="*/ 108 w 241"/>
                <a:gd name="T47" fmla="*/ 157 h 402"/>
                <a:gd name="T48" fmla="*/ 100 w 241"/>
                <a:gd name="T49" fmla="*/ 138 h 402"/>
                <a:gd name="T50" fmla="*/ 91 w 241"/>
                <a:gd name="T51" fmla="*/ 125 h 402"/>
                <a:gd name="T52" fmla="*/ 81 w 241"/>
                <a:gd name="T53" fmla="*/ 114 h 402"/>
                <a:gd name="T54" fmla="*/ 71 w 241"/>
                <a:gd name="T55" fmla="*/ 107 h 402"/>
                <a:gd name="T56" fmla="*/ 73 w 241"/>
                <a:gd name="T57" fmla="*/ 123 h 402"/>
                <a:gd name="T58" fmla="*/ 80 w 241"/>
                <a:gd name="T59" fmla="*/ 173 h 402"/>
                <a:gd name="T60" fmla="*/ 78 w 241"/>
                <a:gd name="T61" fmla="*/ 201 h 402"/>
                <a:gd name="T62" fmla="*/ 75 w 241"/>
                <a:gd name="T63" fmla="*/ 198 h 402"/>
                <a:gd name="T64" fmla="*/ 74 w 241"/>
                <a:gd name="T65" fmla="*/ 177 h 402"/>
                <a:gd name="T66" fmla="*/ 63 w 241"/>
                <a:gd name="T67" fmla="*/ 128 h 402"/>
                <a:gd name="T68" fmla="*/ 55 w 241"/>
                <a:gd name="T69" fmla="*/ 116 h 402"/>
                <a:gd name="T70" fmla="*/ 45 w 241"/>
                <a:gd name="T71" fmla="*/ 126 h 402"/>
                <a:gd name="T72" fmla="*/ 35 w 241"/>
                <a:gd name="T73" fmla="*/ 138 h 402"/>
                <a:gd name="T74" fmla="*/ 29 w 241"/>
                <a:gd name="T75" fmla="*/ 152 h 402"/>
                <a:gd name="T76" fmla="*/ 26 w 241"/>
                <a:gd name="T77" fmla="*/ 163 h 402"/>
                <a:gd name="T78" fmla="*/ 22 w 241"/>
                <a:gd name="T79" fmla="*/ 160 h 402"/>
                <a:gd name="T80" fmla="*/ 26 w 241"/>
                <a:gd name="T81" fmla="*/ 146 h 402"/>
                <a:gd name="T82" fmla="*/ 34 w 241"/>
                <a:gd name="T83" fmla="*/ 131 h 402"/>
                <a:gd name="T84" fmla="*/ 42 w 241"/>
                <a:gd name="T85" fmla="*/ 115 h 402"/>
                <a:gd name="T86" fmla="*/ 51 w 241"/>
                <a:gd name="T87" fmla="*/ 103 h 402"/>
                <a:gd name="T88" fmla="*/ 55 w 241"/>
                <a:gd name="T89" fmla="*/ 85 h 402"/>
                <a:gd name="T90" fmla="*/ 55 w 241"/>
                <a:gd name="T91" fmla="*/ 59 h 402"/>
                <a:gd name="T92" fmla="*/ 49 w 241"/>
                <a:gd name="T93" fmla="*/ 55 h 402"/>
                <a:gd name="T94" fmla="*/ 33 w 241"/>
                <a:gd name="T95" fmla="*/ 69 h 402"/>
                <a:gd name="T96" fmla="*/ 18 w 241"/>
                <a:gd name="T97" fmla="*/ 87 h 402"/>
                <a:gd name="T98" fmla="*/ 7 w 241"/>
                <a:gd name="T99" fmla="*/ 105 h 402"/>
                <a:gd name="T100" fmla="*/ 2 w 241"/>
                <a:gd name="T101" fmla="*/ 117 h 402"/>
                <a:gd name="T102" fmla="*/ 0 w 241"/>
                <a:gd name="T103" fmla="*/ 114 h 402"/>
                <a:gd name="T104" fmla="*/ 3 w 241"/>
                <a:gd name="T105" fmla="*/ 103 h 402"/>
                <a:gd name="T106" fmla="*/ 13 w 241"/>
                <a:gd name="T107" fmla="*/ 85 h 402"/>
                <a:gd name="T108" fmla="*/ 29 w 241"/>
                <a:gd name="T109" fmla="*/ 63 h 402"/>
                <a:gd name="T110" fmla="*/ 43 w 241"/>
                <a:gd name="T111" fmla="*/ 43 h 402"/>
                <a:gd name="T112" fmla="*/ 53 w 241"/>
                <a:gd name="T113" fmla="*/ 30 h 402"/>
                <a:gd name="T114" fmla="*/ 51 w 241"/>
                <a:gd name="T115" fmla="*/ 13 h 402"/>
                <a:gd name="T116" fmla="*/ 49 w 241"/>
                <a:gd name="T117" fmla="*/ 6 h 402"/>
                <a:gd name="T118" fmla="*/ 51 w 241"/>
                <a:gd name="T119" fmla="*/ 3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402">
                  <a:moveTo>
                    <a:pt x="103" y="0"/>
                  </a:moveTo>
                  <a:lnTo>
                    <a:pt x="107" y="3"/>
                  </a:lnTo>
                  <a:lnTo>
                    <a:pt x="110" y="22"/>
                  </a:lnTo>
                  <a:lnTo>
                    <a:pt x="114" y="45"/>
                  </a:lnTo>
                  <a:lnTo>
                    <a:pt x="117" y="59"/>
                  </a:lnTo>
                  <a:lnTo>
                    <a:pt x="120" y="62"/>
                  </a:lnTo>
                  <a:lnTo>
                    <a:pt x="127" y="68"/>
                  </a:lnTo>
                  <a:lnTo>
                    <a:pt x="137" y="76"/>
                  </a:lnTo>
                  <a:lnTo>
                    <a:pt x="149" y="86"/>
                  </a:lnTo>
                  <a:lnTo>
                    <a:pt x="161" y="99"/>
                  </a:lnTo>
                  <a:lnTo>
                    <a:pt x="175" y="113"/>
                  </a:lnTo>
                  <a:lnTo>
                    <a:pt x="187" y="128"/>
                  </a:lnTo>
                  <a:lnTo>
                    <a:pt x="198" y="146"/>
                  </a:lnTo>
                  <a:lnTo>
                    <a:pt x="215" y="179"/>
                  </a:lnTo>
                  <a:lnTo>
                    <a:pt x="229" y="200"/>
                  </a:lnTo>
                  <a:lnTo>
                    <a:pt x="237" y="214"/>
                  </a:lnTo>
                  <a:lnTo>
                    <a:pt x="241" y="225"/>
                  </a:lnTo>
                  <a:lnTo>
                    <a:pt x="241" y="232"/>
                  </a:lnTo>
                  <a:lnTo>
                    <a:pt x="240" y="234"/>
                  </a:lnTo>
                  <a:lnTo>
                    <a:pt x="235" y="231"/>
                  </a:lnTo>
                  <a:lnTo>
                    <a:pt x="231" y="220"/>
                  </a:lnTo>
                  <a:lnTo>
                    <a:pt x="226" y="211"/>
                  </a:lnTo>
                  <a:lnTo>
                    <a:pt x="218" y="199"/>
                  </a:lnTo>
                  <a:lnTo>
                    <a:pt x="209" y="183"/>
                  </a:lnTo>
                  <a:lnTo>
                    <a:pt x="198" y="166"/>
                  </a:lnTo>
                  <a:lnTo>
                    <a:pt x="187" y="151"/>
                  </a:lnTo>
                  <a:lnTo>
                    <a:pt x="177" y="136"/>
                  </a:lnTo>
                  <a:lnTo>
                    <a:pt x="169" y="125"/>
                  </a:lnTo>
                  <a:lnTo>
                    <a:pt x="161" y="117"/>
                  </a:lnTo>
                  <a:lnTo>
                    <a:pt x="152" y="109"/>
                  </a:lnTo>
                  <a:lnTo>
                    <a:pt x="143" y="102"/>
                  </a:lnTo>
                  <a:lnTo>
                    <a:pt x="135" y="97"/>
                  </a:lnTo>
                  <a:lnTo>
                    <a:pt x="129" y="96"/>
                  </a:lnTo>
                  <a:lnTo>
                    <a:pt x="127" y="117"/>
                  </a:lnTo>
                  <a:lnTo>
                    <a:pt x="127" y="140"/>
                  </a:lnTo>
                  <a:lnTo>
                    <a:pt x="129" y="163"/>
                  </a:lnTo>
                  <a:lnTo>
                    <a:pt x="130" y="179"/>
                  </a:lnTo>
                  <a:lnTo>
                    <a:pt x="141" y="186"/>
                  </a:lnTo>
                  <a:lnTo>
                    <a:pt x="155" y="199"/>
                  </a:lnTo>
                  <a:lnTo>
                    <a:pt x="171" y="213"/>
                  </a:lnTo>
                  <a:lnTo>
                    <a:pt x="186" y="229"/>
                  </a:lnTo>
                  <a:lnTo>
                    <a:pt x="201" y="249"/>
                  </a:lnTo>
                  <a:lnTo>
                    <a:pt x="214" y="271"/>
                  </a:lnTo>
                  <a:lnTo>
                    <a:pt x="223" y="296"/>
                  </a:lnTo>
                  <a:lnTo>
                    <a:pt x="228" y="322"/>
                  </a:lnTo>
                  <a:lnTo>
                    <a:pt x="228" y="331"/>
                  </a:lnTo>
                  <a:lnTo>
                    <a:pt x="223" y="328"/>
                  </a:lnTo>
                  <a:lnTo>
                    <a:pt x="215" y="314"/>
                  </a:lnTo>
                  <a:lnTo>
                    <a:pt x="206" y="289"/>
                  </a:lnTo>
                  <a:lnTo>
                    <a:pt x="200" y="276"/>
                  </a:lnTo>
                  <a:lnTo>
                    <a:pt x="192" y="262"/>
                  </a:lnTo>
                  <a:lnTo>
                    <a:pt x="181" y="249"/>
                  </a:lnTo>
                  <a:lnTo>
                    <a:pt x="172" y="237"/>
                  </a:lnTo>
                  <a:lnTo>
                    <a:pt x="161" y="228"/>
                  </a:lnTo>
                  <a:lnTo>
                    <a:pt x="150" y="220"/>
                  </a:lnTo>
                  <a:lnTo>
                    <a:pt x="141" y="214"/>
                  </a:lnTo>
                  <a:lnTo>
                    <a:pt x="134" y="211"/>
                  </a:lnTo>
                  <a:lnTo>
                    <a:pt x="146" y="245"/>
                  </a:lnTo>
                  <a:lnTo>
                    <a:pt x="155" y="294"/>
                  </a:lnTo>
                  <a:lnTo>
                    <a:pt x="160" y="346"/>
                  </a:lnTo>
                  <a:lnTo>
                    <a:pt x="158" y="391"/>
                  </a:lnTo>
                  <a:lnTo>
                    <a:pt x="155" y="402"/>
                  </a:lnTo>
                  <a:lnTo>
                    <a:pt x="152" y="402"/>
                  </a:lnTo>
                  <a:lnTo>
                    <a:pt x="150" y="396"/>
                  </a:lnTo>
                  <a:lnTo>
                    <a:pt x="150" y="383"/>
                  </a:lnTo>
                  <a:lnTo>
                    <a:pt x="147" y="354"/>
                  </a:lnTo>
                  <a:lnTo>
                    <a:pt x="137" y="305"/>
                  </a:lnTo>
                  <a:lnTo>
                    <a:pt x="126" y="256"/>
                  </a:lnTo>
                  <a:lnTo>
                    <a:pt x="117" y="228"/>
                  </a:lnTo>
                  <a:lnTo>
                    <a:pt x="109" y="232"/>
                  </a:lnTo>
                  <a:lnTo>
                    <a:pt x="100" y="240"/>
                  </a:lnTo>
                  <a:lnTo>
                    <a:pt x="89" y="251"/>
                  </a:lnTo>
                  <a:lnTo>
                    <a:pt x="80" y="263"/>
                  </a:lnTo>
                  <a:lnTo>
                    <a:pt x="70" y="276"/>
                  </a:lnTo>
                  <a:lnTo>
                    <a:pt x="63" y="289"/>
                  </a:lnTo>
                  <a:lnTo>
                    <a:pt x="58" y="303"/>
                  </a:lnTo>
                  <a:lnTo>
                    <a:pt x="55" y="317"/>
                  </a:lnTo>
                  <a:lnTo>
                    <a:pt x="52" y="326"/>
                  </a:lnTo>
                  <a:lnTo>
                    <a:pt x="47" y="326"/>
                  </a:lnTo>
                  <a:lnTo>
                    <a:pt x="44" y="319"/>
                  </a:lnTo>
                  <a:lnTo>
                    <a:pt x="47" y="303"/>
                  </a:lnTo>
                  <a:lnTo>
                    <a:pt x="52" y="291"/>
                  </a:lnTo>
                  <a:lnTo>
                    <a:pt x="58" y="277"/>
                  </a:lnTo>
                  <a:lnTo>
                    <a:pt x="67" y="262"/>
                  </a:lnTo>
                  <a:lnTo>
                    <a:pt x="77" y="245"/>
                  </a:lnTo>
                  <a:lnTo>
                    <a:pt x="84" y="229"/>
                  </a:lnTo>
                  <a:lnTo>
                    <a:pt x="93" y="216"/>
                  </a:lnTo>
                  <a:lnTo>
                    <a:pt x="101" y="205"/>
                  </a:lnTo>
                  <a:lnTo>
                    <a:pt x="106" y="197"/>
                  </a:lnTo>
                  <a:lnTo>
                    <a:pt x="109" y="169"/>
                  </a:lnTo>
                  <a:lnTo>
                    <a:pt x="109" y="142"/>
                  </a:lnTo>
                  <a:lnTo>
                    <a:pt x="109" y="117"/>
                  </a:lnTo>
                  <a:lnTo>
                    <a:pt x="109" y="100"/>
                  </a:lnTo>
                  <a:lnTo>
                    <a:pt x="97" y="109"/>
                  </a:lnTo>
                  <a:lnTo>
                    <a:pt x="81" y="122"/>
                  </a:lnTo>
                  <a:lnTo>
                    <a:pt x="66" y="137"/>
                  </a:lnTo>
                  <a:lnTo>
                    <a:pt x="50" y="154"/>
                  </a:lnTo>
                  <a:lnTo>
                    <a:pt x="35" y="173"/>
                  </a:lnTo>
                  <a:lnTo>
                    <a:pt x="23" y="191"/>
                  </a:lnTo>
                  <a:lnTo>
                    <a:pt x="13" y="209"/>
                  </a:lnTo>
                  <a:lnTo>
                    <a:pt x="7" y="226"/>
                  </a:lnTo>
                  <a:lnTo>
                    <a:pt x="4" y="234"/>
                  </a:lnTo>
                  <a:lnTo>
                    <a:pt x="1" y="234"/>
                  </a:lnTo>
                  <a:lnTo>
                    <a:pt x="0" y="228"/>
                  </a:lnTo>
                  <a:lnTo>
                    <a:pt x="1" y="216"/>
                  </a:lnTo>
                  <a:lnTo>
                    <a:pt x="6" y="205"/>
                  </a:lnTo>
                  <a:lnTo>
                    <a:pt x="15" y="189"/>
                  </a:lnTo>
                  <a:lnTo>
                    <a:pt x="26" y="169"/>
                  </a:lnTo>
                  <a:lnTo>
                    <a:pt x="41" y="146"/>
                  </a:lnTo>
                  <a:lnTo>
                    <a:pt x="57" y="125"/>
                  </a:lnTo>
                  <a:lnTo>
                    <a:pt x="72" y="103"/>
                  </a:lnTo>
                  <a:lnTo>
                    <a:pt x="86" y="86"/>
                  </a:lnTo>
                  <a:lnTo>
                    <a:pt x="100" y="74"/>
                  </a:lnTo>
                  <a:lnTo>
                    <a:pt x="106" y="60"/>
                  </a:lnTo>
                  <a:lnTo>
                    <a:pt x="104" y="43"/>
                  </a:lnTo>
                  <a:lnTo>
                    <a:pt x="101" y="26"/>
                  </a:lnTo>
                  <a:lnTo>
                    <a:pt x="98" y="16"/>
                  </a:lnTo>
                  <a:lnTo>
                    <a:pt x="98" y="11"/>
                  </a:lnTo>
                  <a:lnTo>
                    <a:pt x="100" y="8"/>
                  </a:lnTo>
                  <a:lnTo>
                    <a:pt x="101" y="5"/>
                  </a:lnTo>
                  <a:lnTo>
                    <a:pt x="103" y="0"/>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4" name="Freeform 60">
              <a:extLst>
                <a:ext uri="{FF2B5EF4-FFF2-40B4-BE49-F238E27FC236}">
                  <a16:creationId xmlns:a16="http://schemas.microsoft.com/office/drawing/2014/main" id="{32816761-9B56-4751-B457-4AC2927A137F}"/>
                </a:ext>
              </a:extLst>
            </p:cNvPr>
            <p:cNvSpPr>
              <a:spLocks/>
            </p:cNvSpPr>
            <p:nvPr/>
          </p:nvSpPr>
          <p:spPr bwMode="auto">
            <a:xfrm>
              <a:off x="5234" y="705"/>
              <a:ext cx="146" cy="209"/>
            </a:xfrm>
            <a:custGeom>
              <a:avLst/>
              <a:gdLst>
                <a:gd name="T0" fmla="*/ 5 w 293"/>
                <a:gd name="T1" fmla="*/ 200 h 418"/>
                <a:gd name="T2" fmla="*/ 17 w 293"/>
                <a:gd name="T3" fmla="*/ 172 h 418"/>
                <a:gd name="T4" fmla="*/ 25 w 293"/>
                <a:gd name="T5" fmla="*/ 152 h 418"/>
                <a:gd name="T6" fmla="*/ 37 w 293"/>
                <a:gd name="T7" fmla="*/ 125 h 418"/>
                <a:gd name="T8" fmla="*/ 35 w 293"/>
                <a:gd name="T9" fmla="*/ 112 h 418"/>
                <a:gd name="T10" fmla="*/ 27 w 293"/>
                <a:gd name="T11" fmla="*/ 101 h 418"/>
                <a:gd name="T12" fmla="*/ 26 w 293"/>
                <a:gd name="T13" fmla="*/ 89 h 418"/>
                <a:gd name="T14" fmla="*/ 28 w 293"/>
                <a:gd name="T15" fmla="*/ 92 h 418"/>
                <a:gd name="T16" fmla="*/ 33 w 293"/>
                <a:gd name="T17" fmla="*/ 99 h 418"/>
                <a:gd name="T18" fmla="*/ 42 w 293"/>
                <a:gd name="T19" fmla="*/ 105 h 418"/>
                <a:gd name="T20" fmla="*/ 50 w 293"/>
                <a:gd name="T21" fmla="*/ 100 h 418"/>
                <a:gd name="T22" fmla="*/ 61 w 293"/>
                <a:gd name="T23" fmla="*/ 87 h 418"/>
                <a:gd name="T24" fmla="*/ 72 w 293"/>
                <a:gd name="T25" fmla="*/ 74 h 418"/>
                <a:gd name="T26" fmla="*/ 79 w 293"/>
                <a:gd name="T27" fmla="*/ 63 h 418"/>
                <a:gd name="T28" fmla="*/ 81 w 293"/>
                <a:gd name="T29" fmla="*/ 52 h 418"/>
                <a:gd name="T30" fmla="*/ 75 w 293"/>
                <a:gd name="T31" fmla="*/ 28 h 418"/>
                <a:gd name="T32" fmla="*/ 66 w 293"/>
                <a:gd name="T33" fmla="*/ 14 h 418"/>
                <a:gd name="T34" fmla="*/ 65 w 293"/>
                <a:gd name="T35" fmla="*/ 10 h 418"/>
                <a:gd name="T36" fmla="*/ 74 w 293"/>
                <a:gd name="T37" fmla="*/ 19 h 418"/>
                <a:gd name="T38" fmla="*/ 86 w 293"/>
                <a:gd name="T39" fmla="*/ 43 h 418"/>
                <a:gd name="T40" fmla="*/ 90 w 293"/>
                <a:gd name="T41" fmla="*/ 46 h 418"/>
                <a:gd name="T42" fmla="*/ 98 w 293"/>
                <a:gd name="T43" fmla="*/ 32 h 418"/>
                <a:gd name="T44" fmla="*/ 106 w 293"/>
                <a:gd name="T45" fmla="*/ 17 h 418"/>
                <a:gd name="T46" fmla="*/ 115 w 293"/>
                <a:gd name="T47" fmla="*/ 5 h 418"/>
                <a:gd name="T48" fmla="*/ 122 w 293"/>
                <a:gd name="T49" fmla="*/ 0 h 418"/>
                <a:gd name="T50" fmla="*/ 122 w 293"/>
                <a:gd name="T51" fmla="*/ 4 h 418"/>
                <a:gd name="T52" fmla="*/ 116 w 293"/>
                <a:gd name="T53" fmla="*/ 12 h 418"/>
                <a:gd name="T54" fmla="*/ 110 w 293"/>
                <a:gd name="T55" fmla="*/ 25 h 418"/>
                <a:gd name="T56" fmla="*/ 102 w 293"/>
                <a:gd name="T57" fmla="*/ 43 h 418"/>
                <a:gd name="T58" fmla="*/ 94 w 293"/>
                <a:gd name="T59" fmla="*/ 57 h 418"/>
                <a:gd name="T60" fmla="*/ 98 w 293"/>
                <a:gd name="T61" fmla="*/ 58 h 418"/>
                <a:gd name="T62" fmla="*/ 112 w 293"/>
                <a:gd name="T63" fmla="*/ 54 h 418"/>
                <a:gd name="T64" fmla="*/ 123 w 293"/>
                <a:gd name="T65" fmla="*/ 50 h 418"/>
                <a:gd name="T66" fmla="*/ 132 w 293"/>
                <a:gd name="T67" fmla="*/ 46 h 418"/>
                <a:gd name="T68" fmla="*/ 141 w 293"/>
                <a:gd name="T69" fmla="*/ 41 h 418"/>
                <a:gd name="T70" fmla="*/ 146 w 293"/>
                <a:gd name="T71" fmla="*/ 41 h 418"/>
                <a:gd name="T72" fmla="*/ 139 w 293"/>
                <a:gd name="T73" fmla="*/ 48 h 418"/>
                <a:gd name="T74" fmla="*/ 125 w 293"/>
                <a:gd name="T75" fmla="*/ 55 h 418"/>
                <a:gd name="T76" fmla="*/ 108 w 293"/>
                <a:gd name="T77" fmla="*/ 65 h 418"/>
                <a:gd name="T78" fmla="*/ 93 w 293"/>
                <a:gd name="T79" fmla="*/ 71 h 418"/>
                <a:gd name="T80" fmla="*/ 86 w 293"/>
                <a:gd name="T81" fmla="*/ 73 h 418"/>
                <a:gd name="T82" fmla="*/ 78 w 293"/>
                <a:gd name="T83" fmla="*/ 79 h 418"/>
                <a:gd name="T84" fmla="*/ 71 w 293"/>
                <a:gd name="T85" fmla="*/ 88 h 418"/>
                <a:gd name="T86" fmla="*/ 67 w 293"/>
                <a:gd name="T87" fmla="*/ 95 h 418"/>
                <a:gd name="T88" fmla="*/ 69 w 293"/>
                <a:gd name="T89" fmla="*/ 100 h 418"/>
                <a:gd name="T90" fmla="*/ 74 w 293"/>
                <a:gd name="T91" fmla="*/ 102 h 418"/>
                <a:gd name="T92" fmla="*/ 72 w 293"/>
                <a:gd name="T93" fmla="*/ 105 h 418"/>
                <a:gd name="T94" fmla="*/ 65 w 293"/>
                <a:gd name="T95" fmla="*/ 111 h 418"/>
                <a:gd name="T96" fmla="*/ 61 w 293"/>
                <a:gd name="T97" fmla="*/ 112 h 418"/>
                <a:gd name="T98" fmla="*/ 59 w 293"/>
                <a:gd name="T99" fmla="*/ 112 h 418"/>
                <a:gd name="T100" fmla="*/ 55 w 293"/>
                <a:gd name="T101" fmla="*/ 117 h 418"/>
                <a:gd name="T102" fmla="*/ 45 w 293"/>
                <a:gd name="T103" fmla="*/ 135 h 418"/>
                <a:gd name="T104" fmla="*/ 34 w 293"/>
                <a:gd name="T105" fmla="*/ 159 h 418"/>
                <a:gd name="T106" fmla="*/ 27 w 293"/>
                <a:gd name="T107" fmla="*/ 180 h 418"/>
                <a:gd name="T108" fmla="*/ 25 w 293"/>
                <a:gd name="T109" fmla="*/ 192 h 418"/>
                <a:gd name="T110" fmla="*/ 20 w 293"/>
                <a:gd name="T111" fmla="*/ 201 h 418"/>
                <a:gd name="T112" fmla="*/ 14 w 293"/>
                <a:gd name="T113" fmla="*/ 206 h 418"/>
                <a:gd name="T114" fmla="*/ 4 w 293"/>
                <a:gd name="T115" fmla="*/ 209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418">
                  <a:moveTo>
                    <a:pt x="0" y="418"/>
                  </a:moveTo>
                  <a:lnTo>
                    <a:pt x="10" y="400"/>
                  </a:lnTo>
                  <a:lnTo>
                    <a:pt x="22" y="372"/>
                  </a:lnTo>
                  <a:lnTo>
                    <a:pt x="34" y="344"/>
                  </a:lnTo>
                  <a:lnTo>
                    <a:pt x="42" y="324"/>
                  </a:lnTo>
                  <a:lnTo>
                    <a:pt x="51" y="304"/>
                  </a:lnTo>
                  <a:lnTo>
                    <a:pt x="64" y="277"/>
                  </a:lnTo>
                  <a:lnTo>
                    <a:pt x="74" y="250"/>
                  </a:lnTo>
                  <a:lnTo>
                    <a:pt x="82" y="235"/>
                  </a:lnTo>
                  <a:lnTo>
                    <a:pt x="71" y="224"/>
                  </a:lnTo>
                  <a:lnTo>
                    <a:pt x="62" y="213"/>
                  </a:lnTo>
                  <a:lnTo>
                    <a:pt x="54" y="201"/>
                  </a:lnTo>
                  <a:lnTo>
                    <a:pt x="51" y="186"/>
                  </a:lnTo>
                  <a:lnTo>
                    <a:pt x="53" y="177"/>
                  </a:lnTo>
                  <a:lnTo>
                    <a:pt x="54" y="177"/>
                  </a:lnTo>
                  <a:lnTo>
                    <a:pt x="57" y="184"/>
                  </a:lnTo>
                  <a:lnTo>
                    <a:pt x="61" y="192"/>
                  </a:lnTo>
                  <a:lnTo>
                    <a:pt x="67" y="198"/>
                  </a:lnTo>
                  <a:lnTo>
                    <a:pt x="76" y="204"/>
                  </a:lnTo>
                  <a:lnTo>
                    <a:pt x="85" y="209"/>
                  </a:lnTo>
                  <a:lnTo>
                    <a:pt x="91" y="210"/>
                  </a:lnTo>
                  <a:lnTo>
                    <a:pt x="101" y="200"/>
                  </a:lnTo>
                  <a:lnTo>
                    <a:pt x="111" y="187"/>
                  </a:lnTo>
                  <a:lnTo>
                    <a:pt x="122" y="174"/>
                  </a:lnTo>
                  <a:lnTo>
                    <a:pt x="135" y="160"/>
                  </a:lnTo>
                  <a:lnTo>
                    <a:pt x="144" y="147"/>
                  </a:lnTo>
                  <a:lnTo>
                    <a:pt x="153" y="135"/>
                  </a:lnTo>
                  <a:lnTo>
                    <a:pt x="159" y="126"/>
                  </a:lnTo>
                  <a:lnTo>
                    <a:pt x="162" y="120"/>
                  </a:lnTo>
                  <a:lnTo>
                    <a:pt x="162" y="104"/>
                  </a:lnTo>
                  <a:lnTo>
                    <a:pt x="158" y="80"/>
                  </a:lnTo>
                  <a:lnTo>
                    <a:pt x="150" y="55"/>
                  </a:lnTo>
                  <a:lnTo>
                    <a:pt x="141" y="38"/>
                  </a:lnTo>
                  <a:lnTo>
                    <a:pt x="133" y="27"/>
                  </a:lnTo>
                  <a:lnTo>
                    <a:pt x="130" y="21"/>
                  </a:lnTo>
                  <a:lnTo>
                    <a:pt x="131" y="20"/>
                  </a:lnTo>
                  <a:lnTo>
                    <a:pt x="138" y="24"/>
                  </a:lnTo>
                  <a:lnTo>
                    <a:pt x="148" y="38"/>
                  </a:lnTo>
                  <a:lnTo>
                    <a:pt x="161" y="61"/>
                  </a:lnTo>
                  <a:lnTo>
                    <a:pt x="172" y="86"/>
                  </a:lnTo>
                  <a:lnTo>
                    <a:pt x="175" y="104"/>
                  </a:lnTo>
                  <a:lnTo>
                    <a:pt x="181" y="92"/>
                  </a:lnTo>
                  <a:lnTo>
                    <a:pt x="188" y="78"/>
                  </a:lnTo>
                  <a:lnTo>
                    <a:pt x="196" y="63"/>
                  </a:lnTo>
                  <a:lnTo>
                    <a:pt x="205" y="47"/>
                  </a:lnTo>
                  <a:lnTo>
                    <a:pt x="213" y="34"/>
                  </a:lnTo>
                  <a:lnTo>
                    <a:pt x="222" y="21"/>
                  </a:lnTo>
                  <a:lnTo>
                    <a:pt x="230" y="10"/>
                  </a:lnTo>
                  <a:lnTo>
                    <a:pt x="236" y="4"/>
                  </a:lnTo>
                  <a:lnTo>
                    <a:pt x="245" y="0"/>
                  </a:lnTo>
                  <a:lnTo>
                    <a:pt x="247" y="1"/>
                  </a:lnTo>
                  <a:lnTo>
                    <a:pt x="244" y="7"/>
                  </a:lnTo>
                  <a:lnTo>
                    <a:pt x="238" y="15"/>
                  </a:lnTo>
                  <a:lnTo>
                    <a:pt x="233" y="23"/>
                  </a:lnTo>
                  <a:lnTo>
                    <a:pt x="227" y="35"/>
                  </a:lnTo>
                  <a:lnTo>
                    <a:pt x="221" y="50"/>
                  </a:lnTo>
                  <a:lnTo>
                    <a:pt x="212" y="69"/>
                  </a:lnTo>
                  <a:lnTo>
                    <a:pt x="204" y="86"/>
                  </a:lnTo>
                  <a:lnTo>
                    <a:pt x="195" y="101"/>
                  </a:lnTo>
                  <a:lnTo>
                    <a:pt x="188" y="114"/>
                  </a:lnTo>
                  <a:lnTo>
                    <a:pt x="182" y="120"/>
                  </a:lnTo>
                  <a:lnTo>
                    <a:pt x="196" y="115"/>
                  </a:lnTo>
                  <a:lnTo>
                    <a:pt x="210" y="110"/>
                  </a:lnTo>
                  <a:lnTo>
                    <a:pt x="224" y="107"/>
                  </a:lnTo>
                  <a:lnTo>
                    <a:pt x="236" y="103"/>
                  </a:lnTo>
                  <a:lnTo>
                    <a:pt x="247" y="100"/>
                  </a:lnTo>
                  <a:lnTo>
                    <a:pt x="256" y="97"/>
                  </a:lnTo>
                  <a:lnTo>
                    <a:pt x="265" y="92"/>
                  </a:lnTo>
                  <a:lnTo>
                    <a:pt x="272" y="87"/>
                  </a:lnTo>
                  <a:lnTo>
                    <a:pt x="282" y="81"/>
                  </a:lnTo>
                  <a:lnTo>
                    <a:pt x="290" y="78"/>
                  </a:lnTo>
                  <a:lnTo>
                    <a:pt x="293" y="81"/>
                  </a:lnTo>
                  <a:lnTo>
                    <a:pt x="287" y="89"/>
                  </a:lnTo>
                  <a:lnTo>
                    <a:pt x="279" y="95"/>
                  </a:lnTo>
                  <a:lnTo>
                    <a:pt x="267" y="103"/>
                  </a:lnTo>
                  <a:lnTo>
                    <a:pt x="250" y="110"/>
                  </a:lnTo>
                  <a:lnTo>
                    <a:pt x="233" y="120"/>
                  </a:lnTo>
                  <a:lnTo>
                    <a:pt x="216" y="129"/>
                  </a:lnTo>
                  <a:lnTo>
                    <a:pt x="199" y="135"/>
                  </a:lnTo>
                  <a:lnTo>
                    <a:pt x="187" y="141"/>
                  </a:lnTo>
                  <a:lnTo>
                    <a:pt x="178" y="143"/>
                  </a:lnTo>
                  <a:lnTo>
                    <a:pt x="172" y="146"/>
                  </a:lnTo>
                  <a:lnTo>
                    <a:pt x="164" y="150"/>
                  </a:lnTo>
                  <a:lnTo>
                    <a:pt x="156" y="158"/>
                  </a:lnTo>
                  <a:lnTo>
                    <a:pt x="150" y="166"/>
                  </a:lnTo>
                  <a:lnTo>
                    <a:pt x="142" y="175"/>
                  </a:lnTo>
                  <a:lnTo>
                    <a:pt x="138" y="184"/>
                  </a:lnTo>
                  <a:lnTo>
                    <a:pt x="135" y="190"/>
                  </a:lnTo>
                  <a:lnTo>
                    <a:pt x="135" y="195"/>
                  </a:lnTo>
                  <a:lnTo>
                    <a:pt x="138" y="200"/>
                  </a:lnTo>
                  <a:lnTo>
                    <a:pt x="142" y="203"/>
                  </a:lnTo>
                  <a:lnTo>
                    <a:pt x="148" y="204"/>
                  </a:lnTo>
                  <a:lnTo>
                    <a:pt x="153" y="204"/>
                  </a:lnTo>
                  <a:lnTo>
                    <a:pt x="145" y="210"/>
                  </a:lnTo>
                  <a:lnTo>
                    <a:pt x="138" y="217"/>
                  </a:lnTo>
                  <a:lnTo>
                    <a:pt x="131" y="221"/>
                  </a:lnTo>
                  <a:lnTo>
                    <a:pt x="127" y="226"/>
                  </a:lnTo>
                  <a:lnTo>
                    <a:pt x="122" y="223"/>
                  </a:lnTo>
                  <a:lnTo>
                    <a:pt x="119" y="223"/>
                  </a:lnTo>
                  <a:lnTo>
                    <a:pt x="118" y="223"/>
                  </a:lnTo>
                  <a:lnTo>
                    <a:pt x="116" y="223"/>
                  </a:lnTo>
                  <a:lnTo>
                    <a:pt x="110" y="233"/>
                  </a:lnTo>
                  <a:lnTo>
                    <a:pt x="101" y="250"/>
                  </a:lnTo>
                  <a:lnTo>
                    <a:pt x="90" y="270"/>
                  </a:lnTo>
                  <a:lnTo>
                    <a:pt x="79" y="293"/>
                  </a:lnTo>
                  <a:lnTo>
                    <a:pt x="68" y="318"/>
                  </a:lnTo>
                  <a:lnTo>
                    <a:pt x="61" y="340"/>
                  </a:lnTo>
                  <a:lnTo>
                    <a:pt x="54" y="360"/>
                  </a:lnTo>
                  <a:lnTo>
                    <a:pt x="53" y="375"/>
                  </a:lnTo>
                  <a:lnTo>
                    <a:pt x="50" y="384"/>
                  </a:lnTo>
                  <a:lnTo>
                    <a:pt x="45" y="393"/>
                  </a:lnTo>
                  <a:lnTo>
                    <a:pt x="41" y="401"/>
                  </a:lnTo>
                  <a:lnTo>
                    <a:pt x="36" y="407"/>
                  </a:lnTo>
                  <a:lnTo>
                    <a:pt x="28" y="412"/>
                  </a:lnTo>
                  <a:lnTo>
                    <a:pt x="17" y="415"/>
                  </a:lnTo>
                  <a:lnTo>
                    <a:pt x="8" y="418"/>
                  </a:lnTo>
                  <a:lnTo>
                    <a:pt x="0" y="418"/>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5" name="Freeform 61">
              <a:extLst>
                <a:ext uri="{FF2B5EF4-FFF2-40B4-BE49-F238E27FC236}">
                  <a16:creationId xmlns:a16="http://schemas.microsoft.com/office/drawing/2014/main" id="{7F92E7A2-F000-468A-99C4-6F60F441AD37}"/>
                </a:ext>
              </a:extLst>
            </p:cNvPr>
            <p:cNvSpPr>
              <a:spLocks/>
            </p:cNvSpPr>
            <p:nvPr/>
          </p:nvSpPr>
          <p:spPr bwMode="auto">
            <a:xfrm>
              <a:off x="5022" y="1035"/>
              <a:ext cx="92" cy="161"/>
            </a:xfrm>
            <a:custGeom>
              <a:avLst/>
              <a:gdLst>
                <a:gd name="T0" fmla="*/ 61 w 190"/>
                <a:gd name="T1" fmla="*/ 10 h 323"/>
                <a:gd name="T2" fmla="*/ 52 w 190"/>
                <a:gd name="T3" fmla="*/ 28 h 323"/>
                <a:gd name="T4" fmla="*/ 45 w 190"/>
                <a:gd name="T5" fmla="*/ 33 h 323"/>
                <a:gd name="T6" fmla="*/ 31 w 190"/>
                <a:gd name="T7" fmla="*/ 39 h 323"/>
                <a:gd name="T8" fmla="*/ 14 w 190"/>
                <a:gd name="T9" fmla="*/ 47 h 323"/>
                <a:gd name="T10" fmla="*/ 4 w 190"/>
                <a:gd name="T11" fmla="*/ 55 h 323"/>
                <a:gd name="T12" fmla="*/ 0 w 190"/>
                <a:gd name="T13" fmla="*/ 61 h 323"/>
                <a:gd name="T14" fmla="*/ 1 w 190"/>
                <a:gd name="T15" fmla="*/ 62 h 323"/>
                <a:gd name="T16" fmla="*/ 8 w 190"/>
                <a:gd name="T17" fmla="*/ 59 h 323"/>
                <a:gd name="T18" fmla="*/ 18 w 190"/>
                <a:gd name="T19" fmla="*/ 53 h 323"/>
                <a:gd name="T20" fmla="*/ 31 w 190"/>
                <a:gd name="T21" fmla="*/ 46 h 323"/>
                <a:gd name="T22" fmla="*/ 42 w 190"/>
                <a:gd name="T23" fmla="*/ 40 h 323"/>
                <a:gd name="T24" fmla="*/ 45 w 190"/>
                <a:gd name="T25" fmla="*/ 47 h 323"/>
                <a:gd name="T26" fmla="*/ 40 w 190"/>
                <a:gd name="T27" fmla="*/ 69 h 323"/>
                <a:gd name="T28" fmla="*/ 35 w 190"/>
                <a:gd name="T29" fmla="*/ 79 h 323"/>
                <a:gd name="T30" fmla="*/ 24 w 190"/>
                <a:gd name="T31" fmla="*/ 90 h 323"/>
                <a:gd name="T32" fmla="*/ 14 w 190"/>
                <a:gd name="T33" fmla="*/ 102 h 323"/>
                <a:gd name="T34" fmla="*/ 5 w 190"/>
                <a:gd name="T35" fmla="*/ 111 h 323"/>
                <a:gd name="T36" fmla="*/ 3 w 190"/>
                <a:gd name="T37" fmla="*/ 118 h 323"/>
                <a:gd name="T38" fmla="*/ 4 w 190"/>
                <a:gd name="T39" fmla="*/ 120 h 323"/>
                <a:gd name="T40" fmla="*/ 10 w 190"/>
                <a:gd name="T41" fmla="*/ 113 h 323"/>
                <a:gd name="T42" fmla="*/ 18 w 190"/>
                <a:gd name="T43" fmla="*/ 106 h 323"/>
                <a:gd name="T44" fmla="*/ 28 w 190"/>
                <a:gd name="T45" fmla="*/ 97 h 323"/>
                <a:gd name="T46" fmla="*/ 36 w 190"/>
                <a:gd name="T47" fmla="*/ 89 h 323"/>
                <a:gd name="T48" fmla="*/ 40 w 190"/>
                <a:gd name="T49" fmla="*/ 100 h 323"/>
                <a:gd name="T50" fmla="*/ 44 w 190"/>
                <a:gd name="T51" fmla="*/ 143 h 323"/>
                <a:gd name="T52" fmla="*/ 47 w 190"/>
                <a:gd name="T53" fmla="*/ 160 h 323"/>
                <a:gd name="T54" fmla="*/ 48 w 190"/>
                <a:gd name="T55" fmla="*/ 160 h 323"/>
                <a:gd name="T56" fmla="*/ 48 w 190"/>
                <a:gd name="T57" fmla="*/ 140 h 323"/>
                <a:gd name="T58" fmla="*/ 47 w 190"/>
                <a:gd name="T59" fmla="*/ 93 h 323"/>
                <a:gd name="T60" fmla="*/ 49 w 190"/>
                <a:gd name="T61" fmla="*/ 78 h 323"/>
                <a:gd name="T62" fmla="*/ 52 w 190"/>
                <a:gd name="T63" fmla="*/ 80 h 323"/>
                <a:gd name="T64" fmla="*/ 54 w 190"/>
                <a:gd name="T65" fmla="*/ 87 h 323"/>
                <a:gd name="T66" fmla="*/ 62 w 190"/>
                <a:gd name="T67" fmla="*/ 98 h 323"/>
                <a:gd name="T68" fmla="*/ 72 w 190"/>
                <a:gd name="T69" fmla="*/ 110 h 323"/>
                <a:gd name="T70" fmla="*/ 81 w 190"/>
                <a:gd name="T71" fmla="*/ 120 h 323"/>
                <a:gd name="T72" fmla="*/ 87 w 190"/>
                <a:gd name="T73" fmla="*/ 121 h 323"/>
                <a:gd name="T74" fmla="*/ 84 w 190"/>
                <a:gd name="T75" fmla="*/ 115 h 323"/>
                <a:gd name="T76" fmla="*/ 76 w 190"/>
                <a:gd name="T77" fmla="*/ 107 h 323"/>
                <a:gd name="T78" fmla="*/ 69 w 190"/>
                <a:gd name="T79" fmla="*/ 97 h 323"/>
                <a:gd name="T80" fmla="*/ 62 w 190"/>
                <a:gd name="T81" fmla="*/ 87 h 323"/>
                <a:gd name="T82" fmla="*/ 56 w 190"/>
                <a:gd name="T83" fmla="*/ 77 h 323"/>
                <a:gd name="T84" fmla="*/ 54 w 190"/>
                <a:gd name="T85" fmla="*/ 67 h 323"/>
                <a:gd name="T86" fmla="*/ 56 w 190"/>
                <a:gd name="T87" fmla="*/ 47 h 323"/>
                <a:gd name="T88" fmla="*/ 59 w 190"/>
                <a:gd name="T89" fmla="*/ 40 h 323"/>
                <a:gd name="T90" fmla="*/ 62 w 190"/>
                <a:gd name="T91" fmla="*/ 42 h 323"/>
                <a:gd name="T92" fmla="*/ 67 w 190"/>
                <a:gd name="T93" fmla="*/ 48 h 323"/>
                <a:gd name="T94" fmla="*/ 75 w 190"/>
                <a:gd name="T95" fmla="*/ 55 h 323"/>
                <a:gd name="T96" fmla="*/ 84 w 190"/>
                <a:gd name="T97" fmla="*/ 63 h 323"/>
                <a:gd name="T98" fmla="*/ 91 w 190"/>
                <a:gd name="T99" fmla="*/ 69 h 323"/>
                <a:gd name="T100" fmla="*/ 94 w 190"/>
                <a:gd name="T101" fmla="*/ 71 h 323"/>
                <a:gd name="T102" fmla="*/ 88 w 190"/>
                <a:gd name="T103" fmla="*/ 62 h 323"/>
                <a:gd name="T104" fmla="*/ 79 w 190"/>
                <a:gd name="T105" fmla="*/ 51 h 323"/>
                <a:gd name="T106" fmla="*/ 69 w 190"/>
                <a:gd name="T107" fmla="*/ 40 h 323"/>
                <a:gd name="T108" fmla="*/ 66 w 190"/>
                <a:gd name="T109" fmla="*/ 32 h 323"/>
                <a:gd name="T110" fmla="*/ 66 w 190"/>
                <a:gd name="T111" fmla="*/ 16 h 323"/>
                <a:gd name="T112" fmla="*/ 72 w 190"/>
                <a:gd name="T113" fmla="*/ 2 h 323"/>
                <a:gd name="T114" fmla="*/ 69 w 190"/>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 h="323">
                  <a:moveTo>
                    <a:pt x="133" y="6"/>
                  </a:moveTo>
                  <a:lnTo>
                    <a:pt x="123" y="20"/>
                  </a:lnTo>
                  <a:lnTo>
                    <a:pt x="114" y="38"/>
                  </a:lnTo>
                  <a:lnTo>
                    <a:pt x="105" y="57"/>
                  </a:lnTo>
                  <a:lnTo>
                    <a:pt x="102" y="67"/>
                  </a:lnTo>
                  <a:lnTo>
                    <a:pt x="91" y="67"/>
                  </a:lnTo>
                  <a:lnTo>
                    <a:pt x="77" y="72"/>
                  </a:lnTo>
                  <a:lnTo>
                    <a:pt x="62" y="78"/>
                  </a:lnTo>
                  <a:lnTo>
                    <a:pt x="45" y="86"/>
                  </a:lnTo>
                  <a:lnTo>
                    <a:pt x="29" y="95"/>
                  </a:lnTo>
                  <a:lnTo>
                    <a:pt x="17" y="103"/>
                  </a:lnTo>
                  <a:lnTo>
                    <a:pt x="8" y="110"/>
                  </a:lnTo>
                  <a:lnTo>
                    <a:pt x="3" y="115"/>
                  </a:lnTo>
                  <a:lnTo>
                    <a:pt x="0" y="123"/>
                  </a:lnTo>
                  <a:lnTo>
                    <a:pt x="0" y="124"/>
                  </a:lnTo>
                  <a:lnTo>
                    <a:pt x="3" y="124"/>
                  </a:lnTo>
                  <a:lnTo>
                    <a:pt x="9" y="121"/>
                  </a:lnTo>
                  <a:lnTo>
                    <a:pt x="16" y="118"/>
                  </a:lnTo>
                  <a:lnTo>
                    <a:pt x="25" y="112"/>
                  </a:lnTo>
                  <a:lnTo>
                    <a:pt x="36" y="106"/>
                  </a:lnTo>
                  <a:lnTo>
                    <a:pt x="49" y="98"/>
                  </a:lnTo>
                  <a:lnTo>
                    <a:pt x="62" y="92"/>
                  </a:lnTo>
                  <a:lnTo>
                    <a:pt x="74" y="86"/>
                  </a:lnTo>
                  <a:lnTo>
                    <a:pt x="85" y="81"/>
                  </a:lnTo>
                  <a:lnTo>
                    <a:pt x="94" y="80"/>
                  </a:lnTo>
                  <a:lnTo>
                    <a:pt x="90" y="95"/>
                  </a:lnTo>
                  <a:lnTo>
                    <a:pt x="85" y="117"/>
                  </a:lnTo>
                  <a:lnTo>
                    <a:pt x="80" y="138"/>
                  </a:lnTo>
                  <a:lnTo>
                    <a:pt x="79" y="150"/>
                  </a:lnTo>
                  <a:lnTo>
                    <a:pt x="71" y="158"/>
                  </a:lnTo>
                  <a:lnTo>
                    <a:pt x="60" y="169"/>
                  </a:lnTo>
                  <a:lnTo>
                    <a:pt x="49" y="180"/>
                  </a:lnTo>
                  <a:lnTo>
                    <a:pt x="39" y="192"/>
                  </a:lnTo>
                  <a:lnTo>
                    <a:pt x="28" y="204"/>
                  </a:lnTo>
                  <a:lnTo>
                    <a:pt x="17" y="215"/>
                  </a:lnTo>
                  <a:lnTo>
                    <a:pt x="11" y="223"/>
                  </a:lnTo>
                  <a:lnTo>
                    <a:pt x="8" y="229"/>
                  </a:lnTo>
                  <a:lnTo>
                    <a:pt x="6" y="237"/>
                  </a:lnTo>
                  <a:lnTo>
                    <a:pt x="8" y="240"/>
                  </a:lnTo>
                  <a:lnTo>
                    <a:pt x="9" y="240"/>
                  </a:lnTo>
                  <a:lnTo>
                    <a:pt x="16" y="234"/>
                  </a:lnTo>
                  <a:lnTo>
                    <a:pt x="20" y="227"/>
                  </a:lnTo>
                  <a:lnTo>
                    <a:pt x="28" y="220"/>
                  </a:lnTo>
                  <a:lnTo>
                    <a:pt x="37" y="212"/>
                  </a:lnTo>
                  <a:lnTo>
                    <a:pt x="46" y="201"/>
                  </a:lnTo>
                  <a:lnTo>
                    <a:pt x="56" y="194"/>
                  </a:lnTo>
                  <a:lnTo>
                    <a:pt x="65" y="184"/>
                  </a:lnTo>
                  <a:lnTo>
                    <a:pt x="73" y="178"/>
                  </a:lnTo>
                  <a:lnTo>
                    <a:pt x="79" y="175"/>
                  </a:lnTo>
                  <a:lnTo>
                    <a:pt x="80" y="201"/>
                  </a:lnTo>
                  <a:lnTo>
                    <a:pt x="83" y="244"/>
                  </a:lnTo>
                  <a:lnTo>
                    <a:pt x="88" y="287"/>
                  </a:lnTo>
                  <a:lnTo>
                    <a:pt x="93" y="314"/>
                  </a:lnTo>
                  <a:lnTo>
                    <a:pt x="96" y="321"/>
                  </a:lnTo>
                  <a:lnTo>
                    <a:pt x="97" y="323"/>
                  </a:lnTo>
                  <a:lnTo>
                    <a:pt x="97" y="320"/>
                  </a:lnTo>
                  <a:lnTo>
                    <a:pt x="97" y="309"/>
                  </a:lnTo>
                  <a:lnTo>
                    <a:pt x="97" y="280"/>
                  </a:lnTo>
                  <a:lnTo>
                    <a:pt x="96" y="234"/>
                  </a:lnTo>
                  <a:lnTo>
                    <a:pt x="94" y="187"/>
                  </a:lnTo>
                  <a:lnTo>
                    <a:pt x="97" y="160"/>
                  </a:lnTo>
                  <a:lnTo>
                    <a:pt x="100" y="157"/>
                  </a:lnTo>
                  <a:lnTo>
                    <a:pt x="103" y="157"/>
                  </a:lnTo>
                  <a:lnTo>
                    <a:pt x="105" y="161"/>
                  </a:lnTo>
                  <a:lnTo>
                    <a:pt x="106" y="169"/>
                  </a:lnTo>
                  <a:lnTo>
                    <a:pt x="110" y="175"/>
                  </a:lnTo>
                  <a:lnTo>
                    <a:pt x="116" y="186"/>
                  </a:lnTo>
                  <a:lnTo>
                    <a:pt x="125" y="197"/>
                  </a:lnTo>
                  <a:lnTo>
                    <a:pt x="134" y="209"/>
                  </a:lnTo>
                  <a:lnTo>
                    <a:pt x="145" y="221"/>
                  </a:lnTo>
                  <a:lnTo>
                    <a:pt x="156" y="232"/>
                  </a:lnTo>
                  <a:lnTo>
                    <a:pt x="163" y="240"/>
                  </a:lnTo>
                  <a:lnTo>
                    <a:pt x="170" y="243"/>
                  </a:lnTo>
                  <a:lnTo>
                    <a:pt x="176" y="243"/>
                  </a:lnTo>
                  <a:lnTo>
                    <a:pt x="174" y="238"/>
                  </a:lnTo>
                  <a:lnTo>
                    <a:pt x="170" y="230"/>
                  </a:lnTo>
                  <a:lnTo>
                    <a:pt x="160" y="220"/>
                  </a:lnTo>
                  <a:lnTo>
                    <a:pt x="154" y="214"/>
                  </a:lnTo>
                  <a:lnTo>
                    <a:pt x="148" y="204"/>
                  </a:lnTo>
                  <a:lnTo>
                    <a:pt x="140" y="194"/>
                  </a:lnTo>
                  <a:lnTo>
                    <a:pt x="133" y="184"/>
                  </a:lnTo>
                  <a:lnTo>
                    <a:pt x="125" y="174"/>
                  </a:lnTo>
                  <a:lnTo>
                    <a:pt x="119" y="164"/>
                  </a:lnTo>
                  <a:lnTo>
                    <a:pt x="114" y="155"/>
                  </a:lnTo>
                  <a:lnTo>
                    <a:pt x="111" y="149"/>
                  </a:lnTo>
                  <a:lnTo>
                    <a:pt x="110" y="134"/>
                  </a:lnTo>
                  <a:lnTo>
                    <a:pt x="111" y="114"/>
                  </a:lnTo>
                  <a:lnTo>
                    <a:pt x="113" y="95"/>
                  </a:lnTo>
                  <a:lnTo>
                    <a:pt x="116" y="84"/>
                  </a:lnTo>
                  <a:lnTo>
                    <a:pt x="119" y="81"/>
                  </a:lnTo>
                  <a:lnTo>
                    <a:pt x="122" y="81"/>
                  </a:lnTo>
                  <a:lnTo>
                    <a:pt x="125" y="84"/>
                  </a:lnTo>
                  <a:lnTo>
                    <a:pt x="131" y="92"/>
                  </a:lnTo>
                  <a:lnTo>
                    <a:pt x="136" y="97"/>
                  </a:lnTo>
                  <a:lnTo>
                    <a:pt x="143" y="103"/>
                  </a:lnTo>
                  <a:lnTo>
                    <a:pt x="151" y="110"/>
                  </a:lnTo>
                  <a:lnTo>
                    <a:pt x="160" y="118"/>
                  </a:lnTo>
                  <a:lnTo>
                    <a:pt x="170" y="126"/>
                  </a:lnTo>
                  <a:lnTo>
                    <a:pt x="177" y="134"/>
                  </a:lnTo>
                  <a:lnTo>
                    <a:pt x="184" y="138"/>
                  </a:lnTo>
                  <a:lnTo>
                    <a:pt x="188" y="143"/>
                  </a:lnTo>
                  <a:lnTo>
                    <a:pt x="190" y="143"/>
                  </a:lnTo>
                  <a:lnTo>
                    <a:pt x="185" y="135"/>
                  </a:lnTo>
                  <a:lnTo>
                    <a:pt x="177" y="124"/>
                  </a:lnTo>
                  <a:lnTo>
                    <a:pt x="168" y="114"/>
                  </a:lnTo>
                  <a:lnTo>
                    <a:pt x="159" y="103"/>
                  </a:lnTo>
                  <a:lnTo>
                    <a:pt x="150" y="90"/>
                  </a:lnTo>
                  <a:lnTo>
                    <a:pt x="140" y="81"/>
                  </a:lnTo>
                  <a:lnTo>
                    <a:pt x="136" y="74"/>
                  </a:lnTo>
                  <a:lnTo>
                    <a:pt x="134" y="64"/>
                  </a:lnTo>
                  <a:lnTo>
                    <a:pt x="133" y="49"/>
                  </a:lnTo>
                  <a:lnTo>
                    <a:pt x="133" y="32"/>
                  </a:lnTo>
                  <a:lnTo>
                    <a:pt x="139" y="15"/>
                  </a:lnTo>
                  <a:lnTo>
                    <a:pt x="145" y="4"/>
                  </a:lnTo>
                  <a:lnTo>
                    <a:pt x="143" y="0"/>
                  </a:lnTo>
                  <a:lnTo>
                    <a:pt x="139" y="0"/>
                  </a:lnTo>
                  <a:lnTo>
                    <a:pt x="133" y="6"/>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6" name="Freeform 62">
              <a:extLst>
                <a:ext uri="{FF2B5EF4-FFF2-40B4-BE49-F238E27FC236}">
                  <a16:creationId xmlns:a16="http://schemas.microsoft.com/office/drawing/2014/main" id="{9983CEA4-5472-4EEF-B7B2-B395601764B8}"/>
                </a:ext>
              </a:extLst>
            </p:cNvPr>
            <p:cNvSpPr>
              <a:spLocks/>
            </p:cNvSpPr>
            <p:nvPr/>
          </p:nvSpPr>
          <p:spPr bwMode="auto">
            <a:xfrm>
              <a:off x="5344" y="972"/>
              <a:ext cx="187" cy="148"/>
            </a:xfrm>
            <a:custGeom>
              <a:avLst/>
              <a:gdLst>
                <a:gd name="T0" fmla="*/ 9 w 376"/>
                <a:gd name="T1" fmla="*/ 19 h 293"/>
                <a:gd name="T2" fmla="*/ 19 w 376"/>
                <a:gd name="T3" fmla="*/ 27 h 293"/>
                <a:gd name="T4" fmla="*/ 29 w 376"/>
                <a:gd name="T5" fmla="*/ 31 h 293"/>
                <a:gd name="T6" fmla="*/ 40 w 376"/>
                <a:gd name="T7" fmla="*/ 37 h 293"/>
                <a:gd name="T8" fmla="*/ 42 w 376"/>
                <a:gd name="T9" fmla="*/ 68 h 293"/>
                <a:gd name="T10" fmla="*/ 46 w 376"/>
                <a:gd name="T11" fmla="*/ 97 h 293"/>
                <a:gd name="T12" fmla="*/ 46 w 376"/>
                <a:gd name="T13" fmla="*/ 89 h 293"/>
                <a:gd name="T14" fmla="*/ 50 w 376"/>
                <a:gd name="T15" fmla="*/ 49 h 293"/>
                <a:gd name="T16" fmla="*/ 59 w 376"/>
                <a:gd name="T17" fmla="*/ 45 h 293"/>
                <a:gd name="T18" fmla="*/ 75 w 376"/>
                <a:gd name="T19" fmla="*/ 59 h 293"/>
                <a:gd name="T20" fmla="*/ 86 w 376"/>
                <a:gd name="T21" fmla="*/ 69 h 293"/>
                <a:gd name="T22" fmla="*/ 97 w 376"/>
                <a:gd name="T23" fmla="*/ 131 h 293"/>
                <a:gd name="T24" fmla="*/ 106 w 376"/>
                <a:gd name="T25" fmla="*/ 145 h 293"/>
                <a:gd name="T26" fmla="*/ 101 w 376"/>
                <a:gd name="T27" fmla="*/ 122 h 293"/>
                <a:gd name="T28" fmla="*/ 95 w 376"/>
                <a:gd name="T29" fmla="*/ 75 h 293"/>
                <a:gd name="T30" fmla="*/ 129 w 376"/>
                <a:gd name="T31" fmla="*/ 94 h 293"/>
                <a:gd name="T32" fmla="*/ 170 w 376"/>
                <a:gd name="T33" fmla="*/ 117 h 293"/>
                <a:gd name="T34" fmla="*/ 187 w 376"/>
                <a:gd name="T35" fmla="*/ 127 h 293"/>
                <a:gd name="T36" fmla="*/ 180 w 376"/>
                <a:gd name="T37" fmla="*/ 118 h 293"/>
                <a:gd name="T38" fmla="*/ 153 w 376"/>
                <a:gd name="T39" fmla="*/ 100 h 293"/>
                <a:gd name="T40" fmla="*/ 116 w 376"/>
                <a:gd name="T41" fmla="*/ 76 h 293"/>
                <a:gd name="T42" fmla="*/ 96 w 376"/>
                <a:gd name="T43" fmla="*/ 66 h 293"/>
                <a:gd name="T44" fmla="*/ 108 w 376"/>
                <a:gd name="T45" fmla="*/ 63 h 293"/>
                <a:gd name="T46" fmla="*/ 134 w 376"/>
                <a:gd name="T47" fmla="*/ 57 h 293"/>
                <a:gd name="T48" fmla="*/ 167 w 376"/>
                <a:gd name="T49" fmla="*/ 57 h 293"/>
                <a:gd name="T50" fmla="*/ 188 w 376"/>
                <a:gd name="T51" fmla="*/ 63 h 293"/>
                <a:gd name="T52" fmla="*/ 180 w 376"/>
                <a:gd name="T53" fmla="*/ 54 h 293"/>
                <a:gd name="T54" fmla="*/ 153 w 376"/>
                <a:gd name="T55" fmla="*/ 52 h 293"/>
                <a:gd name="T56" fmla="*/ 113 w 376"/>
                <a:gd name="T57" fmla="*/ 53 h 293"/>
                <a:gd name="T58" fmla="*/ 94 w 376"/>
                <a:gd name="T59" fmla="*/ 53 h 293"/>
                <a:gd name="T60" fmla="*/ 79 w 376"/>
                <a:gd name="T61" fmla="*/ 44 h 293"/>
                <a:gd name="T62" fmla="*/ 65 w 376"/>
                <a:gd name="T63" fmla="*/ 32 h 293"/>
                <a:gd name="T64" fmla="*/ 76 w 376"/>
                <a:gd name="T65" fmla="*/ 24 h 293"/>
                <a:gd name="T66" fmla="*/ 98 w 376"/>
                <a:gd name="T67" fmla="*/ 11 h 293"/>
                <a:gd name="T68" fmla="*/ 116 w 376"/>
                <a:gd name="T69" fmla="*/ 4 h 293"/>
                <a:gd name="T70" fmla="*/ 115 w 376"/>
                <a:gd name="T71" fmla="*/ 0 h 293"/>
                <a:gd name="T72" fmla="*/ 95 w 376"/>
                <a:gd name="T73" fmla="*/ 6 h 293"/>
                <a:gd name="T74" fmla="*/ 71 w 376"/>
                <a:gd name="T75" fmla="*/ 18 h 293"/>
                <a:gd name="T76" fmla="*/ 55 w 376"/>
                <a:gd name="T77" fmla="*/ 25 h 293"/>
                <a:gd name="T78" fmla="*/ 41 w 376"/>
                <a:gd name="T79" fmla="*/ 26 h 293"/>
                <a:gd name="T80" fmla="*/ 26 w 376"/>
                <a:gd name="T81" fmla="*/ 19 h 293"/>
                <a:gd name="T82" fmla="*/ 10 w 376"/>
                <a:gd name="T83" fmla="*/ 13 h 293"/>
                <a:gd name="T84" fmla="*/ 0 w 376"/>
                <a:gd name="T85" fmla="*/ 1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6" h="293">
                  <a:moveTo>
                    <a:pt x="0" y="21"/>
                  </a:moveTo>
                  <a:lnTo>
                    <a:pt x="7" y="29"/>
                  </a:lnTo>
                  <a:lnTo>
                    <a:pt x="18" y="38"/>
                  </a:lnTo>
                  <a:lnTo>
                    <a:pt x="29" y="47"/>
                  </a:lnTo>
                  <a:lnTo>
                    <a:pt x="35" y="52"/>
                  </a:lnTo>
                  <a:lnTo>
                    <a:pt x="38" y="54"/>
                  </a:lnTo>
                  <a:lnTo>
                    <a:pt x="43" y="55"/>
                  </a:lnTo>
                  <a:lnTo>
                    <a:pt x="51" y="58"/>
                  </a:lnTo>
                  <a:lnTo>
                    <a:pt x="58" y="61"/>
                  </a:lnTo>
                  <a:lnTo>
                    <a:pt x="66" y="66"/>
                  </a:lnTo>
                  <a:lnTo>
                    <a:pt x="74" y="69"/>
                  </a:lnTo>
                  <a:lnTo>
                    <a:pt x="80" y="74"/>
                  </a:lnTo>
                  <a:lnTo>
                    <a:pt x="83" y="77"/>
                  </a:lnTo>
                  <a:lnTo>
                    <a:pt x="83" y="104"/>
                  </a:lnTo>
                  <a:lnTo>
                    <a:pt x="83" y="135"/>
                  </a:lnTo>
                  <a:lnTo>
                    <a:pt x="84" y="164"/>
                  </a:lnTo>
                  <a:lnTo>
                    <a:pt x="88" y="186"/>
                  </a:lnTo>
                  <a:lnTo>
                    <a:pt x="92" y="194"/>
                  </a:lnTo>
                  <a:lnTo>
                    <a:pt x="95" y="192"/>
                  </a:lnTo>
                  <a:lnTo>
                    <a:pt x="94" y="186"/>
                  </a:lnTo>
                  <a:lnTo>
                    <a:pt x="92" y="177"/>
                  </a:lnTo>
                  <a:lnTo>
                    <a:pt x="92" y="157"/>
                  </a:lnTo>
                  <a:lnTo>
                    <a:pt x="95" y="126"/>
                  </a:lnTo>
                  <a:lnTo>
                    <a:pt x="100" y="97"/>
                  </a:lnTo>
                  <a:lnTo>
                    <a:pt x="103" y="78"/>
                  </a:lnTo>
                  <a:lnTo>
                    <a:pt x="109" y="83"/>
                  </a:lnTo>
                  <a:lnTo>
                    <a:pt x="117" y="90"/>
                  </a:lnTo>
                  <a:lnTo>
                    <a:pt x="128" y="100"/>
                  </a:lnTo>
                  <a:lnTo>
                    <a:pt x="138" y="109"/>
                  </a:lnTo>
                  <a:lnTo>
                    <a:pt x="149" y="118"/>
                  </a:lnTo>
                  <a:lnTo>
                    <a:pt x="158" y="127"/>
                  </a:lnTo>
                  <a:lnTo>
                    <a:pt x="166" y="134"/>
                  </a:lnTo>
                  <a:lnTo>
                    <a:pt x="172" y="137"/>
                  </a:lnTo>
                  <a:lnTo>
                    <a:pt x="175" y="170"/>
                  </a:lnTo>
                  <a:lnTo>
                    <a:pt x="183" y="217"/>
                  </a:lnTo>
                  <a:lnTo>
                    <a:pt x="194" y="261"/>
                  </a:lnTo>
                  <a:lnTo>
                    <a:pt x="205" y="287"/>
                  </a:lnTo>
                  <a:lnTo>
                    <a:pt x="211" y="293"/>
                  </a:lnTo>
                  <a:lnTo>
                    <a:pt x="212" y="289"/>
                  </a:lnTo>
                  <a:lnTo>
                    <a:pt x="209" y="278"/>
                  </a:lnTo>
                  <a:lnTo>
                    <a:pt x="206" y="266"/>
                  </a:lnTo>
                  <a:lnTo>
                    <a:pt x="202" y="243"/>
                  </a:lnTo>
                  <a:lnTo>
                    <a:pt x="194" y="207"/>
                  </a:lnTo>
                  <a:lnTo>
                    <a:pt x="189" y="172"/>
                  </a:lnTo>
                  <a:lnTo>
                    <a:pt x="189" y="149"/>
                  </a:lnTo>
                  <a:lnTo>
                    <a:pt x="206" y="158"/>
                  </a:lnTo>
                  <a:lnTo>
                    <a:pt x="229" y="172"/>
                  </a:lnTo>
                  <a:lnTo>
                    <a:pt x="257" y="187"/>
                  </a:lnTo>
                  <a:lnTo>
                    <a:pt x="288" y="203"/>
                  </a:lnTo>
                  <a:lnTo>
                    <a:pt x="316" y="220"/>
                  </a:lnTo>
                  <a:lnTo>
                    <a:pt x="340" y="233"/>
                  </a:lnTo>
                  <a:lnTo>
                    <a:pt x="359" y="244"/>
                  </a:lnTo>
                  <a:lnTo>
                    <a:pt x="368" y="250"/>
                  </a:lnTo>
                  <a:lnTo>
                    <a:pt x="373" y="253"/>
                  </a:lnTo>
                  <a:lnTo>
                    <a:pt x="374" y="252"/>
                  </a:lnTo>
                  <a:lnTo>
                    <a:pt x="371" y="246"/>
                  </a:lnTo>
                  <a:lnTo>
                    <a:pt x="360" y="235"/>
                  </a:lnTo>
                  <a:lnTo>
                    <a:pt x="350" y="227"/>
                  </a:lnTo>
                  <a:lnTo>
                    <a:pt x="331" y="215"/>
                  </a:lnTo>
                  <a:lnTo>
                    <a:pt x="306" y="200"/>
                  </a:lnTo>
                  <a:lnTo>
                    <a:pt x="280" y="183"/>
                  </a:lnTo>
                  <a:lnTo>
                    <a:pt x="254" y="167"/>
                  </a:lnTo>
                  <a:lnTo>
                    <a:pt x="231" y="152"/>
                  </a:lnTo>
                  <a:lnTo>
                    <a:pt x="211" y="141"/>
                  </a:lnTo>
                  <a:lnTo>
                    <a:pt x="199" y="135"/>
                  </a:lnTo>
                  <a:lnTo>
                    <a:pt x="191" y="132"/>
                  </a:lnTo>
                  <a:lnTo>
                    <a:pt x="192" y="130"/>
                  </a:lnTo>
                  <a:lnTo>
                    <a:pt x="202" y="129"/>
                  </a:lnTo>
                  <a:lnTo>
                    <a:pt x="215" y="126"/>
                  </a:lnTo>
                  <a:lnTo>
                    <a:pt x="229" y="121"/>
                  </a:lnTo>
                  <a:lnTo>
                    <a:pt x="246" y="117"/>
                  </a:lnTo>
                  <a:lnTo>
                    <a:pt x="268" y="114"/>
                  </a:lnTo>
                  <a:lnTo>
                    <a:pt x="291" y="112"/>
                  </a:lnTo>
                  <a:lnTo>
                    <a:pt x="313" y="112"/>
                  </a:lnTo>
                  <a:lnTo>
                    <a:pt x="334" y="114"/>
                  </a:lnTo>
                  <a:lnTo>
                    <a:pt x="351" y="117"/>
                  </a:lnTo>
                  <a:lnTo>
                    <a:pt x="363" y="121"/>
                  </a:lnTo>
                  <a:lnTo>
                    <a:pt x="376" y="126"/>
                  </a:lnTo>
                  <a:lnTo>
                    <a:pt x="376" y="123"/>
                  </a:lnTo>
                  <a:lnTo>
                    <a:pt x="370" y="115"/>
                  </a:lnTo>
                  <a:lnTo>
                    <a:pt x="359" y="107"/>
                  </a:lnTo>
                  <a:lnTo>
                    <a:pt x="348" y="106"/>
                  </a:lnTo>
                  <a:lnTo>
                    <a:pt x="329" y="104"/>
                  </a:lnTo>
                  <a:lnTo>
                    <a:pt x="305" y="104"/>
                  </a:lnTo>
                  <a:lnTo>
                    <a:pt x="277" y="104"/>
                  </a:lnTo>
                  <a:lnTo>
                    <a:pt x="249" y="106"/>
                  </a:lnTo>
                  <a:lnTo>
                    <a:pt x="225" y="106"/>
                  </a:lnTo>
                  <a:lnTo>
                    <a:pt x="206" y="107"/>
                  </a:lnTo>
                  <a:lnTo>
                    <a:pt x="195" y="107"/>
                  </a:lnTo>
                  <a:lnTo>
                    <a:pt x="188" y="106"/>
                  </a:lnTo>
                  <a:lnTo>
                    <a:pt x="178" y="103"/>
                  </a:lnTo>
                  <a:lnTo>
                    <a:pt x="169" y="95"/>
                  </a:lnTo>
                  <a:lnTo>
                    <a:pt x="158" y="87"/>
                  </a:lnTo>
                  <a:lnTo>
                    <a:pt x="148" y="78"/>
                  </a:lnTo>
                  <a:lnTo>
                    <a:pt x="137" y="70"/>
                  </a:lnTo>
                  <a:lnTo>
                    <a:pt x="129" y="64"/>
                  </a:lnTo>
                  <a:lnTo>
                    <a:pt x="125" y="61"/>
                  </a:lnTo>
                  <a:lnTo>
                    <a:pt x="137" y="55"/>
                  </a:lnTo>
                  <a:lnTo>
                    <a:pt x="151" y="47"/>
                  </a:lnTo>
                  <a:lnTo>
                    <a:pt x="165" y="40"/>
                  </a:lnTo>
                  <a:lnTo>
                    <a:pt x="182" y="30"/>
                  </a:lnTo>
                  <a:lnTo>
                    <a:pt x="195" y="21"/>
                  </a:lnTo>
                  <a:lnTo>
                    <a:pt x="211" y="15"/>
                  </a:lnTo>
                  <a:lnTo>
                    <a:pt x="223" y="9"/>
                  </a:lnTo>
                  <a:lnTo>
                    <a:pt x="232" y="7"/>
                  </a:lnTo>
                  <a:lnTo>
                    <a:pt x="242" y="4"/>
                  </a:lnTo>
                  <a:lnTo>
                    <a:pt x="240" y="0"/>
                  </a:lnTo>
                  <a:lnTo>
                    <a:pt x="229" y="0"/>
                  </a:lnTo>
                  <a:lnTo>
                    <a:pt x="214" y="3"/>
                  </a:lnTo>
                  <a:lnTo>
                    <a:pt x="203" y="7"/>
                  </a:lnTo>
                  <a:lnTo>
                    <a:pt x="189" y="12"/>
                  </a:lnTo>
                  <a:lnTo>
                    <a:pt x="174" y="20"/>
                  </a:lnTo>
                  <a:lnTo>
                    <a:pt x="157" y="27"/>
                  </a:lnTo>
                  <a:lnTo>
                    <a:pt x="142" y="35"/>
                  </a:lnTo>
                  <a:lnTo>
                    <a:pt x="126" y="41"/>
                  </a:lnTo>
                  <a:lnTo>
                    <a:pt x="115" y="46"/>
                  </a:lnTo>
                  <a:lnTo>
                    <a:pt x="109" y="49"/>
                  </a:lnTo>
                  <a:lnTo>
                    <a:pt x="100" y="54"/>
                  </a:lnTo>
                  <a:lnTo>
                    <a:pt x="92" y="54"/>
                  </a:lnTo>
                  <a:lnTo>
                    <a:pt x="81" y="52"/>
                  </a:lnTo>
                  <a:lnTo>
                    <a:pt x="69" y="46"/>
                  </a:lnTo>
                  <a:lnTo>
                    <a:pt x="61" y="41"/>
                  </a:lnTo>
                  <a:lnTo>
                    <a:pt x="52" y="37"/>
                  </a:lnTo>
                  <a:lnTo>
                    <a:pt x="41" y="34"/>
                  </a:lnTo>
                  <a:lnTo>
                    <a:pt x="31" y="29"/>
                  </a:lnTo>
                  <a:lnTo>
                    <a:pt x="20" y="26"/>
                  </a:lnTo>
                  <a:lnTo>
                    <a:pt x="11" y="23"/>
                  </a:lnTo>
                  <a:lnTo>
                    <a:pt x="4" y="21"/>
                  </a:lnTo>
                  <a:lnTo>
                    <a:pt x="0" y="21"/>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grpSp>
      <p:grpSp>
        <p:nvGrpSpPr>
          <p:cNvPr id="41995" name="Group 64">
            <a:extLst>
              <a:ext uri="{FF2B5EF4-FFF2-40B4-BE49-F238E27FC236}">
                <a16:creationId xmlns:a16="http://schemas.microsoft.com/office/drawing/2014/main" id="{AC7BC8B2-E00C-429A-8C09-C1B339333DCE}"/>
              </a:ext>
            </a:extLst>
          </p:cNvPr>
          <p:cNvGrpSpPr>
            <a:grpSpLocks/>
          </p:cNvGrpSpPr>
          <p:nvPr/>
        </p:nvGrpSpPr>
        <p:grpSpPr bwMode="auto">
          <a:xfrm>
            <a:off x="457200" y="3810000"/>
            <a:ext cx="4800600" cy="847725"/>
            <a:chOff x="2350" y="1008"/>
            <a:chExt cx="1826" cy="534"/>
          </a:xfrm>
        </p:grpSpPr>
        <p:pic>
          <p:nvPicPr>
            <p:cNvPr id="42049" name="Picture 65" descr="SPARKLES">
              <a:extLst>
                <a:ext uri="{FF2B5EF4-FFF2-40B4-BE49-F238E27FC236}">
                  <a16:creationId xmlns:a16="http://schemas.microsoft.com/office/drawing/2014/main" id="{2CC7355C-AABC-4AA0-94CB-050945332B6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0" name="Picture 66" descr="SPARKLES">
              <a:extLst>
                <a:ext uri="{FF2B5EF4-FFF2-40B4-BE49-F238E27FC236}">
                  <a16:creationId xmlns:a16="http://schemas.microsoft.com/office/drawing/2014/main" id="{CAE11A40-397B-4384-96BB-B2E6B481C2C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1" name="Picture 67" descr="SPARKLES">
              <a:extLst>
                <a:ext uri="{FF2B5EF4-FFF2-40B4-BE49-F238E27FC236}">
                  <a16:creationId xmlns:a16="http://schemas.microsoft.com/office/drawing/2014/main" id="{E2DD2072-5720-41F1-ADA9-776A39438B6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2" name="Picture 68" descr="SPARKLES">
              <a:extLst>
                <a:ext uri="{FF2B5EF4-FFF2-40B4-BE49-F238E27FC236}">
                  <a16:creationId xmlns:a16="http://schemas.microsoft.com/office/drawing/2014/main" id="{E0BDDD61-5D90-4570-BF8A-A3E88967955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6" name="Group 69">
            <a:extLst>
              <a:ext uri="{FF2B5EF4-FFF2-40B4-BE49-F238E27FC236}">
                <a16:creationId xmlns:a16="http://schemas.microsoft.com/office/drawing/2014/main" id="{47BD5DBA-1CB6-4AED-B0E2-F70B1E6042D9}"/>
              </a:ext>
            </a:extLst>
          </p:cNvPr>
          <p:cNvGrpSpPr>
            <a:grpSpLocks/>
          </p:cNvGrpSpPr>
          <p:nvPr/>
        </p:nvGrpSpPr>
        <p:grpSpPr bwMode="auto">
          <a:xfrm>
            <a:off x="3886200" y="4495800"/>
            <a:ext cx="4800600" cy="847725"/>
            <a:chOff x="2350" y="1008"/>
            <a:chExt cx="1826" cy="534"/>
          </a:xfrm>
        </p:grpSpPr>
        <p:pic>
          <p:nvPicPr>
            <p:cNvPr id="42045" name="Picture 70" descr="SPARKLES">
              <a:extLst>
                <a:ext uri="{FF2B5EF4-FFF2-40B4-BE49-F238E27FC236}">
                  <a16:creationId xmlns:a16="http://schemas.microsoft.com/office/drawing/2014/main" id="{6CFB76E8-4672-4D53-BE5E-71E766D7C75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6" name="Picture 71" descr="SPARKLES">
              <a:extLst>
                <a:ext uri="{FF2B5EF4-FFF2-40B4-BE49-F238E27FC236}">
                  <a16:creationId xmlns:a16="http://schemas.microsoft.com/office/drawing/2014/main" id="{727F8D5D-9DD8-4339-8926-96B55F9875F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7" name="Picture 72" descr="SPARKLES">
              <a:extLst>
                <a:ext uri="{FF2B5EF4-FFF2-40B4-BE49-F238E27FC236}">
                  <a16:creationId xmlns:a16="http://schemas.microsoft.com/office/drawing/2014/main" id="{5C369E40-A396-45EC-81CE-389B0EDE9BB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8" name="Picture 73" descr="SPARKLES">
              <a:extLst>
                <a:ext uri="{FF2B5EF4-FFF2-40B4-BE49-F238E27FC236}">
                  <a16:creationId xmlns:a16="http://schemas.microsoft.com/office/drawing/2014/main" id="{D42F5B63-7798-4321-8EA7-36C33031528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7" name="Group 74">
            <a:extLst>
              <a:ext uri="{FF2B5EF4-FFF2-40B4-BE49-F238E27FC236}">
                <a16:creationId xmlns:a16="http://schemas.microsoft.com/office/drawing/2014/main" id="{5603C0F9-6DF0-4575-9746-0843C2CB40CC}"/>
              </a:ext>
            </a:extLst>
          </p:cNvPr>
          <p:cNvGrpSpPr>
            <a:grpSpLocks/>
          </p:cNvGrpSpPr>
          <p:nvPr/>
        </p:nvGrpSpPr>
        <p:grpSpPr bwMode="auto">
          <a:xfrm>
            <a:off x="3276600" y="3429000"/>
            <a:ext cx="4800600" cy="847725"/>
            <a:chOff x="2350" y="1008"/>
            <a:chExt cx="1826" cy="534"/>
          </a:xfrm>
        </p:grpSpPr>
        <p:pic>
          <p:nvPicPr>
            <p:cNvPr id="42041" name="Picture 75" descr="SPARKLES">
              <a:extLst>
                <a:ext uri="{FF2B5EF4-FFF2-40B4-BE49-F238E27FC236}">
                  <a16:creationId xmlns:a16="http://schemas.microsoft.com/office/drawing/2014/main" id="{DE8F2B4D-ACF7-44BD-A366-CC5A8B19C41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2" name="Picture 76" descr="SPARKLES">
              <a:extLst>
                <a:ext uri="{FF2B5EF4-FFF2-40B4-BE49-F238E27FC236}">
                  <a16:creationId xmlns:a16="http://schemas.microsoft.com/office/drawing/2014/main" id="{72EABB5A-2052-4A9A-9370-D20F284AB1F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3" name="Picture 77" descr="SPARKLES">
              <a:extLst>
                <a:ext uri="{FF2B5EF4-FFF2-40B4-BE49-F238E27FC236}">
                  <a16:creationId xmlns:a16="http://schemas.microsoft.com/office/drawing/2014/main" id="{2272F53D-21EB-4CDF-BCBE-1FC718A91DA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4" name="Picture 78" descr="SPARKLES">
              <a:extLst>
                <a:ext uri="{FF2B5EF4-FFF2-40B4-BE49-F238E27FC236}">
                  <a16:creationId xmlns:a16="http://schemas.microsoft.com/office/drawing/2014/main" id="{868C0213-742C-4865-A0DA-7F814CFC481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8" name="Group 79">
            <a:extLst>
              <a:ext uri="{FF2B5EF4-FFF2-40B4-BE49-F238E27FC236}">
                <a16:creationId xmlns:a16="http://schemas.microsoft.com/office/drawing/2014/main" id="{01160F28-FAB3-4213-96D5-D136568AB9AD}"/>
              </a:ext>
            </a:extLst>
          </p:cNvPr>
          <p:cNvGrpSpPr>
            <a:grpSpLocks/>
          </p:cNvGrpSpPr>
          <p:nvPr/>
        </p:nvGrpSpPr>
        <p:grpSpPr bwMode="auto">
          <a:xfrm>
            <a:off x="609600" y="4800600"/>
            <a:ext cx="4800600" cy="847725"/>
            <a:chOff x="2350" y="1008"/>
            <a:chExt cx="1826" cy="534"/>
          </a:xfrm>
        </p:grpSpPr>
        <p:pic>
          <p:nvPicPr>
            <p:cNvPr id="42037" name="Picture 80" descr="SPARKLES">
              <a:extLst>
                <a:ext uri="{FF2B5EF4-FFF2-40B4-BE49-F238E27FC236}">
                  <a16:creationId xmlns:a16="http://schemas.microsoft.com/office/drawing/2014/main" id="{3793CD7C-F85F-43BE-872C-8F3CB7C6501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8" name="Picture 81" descr="SPARKLES">
              <a:extLst>
                <a:ext uri="{FF2B5EF4-FFF2-40B4-BE49-F238E27FC236}">
                  <a16:creationId xmlns:a16="http://schemas.microsoft.com/office/drawing/2014/main" id="{BE93B098-92EE-4063-ABC9-B13C38C77CF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9" name="Picture 82" descr="SPARKLES">
              <a:extLst>
                <a:ext uri="{FF2B5EF4-FFF2-40B4-BE49-F238E27FC236}">
                  <a16:creationId xmlns:a16="http://schemas.microsoft.com/office/drawing/2014/main" id="{4D84E579-C0A6-4789-A388-AD95387196B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0" name="Picture 83" descr="SPARKLES">
              <a:extLst>
                <a:ext uri="{FF2B5EF4-FFF2-40B4-BE49-F238E27FC236}">
                  <a16:creationId xmlns:a16="http://schemas.microsoft.com/office/drawing/2014/main" id="{EDB52D69-076F-4B96-9D1A-99C505FBA1E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9" name="Group 84">
            <a:extLst>
              <a:ext uri="{FF2B5EF4-FFF2-40B4-BE49-F238E27FC236}">
                <a16:creationId xmlns:a16="http://schemas.microsoft.com/office/drawing/2014/main" id="{DAC26BFA-B532-49A2-AF8B-8401B97C32FE}"/>
              </a:ext>
            </a:extLst>
          </p:cNvPr>
          <p:cNvGrpSpPr>
            <a:grpSpLocks/>
          </p:cNvGrpSpPr>
          <p:nvPr/>
        </p:nvGrpSpPr>
        <p:grpSpPr bwMode="auto">
          <a:xfrm>
            <a:off x="3581400" y="1600200"/>
            <a:ext cx="4800600" cy="847725"/>
            <a:chOff x="2350" y="1008"/>
            <a:chExt cx="1826" cy="534"/>
          </a:xfrm>
        </p:grpSpPr>
        <p:pic>
          <p:nvPicPr>
            <p:cNvPr id="42033" name="Picture 85" descr="SPARKLES">
              <a:extLst>
                <a:ext uri="{FF2B5EF4-FFF2-40B4-BE49-F238E27FC236}">
                  <a16:creationId xmlns:a16="http://schemas.microsoft.com/office/drawing/2014/main" id="{0189ADD6-6C1C-4234-A453-DD8917CCA77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4" name="Picture 86" descr="SPARKLES">
              <a:extLst>
                <a:ext uri="{FF2B5EF4-FFF2-40B4-BE49-F238E27FC236}">
                  <a16:creationId xmlns:a16="http://schemas.microsoft.com/office/drawing/2014/main" id="{D9D0DB8C-C37D-4B59-AFC1-B36B723917B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5" name="Picture 87" descr="SPARKLES">
              <a:extLst>
                <a:ext uri="{FF2B5EF4-FFF2-40B4-BE49-F238E27FC236}">
                  <a16:creationId xmlns:a16="http://schemas.microsoft.com/office/drawing/2014/main" id="{4F0F970E-E1A4-4971-97E4-B7080532E7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6" name="Picture 88" descr="SPARKLES">
              <a:extLst>
                <a:ext uri="{FF2B5EF4-FFF2-40B4-BE49-F238E27FC236}">
                  <a16:creationId xmlns:a16="http://schemas.microsoft.com/office/drawing/2014/main" id="{683DDCB3-85DB-4A94-8C4C-884E38E2CF6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0" name="Group 89">
            <a:extLst>
              <a:ext uri="{FF2B5EF4-FFF2-40B4-BE49-F238E27FC236}">
                <a16:creationId xmlns:a16="http://schemas.microsoft.com/office/drawing/2014/main" id="{970DB128-03B4-4C1F-9A00-F5E4E9D18E0F}"/>
              </a:ext>
            </a:extLst>
          </p:cNvPr>
          <p:cNvGrpSpPr>
            <a:grpSpLocks/>
          </p:cNvGrpSpPr>
          <p:nvPr/>
        </p:nvGrpSpPr>
        <p:grpSpPr bwMode="auto">
          <a:xfrm>
            <a:off x="0" y="2971800"/>
            <a:ext cx="4800600" cy="847725"/>
            <a:chOff x="2350" y="1008"/>
            <a:chExt cx="1826" cy="534"/>
          </a:xfrm>
        </p:grpSpPr>
        <p:pic>
          <p:nvPicPr>
            <p:cNvPr id="42029" name="Picture 90" descr="SPARKLES">
              <a:extLst>
                <a:ext uri="{FF2B5EF4-FFF2-40B4-BE49-F238E27FC236}">
                  <a16:creationId xmlns:a16="http://schemas.microsoft.com/office/drawing/2014/main" id="{8B90A921-9802-4A15-B145-59971839572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0" name="Picture 91" descr="SPARKLES">
              <a:extLst>
                <a:ext uri="{FF2B5EF4-FFF2-40B4-BE49-F238E27FC236}">
                  <a16:creationId xmlns:a16="http://schemas.microsoft.com/office/drawing/2014/main" id="{F856855A-4D9C-4DC6-9F54-2BBDDDBEAB8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1" name="Picture 92" descr="SPARKLES">
              <a:extLst>
                <a:ext uri="{FF2B5EF4-FFF2-40B4-BE49-F238E27FC236}">
                  <a16:creationId xmlns:a16="http://schemas.microsoft.com/office/drawing/2014/main" id="{5E165772-1CA3-4AE6-8660-FFBD6974CBD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2" name="Picture 93" descr="SPARKLES">
              <a:extLst>
                <a:ext uri="{FF2B5EF4-FFF2-40B4-BE49-F238E27FC236}">
                  <a16:creationId xmlns:a16="http://schemas.microsoft.com/office/drawing/2014/main" id="{11217C97-AF4B-4678-8CDE-3A6D0BA0BCE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1" name="Group 94">
            <a:extLst>
              <a:ext uri="{FF2B5EF4-FFF2-40B4-BE49-F238E27FC236}">
                <a16:creationId xmlns:a16="http://schemas.microsoft.com/office/drawing/2014/main" id="{7D804387-B333-488B-9C23-D8EF31C32E65}"/>
              </a:ext>
            </a:extLst>
          </p:cNvPr>
          <p:cNvGrpSpPr>
            <a:grpSpLocks/>
          </p:cNvGrpSpPr>
          <p:nvPr/>
        </p:nvGrpSpPr>
        <p:grpSpPr bwMode="auto">
          <a:xfrm>
            <a:off x="3962400" y="2590800"/>
            <a:ext cx="4800600" cy="847725"/>
            <a:chOff x="2350" y="1008"/>
            <a:chExt cx="1826" cy="534"/>
          </a:xfrm>
        </p:grpSpPr>
        <p:pic>
          <p:nvPicPr>
            <p:cNvPr id="42025" name="Picture 95" descr="SPARKLES">
              <a:extLst>
                <a:ext uri="{FF2B5EF4-FFF2-40B4-BE49-F238E27FC236}">
                  <a16:creationId xmlns:a16="http://schemas.microsoft.com/office/drawing/2014/main" id="{58D81922-C7BC-4BE9-B832-A4E4B08A5F1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6" name="Picture 96" descr="SPARKLES">
              <a:extLst>
                <a:ext uri="{FF2B5EF4-FFF2-40B4-BE49-F238E27FC236}">
                  <a16:creationId xmlns:a16="http://schemas.microsoft.com/office/drawing/2014/main" id="{C5FEE59D-0CB7-4DD1-A1CC-DA7DF5DC1F2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7" name="Picture 97" descr="SPARKLES">
              <a:extLst>
                <a:ext uri="{FF2B5EF4-FFF2-40B4-BE49-F238E27FC236}">
                  <a16:creationId xmlns:a16="http://schemas.microsoft.com/office/drawing/2014/main" id="{A3C881FC-1481-4AAF-B9F4-BF92404B20C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8" name="Picture 98" descr="SPARKLES">
              <a:extLst>
                <a:ext uri="{FF2B5EF4-FFF2-40B4-BE49-F238E27FC236}">
                  <a16:creationId xmlns:a16="http://schemas.microsoft.com/office/drawing/2014/main" id="{1EAE1B82-64E1-4A38-A5DB-EC78F41C6A4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2" name="Group 99">
            <a:extLst>
              <a:ext uri="{FF2B5EF4-FFF2-40B4-BE49-F238E27FC236}">
                <a16:creationId xmlns:a16="http://schemas.microsoft.com/office/drawing/2014/main" id="{A76ACC01-1850-4380-A5F6-6C4057547802}"/>
              </a:ext>
            </a:extLst>
          </p:cNvPr>
          <p:cNvGrpSpPr>
            <a:grpSpLocks/>
          </p:cNvGrpSpPr>
          <p:nvPr/>
        </p:nvGrpSpPr>
        <p:grpSpPr bwMode="auto">
          <a:xfrm>
            <a:off x="457200" y="1828800"/>
            <a:ext cx="4800600" cy="847725"/>
            <a:chOff x="2350" y="1008"/>
            <a:chExt cx="1826" cy="534"/>
          </a:xfrm>
        </p:grpSpPr>
        <p:pic>
          <p:nvPicPr>
            <p:cNvPr id="42021" name="Picture 100" descr="SPARKLES">
              <a:extLst>
                <a:ext uri="{FF2B5EF4-FFF2-40B4-BE49-F238E27FC236}">
                  <a16:creationId xmlns:a16="http://schemas.microsoft.com/office/drawing/2014/main" id="{BEA03F34-A46D-47E4-9F9D-DD93AC12A64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2" name="Picture 101" descr="SPARKLES">
              <a:extLst>
                <a:ext uri="{FF2B5EF4-FFF2-40B4-BE49-F238E27FC236}">
                  <a16:creationId xmlns:a16="http://schemas.microsoft.com/office/drawing/2014/main" id="{CC39F0E6-D4A5-44CD-A8F4-215654942A5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102" descr="SPARKLES">
              <a:extLst>
                <a:ext uri="{FF2B5EF4-FFF2-40B4-BE49-F238E27FC236}">
                  <a16:creationId xmlns:a16="http://schemas.microsoft.com/office/drawing/2014/main" id="{573F2C63-C34E-4A37-8200-5210E6B458E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4" name="Picture 103" descr="SPARKLES">
              <a:extLst>
                <a:ext uri="{FF2B5EF4-FFF2-40B4-BE49-F238E27FC236}">
                  <a16:creationId xmlns:a16="http://schemas.microsoft.com/office/drawing/2014/main" id="{47EADE5A-ADC5-4AF9-AC7D-16EE098C98F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3" name="Group 104">
            <a:extLst>
              <a:ext uri="{FF2B5EF4-FFF2-40B4-BE49-F238E27FC236}">
                <a16:creationId xmlns:a16="http://schemas.microsoft.com/office/drawing/2014/main" id="{0108AF87-10E9-4F23-8F49-CA9E3976CBD7}"/>
              </a:ext>
            </a:extLst>
          </p:cNvPr>
          <p:cNvGrpSpPr>
            <a:grpSpLocks/>
          </p:cNvGrpSpPr>
          <p:nvPr/>
        </p:nvGrpSpPr>
        <p:grpSpPr bwMode="auto">
          <a:xfrm>
            <a:off x="3505200" y="762000"/>
            <a:ext cx="4800600" cy="847725"/>
            <a:chOff x="2350" y="1008"/>
            <a:chExt cx="1826" cy="534"/>
          </a:xfrm>
        </p:grpSpPr>
        <p:pic>
          <p:nvPicPr>
            <p:cNvPr id="42017" name="Picture 105" descr="SPARKLES">
              <a:extLst>
                <a:ext uri="{FF2B5EF4-FFF2-40B4-BE49-F238E27FC236}">
                  <a16:creationId xmlns:a16="http://schemas.microsoft.com/office/drawing/2014/main" id="{0DDF0BFD-51D5-4B62-AE48-B185A43146A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106" descr="SPARKLES">
              <a:extLst>
                <a:ext uri="{FF2B5EF4-FFF2-40B4-BE49-F238E27FC236}">
                  <a16:creationId xmlns:a16="http://schemas.microsoft.com/office/drawing/2014/main" id="{66338C0E-A6EE-43CF-B110-409C3F271BA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107" descr="SPARKLES">
              <a:extLst>
                <a:ext uri="{FF2B5EF4-FFF2-40B4-BE49-F238E27FC236}">
                  <a16:creationId xmlns:a16="http://schemas.microsoft.com/office/drawing/2014/main" id="{427D0C88-B3D1-4771-95C4-CEB92E83DF4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108" descr="SPARKLES">
              <a:extLst>
                <a:ext uri="{FF2B5EF4-FFF2-40B4-BE49-F238E27FC236}">
                  <a16:creationId xmlns:a16="http://schemas.microsoft.com/office/drawing/2014/main" id="{8568924D-6959-4200-B604-E62F19B5DDB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4" name="Group 109">
            <a:extLst>
              <a:ext uri="{FF2B5EF4-FFF2-40B4-BE49-F238E27FC236}">
                <a16:creationId xmlns:a16="http://schemas.microsoft.com/office/drawing/2014/main" id="{1C5C40BF-6EF3-4B74-BC10-159D049717E1}"/>
              </a:ext>
            </a:extLst>
          </p:cNvPr>
          <p:cNvGrpSpPr>
            <a:grpSpLocks/>
          </p:cNvGrpSpPr>
          <p:nvPr/>
        </p:nvGrpSpPr>
        <p:grpSpPr bwMode="auto">
          <a:xfrm>
            <a:off x="3429000" y="5715000"/>
            <a:ext cx="4800600" cy="847725"/>
            <a:chOff x="2350" y="1008"/>
            <a:chExt cx="1826" cy="534"/>
          </a:xfrm>
        </p:grpSpPr>
        <p:pic>
          <p:nvPicPr>
            <p:cNvPr id="42013" name="Picture 110" descr="SPARKLES">
              <a:extLst>
                <a:ext uri="{FF2B5EF4-FFF2-40B4-BE49-F238E27FC236}">
                  <a16:creationId xmlns:a16="http://schemas.microsoft.com/office/drawing/2014/main" id="{AC3A519C-186E-4FF5-9E42-CC73E103A2C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111" descr="SPARKLES">
              <a:extLst>
                <a:ext uri="{FF2B5EF4-FFF2-40B4-BE49-F238E27FC236}">
                  <a16:creationId xmlns:a16="http://schemas.microsoft.com/office/drawing/2014/main" id="{C3BA8774-87FB-4C7F-8F9F-6E2D9C04543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112" descr="SPARKLES">
              <a:extLst>
                <a:ext uri="{FF2B5EF4-FFF2-40B4-BE49-F238E27FC236}">
                  <a16:creationId xmlns:a16="http://schemas.microsoft.com/office/drawing/2014/main" id="{36757E6D-08C8-45F7-8025-273507F4985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113" descr="SPARKLES">
              <a:extLst>
                <a:ext uri="{FF2B5EF4-FFF2-40B4-BE49-F238E27FC236}">
                  <a16:creationId xmlns:a16="http://schemas.microsoft.com/office/drawing/2014/main" id="{99AA4098-3AFB-4C1F-9472-CB127C7B1AA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5" name="Group 114">
            <a:extLst>
              <a:ext uri="{FF2B5EF4-FFF2-40B4-BE49-F238E27FC236}">
                <a16:creationId xmlns:a16="http://schemas.microsoft.com/office/drawing/2014/main" id="{BC42D60F-9F02-4845-8584-C61785AD18CA}"/>
              </a:ext>
            </a:extLst>
          </p:cNvPr>
          <p:cNvGrpSpPr>
            <a:grpSpLocks/>
          </p:cNvGrpSpPr>
          <p:nvPr/>
        </p:nvGrpSpPr>
        <p:grpSpPr bwMode="auto">
          <a:xfrm>
            <a:off x="0" y="685800"/>
            <a:ext cx="4800600" cy="847725"/>
            <a:chOff x="2350" y="1008"/>
            <a:chExt cx="1826" cy="534"/>
          </a:xfrm>
        </p:grpSpPr>
        <p:pic>
          <p:nvPicPr>
            <p:cNvPr id="42009" name="Picture 115" descr="SPARKLES">
              <a:extLst>
                <a:ext uri="{FF2B5EF4-FFF2-40B4-BE49-F238E27FC236}">
                  <a16:creationId xmlns:a16="http://schemas.microsoft.com/office/drawing/2014/main" id="{EAADF649-1967-46C7-9560-BCBFB0B3EA4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116" descr="SPARKLES">
              <a:extLst>
                <a:ext uri="{FF2B5EF4-FFF2-40B4-BE49-F238E27FC236}">
                  <a16:creationId xmlns:a16="http://schemas.microsoft.com/office/drawing/2014/main" id="{29CDB240-B6EF-4739-A609-37A79897A7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117" descr="SPARKLES">
              <a:extLst>
                <a:ext uri="{FF2B5EF4-FFF2-40B4-BE49-F238E27FC236}">
                  <a16:creationId xmlns:a16="http://schemas.microsoft.com/office/drawing/2014/main" id="{6A413BCA-7248-4C59-9D3E-A79D8244CC2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118" descr="SPARKLES">
              <a:extLst>
                <a:ext uri="{FF2B5EF4-FFF2-40B4-BE49-F238E27FC236}">
                  <a16:creationId xmlns:a16="http://schemas.microsoft.com/office/drawing/2014/main" id="{0E9DBC92-CB79-4B35-ACA8-6A3532011BE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006" name="Picture 6" descr="Hinh dong buom dan">
            <a:extLst>
              <a:ext uri="{FF2B5EF4-FFF2-40B4-BE49-F238E27FC236}">
                <a16:creationId xmlns:a16="http://schemas.microsoft.com/office/drawing/2014/main" id="{6FB557F1-1663-4F0A-BD77-732D7978C34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94413" y="39243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6" descr="Hinh dong buom dan">
            <a:extLst>
              <a:ext uri="{FF2B5EF4-FFF2-40B4-BE49-F238E27FC236}">
                <a16:creationId xmlns:a16="http://schemas.microsoft.com/office/drawing/2014/main" id="{6EB6063B-D22D-4E1D-9FA0-AAD2890A78F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9624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Text Box 3">
            <a:extLst>
              <a:ext uri="{FF2B5EF4-FFF2-40B4-BE49-F238E27FC236}">
                <a16:creationId xmlns:a16="http://schemas.microsoft.com/office/drawing/2014/main" id="{8D4E30F3-1846-4947-81AF-0213C77B839C}"/>
              </a:ext>
            </a:extLst>
          </p:cNvPr>
          <p:cNvSpPr txBox="1">
            <a:spLocks noChangeArrowheads="1"/>
          </p:cNvSpPr>
          <p:nvPr/>
        </p:nvSpPr>
        <p:spPr bwMode="auto">
          <a:xfrm>
            <a:off x="685800" y="1371600"/>
            <a:ext cx="8001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600" b="1">
                <a:solidFill>
                  <a:srgbClr val="6600CC"/>
                </a:solidFill>
                <a:latin typeface="Times New Roman" panose="02020603050405020304" pitchFamily="18" charset="0"/>
                <a:cs typeface="Times New Roman" panose="02020603050405020304" pitchFamily="18" charset="0"/>
              </a:rPr>
              <a:t>Chúc các em</a:t>
            </a:r>
          </a:p>
          <a:p>
            <a:pPr algn="ctr"/>
            <a:r>
              <a:rPr lang="en-US" altLang="en-US" sz="6600" b="1">
                <a:solidFill>
                  <a:srgbClr val="6600CC"/>
                </a:solidFill>
                <a:latin typeface="Times New Roman" panose="02020603050405020304" pitchFamily="18" charset="0"/>
                <a:cs typeface="Times New Roman" panose="02020603050405020304" pitchFamily="18" charset="0"/>
              </a:rPr>
              <a:t> chăm ngoan,học tốt!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17F1D4F-86F5-429E-B08A-43DF977610F5}"/>
              </a:ext>
            </a:extLst>
          </p:cNvPr>
          <p:cNvSpPr txBox="1">
            <a:spLocks noChangeArrowheads="1"/>
          </p:cNvSpPr>
          <p:nvPr/>
        </p:nvSpPr>
        <p:spPr bwMode="auto">
          <a:xfrm>
            <a:off x="563563" y="147638"/>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600" b="1"/>
              <a:t>* Em có nhận xét gì về việc làm của bạn Hưng ?</a:t>
            </a:r>
          </a:p>
        </p:txBody>
      </p:sp>
      <p:sp>
        <p:nvSpPr>
          <p:cNvPr id="3" name="Rectangle 3">
            <a:extLst>
              <a:ext uri="{FF2B5EF4-FFF2-40B4-BE49-F238E27FC236}">
                <a16:creationId xmlns:a16="http://schemas.microsoft.com/office/drawing/2014/main" id="{3EB1A8B6-947E-404F-8BBE-5B64DDDF44B4}"/>
              </a:ext>
            </a:extLst>
          </p:cNvPr>
          <p:cNvSpPr txBox="1">
            <a:spLocks noChangeArrowheads="1"/>
          </p:cNvSpPr>
          <p:nvPr/>
        </p:nvSpPr>
        <p:spPr bwMode="auto">
          <a:xfrm>
            <a:off x="403225" y="1808163"/>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a:t>  + Bạn Hưng rất yêu quý bà, biết quan tâm chăm sóc bà.</a:t>
            </a:r>
            <a:endParaRPr lang="en-US" altLang="en-US" sz="4000" b="1">
              <a:solidFill>
                <a:schemeClr val="accent2"/>
              </a:solidFill>
            </a:endParaRPr>
          </a:p>
        </p:txBody>
      </p:sp>
      <p:sp>
        <p:nvSpPr>
          <p:cNvPr id="5124" name="Text Box 2">
            <a:extLst>
              <a:ext uri="{FF2B5EF4-FFF2-40B4-BE49-F238E27FC236}">
                <a16:creationId xmlns:a16="http://schemas.microsoft.com/office/drawing/2014/main" id="{3BFE4D83-74C4-4D56-9FF8-219CB635A724}"/>
              </a:ext>
            </a:extLst>
          </p:cNvPr>
          <p:cNvSpPr txBox="1">
            <a:spLocks noChangeArrowheads="1"/>
          </p:cNvSpPr>
          <p:nvPr/>
        </p:nvSpPr>
        <p:spPr bwMode="auto">
          <a:xfrm>
            <a:off x="387350" y="33528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4800"/>
              <a:t>* </a:t>
            </a:r>
            <a:r>
              <a:rPr lang="vi-VN" altLang="en-US" sz="4800" b="1"/>
              <a:t>Theo em, bà bạn Hưng cảm thấy thế nào trước việc làm của Hưng ?</a:t>
            </a:r>
          </a:p>
        </p:txBody>
      </p:sp>
      <p:sp>
        <p:nvSpPr>
          <p:cNvPr id="5" name="Rectangle 3">
            <a:extLst>
              <a:ext uri="{FF2B5EF4-FFF2-40B4-BE49-F238E27FC236}">
                <a16:creationId xmlns:a16="http://schemas.microsoft.com/office/drawing/2014/main" id="{B714DC78-3B8B-4856-BE99-B5D4A563753B}"/>
              </a:ext>
            </a:extLst>
          </p:cNvPr>
          <p:cNvSpPr txBox="1">
            <a:spLocks noChangeArrowheads="1"/>
          </p:cNvSpPr>
          <p:nvPr/>
        </p:nvSpPr>
        <p:spPr bwMode="auto">
          <a:xfrm>
            <a:off x="490538" y="497522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a:t> + Bà bạn Hưng sẽ rất vui.</a:t>
            </a:r>
            <a:endParaRPr lang="en-US" altLang="en-US" sz="40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AC3B712C-FEAB-49AA-8547-1A61E758A505}"/>
              </a:ext>
            </a:extLst>
          </p:cNvPr>
          <p:cNvSpPr txBox="1">
            <a:spLocks noChangeArrowheads="1"/>
          </p:cNvSpPr>
          <p:nvPr/>
        </p:nvSpPr>
        <p:spPr bwMode="auto">
          <a:xfrm>
            <a:off x="642938" y="1552575"/>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4000" b="1"/>
              <a:t>+Hưng yêu quý bà, chăm sóc bà,  là một đứa cháu hiếu thảo.</a:t>
            </a:r>
          </a:p>
        </p:txBody>
      </p:sp>
      <p:sp>
        <p:nvSpPr>
          <p:cNvPr id="6147" name="Text Box 4">
            <a:extLst>
              <a:ext uri="{FF2B5EF4-FFF2-40B4-BE49-F238E27FC236}">
                <a16:creationId xmlns:a16="http://schemas.microsoft.com/office/drawing/2014/main" id="{E3E14A60-7DFA-4FAD-805E-D8F4EE422CB5}"/>
              </a:ext>
            </a:extLst>
          </p:cNvPr>
          <p:cNvSpPr txBox="1">
            <a:spLocks noChangeArrowheads="1"/>
          </p:cNvSpPr>
          <p:nvPr/>
        </p:nvSpPr>
        <p:spPr bwMode="auto">
          <a:xfrm>
            <a:off x="642938" y="228600"/>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000" b="1">
                <a:solidFill>
                  <a:srgbClr val="FF0000"/>
                </a:solidFill>
                <a:latin typeface="Times New Roman" panose="02020603050405020304" pitchFamily="18" charset="0"/>
              </a:rPr>
              <a:t>*Qua câu chuyện này, em thấy bạn Hưng là người cháu thế nào?</a:t>
            </a:r>
          </a:p>
        </p:txBody>
      </p:sp>
      <p:sp>
        <p:nvSpPr>
          <p:cNvPr id="4" name="Text Box 4">
            <a:extLst>
              <a:ext uri="{FF2B5EF4-FFF2-40B4-BE49-F238E27FC236}">
                <a16:creationId xmlns:a16="http://schemas.microsoft.com/office/drawing/2014/main" id="{DB7DB107-1834-4BDD-A777-7ED797A74653}"/>
              </a:ext>
            </a:extLst>
          </p:cNvPr>
          <p:cNvSpPr txBox="1">
            <a:spLocks noChangeArrowheads="1"/>
          </p:cNvSpPr>
          <p:nvPr/>
        </p:nvSpPr>
        <p:spPr bwMode="auto">
          <a:xfrm>
            <a:off x="609600" y="3482975"/>
            <a:ext cx="7696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400" b="1">
                <a:solidFill>
                  <a:srgbClr val="FF0000"/>
                </a:solidFill>
                <a:latin typeface="Times New Roman" panose="02020603050405020304" pitchFamily="18" charset="0"/>
              </a:rPr>
              <a:t>*Chúng ta phải đối xử với ông bà, cha mẹ như thế nào ?</a:t>
            </a:r>
          </a:p>
        </p:txBody>
      </p:sp>
      <p:sp>
        <p:nvSpPr>
          <p:cNvPr id="5" name="Rectangle 3">
            <a:extLst>
              <a:ext uri="{FF2B5EF4-FFF2-40B4-BE49-F238E27FC236}">
                <a16:creationId xmlns:a16="http://schemas.microsoft.com/office/drawing/2014/main" id="{A10AF418-2806-4B94-B31B-927E7454D895}"/>
              </a:ext>
            </a:extLst>
          </p:cNvPr>
          <p:cNvSpPr txBox="1">
            <a:spLocks noChangeArrowheads="1"/>
          </p:cNvSpPr>
          <p:nvPr/>
        </p:nvSpPr>
        <p:spPr bwMode="auto">
          <a:xfrm>
            <a:off x="573088" y="5259388"/>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a:t>+Chúng ta phải kính trọng, quan tâm chăm sóc, hiếu thảo.</a:t>
            </a:r>
            <a:endParaRPr lang="en-US" altLang="en-US" sz="40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03201E6C-3CA9-4BDC-BF44-6785FF5975E2}"/>
              </a:ext>
            </a:extLst>
          </p:cNvPr>
          <p:cNvSpPr txBox="1">
            <a:spLocks noChangeArrowheads="1"/>
          </p:cNvSpPr>
          <p:nvPr/>
        </p:nvSpPr>
        <p:spPr bwMode="auto">
          <a:xfrm>
            <a:off x="676275" y="304800"/>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800" b="1">
                <a:solidFill>
                  <a:srgbClr val="FF0000"/>
                </a:solidFill>
                <a:latin typeface="Times New Roman" panose="02020603050405020304" pitchFamily="18" charset="0"/>
              </a:rPr>
              <a:t>Vì sao chúng ta phải hiếu thảo với ông bà, cha mẹ?</a:t>
            </a:r>
          </a:p>
        </p:txBody>
      </p:sp>
      <p:sp>
        <p:nvSpPr>
          <p:cNvPr id="4" name="Rectangle 3">
            <a:extLst>
              <a:ext uri="{FF2B5EF4-FFF2-40B4-BE49-F238E27FC236}">
                <a16:creationId xmlns:a16="http://schemas.microsoft.com/office/drawing/2014/main" id="{A54D5D79-622E-4F7F-A1FE-4FFC5B254073}"/>
              </a:ext>
            </a:extLst>
          </p:cNvPr>
          <p:cNvSpPr>
            <a:spLocks noChangeArrowheads="1"/>
          </p:cNvSpPr>
          <p:nvPr/>
        </p:nvSpPr>
        <p:spPr bwMode="auto">
          <a:xfrm>
            <a:off x="676275" y="2133600"/>
            <a:ext cx="7848600" cy="3478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cs typeface="Arial" panose="020B0604020202020204" pitchFamily="34" charset="0"/>
              </a:rPr>
              <a:t>+ Ông bà cha mẹ là nhưng người đã sinh thành, nuôi dưỡng chúng ta nên người. Vì vậy,chúng ta phải hiếu thảo với ông bà, cha mẹ.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7BCFA263-2B40-48EE-A418-38AF19271175}"/>
              </a:ext>
            </a:extLst>
          </p:cNvPr>
          <p:cNvSpPr>
            <a:spLocks noChangeArrowheads="1"/>
          </p:cNvSpPr>
          <p:nvPr/>
        </p:nvSpPr>
        <p:spPr bwMode="auto">
          <a:xfrm>
            <a:off x="457200" y="9271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cs typeface="Arial" panose="020B0604020202020204" pitchFamily="34" charset="0"/>
              </a:rPr>
              <a:t>Ông bà cha mẹ là nhưng người đã sinh thành, nuôi dưỡng chúng ta nên người. Vì vậy,chúng ta phải hiếu thảo với ông bà, cha mẹ.</a:t>
            </a:r>
          </a:p>
        </p:txBody>
      </p:sp>
      <p:sp>
        <p:nvSpPr>
          <p:cNvPr id="3" name="Rectangle 2">
            <a:extLst>
              <a:ext uri="{FF2B5EF4-FFF2-40B4-BE49-F238E27FC236}">
                <a16:creationId xmlns:a16="http://schemas.microsoft.com/office/drawing/2014/main" id="{2E7296D0-D03D-4121-99FF-FEACA70A2ACC}"/>
              </a:ext>
            </a:extLst>
          </p:cNvPr>
          <p:cNvSpPr>
            <a:spLocks noChangeArrowheads="1"/>
          </p:cNvSpPr>
          <p:nvPr/>
        </p:nvSpPr>
        <p:spPr bwMode="auto">
          <a:xfrm>
            <a:off x="2819400" y="228600"/>
            <a:ext cx="2560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solidFill>
                  <a:srgbClr val="FF0000"/>
                </a:solidFill>
                <a:cs typeface="Arial" panose="020B0604020202020204" pitchFamily="34" charset="0"/>
              </a:rPr>
              <a:t>GHI NHỚ </a:t>
            </a:r>
            <a:endParaRPr lang="en-US" altLang="en-US" sz="4000">
              <a:solidFill>
                <a:srgbClr val="FF0000"/>
              </a:solidFill>
            </a:endParaRPr>
          </a:p>
        </p:txBody>
      </p:sp>
      <p:sp>
        <p:nvSpPr>
          <p:cNvPr id="5" name="Text Box 4">
            <a:extLst>
              <a:ext uri="{FF2B5EF4-FFF2-40B4-BE49-F238E27FC236}">
                <a16:creationId xmlns:a16="http://schemas.microsoft.com/office/drawing/2014/main" id="{2C6994FC-082C-4269-B0CA-4FB76452CBA8}"/>
              </a:ext>
            </a:extLst>
          </p:cNvPr>
          <p:cNvSpPr txBox="1">
            <a:spLocks noChangeArrowheads="1"/>
          </p:cNvSpPr>
          <p:nvPr/>
        </p:nvSpPr>
        <p:spPr bwMode="auto">
          <a:xfrm>
            <a:off x="609600" y="3465513"/>
            <a:ext cx="7696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000" b="1">
                <a:latin typeface="Times New Roman" panose="02020603050405020304" pitchFamily="18" charset="0"/>
              </a:rPr>
              <a:t>Em có biết câu thơ, câu ca dao, tục ngữ nào khuyên chúng ta phải biết yêu thương, hiếu thảo với ông bà, cha mẹ không?</a:t>
            </a:r>
          </a:p>
        </p:txBody>
      </p:sp>
      <p:sp>
        <p:nvSpPr>
          <p:cNvPr id="6" name="Rectangle 2">
            <a:extLst>
              <a:ext uri="{FF2B5EF4-FFF2-40B4-BE49-F238E27FC236}">
                <a16:creationId xmlns:a16="http://schemas.microsoft.com/office/drawing/2014/main" id="{EEDE5A6F-86EE-4435-9C38-74D1496EBEAA}"/>
              </a:ext>
            </a:extLst>
          </p:cNvPr>
          <p:cNvSpPr>
            <a:spLocks noChangeArrowheads="1"/>
          </p:cNvSpPr>
          <p:nvPr/>
        </p:nvSpPr>
        <p:spPr bwMode="auto">
          <a:xfrm>
            <a:off x="231775" y="3446463"/>
            <a:ext cx="8366125" cy="2554287"/>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cs typeface="Arial" panose="020B0604020202020204" pitchFamily="34" charset="0"/>
              </a:rPr>
              <a:t>          Công cha như núi Thái Sơn</a:t>
            </a:r>
          </a:p>
          <a:p>
            <a:pPr eaLnBrk="1" hangingPunct="1"/>
            <a:r>
              <a:rPr lang="en-US" altLang="en-US" sz="3200" b="1">
                <a:solidFill>
                  <a:srgbClr val="FF0000"/>
                </a:solidFill>
                <a:cs typeface="Arial" panose="020B0604020202020204" pitchFamily="34" charset="0"/>
              </a:rPr>
              <a:t>Nghĩa mẹ như nước trong nguồn chảy ra . </a:t>
            </a:r>
          </a:p>
          <a:p>
            <a:pPr eaLnBrk="1" hangingPunct="1"/>
            <a:r>
              <a:rPr lang="en-US" altLang="en-US" sz="3200" b="1">
                <a:solidFill>
                  <a:srgbClr val="FF0000"/>
                </a:solidFill>
                <a:cs typeface="Arial" panose="020B0604020202020204" pitchFamily="34" charset="0"/>
              </a:rPr>
              <a:t>          Một lòng thờ mẹ kính cha</a:t>
            </a:r>
          </a:p>
          <a:p>
            <a:pPr eaLnBrk="1" hangingPunct="1"/>
            <a:r>
              <a:rPr lang="en-US" altLang="en-US" sz="3200" b="1">
                <a:solidFill>
                  <a:srgbClr val="FF0000"/>
                </a:solidFill>
                <a:cs typeface="Arial" panose="020B0604020202020204" pitchFamily="34" charset="0"/>
              </a:rPr>
              <a:t>Cho tròn chữ hiếu mới là đạo con.</a:t>
            </a:r>
          </a:p>
          <a:p>
            <a:pPr eaLnBrk="1" hangingPunct="1"/>
            <a:r>
              <a:rPr lang="en-US" altLang="en-US" sz="3200" b="1">
                <a:solidFill>
                  <a:srgbClr val="FF0000"/>
                </a:solidFill>
                <a:cs typeface="Arial" panose="020B0604020202020204" pitchFamily="34" charset="0"/>
              </a:rPr>
              <a:t>                                                          </a:t>
            </a:r>
            <a:r>
              <a:rPr lang="en-US" altLang="en-US" sz="3200" b="1">
                <a:cs typeface="Arial" panose="020B0604020202020204" pitchFamily="34" charset="0"/>
              </a:rPr>
              <a:t>Ca dao.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05E9A021-C1E5-48C4-9970-4DBB3363570C}"/>
              </a:ext>
            </a:extLst>
          </p:cNvPr>
          <p:cNvSpPr txBox="1">
            <a:spLocks noChangeArrowheads="1"/>
          </p:cNvSpPr>
          <p:nvPr/>
        </p:nvSpPr>
        <p:spPr bwMode="auto">
          <a:xfrm>
            <a:off x="685800" y="490538"/>
            <a:ext cx="80010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0000"/>
                </a:solidFill>
                <a:cs typeface="Arial" panose="020B0604020202020204" pitchFamily="34" charset="0"/>
              </a:rPr>
              <a:t>Bài tập 1: </a:t>
            </a:r>
            <a:r>
              <a:rPr lang="en-US" altLang="en-US" sz="3200" b="1">
                <a:cs typeface="Arial" panose="020B0604020202020204" pitchFamily="34" charset="0"/>
              </a:rPr>
              <a:t>Cách cư xử của các bạn trong những tình huống dưới đây là đúng hay sai? Vì sao?</a:t>
            </a:r>
          </a:p>
        </p:txBody>
      </p:sp>
      <p:sp>
        <p:nvSpPr>
          <p:cNvPr id="10243" name="Oval 2">
            <a:extLst>
              <a:ext uri="{FF2B5EF4-FFF2-40B4-BE49-F238E27FC236}">
                <a16:creationId xmlns:a16="http://schemas.microsoft.com/office/drawing/2014/main" id="{F34E0865-159D-4B75-A32B-5234E68C5DDD}"/>
              </a:ext>
            </a:extLst>
          </p:cNvPr>
          <p:cNvSpPr>
            <a:spLocks noChangeArrowheads="1"/>
          </p:cNvSpPr>
          <p:nvPr/>
        </p:nvSpPr>
        <p:spPr bwMode="auto">
          <a:xfrm>
            <a:off x="1682750" y="2100263"/>
            <a:ext cx="1143000" cy="1590675"/>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4" name="Oval 5">
            <a:extLst>
              <a:ext uri="{FF2B5EF4-FFF2-40B4-BE49-F238E27FC236}">
                <a16:creationId xmlns:a16="http://schemas.microsoft.com/office/drawing/2014/main" id="{2F0F3E0D-669F-4E79-8146-1D36B8541B14}"/>
              </a:ext>
            </a:extLst>
          </p:cNvPr>
          <p:cNvSpPr>
            <a:spLocks noChangeArrowheads="1"/>
          </p:cNvSpPr>
          <p:nvPr/>
        </p:nvSpPr>
        <p:spPr bwMode="auto">
          <a:xfrm>
            <a:off x="2206625" y="3260725"/>
            <a:ext cx="1238250"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5" name="Oval 6">
            <a:extLst>
              <a:ext uri="{FF2B5EF4-FFF2-40B4-BE49-F238E27FC236}">
                <a16:creationId xmlns:a16="http://schemas.microsoft.com/office/drawing/2014/main" id="{E5FE2956-4463-494A-A1C4-CFA0140375A4}"/>
              </a:ext>
            </a:extLst>
          </p:cNvPr>
          <p:cNvSpPr>
            <a:spLocks noChangeArrowheads="1"/>
          </p:cNvSpPr>
          <p:nvPr/>
        </p:nvSpPr>
        <p:spPr bwMode="auto">
          <a:xfrm>
            <a:off x="990600" y="3267075"/>
            <a:ext cx="1235075"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6" name="Flowchart: Manual Operation 3">
            <a:extLst>
              <a:ext uri="{FF2B5EF4-FFF2-40B4-BE49-F238E27FC236}">
                <a16:creationId xmlns:a16="http://schemas.microsoft.com/office/drawing/2014/main" id="{DC5C29D3-7223-47AD-9291-E89EEC5204F1}"/>
              </a:ext>
            </a:extLst>
          </p:cNvPr>
          <p:cNvSpPr>
            <a:spLocks noChangeArrowheads="1"/>
          </p:cNvSpPr>
          <p:nvPr/>
        </p:nvSpPr>
        <p:spPr bwMode="auto">
          <a:xfrm rot="10800000">
            <a:off x="1814513" y="3113088"/>
            <a:ext cx="771525" cy="2514600"/>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7" name="Oval 8">
            <a:extLst>
              <a:ext uri="{FF2B5EF4-FFF2-40B4-BE49-F238E27FC236}">
                <a16:creationId xmlns:a16="http://schemas.microsoft.com/office/drawing/2014/main" id="{9183602E-1904-4925-90B8-79758B1049CE}"/>
              </a:ext>
            </a:extLst>
          </p:cNvPr>
          <p:cNvSpPr>
            <a:spLocks noChangeArrowheads="1"/>
          </p:cNvSpPr>
          <p:nvPr/>
        </p:nvSpPr>
        <p:spPr bwMode="auto">
          <a:xfrm>
            <a:off x="5734050" y="2025650"/>
            <a:ext cx="1143000" cy="1590675"/>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8" name="Oval 9">
            <a:extLst>
              <a:ext uri="{FF2B5EF4-FFF2-40B4-BE49-F238E27FC236}">
                <a16:creationId xmlns:a16="http://schemas.microsoft.com/office/drawing/2014/main" id="{8F1D3421-0D62-41EE-B844-9047A3A78368}"/>
              </a:ext>
            </a:extLst>
          </p:cNvPr>
          <p:cNvSpPr>
            <a:spLocks noChangeArrowheads="1"/>
          </p:cNvSpPr>
          <p:nvPr/>
        </p:nvSpPr>
        <p:spPr bwMode="auto">
          <a:xfrm>
            <a:off x="5049838" y="3005138"/>
            <a:ext cx="1235075" cy="10668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9" name="Flowchart: Manual Operation 10">
            <a:extLst>
              <a:ext uri="{FF2B5EF4-FFF2-40B4-BE49-F238E27FC236}">
                <a16:creationId xmlns:a16="http://schemas.microsoft.com/office/drawing/2014/main" id="{C56CB391-8C4B-4D20-A79B-79D9908888CF}"/>
              </a:ext>
            </a:extLst>
          </p:cNvPr>
          <p:cNvSpPr>
            <a:spLocks noChangeArrowheads="1"/>
          </p:cNvSpPr>
          <p:nvPr/>
        </p:nvSpPr>
        <p:spPr bwMode="auto">
          <a:xfrm rot="10800000">
            <a:off x="5867400" y="2974975"/>
            <a:ext cx="771525" cy="2652713"/>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50" name="Oval 11">
            <a:extLst>
              <a:ext uri="{FF2B5EF4-FFF2-40B4-BE49-F238E27FC236}">
                <a16:creationId xmlns:a16="http://schemas.microsoft.com/office/drawing/2014/main" id="{5B1B74DF-06F6-4825-9E71-DBF9A32307AE}"/>
              </a:ext>
            </a:extLst>
          </p:cNvPr>
          <p:cNvSpPr>
            <a:spLocks noChangeArrowheads="1"/>
          </p:cNvSpPr>
          <p:nvPr/>
        </p:nvSpPr>
        <p:spPr bwMode="auto">
          <a:xfrm>
            <a:off x="6253163" y="3094038"/>
            <a:ext cx="1236662" cy="10668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4">
            <a:extLst>
              <a:ext uri="{FF2B5EF4-FFF2-40B4-BE49-F238E27FC236}">
                <a16:creationId xmlns:a16="http://schemas.microsoft.com/office/drawing/2014/main" id="{814C7A79-1E41-458C-B8C6-722E313E19CF}"/>
              </a:ext>
            </a:extLst>
          </p:cNvPr>
          <p:cNvSpPr>
            <a:spLocks noChangeArrowheads="1"/>
          </p:cNvSpPr>
          <p:nvPr/>
        </p:nvSpPr>
        <p:spPr bwMode="auto">
          <a:xfrm>
            <a:off x="5867400" y="5610225"/>
            <a:ext cx="87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600" b="1">
                <a:solidFill>
                  <a:srgbClr val="FF0000"/>
                </a:solidFill>
              </a:rPr>
              <a:t>Sai</a:t>
            </a:r>
          </a:p>
        </p:txBody>
      </p:sp>
      <p:sp>
        <p:nvSpPr>
          <p:cNvPr id="14" name="Rectangle 13">
            <a:extLst>
              <a:ext uri="{FF2B5EF4-FFF2-40B4-BE49-F238E27FC236}">
                <a16:creationId xmlns:a16="http://schemas.microsoft.com/office/drawing/2014/main" id="{FFBBEAC9-860F-4C68-B1A5-7F62AE526537}"/>
              </a:ext>
            </a:extLst>
          </p:cNvPr>
          <p:cNvSpPr>
            <a:spLocks noChangeArrowheads="1"/>
          </p:cNvSpPr>
          <p:nvPr/>
        </p:nvSpPr>
        <p:spPr bwMode="auto">
          <a:xfrm>
            <a:off x="1571625" y="5775325"/>
            <a:ext cx="136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600" b="1">
                <a:solidFill>
                  <a:srgbClr val="FF0000"/>
                </a:solidFill>
              </a:rPr>
              <a:t>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DA7452C0-AE3C-4E19-B701-AFCBB6C66F49}"/>
              </a:ext>
            </a:extLst>
          </p:cNvPr>
          <p:cNvSpPr txBox="1">
            <a:spLocks noChangeArrowheads="1"/>
          </p:cNvSpPr>
          <p:nvPr/>
        </p:nvSpPr>
        <p:spPr bwMode="auto">
          <a:xfrm>
            <a:off x="354013" y="2286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a.</a:t>
            </a:r>
            <a:r>
              <a:rPr lang="en-US" altLang="en-US" sz="2400" b="1">
                <a:solidFill>
                  <a:srgbClr val="3333FF"/>
                </a:solidFill>
                <a:latin typeface=".VnTime" pitchFamily="34" charset="0"/>
              </a:rPr>
              <a:t> </a:t>
            </a:r>
            <a:r>
              <a:rPr lang="en-US" altLang="en-US" sz="2400" b="1">
                <a:latin typeface=".VnTime" pitchFamily="34" charset="0"/>
              </a:rPr>
              <a:t>MÑ mÖt, bè ®i lµm m·i ch­a vÒ. Sinh vïng v»ng, bùc béi v× ch¼ng cã ai </a:t>
            </a:r>
            <a:r>
              <a:rPr lang="en-US" altLang="en-US" sz="2400" b="1">
                <a:latin typeface="Times New Roman" panose="02020603050405020304" pitchFamily="18" charset="0"/>
                <a:cs typeface="Times New Roman" panose="02020603050405020304" pitchFamily="18" charset="0"/>
              </a:rPr>
              <a:t>đư</a:t>
            </a:r>
            <a:r>
              <a:rPr lang="en-US" altLang="en-US" sz="2400" b="1">
                <a:latin typeface=".VnTime" pitchFamily="34" charset="0"/>
              </a:rPr>
              <a:t>a Sinh ®Õn nhµ b¹n dù sinh nhËt.</a:t>
            </a:r>
          </a:p>
        </p:txBody>
      </p:sp>
      <p:sp>
        <p:nvSpPr>
          <p:cNvPr id="11267" name="Text Box 4">
            <a:extLst>
              <a:ext uri="{FF2B5EF4-FFF2-40B4-BE49-F238E27FC236}">
                <a16:creationId xmlns:a16="http://schemas.microsoft.com/office/drawing/2014/main" id="{772B300C-C930-449F-8C6C-C4C5CD1D49C4}"/>
              </a:ext>
            </a:extLst>
          </p:cNvPr>
          <p:cNvSpPr txBox="1">
            <a:spLocks noChangeArrowheads="1"/>
          </p:cNvSpPr>
          <p:nvPr/>
        </p:nvSpPr>
        <p:spPr bwMode="auto">
          <a:xfrm>
            <a:off x="320675" y="1143000"/>
            <a:ext cx="8886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b.</a:t>
            </a:r>
            <a:r>
              <a:rPr lang="en-US" altLang="en-US" sz="2400" b="1">
                <a:latin typeface=".VnTime" pitchFamily="34" charset="0"/>
              </a:rPr>
              <a:t> H«m nµo ®i lµm vÒ, mÑ còng thÊy Loan ®· chuÈn bÞ s½n chËu n­íc, kh¨n mÆt ®Ó mÑ röa cho m¸t. Loan cßn nhanh nh¶u gióp mÑ mang tói vµo nhµ.</a:t>
            </a:r>
            <a:r>
              <a:rPr lang="en-US" altLang="en-US" sz="2800" b="1">
                <a:latin typeface=".VnTime" pitchFamily="34" charset="0"/>
              </a:rPr>
              <a:t> </a:t>
            </a:r>
          </a:p>
        </p:txBody>
      </p:sp>
      <p:sp>
        <p:nvSpPr>
          <p:cNvPr id="11268" name="Text Box 2">
            <a:extLst>
              <a:ext uri="{FF2B5EF4-FFF2-40B4-BE49-F238E27FC236}">
                <a16:creationId xmlns:a16="http://schemas.microsoft.com/office/drawing/2014/main" id="{207BA4AF-76A1-44FE-8386-D66F9F9610EC}"/>
              </a:ext>
            </a:extLst>
          </p:cNvPr>
          <p:cNvSpPr txBox="1">
            <a:spLocks noChangeArrowheads="1"/>
          </p:cNvSpPr>
          <p:nvPr/>
        </p:nvSpPr>
        <p:spPr bwMode="auto">
          <a:xfrm>
            <a:off x="393700" y="25908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c.</a:t>
            </a:r>
            <a:r>
              <a:rPr lang="en-US" altLang="en-US" sz="2400" b="1">
                <a:solidFill>
                  <a:srgbClr val="3333FF"/>
                </a:solidFill>
                <a:latin typeface="Times New Roman" panose="02020603050405020304" pitchFamily="18" charset="0"/>
              </a:rPr>
              <a:t> </a:t>
            </a:r>
            <a:r>
              <a:rPr lang="en-US" altLang="en-US" sz="2400" b="1">
                <a:latin typeface=".VnTime" pitchFamily="34" charset="0"/>
              </a:rPr>
              <a:t>Bè Hoµng võa ®i lµm vÒ, rÊt mÖt. Hoµng ch¹y ra tËn cöa ®ãn vµ hái ngay: Bè cã nhí mua truyÖn tranh cho con kh«ng?</a:t>
            </a:r>
          </a:p>
        </p:txBody>
      </p:sp>
      <p:sp>
        <p:nvSpPr>
          <p:cNvPr id="11269" name="Text Box 2">
            <a:extLst>
              <a:ext uri="{FF2B5EF4-FFF2-40B4-BE49-F238E27FC236}">
                <a16:creationId xmlns:a16="http://schemas.microsoft.com/office/drawing/2014/main" id="{A3B0118E-8E1C-49A8-8365-0CF3DEF12718}"/>
              </a:ext>
            </a:extLst>
          </p:cNvPr>
          <p:cNvSpPr txBox="1">
            <a:spLocks noChangeArrowheads="1"/>
          </p:cNvSpPr>
          <p:nvPr/>
        </p:nvSpPr>
        <p:spPr bwMode="auto">
          <a:xfrm>
            <a:off x="347663" y="3886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rPr>
              <a:t>d.</a:t>
            </a:r>
            <a:r>
              <a:rPr lang="en-US" altLang="en-US" sz="2400" b="1" u="sng">
                <a:latin typeface="Times New Roman" panose="02020603050405020304" pitchFamily="18" charset="0"/>
              </a:rPr>
              <a:t> </a:t>
            </a:r>
            <a:r>
              <a:rPr lang="en-US" altLang="en-US" sz="2400" b="1">
                <a:latin typeface="Times New Roman" panose="02020603050405020304" pitchFamily="18" charset="0"/>
              </a:rPr>
              <a:t>Ông nội của Hoài rất thích chơi cây cảnh.Hoài đến nhà bạn mượn sách, thấy ngoài vườn nhà bạn có khóm hoa lạ, liền xin</a:t>
            </a:r>
          </a:p>
          <a:p>
            <a:r>
              <a:rPr lang="en-US" altLang="en-US" sz="2400" b="1">
                <a:latin typeface="Times New Roman" panose="02020603050405020304" pitchFamily="18" charset="0"/>
              </a:rPr>
              <a:t> một nhánh mang về cho ông trồng.</a:t>
            </a:r>
          </a:p>
        </p:txBody>
      </p:sp>
      <p:sp>
        <p:nvSpPr>
          <p:cNvPr id="11270" name="Text Box 2">
            <a:extLst>
              <a:ext uri="{FF2B5EF4-FFF2-40B4-BE49-F238E27FC236}">
                <a16:creationId xmlns:a16="http://schemas.microsoft.com/office/drawing/2014/main" id="{07CC6EF5-F0CC-4969-AF5E-0CD8DE284E8B}"/>
              </a:ext>
            </a:extLst>
          </p:cNvPr>
          <p:cNvSpPr txBox="1">
            <a:spLocks noChangeArrowheads="1"/>
          </p:cNvSpPr>
          <p:nvPr/>
        </p:nvSpPr>
        <p:spPr bwMode="auto">
          <a:xfrm>
            <a:off x="347663" y="5334000"/>
            <a:ext cx="8077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e.</a:t>
            </a:r>
            <a:r>
              <a:rPr lang="en-US" altLang="en-US" sz="2400" b="1">
                <a:solidFill>
                  <a:srgbClr val="0000CC"/>
                </a:solidFill>
                <a:latin typeface="Times New Roman" panose="02020603050405020304" pitchFamily="18" charset="0"/>
              </a:rPr>
              <a:t> </a:t>
            </a:r>
            <a:r>
              <a:rPr lang="en-US" altLang="en-US" sz="2400" b="1">
                <a:latin typeface=".VnTime" pitchFamily="34" charset="0"/>
              </a:rPr>
              <a:t>Sau giê häc nhãm, Nh©m vµ b¹n Minh ®ang ®ïa víi nhau, chît nghe tiÕng bµ ngo¹i ho ë phßng bªn, Nh©m véi ch¹y sang vuèt ngùc bµ.</a:t>
            </a:r>
            <a:r>
              <a:rPr lang="en-US" altLang="en-US" sz="2800" b="1">
                <a:latin typeface=".VnTime" pitchFamily="34" charset="0"/>
              </a:rPr>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19&quot;/&gt;&lt;/object&gt;&lt;object type=&quot;3&quot; unique_id=&quot;10004&quot;&gt;&lt;property id=&quot;20148&quot; value=&quot;5&quot;/&gt;&lt;property id=&quot;20300&quot; value=&quot;Slide 2&quot;/&gt;&lt;property id=&quot;20307&quot; value=&quot;321&quot;/&gt;&lt;/object&gt;&lt;object type=&quot;3&quot; unique_id=&quot;10005&quot;&gt;&lt;property id=&quot;20148&quot; value=&quot;5&quot;/&gt;&lt;property id=&quot;20300&quot; value=&quot;Slide 3&quot;/&gt;&lt;property id=&quot;20307&quot; value=&quot;316&quot;/&gt;&lt;/object&gt;&lt;object type=&quot;3&quot; unique_id=&quot;10006&quot;&gt;&lt;property id=&quot;20148&quot; value=&quot;5&quot;/&gt;&lt;property id=&quot;20300&quot; value=&quot;Slide 4&quot;/&gt;&lt;property id=&quot;20307&quot; value=&quot;283&quot;/&gt;&lt;/object&gt;&lt;object type=&quot;3&quot; unique_id=&quot;10007&quot;&gt;&lt;property id=&quot;20148&quot; value=&quot;5&quot;/&gt;&lt;property id=&quot;20300&quot; value=&quot;Slide 5&quot;/&gt;&lt;property id=&quot;20307&quot; value=&quot;285&quot;/&gt;&lt;/object&gt;&lt;object type=&quot;3&quot; unique_id=&quot;10008&quot;&gt;&lt;property id=&quot;20148&quot; value=&quot;5&quot;/&gt;&lt;property id=&quot;20300&quot; value=&quot;Slide 6&quot;/&gt;&lt;property id=&quot;20307&quot; value=&quot;286&quot;/&gt;&lt;/object&gt;&lt;object type=&quot;3&quot; unique_id=&quot;10009&quot;&gt;&lt;property id=&quot;20148&quot; value=&quot;5&quot;/&gt;&lt;property id=&quot;20300&quot; value=&quot;Slide 7&quot;/&gt;&lt;property id=&quot;20307&quot; value=&quot;301&quot;/&gt;&lt;/object&gt;&lt;object type=&quot;3&quot; unique_id=&quot;10010&quot;&gt;&lt;property id=&quot;20148&quot; value=&quot;5&quot;/&gt;&lt;property id=&quot;20300&quot; value=&quot;Slide 8&quot;/&gt;&lt;property id=&quot;20307&quot; value=&quot;327&quot;/&gt;&lt;/object&gt;&lt;object type=&quot;3&quot; unique_id=&quot;10011&quot;&gt;&lt;property id=&quot;20148&quot; value=&quot;5&quot;/&gt;&lt;property id=&quot;20300&quot; value=&quot;Slide 9&quot;/&gt;&lt;property id=&quot;20307&quot; value=&quot;260&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61&quot;/&gt;&lt;/object&gt;&lt;object type=&quot;3&quot; unique_id=&quot;10014&quot;&gt;&lt;property id=&quot;20148&quot; value=&quot;5&quot;/&gt;&lt;property id=&quot;20300&quot; value=&quot;Slide 12&quot;/&gt;&lt;property id=&quot;20307&quot; value=&quot;263&quot;/&gt;&lt;/object&gt;&lt;object type=&quot;3&quot; unique_id=&quot;10015&quot;&gt;&lt;property id=&quot;20148&quot; value=&quot;5&quot;/&gt;&lt;property id=&quot;20300&quot; value=&quot;Slide 13&quot;/&gt;&lt;property id=&quot;20307&quot; value=&quot;267&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317&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quot;/&gt;&lt;property id=&quot;20307&quot; value=&quot;280&quot;/&gt;&lt;/object&gt;&lt;object type=&quot;3&quot; unique_id=&quot;10021&quot;&gt;&lt;property id=&quot;20148&quot; value=&quot;5&quot;/&gt;&lt;property id=&quot;20300&quot; value=&quot;Slide 19&quot;/&gt;&lt;property id=&quot;20307&quot; value=&quot;270&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312&quot;/&gt;&lt;/object&gt;&lt;object type=&quot;3&quot; unique_id=&quot;10024&quot;&gt;&lt;property id=&quot;20148&quot; value=&quot;5&quot;/&gt;&lt;property id=&quot;20300&quot; value=&quot;Slide 22&quot;/&gt;&lt;property id=&quot;20307&quot; value=&quot;310&quot;/&gt;&lt;/object&gt;&lt;object type=&quot;3&quot; unique_id=&quot;10025&quot;&gt;&lt;property id=&quot;20148&quot; value=&quot;5&quot;/&gt;&lt;property id=&quot;20300&quot; value=&quot;Slide 23&quot;/&gt;&lt;property id=&quot;20307&quot; value=&quot;307&quot;/&gt;&lt;/object&gt;&lt;object type=&quot;3&quot; unique_id=&quot;10026&quot;&gt;&lt;property id=&quot;20148&quot; value=&quot;5&quot;/&gt;&lt;property id=&quot;20300&quot; value=&quot;Slide 24&quot;/&gt;&lt;property id=&quot;20307&quot; value=&quot;273&quot;/&gt;&lt;/object&gt;&lt;object type=&quot;3&quot; unique_id=&quot;10027&quot;&gt;&lt;property id=&quot;20148&quot; value=&quot;5&quot;/&gt;&lt;property id=&quot;20300&quot; value=&quot;Slide 25&quot;/&gt;&lt;property id=&quot;20307&quot; value=&quot;314&quot;/&gt;&lt;/object&gt;&lt;object type=&quot;3&quot; unique_id=&quot;10028&quot;&gt;&lt;property id=&quot;20148&quot; value=&quot;5&quot;/&gt;&lt;property id=&quot;20300&quot; value=&quot;Slide 26&quot;/&gt;&lt;property id=&quot;20307&quot; value=&quot;315&quot;/&gt;&lt;/object&gt;&lt;object type=&quot;3&quot; unique_id=&quot;10029&quot;&gt;&lt;property id=&quot;20148&quot; value=&quot;5&quot;/&gt;&lt;property id=&quot;20300&quot; value=&quot;Slide 27&quot;/&gt;&lt;property id=&quot;20307&quot; value=&quot;313&quot;/&gt;&lt;/object&gt;&lt;object type=&quot;3&quot; unique_id=&quot;10030&quot;&gt;&lt;property id=&quot;20148&quot; value=&quot;5&quot;/&gt;&lt;property id=&quot;20300&quot; value=&quot;Slide 28&quot;/&gt;&lt;property id=&quot;20307&quot; value=&quot;271&quot;/&gt;&lt;/object&gt;&lt;object type=&quot;3&quot; unique_id=&quot;10031&quot;&gt;&lt;property id=&quot;20148&quot; value=&quot;5&quot;/&gt;&lt;property id=&quot;20300&quot; value=&quot;Slide 29&quot;/&gt;&lt;property id=&quot;20307&quot; value=&quot;290&quot;/&gt;&lt;/object&gt;&lt;object type=&quot;3&quot; unique_id=&quot;10032&quot;&gt;&lt;property id=&quot;20148&quot; value=&quot;5&quot;/&gt;&lt;property id=&quot;20300&quot; value=&quot;Slide 30&quot;/&gt;&lt;property id=&quot;20307&quot; value=&quot;292&quot;/&gt;&lt;/object&gt;&lt;object type=&quot;3&quot; unique_id=&quot;10033&quot;&gt;&lt;property id=&quot;20148&quot; value=&quot;5&quot;/&gt;&lt;property id=&quot;20300&quot; value=&quot;Slide 31&quot;/&gt;&lt;property id=&quot;20307&quot; value=&quot;293&quot;/&gt;&lt;/object&gt;&lt;object type=&quot;3&quot; unique_id=&quot;10034&quot;&gt;&lt;property id=&quot;20148&quot; value=&quot;5&quot;/&gt;&lt;property id=&quot;20300&quot; value=&quot;Slide 32&quot;/&gt;&lt;property id=&quot;20307&quot; value=&quot;294&quot;/&gt;&lt;/object&gt;&lt;object type=&quot;3&quot; unique_id=&quot;10035&quot;&gt;&lt;property id=&quot;20148&quot; value=&quot;5&quot;/&gt;&lt;property id=&quot;20300&quot; value=&quot;Slide 33&quot;/&gt;&lt;property id=&quot;20307&quot; value=&quot;298&quot;/&gt;&lt;/object&gt;&lt;object type=&quot;3&quot; unique_id=&quot;10036&quot;&gt;&lt;property id=&quot;20148&quot; value=&quot;5&quot;/&gt;&lt;property id=&quot;20300&quot; value=&quot;Slide 34&quot;/&gt;&lt;property id=&quot;20307&quot; value=&quot;295&quot;/&gt;&lt;/object&gt;&lt;object type=&quot;3&quot; unique_id=&quot;10037&quot;&gt;&lt;property id=&quot;20148&quot; value=&quot;5&quot;/&gt;&lt;property id=&quot;20300&quot; value=&quot;Slide 35&quot;/&gt;&lt;property id=&quot;20307&quot; value=&quot;296&quot;/&gt;&lt;/object&gt;&lt;object type=&quot;3&quot; unique_id=&quot;10038&quot;&gt;&lt;property id=&quot;20148&quot; value=&quot;5&quot;/&gt;&lt;property id=&quot;20300&quot; value=&quot;Slide 36&quot;/&gt;&lt;property id=&quot;20307&quot; value=&quot;328&quot;/&gt;&lt;/object&gt;&lt;object type=&quot;3&quot; unique_id=&quot;10039&quot;&gt;&lt;property id=&quot;20148&quot; value=&quot;5&quot;/&gt;&lt;property id=&quot;20300&quot; value=&quot;Slide 37&quot;/&gt;&lt;property id=&quot;20307&quot; value=&quot;308&quot;/&gt;&lt;/object&gt;&lt;object type=&quot;3&quot; unique_id=&quot;10040&quot;&gt;&lt;property id=&quot;20148&quot; value=&quot;5&quot;/&gt;&lt;property id=&quot;20300&quot; value=&quot;Slide 38&quot;/&gt;&lt;property id=&quot;20307&quot; value=&quot;309&quot;/&gt;&lt;/object&gt;&lt;object type=&quot;3&quot; unique_id=&quot;10041&quot;&gt;&lt;property id=&quot;20148&quot; value=&quot;5&quot;/&gt;&lt;property id=&quot;20300&quot; value=&quot;Slide 39&quot;/&gt;&lt;property id=&quot;20307&quot; value=&quot;322&quot;/&gt;&lt;/object&gt;&lt;object type=&quot;3&quot; unique_id=&quot;10042&quot;&gt;&lt;property id=&quot;20148&quot; value=&quot;5&quot;/&gt;&lt;property id=&quot;20300&quot; value=&quot;Slide 40&quot;/&gt;&lt;property id=&quot;20307&quot; value=&quot;323&quot;/&gt;&lt;/object&gt;&lt;/object&gt;&lt;object type=&quot;8&quot; unique_id=&quot;10084&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1514</Words>
  <Application>Microsoft Office PowerPoint</Application>
  <PresentationFormat>On-screen Show (4:3)</PresentationFormat>
  <Paragraphs>85</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.VnTime</vt:lpstr>
      <vt:lpstr>Arial</vt:lpstr>
      <vt:lpstr>Calibri</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Hương Đào</cp:lastModifiedBy>
  <cp:revision>207</cp:revision>
  <cp:lastPrinted>1601-01-01T00:00:00Z</cp:lastPrinted>
  <dcterms:created xsi:type="dcterms:W3CDTF">1601-01-01T00:00:00Z</dcterms:created>
  <dcterms:modified xsi:type="dcterms:W3CDTF">2022-10-23T02:36:13Z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