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0" r:id="rId2"/>
    <p:sldId id="292" r:id="rId3"/>
    <p:sldId id="294" r:id="rId4"/>
    <p:sldId id="284" r:id="rId5"/>
    <p:sldId id="289" r:id="rId6"/>
    <p:sldId id="288" r:id="rId7"/>
    <p:sldId id="295" r:id="rId8"/>
    <p:sldId id="262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FFFF"/>
    <a:srgbClr val="66CCFF"/>
    <a:srgbClr val="CC3300"/>
    <a:srgbClr val="66FF33"/>
    <a:srgbClr val="CC0066"/>
    <a:srgbClr val="CCEC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26" autoAdjust="0"/>
    <p:restoredTop sz="94660"/>
  </p:normalViewPr>
  <p:slideViewPr>
    <p:cSldViewPr>
      <p:cViewPr varScale="1">
        <p:scale>
          <a:sx n="82" d="100"/>
          <a:sy n="82" d="100"/>
        </p:scale>
        <p:origin x="117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B329AD2-1081-4EB7-8AA4-F72EA222B3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787561-516A-4F15-97C5-652898586FB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D5DBE85-68C5-4107-AB67-8A0D4B999697}" type="datetimeFigureOut">
              <a:rPr lang="vi-VN"/>
              <a:pPr>
                <a:defRPr/>
              </a:pPr>
              <a:t>21/11/2021</a:t>
            </a:fld>
            <a:endParaRPr lang="vi-VN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2A747D6-FFE6-48EA-BB6E-16BFD09466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vi-VN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DBEC019-5A1B-445F-BA8E-B73A3D5768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vi-VN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13F9E8-010C-4E2C-AF5C-FB2B8F76571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9214AE-327A-4736-9685-D4E7B81B9B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FC16EB0-82B8-4E49-9A2A-F606D58ACB55}" type="slidenum">
              <a:rPr lang="vi-VN" altLang="en-US"/>
              <a:pPr/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>
            <a:extLst>
              <a:ext uri="{FF2B5EF4-FFF2-40B4-BE49-F238E27FC236}">
                <a16:creationId xmlns:a16="http://schemas.microsoft.com/office/drawing/2014/main" id="{373147E0-98A4-4361-80BE-8B8E807C8A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>
            <a:extLst>
              <a:ext uri="{FF2B5EF4-FFF2-40B4-BE49-F238E27FC236}">
                <a16:creationId xmlns:a16="http://schemas.microsoft.com/office/drawing/2014/main" id="{3CD3F529-22A1-44B0-99C2-BB8EB27627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100" name="灯片编号占位符 3">
            <a:extLst>
              <a:ext uri="{FF2B5EF4-FFF2-40B4-BE49-F238E27FC236}">
                <a16:creationId xmlns:a16="http://schemas.microsoft.com/office/drawing/2014/main" id="{997114BD-EE50-41E6-A438-6032C83F13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4AE8B0E-0CFE-4339-95DD-B62DBA467787}" type="slidenum">
              <a:rPr lang="zh-CN" altLang="en-US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幻灯片图像占位符 1">
            <a:extLst>
              <a:ext uri="{FF2B5EF4-FFF2-40B4-BE49-F238E27FC236}">
                <a16:creationId xmlns:a16="http://schemas.microsoft.com/office/drawing/2014/main" id="{7D2DD3EC-7664-43DE-ACA1-09FB2C3A41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备注占位符 2">
            <a:extLst>
              <a:ext uri="{FF2B5EF4-FFF2-40B4-BE49-F238E27FC236}">
                <a16:creationId xmlns:a16="http://schemas.microsoft.com/office/drawing/2014/main" id="{7DEE0663-21BB-4897-BA8B-D85A50023F4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196" name="灯片编号占位符 3">
            <a:extLst>
              <a:ext uri="{FF2B5EF4-FFF2-40B4-BE49-F238E27FC236}">
                <a16:creationId xmlns:a16="http://schemas.microsoft.com/office/drawing/2014/main" id="{E1863915-DB51-4C11-B868-5A061A7689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7588C9F-CBB4-4A51-9738-B088435223E3}" type="slidenum">
              <a:rPr lang="zh-CN" altLang="en-US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幻灯片图像占位符 1">
            <a:extLst>
              <a:ext uri="{FF2B5EF4-FFF2-40B4-BE49-F238E27FC236}">
                <a16:creationId xmlns:a16="http://schemas.microsoft.com/office/drawing/2014/main" id="{A0E040B0-06D0-4C55-BCB8-EBFAD9C225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备注占位符 2">
            <a:extLst>
              <a:ext uri="{FF2B5EF4-FFF2-40B4-BE49-F238E27FC236}">
                <a16:creationId xmlns:a16="http://schemas.microsoft.com/office/drawing/2014/main" id="{6FC11BEE-FD0F-4FD6-B93E-5A235850BA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268" name="灯片编号占位符 3">
            <a:extLst>
              <a:ext uri="{FF2B5EF4-FFF2-40B4-BE49-F238E27FC236}">
                <a16:creationId xmlns:a16="http://schemas.microsoft.com/office/drawing/2014/main" id="{946474D2-F4B9-4873-9026-A2E5156A1A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6E77BAC-F0BC-45A8-B2BC-BAB314399150}" type="slidenum">
              <a:rPr lang="zh-CN" altLang="en-US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33766D40-5BA4-469C-B5E0-3DD0AB0BEF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492D470A-7AA9-41F6-9B8A-8003D63DBF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47A1A2D0-AD9E-4638-A272-77C84BED53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1FC7559-610F-400E-B052-1C016740FF99}" type="slidenum">
              <a:rPr lang="vi-VN" altLang="en-US"/>
              <a:pPr/>
              <a:t>5</a:t>
            </a:fld>
            <a:endParaRPr lang="vi-V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">
            <a:extLst>
              <a:ext uri="{FF2B5EF4-FFF2-40B4-BE49-F238E27FC236}">
                <a16:creationId xmlns:a16="http://schemas.microsoft.com/office/drawing/2014/main" id="{4B2AA89E-9A4A-4FA8-A45E-DF3EF760B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备注占位符 2">
            <a:extLst>
              <a:ext uri="{FF2B5EF4-FFF2-40B4-BE49-F238E27FC236}">
                <a16:creationId xmlns:a16="http://schemas.microsoft.com/office/drawing/2014/main" id="{C6C07BEB-BD4D-4228-BB0E-28EE1C544C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7412" name="灯片编号占位符 3">
            <a:extLst>
              <a:ext uri="{FF2B5EF4-FFF2-40B4-BE49-F238E27FC236}">
                <a16:creationId xmlns:a16="http://schemas.microsoft.com/office/drawing/2014/main" id="{394C9844-0552-4756-9EC9-37CB8ECCE9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E498BCA-8CC7-4F87-B02B-D7E304F2A40A}" type="slidenum">
              <a:rPr lang="zh-CN" altLang="en-US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07755B-36C2-48E6-8B82-48262677D7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931CB4-F22E-4B5C-94AB-502A1B05F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F636EA-F5F4-448A-A6C9-BDF42A7634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B1B073-3AD2-428D-AE0E-64C265AE59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1932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6857C8-32CF-4BDF-8A1B-81B2016EB9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6046E0-FC0E-426C-83A9-49A4578FCE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3ED4B8-D653-4573-A2D2-4551FBEE63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6940F8-FFCB-4C0A-ADCB-3060F1E013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823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CF119B-DAC3-4968-82FD-0C79409BDB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BCB731-D91F-48E7-BCB6-F242441B54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949868-ABE4-403B-A9F4-C2DC13403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F24A83-5006-4B68-8E18-B31FE166D9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64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39232F-479B-4052-969E-EDAB96D8A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2DE83D-1356-4CC4-9B37-9B2AB9BED9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7BAA89-40A6-4A9A-ABAA-A403F9F685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2B704-08EE-4004-9A46-76C80ED9E2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2126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BC95C2-17C0-4D95-8B25-EA810AAC34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B5AF70-204D-4129-9B19-9459CABE88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C093C4-ACC2-4767-BCF9-5CDAB4DF84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967FFB-1A59-499B-932E-5EA3613F5F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720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EA14AD-BB40-4F02-8C14-1613B99065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B695B9-ECCF-4B97-BBE7-22D28FDFC7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01FD53-07EF-422E-8CBA-7807A817ED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82793-2221-4FE3-A458-9B515A573B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3074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03790C0-9DE7-4512-93B0-4100A9822F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D8054DA-01E6-408F-B0EC-A084FA142E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0CB3E8C-5BFF-452B-9B6C-E73A73F381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CB9334-0CA3-4EBF-92D6-469389B5DF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606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7F6E0C8-7B2F-4E9B-ACD8-93F8122685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41B9F07-F177-46F1-92BB-FF8CB9C9B1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2E06D70-AF09-426A-A4F4-C1A151E807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E75B0B-615F-4FB9-A0DA-2F6FDE763E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6334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AFD566F-6138-4368-9E2A-62782815EE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F02B235-3C6D-4016-A809-A7CD899905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F4790C2-0416-458E-A8AA-E146CC854A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11C88A-A778-4BC4-821C-4A3107E7D2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753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4360A5-A724-421C-82B3-DBB3EA219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5BE08D-690E-4B40-91F5-1363743332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899840-9541-4B20-BB53-EAA0C98287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1F1605-2EF7-498A-86E9-7E73BA1C9E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70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F2374E-57F1-47AB-BBA8-88CCC03C46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D0D5F8-0A4C-4C66-83AE-E1FFC044CF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BB0108-6A07-4B54-9861-5F22488DAE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DBA877-95C6-4941-BA9F-4FAAA41975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20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A56AA8-F95D-4A91-9A2B-649ACF4432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5D7B61D-BC15-4F0B-8296-893EBBA904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EC7B3F2-B230-4909-97F3-840FD6BDD9A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EACFB79-38E3-4842-9DE5-EDD0188D0D2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E0A9F2D-A495-48BB-A53A-26C90BE1549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D1CEE06-3474-44D5-8C3F-B92B4C75C3F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Users\dell\Downloads\Qu&#224;%20T&#7863;ng%20Cu&#7897;c%20S&#7889;ng%20-%20Hai%20Ch&#7853;u%20N&#432;&#7899;c.mp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1.bin"/><Relationship Id="rId2" Type="http://schemas.openxmlformats.org/officeDocument/2006/relationships/audio" Target="file:///D:\CA%20NHAC\New%20Folder%20(2)\Arichon.mid" TargetMode="Externa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图片 3" descr="5c95d9be9ffa50fc92ed5552156a00c5">
            <a:extLst>
              <a:ext uri="{FF2B5EF4-FFF2-40B4-BE49-F238E27FC236}">
                <a16:creationId xmlns:a16="http://schemas.microsoft.com/office/drawing/2014/main" id="{0AE71D31-8DC5-4F75-822D-8B1BBD712A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381000"/>
            <a:ext cx="895508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706DBF84-30FC-4BF1-8092-F6FD51C8263C}"/>
              </a:ext>
            </a:extLst>
          </p:cNvPr>
          <p:cNvSpPr txBox="1"/>
          <p:nvPr/>
        </p:nvSpPr>
        <p:spPr>
          <a:xfrm>
            <a:off x="762000" y="1611313"/>
            <a:ext cx="7280275" cy="1654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zh-CN" sz="3600" dirty="0">
                <a:solidFill>
                  <a:srgbClr val="2E7E38"/>
                </a:solidFill>
                <a:latin typeface="Times New Roman" panose="02020603050405020304" pitchFamily="18" charset="0"/>
                <a:ea typeface="方正胖娃简体" panose="03000509000000000000" pitchFamily="65" charset="-122"/>
                <a:cs typeface="Times New Roman" panose="02020603050405020304" pitchFamily="18" charset="0"/>
              </a:rPr>
              <a:t>ĐẠO ĐỨC</a:t>
            </a:r>
          </a:p>
          <a:p>
            <a:pPr algn="ctr">
              <a:lnSpc>
                <a:spcPct val="150000"/>
              </a:lnSpc>
              <a:defRPr/>
            </a:pPr>
            <a:r>
              <a:rPr lang="en-US" altLang="zh-CN" sz="3600" b="1" spc="135" dirty="0" err="1">
                <a:solidFill>
                  <a:srgbClr val="2E7E38"/>
                </a:solidFill>
                <a:latin typeface="Times New Roman" panose="02020603050405020304" pitchFamily="18" charset="0"/>
                <a:ea typeface="方正胖娃简体" panose="03000509000000000000" pitchFamily="65" charset="-122"/>
                <a:cs typeface="Times New Roman" panose="02020603050405020304" pitchFamily="18" charset="0"/>
              </a:rPr>
              <a:t>Thực</a:t>
            </a:r>
            <a:r>
              <a:rPr lang="en-US" altLang="zh-CN" sz="3600" b="1" spc="135" dirty="0">
                <a:solidFill>
                  <a:srgbClr val="2E7E38"/>
                </a:solidFill>
                <a:latin typeface="Times New Roman" panose="02020603050405020304" pitchFamily="18" charset="0"/>
                <a:ea typeface="方正胖娃简体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spc="135" dirty="0" err="1">
                <a:solidFill>
                  <a:srgbClr val="2E7E38"/>
                </a:solidFill>
                <a:latin typeface="Times New Roman" panose="02020603050405020304" pitchFamily="18" charset="0"/>
                <a:ea typeface="方正胖娃简体" panose="03000509000000000000" pitchFamily="65" charset="-122"/>
                <a:cs typeface="Times New Roman" panose="02020603050405020304" pitchFamily="18" charset="0"/>
              </a:rPr>
              <a:t>hành</a:t>
            </a:r>
            <a:r>
              <a:rPr lang="en-US" altLang="zh-CN" sz="3600" b="1" spc="135" dirty="0">
                <a:solidFill>
                  <a:srgbClr val="2E7E38"/>
                </a:solidFill>
                <a:latin typeface="Times New Roman" panose="02020603050405020304" pitchFamily="18" charset="0"/>
                <a:ea typeface="方正胖娃简体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spc="135" dirty="0" err="1">
                <a:solidFill>
                  <a:srgbClr val="2E7E38"/>
                </a:solidFill>
                <a:latin typeface="Times New Roman" panose="02020603050405020304" pitchFamily="18" charset="0"/>
                <a:ea typeface="方正胖娃简体" panose="03000509000000000000" pitchFamily="65" charset="-122"/>
                <a:cs typeface="Times New Roman" panose="02020603050405020304" pitchFamily="18" charset="0"/>
              </a:rPr>
              <a:t>kĩ</a:t>
            </a:r>
            <a:r>
              <a:rPr lang="en-US" altLang="zh-CN" sz="3600" b="1" spc="135" dirty="0">
                <a:solidFill>
                  <a:srgbClr val="2E7E38"/>
                </a:solidFill>
                <a:latin typeface="Times New Roman" panose="02020603050405020304" pitchFamily="18" charset="0"/>
                <a:ea typeface="方正胖娃简体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spc="135" dirty="0" err="1">
                <a:solidFill>
                  <a:srgbClr val="2E7E38"/>
                </a:solidFill>
                <a:latin typeface="Times New Roman" panose="02020603050405020304" pitchFamily="18" charset="0"/>
                <a:ea typeface="方正胖娃简体" panose="03000509000000000000" pitchFamily="65" charset="-122"/>
                <a:cs typeface="Times New Roman" panose="02020603050405020304" pitchFamily="18" charset="0"/>
              </a:rPr>
              <a:t>năng</a:t>
            </a:r>
            <a:r>
              <a:rPr lang="en-US" altLang="zh-CN" sz="3600" b="1" spc="135" dirty="0">
                <a:solidFill>
                  <a:srgbClr val="2E7E38"/>
                </a:solidFill>
                <a:latin typeface="Times New Roman" panose="02020603050405020304" pitchFamily="18" charset="0"/>
                <a:ea typeface="方正胖娃简体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spc="135" dirty="0" err="1">
                <a:solidFill>
                  <a:srgbClr val="2E7E38"/>
                </a:solidFill>
                <a:latin typeface="Times New Roman" panose="02020603050405020304" pitchFamily="18" charset="0"/>
                <a:ea typeface="方正胖娃简体" panose="03000509000000000000" pitchFamily="65" charset="-122"/>
                <a:cs typeface="Times New Roman" panose="02020603050405020304" pitchFamily="18" charset="0"/>
              </a:rPr>
              <a:t>giữa</a:t>
            </a:r>
            <a:r>
              <a:rPr lang="en-US" altLang="zh-CN" sz="3600" b="1" spc="135" dirty="0">
                <a:solidFill>
                  <a:srgbClr val="2E7E38"/>
                </a:solidFill>
                <a:latin typeface="Times New Roman" panose="02020603050405020304" pitchFamily="18" charset="0"/>
                <a:ea typeface="方正胖娃简体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spc="135" dirty="0" err="1">
                <a:solidFill>
                  <a:srgbClr val="2E7E38"/>
                </a:solidFill>
                <a:latin typeface="Times New Roman" panose="02020603050405020304" pitchFamily="18" charset="0"/>
                <a:ea typeface="方正胖娃简体" panose="03000509000000000000" pitchFamily="65" charset="-122"/>
                <a:cs typeface="Times New Roman" panose="02020603050405020304" pitchFamily="18" charset="0"/>
              </a:rPr>
              <a:t>học</a:t>
            </a:r>
            <a:r>
              <a:rPr lang="en-US" altLang="zh-CN" sz="3600" b="1" spc="135" dirty="0">
                <a:solidFill>
                  <a:srgbClr val="2E7E38"/>
                </a:solidFill>
                <a:latin typeface="Times New Roman" panose="02020603050405020304" pitchFamily="18" charset="0"/>
                <a:ea typeface="方正胖娃简体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spc="135" dirty="0" err="1">
                <a:solidFill>
                  <a:srgbClr val="2E7E38"/>
                </a:solidFill>
                <a:latin typeface="Times New Roman" panose="02020603050405020304" pitchFamily="18" charset="0"/>
                <a:ea typeface="方正胖娃简体" panose="03000509000000000000" pitchFamily="65" charset="-122"/>
                <a:cs typeface="Times New Roman" panose="02020603050405020304" pitchFamily="18" charset="0"/>
              </a:rPr>
              <a:t>kì</a:t>
            </a:r>
            <a:r>
              <a:rPr lang="en-US" altLang="zh-CN" sz="3600" b="1" spc="135" dirty="0">
                <a:solidFill>
                  <a:srgbClr val="2E7E38"/>
                </a:solidFill>
                <a:latin typeface="Times New Roman" panose="02020603050405020304" pitchFamily="18" charset="0"/>
                <a:ea typeface="方正胖娃简体" panose="03000509000000000000" pitchFamily="65" charset="-122"/>
                <a:cs typeface="Times New Roman" panose="02020603050405020304" pitchFamily="18" charset="0"/>
              </a:rPr>
              <a:t> I</a:t>
            </a:r>
            <a:endParaRPr lang="zh-CN" altLang="en-US" b="1" spc="135" dirty="0">
              <a:solidFill>
                <a:srgbClr val="6FA068"/>
              </a:solidFill>
              <a:latin typeface="Times New Roman" panose="02020603050405020304" pitchFamily="18" charset="0"/>
              <a:ea typeface="方正胖娃简体" panose="03000509000000000000" pitchFamily="65" charset="-122"/>
              <a:cs typeface="Times New Roman" panose="02020603050405020304" pitchFamily="18" charset="0"/>
            </a:endParaRPr>
          </a:p>
        </p:txBody>
      </p:sp>
      <p:pic>
        <p:nvPicPr>
          <p:cNvPr id="3076" name="图片 32" descr="c2b694ed49633963eb320821e33c9b8c">
            <a:extLst>
              <a:ext uri="{FF2B5EF4-FFF2-40B4-BE49-F238E27FC236}">
                <a16:creationId xmlns:a16="http://schemas.microsoft.com/office/drawing/2014/main" id="{0A87733B-2854-47C4-B55E-7BD746AD02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810000"/>
            <a:ext cx="3152775" cy="290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>
            <a:extLst>
              <a:ext uri="{FF2B5EF4-FFF2-40B4-BE49-F238E27FC236}">
                <a16:creationId xmlns:a16="http://schemas.microsoft.com/office/drawing/2014/main" id="{417B13FF-C037-4D05-9D2B-1B86FB98058C}"/>
              </a:ext>
            </a:extLst>
          </p:cNvPr>
          <p:cNvGrpSpPr>
            <a:grpSpLocks/>
          </p:cNvGrpSpPr>
          <p:nvPr/>
        </p:nvGrpSpPr>
        <p:grpSpPr bwMode="auto">
          <a:xfrm>
            <a:off x="92075" y="461963"/>
            <a:ext cx="1187450" cy="1150937"/>
            <a:chOff x="11295" y="1307"/>
            <a:chExt cx="3874" cy="4046"/>
          </a:xfrm>
        </p:grpSpPr>
        <p:pic>
          <p:nvPicPr>
            <p:cNvPr id="7183" name="图片 8" descr="f7d30ea4b628d33971365e72821aa1c5">
              <a:extLst>
                <a:ext uri="{FF2B5EF4-FFF2-40B4-BE49-F238E27FC236}">
                  <a16:creationId xmlns:a16="http://schemas.microsoft.com/office/drawing/2014/main" id="{E2B8D161-AB3C-40F5-9102-6EEA0A46AA3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85" t="7870" r="18794" b="24954"/>
            <a:stretch>
              <a:fillRect/>
            </a:stretch>
          </p:blipFill>
          <p:spPr bwMode="auto">
            <a:xfrm>
              <a:off x="11295" y="1307"/>
              <a:ext cx="3874" cy="40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84" name="文本框 10">
              <a:extLst>
                <a:ext uri="{FF2B5EF4-FFF2-40B4-BE49-F238E27FC236}">
                  <a16:creationId xmlns:a16="http://schemas.microsoft.com/office/drawing/2014/main" id="{5CA75B8F-EB45-46A0-A874-5E9F94C4DC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840000">
              <a:off x="12314" y="2295"/>
              <a:ext cx="2229" cy="1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CN" sz="2800">
                  <a:latin typeface="锐字工房洪荒之光中黑简1.0"/>
                  <a:ea typeface="锐字工房洪荒之光中黑简1.0"/>
                  <a:cs typeface="锐字工房洪荒之光中黑简1.0"/>
                </a:rPr>
                <a:t>1</a:t>
              </a:r>
            </a:p>
          </p:txBody>
        </p:sp>
      </p:grpSp>
      <p:pic>
        <p:nvPicPr>
          <p:cNvPr id="7171" name="图片 29" descr="8b0fccb2e21d61b25266c16d7d822443">
            <a:extLst>
              <a:ext uri="{FF2B5EF4-FFF2-40B4-BE49-F238E27FC236}">
                <a16:creationId xmlns:a16="http://schemas.microsoft.com/office/drawing/2014/main" id="{18E2BC0B-55E4-4149-8C5F-5072721E3E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42"/>
          <a:stretch>
            <a:fillRect/>
          </a:stretch>
        </p:blipFill>
        <p:spPr bwMode="auto">
          <a:xfrm>
            <a:off x="6997700" y="1036638"/>
            <a:ext cx="2160588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组合 7">
            <a:extLst>
              <a:ext uri="{FF2B5EF4-FFF2-40B4-BE49-F238E27FC236}">
                <a16:creationId xmlns:a16="http://schemas.microsoft.com/office/drawing/2014/main" id="{2B75D72F-0634-4E4C-B455-F4D6FB74C7E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257425"/>
            <a:ext cx="7488238" cy="3767138"/>
            <a:chOff x="1984" y="753"/>
            <a:chExt cx="10627" cy="4951"/>
          </a:xfrm>
        </p:grpSpPr>
        <p:grpSp>
          <p:nvGrpSpPr>
            <p:cNvPr id="6" name="组合 5">
              <a:extLst>
                <a:ext uri="{FF2B5EF4-FFF2-40B4-BE49-F238E27FC236}">
                  <a16:creationId xmlns:a16="http://schemas.microsoft.com/office/drawing/2014/main" id="{0AF36D33-710B-4BF5-9419-AC601A76FC38}"/>
                </a:ext>
              </a:extLst>
            </p:cNvPr>
            <p:cNvGrpSpPr/>
            <p:nvPr/>
          </p:nvGrpSpPr>
          <p:grpSpPr>
            <a:xfrm>
              <a:off x="1984" y="2431"/>
              <a:ext cx="3273" cy="3273"/>
              <a:chOff x="2915816" y="843558"/>
              <a:chExt cx="2078516" cy="2078516"/>
            </a:xfrm>
            <a:solidFill>
              <a:srgbClr val="F2A849"/>
            </a:solidFill>
          </p:grpSpPr>
          <p:sp>
            <p:nvSpPr>
              <p:cNvPr id="2" name="八角星 1">
                <a:extLst>
                  <a:ext uri="{FF2B5EF4-FFF2-40B4-BE49-F238E27FC236}">
                    <a16:creationId xmlns:a16="http://schemas.microsoft.com/office/drawing/2014/main" id="{852D02F7-47A8-418A-A2AD-E352A22507F6}"/>
                  </a:ext>
                </a:extLst>
              </p:cNvPr>
              <p:cNvSpPr/>
              <p:nvPr/>
            </p:nvSpPr>
            <p:spPr>
              <a:xfrm>
                <a:off x="2915816" y="843558"/>
                <a:ext cx="2078516" cy="2078516"/>
              </a:xfrm>
              <a:custGeom>
                <a:avLst/>
                <a:gdLst/>
                <a:ahLst/>
                <a:cxnLst/>
                <a:rect l="l" t="t" r="r" b="b"/>
                <a:pathLst>
                  <a:path w="2078516" h="2078516">
                    <a:moveTo>
                      <a:pt x="820426" y="1876814"/>
                    </a:moveTo>
                    <a:cubicBezTo>
                      <a:pt x="890140" y="1896078"/>
                      <a:pt x="963566" y="1905783"/>
                      <a:pt x="1039258" y="1905783"/>
                    </a:cubicBezTo>
                    <a:cubicBezTo>
                      <a:pt x="1114950" y="1905783"/>
                      <a:pt x="1188375" y="1896078"/>
                      <a:pt x="1258088" y="1876815"/>
                    </a:cubicBezTo>
                    <a:lnTo>
                      <a:pt x="1200197" y="2064805"/>
                    </a:lnTo>
                    <a:cubicBezTo>
                      <a:pt x="1147883" y="2074273"/>
                      <a:pt x="1094066" y="2078516"/>
                      <a:pt x="1039258" y="2078516"/>
                    </a:cubicBezTo>
                    <a:cubicBezTo>
                      <a:pt x="984450" y="2078516"/>
                      <a:pt x="930632" y="2074273"/>
                      <a:pt x="878317" y="2064805"/>
                    </a:cubicBezTo>
                    <a:close/>
                    <a:moveTo>
                      <a:pt x="1784786" y="1474013"/>
                    </a:moveTo>
                    <a:lnTo>
                      <a:pt x="1878287" y="1650728"/>
                    </a:lnTo>
                    <a:cubicBezTo>
                      <a:pt x="1815529" y="1738606"/>
                      <a:pt x="1738606" y="1815529"/>
                      <a:pt x="1650728" y="1878286"/>
                    </a:cubicBezTo>
                    <a:lnTo>
                      <a:pt x="1474014" y="1784785"/>
                    </a:lnTo>
                    <a:cubicBezTo>
                      <a:pt x="1604814" y="1712553"/>
                      <a:pt x="1712554" y="1604813"/>
                      <a:pt x="1784786" y="1474013"/>
                    </a:cubicBezTo>
                    <a:close/>
                    <a:moveTo>
                      <a:pt x="293730" y="1474012"/>
                    </a:moveTo>
                    <a:cubicBezTo>
                      <a:pt x="365962" y="1604812"/>
                      <a:pt x="473702" y="1712553"/>
                      <a:pt x="604502" y="1784785"/>
                    </a:cubicBezTo>
                    <a:lnTo>
                      <a:pt x="427788" y="1878286"/>
                    </a:lnTo>
                    <a:cubicBezTo>
                      <a:pt x="339909" y="1815528"/>
                      <a:pt x="262986" y="1738605"/>
                      <a:pt x="200229" y="1650726"/>
                    </a:cubicBezTo>
                    <a:close/>
                    <a:moveTo>
                      <a:pt x="1876814" y="820426"/>
                    </a:moveTo>
                    <a:lnTo>
                      <a:pt x="2064805" y="878317"/>
                    </a:lnTo>
                    <a:cubicBezTo>
                      <a:pt x="2074273" y="930632"/>
                      <a:pt x="2078516" y="984450"/>
                      <a:pt x="2078516" y="1039258"/>
                    </a:cubicBezTo>
                    <a:cubicBezTo>
                      <a:pt x="2078516" y="1094066"/>
                      <a:pt x="2074274" y="1147883"/>
                      <a:pt x="2064805" y="1200197"/>
                    </a:cubicBezTo>
                    <a:lnTo>
                      <a:pt x="1876815" y="1258088"/>
                    </a:lnTo>
                    <a:cubicBezTo>
                      <a:pt x="1896078" y="1188374"/>
                      <a:pt x="1905783" y="1114950"/>
                      <a:pt x="1905783" y="1039258"/>
                    </a:cubicBezTo>
                    <a:cubicBezTo>
                      <a:pt x="1905783" y="963566"/>
                      <a:pt x="1896078" y="890140"/>
                      <a:pt x="1876814" y="820426"/>
                    </a:cubicBezTo>
                    <a:close/>
                    <a:moveTo>
                      <a:pt x="201702" y="820426"/>
                    </a:moveTo>
                    <a:cubicBezTo>
                      <a:pt x="182438" y="890140"/>
                      <a:pt x="172733" y="963566"/>
                      <a:pt x="172733" y="1039258"/>
                    </a:cubicBezTo>
                    <a:cubicBezTo>
                      <a:pt x="172733" y="1114950"/>
                      <a:pt x="182438" y="1188375"/>
                      <a:pt x="201702" y="1258089"/>
                    </a:cubicBezTo>
                    <a:lnTo>
                      <a:pt x="13711" y="1200198"/>
                    </a:lnTo>
                    <a:cubicBezTo>
                      <a:pt x="4243" y="1147883"/>
                      <a:pt x="0" y="1094066"/>
                      <a:pt x="0" y="1039258"/>
                    </a:cubicBezTo>
                    <a:cubicBezTo>
                      <a:pt x="0" y="984449"/>
                      <a:pt x="4243" y="930632"/>
                      <a:pt x="13712" y="878317"/>
                    </a:cubicBezTo>
                    <a:close/>
                    <a:moveTo>
                      <a:pt x="1650726" y="200229"/>
                    </a:moveTo>
                    <a:cubicBezTo>
                      <a:pt x="1738605" y="262986"/>
                      <a:pt x="1815528" y="339909"/>
                      <a:pt x="1878286" y="427788"/>
                    </a:cubicBezTo>
                    <a:lnTo>
                      <a:pt x="1784785" y="604502"/>
                    </a:lnTo>
                    <a:cubicBezTo>
                      <a:pt x="1712553" y="473702"/>
                      <a:pt x="1604813" y="365962"/>
                      <a:pt x="1474012" y="293730"/>
                    </a:cubicBezTo>
                    <a:close/>
                    <a:moveTo>
                      <a:pt x="427790" y="200229"/>
                    </a:moveTo>
                    <a:lnTo>
                      <a:pt x="604504" y="293730"/>
                    </a:lnTo>
                    <a:cubicBezTo>
                      <a:pt x="473703" y="365962"/>
                      <a:pt x="365962" y="473703"/>
                      <a:pt x="293730" y="604503"/>
                    </a:cubicBezTo>
                    <a:lnTo>
                      <a:pt x="200229" y="427789"/>
                    </a:lnTo>
                    <a:cubicBezTo>
                      <a:pt x="262987" y="339910"/>
                      <a:pt x="339910" y="262987"/>
                      <a:pt x="427790" y="200229"/>
                    </a:cubicBezTo>
                    <a:close/>
                    <a:moveTo>
                      <a:pt x="1039258" y="0"/>
                    </a:moveTo>
                    <a:cubicBezTo>
                      <a:pt x="1094066" y="0"/>
                      <a:pt x="1147883" y="4243"/>
                      <a:pt x="1200198" y="13711"/>
                    </a:cubicBezTo>
                    <a:lnTo>
                      <a:pt x="1258089" y="201702"/>
                    </a:lnTo>
                    <a:cubicBezTo>
                      <a:pt x="1188375" y="182438"/>
                      <a:pt x="1114950" y="172733"/>
                      <a:pt x="1039258" y="172733"/>
                    </a:cubicBezTo>
                    <a:cubicBezTo>
                      <a:pt x="963566" y="172733"/>
                      <a:pt x="890140" y="182438"/>
                      <a:pt x="820426" y="201702"/>
                    </a:cubicBezTo>
                    <a:lnTo>
                      <a:pt x="878317" y="13711"/>
                    </a:lnTo>
                    <a:cubicBezTo>
                      <a:pt x="930632" y="4243"/>
                      <a:pt x="984450" y="0"/>
                      <a:pt x="1039258" y="0"/>
                    </a:cubicBezTo>
                    <a:close/>
                  </a:path>
                </a:pathLst>
              </a:custGeom>
              <a:solidFill>
                <a:srgbClr val="00B050"/>
              </a:solidFill>
              <a:ln w="25400" cap="flat" cmpd="sng" algn="ctr">
                <a:noFill/>
                <a:prstDash val="solid"/>
              </a:ln>
              <a:effectLst/>
            </p:spPr>
            <p:style>
              <a:lnRef idx="2">
                <a:srgbClr val="4F81BD">
                  <a:shade val="50000"/>
                </a:srgbClr>
              </a:lnRef>
              <a:fillRef idx="1">
                <a:srgbClr val="4F81BD"/>
              </a:fillRef>
              <a:effectRef idx="0">
                <a:srgbClr val="4F81BD"/>
              </a:effectRef>
              <a:fontRef idx="minor">
                <a:sysClr val="window" lastClr="FFFFFF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/>
              </a:p>
            </p:txBody>
          </p:sp>
          <p:sp>
            <p:nvSpPr>
              <p:cNvPr id="3" name="同心圆 2">
                <a:extLst>
                  <a:ext uri="{FF2B5EF4-FFF2-40B4-BE49-F238E27FC236}">
                    <a16:creationId xmlns:a16="http://schemas.microsoft.com/office/drawing/2014/main" id="{4F6B3B3A-36A6-4F74-88F3-51627500035B}"/>
                  </a:ext>
                </a:extLst>
              </p:cNvPr>
              <p:cNvSpPr/>
              <p:nvPr/>
            </p:nvSpPr>
            <p:spPr>
              <a:xfrm>
                <a:off x="3083655" y="998289"/>
                <a:ext cx="1735528" cy="1783292"/>
              </a:xfrm>
              <a:prstGeom prst="donut">
                <a:avLst>
                  <a:gd name="adj" fmla="val 5109"/>
                </a:avLst>
              </a:prstGeom>
              <a:solidFill>
                <a:srgbClr val="00B050"/>
              </a:solidFill>
              <a:ln w="25400" cap="flat" cmpd="sng" algn="ctr">
                <a:noFill/>
                <a:prstDash val="solid"/>
              </a:ln>
              <a:effectLst/>
            </p:spPr>
            <p:style>
              <a:lnRef idx="2">
                <a:srgbClr val="4F81BD">
                  <a:shade val="50000"/>
                </a:srgbClr>
              </a:lnRef>
              <a:fillRef idx="1">
                <a:srgbClr val="4F81BD"/>
              </a:fillRef>
              <a:effectRef idx="0">
                <a:srgbClr val="4F81BD"/>
              </a:effectRef>
              <a:fontRef idx="minor">
                <a:sysClr val="window" lastClr="FFFFFF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4710CE00-A492-4BA5-BCC4-C4D56C19BB7F}"/>
                </a:ext>
              </a:extLst>
            </p:cNvPr>
            <p:cNvGrpSpPr/>
            <p:nvPr/>
          </p:nvGrpSpPr>
          <p:grpSpPr>
            <a:xfrm rot="19989476">
              <a:off x="4912" y="1990"/>
              <a:ext cx="3005" cy="3121"/>
              <a:chOff x="5709005" y="1987832"/>
              <a:chExt cx="1908212" cy="1982547"/>
            </a:xfrm>
            <a:solidFill>
              <a:srgbClr val="F2A849"/>
            </a:solidFill>
          </p:grpSpPr>
          <p:sp>
            <p:nvSpPr>
              <p:cNvPr id="7" name="六角星 6">
                <a:extLst>
                  <a:ext uri="{FF2B5EF4-FFF2-40B4-BE49-F238E27FC236}">
                    <a16:creationId xmlns:a16="http://schemas.microsoft.com/office/drawing/2014/main" id="{B4CAD012-9A1E-4CF1-BE85-C492EB887B7C}"/>
                  </a:ext>
                </a:extLst>
              </p:cNvPr>
              <p:cNvSpPr/>
              <p:nvPr/>
            </p:nvSpPr>
            <p:spPr>
              <a:xfrm>
                <a:off x="5709005" y="1987832"/>
                <a:ext cx="1908212" cy="1982547"/>
              </a:xfrm>
              <a:custGeom>
                <a:avLst/>
                <a:gdLst/>
                <a:ahLst/>
                <a:cxnLst/>
                <a:rect l="l" t="t" r="r" b="b"/>
                <a:pathLst>
                  <a:path w="1769952" h="1870302">
                    <a:moveTo>
                      <a:pt x="680519" y="1569349"/>
                    </a:moveTo>
                    <a:cubicBezTo>
                      <a:pt x="744265" y="1593275"/>
                      <a:pt x="813305" y="1604539"/>
                      <a:pt x="884976" y="1604539"/>
                    </a:cubicBezTo>
                    <a:cubicBezTo>
                      <a:pt x="956647" y="1604539"/>
                      <a:pt x="1025687" y="1593275"/>
                      <a:pt x="1089434" y="1569349"/>
                    </a:cubicBezTo>
                    <a:lnTo>
                      <a:pt x="987151" y="1864473"/>
                    </a:lnTo>
                    <a:cubicBezTo>
                      <a:pt x="953617" y="1868430"/>
                      <a:pt x="919515" y="1870302"/>
                      <a:pt x="884976" y="1870302"/>
                    </a:cubicBezTo>
                    <a:cubicBezTo>
                      <a:pt x="850437" y="1870302"/>
                      <a:pt x="816336" y="1868430"/>
                      <a:pt x="782801" y="1864473"/>
                    </a:cubicBezTo>
                    <a:close/>
                    <a:moveTo>
                      <a:pt x="1544942" y="1028622"/>
                    </a:moveTo>
                    <a:lnTo>
                      <a:pt x="1769952" y="1235457"/>
                    </a:lnTo>
                    <a:cubicBezTo>
                      <a:pt x="1744124" y="1314289"/>
                      <a:pt x="1707320" y="1388154"/>
                      <a:pt x="1661819" y="1455697"/>
                    </a:cubicBezTo>
                    <a:lnTo>
                      <a:pt x="1368813" y="1395745"/>
                    </a:lnTo>
                    <a:cubicBezTo>
                      <a:pt x="1463802" y="1297986"/>
                      <a:pt x="1527963" y="1170611"/>
                      <a:pt x="1544942" y="1028622"/>
                    </a:cubicBezTo>
                    <a:close/>
                    <a:moveTo>
                      <a:pt x="225011" y="1028622"/>
                    </a:moveTo>
                    <a:cubicBezTo>
                      <a:pt x="241989" y="1170611"/>
                      <a:pt x="306151" y="1297986"/>
                      <a:pt x="401140" y="1395745"/>
                    </a:cubicBezTo>
                    <a:lnTo>
                      <a:pt x="108134" y="1455697"/>
                    </a:lnTo>
                    <a:cubicBezTo>
                      <a:pt x="62633" y="1388154"/>
                      <a:pt x="25829" y="1314289"/>
                      <a:pt x="0" y="1235457"/>
                    </a:cubicBezTo>
                    <a:close/>
                    <a:moveTo>
                      <a:pt x="1661819" y="414605"/>
                    </a:moveTo>
                    <a:cubicBezTo>
                      <a:pt x="1707320" y="482148"/>
                      <a:pt x="1744124" y="556014"/>
                      <a:pt x="1769952" y="634845"/>
                    </a:cubicBezTo>
                    <a:lnTo>
                      <a:pt x="1544942" y="841680"/>
                    </a:lnTo>
                    <a:cubicBezTo>
                      <a:pt x="1527963" y="699691"/>
                      <a:pt x="1463802" y="572317"/>
                      <a:pt x="1368813" y="474558"/>
                    </a:cubicBezTo>
                    <a:close/>
                    <a:moveTo>
                      <a:pt x="108134" y="414605"/>
                    </a:moveTo>
                    <a:lnTo>
                      <a:pt x="401140" y="474558"/>
                    </a:lnTo>
                    <a:cubicBezTo>
                      <a:pt x="306151" y="572317"/>
                      <a:pt x="241989" y="699691"/>
                      <a:pt x="225011" y="841680"/>
                    </a:cubicBezTo>
                    <a:lnTo>
                      <a:pt x="0" y="634845"/>
                    </a:lnTo>
                    <a:cubicBezTo>
                      <a:pt x="25829" y="556014"/>
                      <a:pt x="62633" y="482148"/>
                      <a:pt x="108134" y="414605"/>
                    </a:cubicBezTo>
                    <a:close/>
                    <a:moveTo>
                      <a:pt x="884976" y="0"/>
                    </a:moveTo>
                    <a:cubicBezTo>
                      <a:pt x="919515" y="0"/>
                      <a:pt x="953617" y="1873"/>
                      <a:pt x="987151" y="5830"/>
                    </a:cubicBezTo>
                    <a:lnTo>
                      <a:pt x="1089433" y="300953"/>
                    </a:lnTo>
                    <a:cubicBezTo>
                      <a:pt x="1025687" y="277027"/>
                      <a:pt x="956647" y="265763"/>
                      <a:pt x="884976" y="265763"/>
                    </a:cubicBezTo>
                    <a:cubicBezTo>
                      <a:pt x="813305" y="265763"/>
                      <a:pt x="744265" y="277027"/>
                      <a:pt x="680519" y="300953"/>
                    </a:cubicBezTo>
                    <a:lnTo>
                      <a:pt x="782801" y="5830"/>
                    </a:lnTo>
                    <a:cubicBezTo>
                      <a:pt x="816336" y="1873"/>
                      <a:pt x="850437" y="0"/>
                      <a:pt x="884976" y="0"/>
                    </a:cubicBezTo>
                    <a:close/>
                  </a:path>
                </a:pathLst>
              </a:custGeom>
              <a:solidFill>
                <a:srgbClr val="FFEE03"/>
              </a:solidFill>
              <a:ln w="25400" cap="flat" cmpd="sng" algn="ctr">
                <a:noFill/>
                <a:prstDash val="solid"/>
              </a:ln>
              <a:effectLst/>
            </p:spPr>
            <p:style>
              <a:lnRef idx="2">
                <a:srgbClr val="4F81BD">
                  <a:shade val="50000"/>
                </a:srgbClr>
              </a:lnRef>
              <a:fillRef idx="1">
                <a:srgbClr val="4F81BD"/>
              </a:fillRef>
              <a:effectRef idx="0">
                <a:srgbClr val="4F81BD"/>
              </a:effectRef>
              <a:fontRef idx="minor">
                <a:sysClr val="window" lastClr="FFFFFF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/>
              </a:p>
            </p:txBody>
          </p:sp>
          <p:sp>
            <p:nvSpPr>
              <p:cNvPr id="5" name="同心圆 4">
                <a:extLst>
                  <a:ext uri="{FF2B5EF4-FFF2-40B4-BE49-F238E27FC236}">
                    <a16:creationId xmlns:a16="http://schemas.microsoft.com/office/drawing/2014/main" id="{F38C70F1-260B-4F20-8AD9-E25F14671A1D}"/>
                  </a:ext>
                </a:extLst>
              </p:cNvPr>
              <p:cNvSpPr/>
              <p:nvPr/>
            </p:nvSpPr>
            <p:spPr>
              <a:xfrm>
                <a:off x="5926395" y="2238907"/>
                <a:ext cx="1489920" cy="1452455"/>
              </a:xfrm>
              <a:prstGeom prst="donut">
                <a:avLst>
                  <a:gd name="adj" fmla="val 6238"/>
                </a:avLst>
              </a:prstGeom>
              <a:solidFill>
                <a:srgbClr val="FFEE03"/>
              </a:solidFill>
              <a:ln w="25400" cap="flat" cmpd="sng" algn="ctr">
                <a:noFill/>
                <a:prstDash val="solid"/>
              </a:ln>
              <a:effectLst/>
            </p:spPr>
            <p:style>
              <a:lnRef idx="2">
                <a:srgbClr val="4F81BD">
                  <a:shade val="50000"/>
                </a:srgbClr>
              </a:lnRef>
              <a:fillRef idx="1">
                <a:srgbClr val="4F81BD"/>
              </a:fillRef>
              <a:effectRef idx="0">
                <a:srgbClr val="4F81BD"/>
              </a:effectRef>
              <a:fontRef idx="minor">
                <a:sysClr val="window" lastClr="FFFFFF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13" name="组合 12">
              <a:extLst>
                <a:ext uri="{FF2B5EF4-FFF2-40B4-BE49-F238E27FC236}">
                  <a16:creationId xmlns:a16="http://schemas.microsoft.com/office/drawing/2014/main" id="{AB860F08-B784-4BCC-AD82-E1FE40595BB4}"/>
                </a:ext>
              </a:extLst>
            </p:cNvPr>
            <p:cNvGrpSpPr/>
            <p:nvPr/>
          </p:nvGrpSpPr>
          <p:grpSpPr>
            <a:xfrm rot="20557778">
              <a:off x="9730" y="753"/>
              <a:ext cx="2881" cy="2610"/>
              <a:chOff x="2779980" y="465243"/>
              <a:chExt cx="1829896" cy="1657947"/>
            </a:xfrm>
            <a:solidFill>
              <a:srgbClr val="F2A849"/>
            </a:solidFill>
          </p:grpSpPr>
          <p:sp>
            <p:nvSpPr>
              <p:cNvPr id="14" name="八角星 1">
                <a:extLst>
                  <a:ext uri="{FF2B5EF4-FFF2-40B4-BE49-F238E27FC236}">
                    <a16:creationId xmlns:a16="http://schemas.microsoft.com/office/drawing/2014/main" id="{43456D4B-02F3-4994-967E-478C867E99B8}"/>
                  </a:ext>
                </a:extLst>
              </p:cNvPr>
              <p:cNvSpPr/>
              <p:nvPr/>
            </p:nvSpPr>
            <p:spPr>
              <a:xfrm>
                <a:off x="2779980" y="465243"/>
                <a:ext cx="1829896" cy="1657947"/>
              </a:xfrm>
              <a:custGeom>
                <a:avLst/>
                <a:gdLst/>
                <a:ahLst/>
                <a:cxnLst/>
                <a:rect l="l" t="t" r="r" b="b"/>
                <a:pathLst>
                  <a:path w="2078516" h="2078516">
                    <a:moveTo>
                      <a:pt x="820426" y="1876814"/>
                    </a:moveTo>
                    <a:cubicBezTo>
                      <a:pt x="890140" y="1896078"/>
                      <a:pt x="963566" y="1905783"/>
                      <a:pt x="1039258" y="1905783"/>
                    </a:cubicBezTo>
                    <a:cubicBezTo>
                      <a:pt x="1114950" y="1905783"/>
                      <a:pt x="1188375" y="1896078"/>
                      <a:pt x="1258088" y="1876815"/>
                    </a:cubicBezTo>
                    <a:lnTo>
                      <a:pt x="1200197" y="2064805"/>
                    </a:lnTo>
                    <a:cubicBezTo>
                      <a:pt x="1147883" y="2074273"/>
                      <a:pt x="1094066" y="2078516"/>
                      <a:pt x="1039258" y="2078516"/>
                    </a:cubicBezTo>
                    <a:cubicBezTo>
                      <a:pt x="984450" y="2078516"/>
                      <a:pt x="930632" y="2074273"/>
                      <a:pt x="878317" y="2064805"/>
                    </a:cubicBezTo>
                    <a:close/>
                    <a:moveTo>
                      <a:pt x="1784786" y="1474013"/>
                    </a:moveTo>
                    <a:lnTo>
                      <a:pt x="1878287" y="1650728"/>
                    </a:lnTo>
                    <a:cubicBezTo>
                      <a:pt x="1815529" y="1738606"/>
                      <a:pt x="1738606" y="1815529"/>
                      <a:pt x="1650728" y="1878286"/>
                    </a:cubicBezTo>
                    <a:lnTo>
                      <a:pt x="1474014" y="1784785"/>
                    </a:lnTo>
                    <a:cubicBezTo>
                      <a:pt x="1604814" y="1712553"/>
                      <a:pt x="1712554" y="1604813"/>
                      <a:pt x="1784786" y="1474013"/>
                    </a:cubicBezTo>
                    <a:close/>
                    <a:moveTo>
                      <a:pt x="293730" y="1474012"/>
                    </a:moveTo>
                    <a:cubicBezTo>
                      <a:pt x="365962" y="1604812"/>
                      <a:pt x="473702" y="1712553"/>
                      <a:pt x="604502" y="1784785"/>
                    </a:cubicBezTo>
                    <a:lnTo>
                      <a:pt x="427788" y="1878286"/>
                    </a:lnTo>
                    <a:cubicBezTo>
                      <a:pt x="339909" y="1815528"/>
                      <a:pt x="262986" y="1738605"/>
                      <a:pt x="200229" y="1650726"/>
                    </a:cubicBezTo>
                    <a:close/>
                    <a:moveTo>
                      <a:pt x="1876814" y="820426"/>
                    </a:moveTo>
                    <a:lnTo>
                      <a:pt x="2064805" y="878317"/>
                    </a:lnTo>
                    <a:cubicBezTo>
                      <a:pt x="2074273" y="930632"/>
                      <a:pt x="2078516" y="984450"/>
                      <a:pt x="2078516" y="1039258"/>
                    </a:cubicBezTo>
                    <a:cubicBezTo>
                      <a:pt x="2078516" y="1094066"/>
                      <a:pt x="2074274" y="1147883"/>
                      <a:pt x="2064805" y="1200197"/>
                    </a:cubicBezTo>
                    <a:lnTo>
                      <a:pt x="1876815" y="1258088"/>
                    </a:lnTo>
                    <a:cubicBezTo>
                      <a:pt x="1896078" y="1188374"/>
                      <a:pt x="1905783" y="1114950"/>
                      <a:pt x="1905783" y="1039258"/>
                    </a:cubicBezTo>
                    <a:cubicBezTo>
                      <a:pt x="1905783" y="963566"/>
                      <a:pt x="1896078" y="890140"/>
                      <a:pt x="1876814" y="820426"/>
                    </a:cubicBezTo>
                    <a:close/>
                    <a:moveTo>
                      <a:pt x="201702" y="820426"/>
                    </a:moveTo>
                    <a:cubicBezTo>
                      <a:pt x="182438" y="890140"/>
                      <a:pt x="172733" y="963566"/>
                      <a:pt x="172733" y="1039258"/>
                    </a:cubicBezTo>
                    <a:cubicBezTo>
                      <a:pt x="172733" y="1114950"/>
                      <a:pt x="182438" y="1188375"/>
                      <a:pt x="201702" y="1258089"/>
                    </a:cubicBezTo>
                    <a:lnTo>
                      <a:pt x="13711" y="1200198"/>
                    </a:lnTo>
                    <a:cubicBezTo>
                      <a:pt x="4243" y="1147883"/>
                      <a:pt x="0" y="1094066"/>
                      <a:pt x="0" y="1039258"/>
                    </a:cubicBezTo>
                    <a:cubicBezTo>
                      <a:pt x="0" y="984449"/>
                      <a:pt x="4243" y="930632"/>
                      <a:pt x="13712" y="878317"/>
                    </a:cubicBezTo>
                    <a:close/>
                    <a:moveTo>
                      <a:pt x="1650726" y="200229"/>
                    </a:moveTo>
                    <a:cubicBezTo>
                      <a:pt x="1738605" y="262986"/>
                      <a:pt x="1815528" y="339909"/>
                      <a:pt x="1878286" y="427788"/>
                    </a:cubicBezTo>
                    <a:lnTo>
                      <a:pt x="1784785" y="604502"/>
                    </a:lnTo>
                    <a:cubicBezTo>
                      <a:pt x="1712553" y="473702"/>
                      <a:pt x="1604813" y="365962"/>
                      <a:pt x="1474012" y="293730"/>
                    </a:cubicBezTo>
                    <a:close/>
                    <a:moveTo>
                      <a:pt x="427790" y="200229"/>
                    </a:moveTo>
                    <a:lnTo>
                      <a:pt x="604504" y="293730"/>
                    </a:lnTo>
                    <a:cubicBezTo>
                      <a:pt x="473703" y="365962"/>
                      <a:pt x="365962" y="473703"/>
                      <a:pt x="293730" y="604503"/>
                    </a:cubicBezTo>
                    <a:lnTo>
                      <a:pt x="200229" y="427789"/>
                    </a:lnTo>
                    <a:cubicBezTo>
                      <a:pt x="262987" y="339910"/>
                      <a:pt x="339910" y="262987"/>
                      <a:pt x="427790" y="200229"/>
                    </a:cubicBezTo>
                    <a:close/>
                    <a:moveTo>
                      <a:pt x="1039258" y="0"/>
                    </a:moveTo>
                    <a:cubicBezTo>
                      <a:pt x="1094066" y="0"/>
                      <a:pt x="1147883" y="4243"/>
                      <a:pt x="1200198" y="13711"/>
                    </a:cubicBezTo>
                    <a:lnTo>
                      <a:pt x="1258089" y="201702"/>
                    </a:lnTo>
                    <a:cubicBezTo>
                      <a:pt x="1188375" y="182438"/>
                      <a:pt x="1114950" y="172733"/>
                      <a:pt x="1039258" y="172733"/>
                    </a:cubicBezTo>
                    <a:cubicBezTo>
                      <a:pt x="963566" y="172733"/>
                      <a:pt x="890140" y="182438"/>
                      <a:pt x="820426" y="201702"/>
                    </a:cubicBezTo>
                    <a:lnTo>
                      <a:pt x="878317" y="13711"/>
                    </a:lnTo>
                    <a:cubicBezTo>
                      <a:pt x="930632" y="4243"/>
                      <a:pt x="984450" y="0"/>
                      <a:pt x="1039258" y="0"/>
                    </a:cubicBezTo>
                    <a:close/>
                  </a:path>
                </a:pathLst>
              </a:custGeom>
              <a:solidFill>
                <a:srgbClr val="FFFF00"/>
              </a:solidFill>
              <a:ln w="25400" cap="flat" cmpd="sng" algn="ctr">
                <a:noFill/>
                <a:prstDash val="solid"/>
              </a:ln>
              <a:effectLst/>
            </p:spPr>
            <p:style>
              <a:lnRef idx="2">
                <a:srgbClr val="4F81BD">
                  <a:shade val="50000"/>
                </a:srgbClr>
              </a:lnRef>
              <a:fillRef idx="1">
                <a:srgbClr val="4F81BD"/>
              </a:fillRef>
              <a:effectRef idx="0">
                <a:srgbClr val="4F81BD"/>
              </a:effectRef>
              <a:fontRef idx="minor">
                <a:sysClr val="window" lastClr="FFFFFF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/>
              </a:p>
            </p:txBody>
          </p:sp>
          <p:sp>
            <p:nvSpPr>
              <p:cNvPr id="15" name="同心圆 14">
                <a:extLst>
                  <a:ext uri="{FF2B5EF4-FFF2-40B4-BE49-F238E27FC236}">
                    <a16:creationId xmlns:a16="http://schemas.microsoft.com/office/drawing/2014/main" id="{D1D6C71A-B379-4F5B-9544-172C370C420D}"/>
                  </a:ext>
                </a:extLst>
              </p:cNvPr>
              <p:cNvSpPr/>
              <p:nvPr/>
            </p:nvSpPr>
            <p:spPr>
              <a:xfrm>
                <a:off x="2931953" y="599810"/>
                <a:ext cx="1519012" cy="1386803"/>
              </a:xfrm>
              <a:prstGeom prst="donut">
                <a:avLst>
                  <a:gd name="adj" fmla="val 5109"/>
                </a:avLst>
              </a:prstGeom>
              <a:solidFill>
                <a:srgbClr val="FFFF00"/>
              </a:solidFill>
              <a:ln w="25400" cap="flat" cmpd="sng" algn="ctr">
                <a:noFill/>
                <a:prstDash val="solid"/>
              </a:ln>
              <a:effectLst/>
            </p:spPr>
            <p:style>
              <a:lnRef idx="2">
                <a:srgbClr val="4F81BD">
                  <a:shade val="50000"/>
                </a:srgbClr>
              </a:lnRef>
              <a:fillRef idx="1">
                <a:srgbClr val="4F81BD"/>
              </a:fillRef>
              <a:effectRef idx="0">
                <a:srgbClr val="4F81BD"/>
              </a:effectRef>
              <a:fontRef idx="minor">
                <a:sysClr val="window" lastClr="FFFFFF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16" name="组合 15">
              <a:extLst>
                <a:ext uri="{FF2B5EF4-FFF2-40B4-BE49-F238E27FC236}">
                  <a16:creationId xmlns:a16="http://schemas.microsoft.com/office/drawing/2014/main" id="{E4CB7F5F-DCA5-475B-A6B4-5BCD1364BB44}"/>
                </a:ext>
              </a:extLst>
            </p:cNvPr>
            <p:cNvGrpSpPr/>
            <p:nvPr/>
          </p:nvGrpSpPr>
          <p:grpSpPr>
            <a:xfrm rot="19801086">
              <a:off x="7718" y="2466"/>
              <a:ext cx="3063" cy="3012"/>
              <a:chOff x="5847264" y="1987832"/>
              <a:chExt cx="1945465" cy="1912914"/>
            </a:xfrm>
            <a:solidFill>
              <a:srgbClr val="F2A849"/>
            </a:solidFill>
          </p:grpSpPr>
          <p:sp>
            <p:nvSpPr>
              <p:cNvPr id="17" name="六角星 6">
                <a:extLst>
                  <a:ext uri="{FF2B5EF4-FFF2-40B4-BE49-F238E27FC236}">
                    <a16:creationId xmlns:a16="http://schemas.microsoft.com/office/drawing/2014/main" id="{38B65BEA-4072-4AAC-8322-17D2DCCFCD76}"/>
                  </a:ext>
                </a:extLst>
              </p:cNvPr>
              <p:cNvSpPr/>
              <p:nvPr/>
            </p:nvSpPr>
            <p:spPr>
              <a:xfrm>
                <a:off x="5847264" y="1987832"/>
                <a:ext cx="1945465" cy="1912914"/>
              </a:xfrm>
              <a:custGeom>
                <a:avLst/>
                <a:gdLst/>
                <a:ahLst/>
                <a:cxnLst/>
                <a:rect l="l" t="t" r="r" b="b"/>
                <a:pathLst>
                  <a:path w="1769952" h="1870302">
                    <a:moveTo>
                      <a:pt x="680519" y="1569349"/>
                    </a:moveTo>
                    <a:cubicBezTo>
                      <a:pt x="744265" y="1593275"/>
                      <a:pt x="813305" y="1604539"/>
                      <a:pt x="884976" y="1604539"/>
                    </a:cubicBezTo>
                    <a:cubicBezTo>
                      <a:pt x="956647" y="1604539"/>
                      <a:pt x="1025687" y="1593275"/>
                      <a:pt x="1089434" y="1569349"/>
                    </a:cubicBezTo>
                    <a:lnTo>
                      <a:pt x="987151" y="1864473"/>
                    </a:lnTo>
                    <a:cubicBezTo>
                      <a:pt x="953617" y="1868430"/>
                      <a:pt x="919515" y="1870302"/>
                      <a:pt x="884976" y="1870302"/>
                    </a:cubicBezTo>
                    <a:cubicBezTo>
                      <a:pt x="850437" y="1870302"/>
                      <a:pt x="816336" y="1868430"/>
                      <a:pt x="782801" y="1864473"/>
                    </a:cubicBezTo>
                    <a:close/>
                    <a:moveTo>
                      <a:pt x="1544942" y="1028622"/>
                    </a:moveTo>
                    <a:lnTo>
                      <a:pt x="1769952" y="1235457"/>
                    </a:lnTo>
                    <a:cubicBezTo>
                      <a:pt x="1744124" y="1314289"/>
                      <a:pt x="1707320" y="1388154"/>
                      <a:pt x="1661819" y="1455697"/>
                    </a:cubicBezTo>
                    <a:lnTo>
                      <a:pt x="1368813" y="1395745"/>
                    </a:lnTo>
                    <a:cubicBezTo>
                      <a:pt x="1463802" y="1297986"/>
                      <a:pt x="1527963" y="1170611"/>
                      <a:pt x="1544942" y="1028622"/>
                    </a:cubicBezTo>
                    <a:close/>
                    <a:moveTo>
                      <a:pt x="225011" y="1028622"/>
                    </a:moveTo>
                    <a:cubicBezTo>
                      <a:pt x="241989" y="1170611"/>
                      <a:pt x="306151" y="1297986"/>
                      <a:pt x="401140" y="1395745"/>
                    </a:cubicBezTo>
                    <a:lnTo>
                      <a:pt x="108134" y="1455697"/>
                    </a:lnTo>
                    <a:cubicBezTo>
                      <a:pt x="62633" y="1388154"/>
                      <a:pt x="25829" y="1314289"/>
                      <a:pt x="0" y="1235457"/>
                    </a:cubicBezTo>
                    <a:close/>
                    <a:moveTo>
                      <a:pt x="1661819" y="414605"/>
                    </a:moveTo>
                    <a:cubicBezTo>
                      <a:pt x="1707320" y="482148"/>
                      <a:pt x="1744124" y="556014"/>
                      <a:pt x="1769952" y="634845"/>
                    </a:cubicBezTo>
                    <a:lnTo>
                      <a:pt x="1544942" y="841680"/>
                    </a:lnTo>
                    <a:cubicBezTo>
                      <a:pt x="1527963" y="699691"/>
                      <a:pt x="1463802" y="572317"/>
                      <a:pt x="1368813" y="474558"/>
                    </a:cubicBezTo>
                    <a:close/>
                    <a:moveTo>
                      <a:pt x="108134" y="414605"/>
                    </a:moveTo>
                    <a:lnTo>
                      <a:pt x="401140" y="474558"/>
                    </a:lnTo>
                    <a:cubicBezTo>
                      <a:pt x="306151" y="572317"/>
                      <a:pt x="241989" y="699691"/>
                      <a:pt x="225011" y="841680"/>
                    </a:cubicBezTo>
                    <a:lnTo>
                      <a:pt x="0" y="634845"/>
                    </a:lnTo>
                    <a:cubicBezTo>
                      <a:pt x="25829" y="556014"/>
                      <a:pt x="62633" y="482148"/>
                      <a:pt x="108134" y="414605"/>
                    </a:cubicBezTo>
                    <a:close/>
                    <a:moveTo>
                      <a:pt x="884976" y="0"/>
                    </a:moveTo>
                    <a:cubicBezTo>
                      <a:pt x="919515" y="0"/>
                      <a:pt x="953617" y="1873"/>
                      <a:pt x="987151" y="5830"/>
                    </a:cubicBezTo>
                    <a:lnTo>
                      <a:pt x="1089433" y="300953"/>
                    </a:lnTo>
                    <a:cubicBezTo>
                      <a:pt x="1025687" y="277027"/>
                      <a:pt x="956647" y="265763"/>
                      <a:pt x="884976" y="265763"/>
                    </a:cubicBezTo>
                    <a:cubicBezTo>
                      <a:pt x="813305" y="265763"/>
                      <a:pt x="744265" y="277027"/>
                      <a:pt x="680519" y="300953"/>
                    </a:cubicBezTo>
                    <a:lnTo>
                      <a:pt x="782801" y="5830"/>
                    </a:lnTo>
                    <a:cubicBezTo>
                      <a:pt x="816336" y="1873"/>
                      <a:pt x="850437" y="0"/>
                      <a:pt x="884976" y="0"/>
                    </a:cubicBezTo>
                    <a:close/>
                  </a:path>
                </a:pathLst>
              </a:custGeom>
              <a:solidFill>
                <a:srgbClr val="00B050"/>
              </a:solidFill>
              <a:ln w="25400" cap="flat" cmpd="sng" algn="ctr">
                <a:noFill/>
                <a:prstDash val="solid"/>
              </a:ln>
              <a:effectLst/>
            </p:spPr>
            <p:style>
              <a:lnRef idx="2">
                <a:srgbClr val="4F81BD">
                  <a:shade val="50000"/>
                </a:srgbClr>
              </a:lnRef>
              <a:fillRef idx="1">
                <a:srgbClr val="4F81BD"/>
              </a:fillRef>
              <a:effectRef idx="0">
                <a:srgbClr val="4F81BD"/>
              </a:effectRef>
              <a:fontRef idx="minor">
                <a:sysClr val="window" lastClr="FFFFFF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/>
              </a:p>
            </p:txBody>
          </p:sp>
          <p:sp>
            <p:nvSpPr>
              <p:cNvPr id="18" name="同心圆 17">
                <a:extLst>
                  <a:ext uri="{FF2B5EF4-FFF2-40B4-BE49-F238E27FC236}">
                    <a16:creationId xmlns:a16="http://schemas.microsoft.com/office/drawing/2014/main" id="{AD723FA2-7856-4A98-B759-3B67F3F10DFE}"/>
                  </a:ext>
                </a:extLst>
              </p:cNvPr>
              <p:cNvSpPr/>
              <p:nvPr/>
            </p:nvSpPr>
            <p:spPr>
              <a:xfrm>
                <a:off x="6057568" y="2248044"/>
                <a:ext cx="1519299" cy="1383441"/>
              </a:xfrm>
              <a:prstGeom prst="donut">
                <a:avLst>
                  <a:gd name="adj" fmla="val 6238"/>
                </a:avLst>
              </a:prstGeom>
              <a:solidFill>
                <a:srgbClr val="00B050"/>
              </a:solidFill>
              <a:ln w="25400" cap="flat" cmpd="sng" algn="ctr">
                <a:noFill/>
                <a:prstDash val="solid"/>
              </a:ln>
              <a:effectLst/>
            </p:spPr>
            <p:style>
              <a:lnRef idx="2">
                <a:srgbClr val="4F81BD">
                  <a:shade val="50000"/>
                </a:srgbClr>
              </a:lnRef>
              <a:fillRef idx="1">
                <a:srgbClr val="4F81BD"/>
              </a:fillRef>
              <a:effectRef idx="0">
                <a:srgbClr val="4F81BD"/>
              </a:effectRef>
              <a:fontRef idx="minor">
                <a:sysClr val="window" lastClr="FFFFFF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>
                  <a:solidFill>
                    <a:sysClr val="windowText" lastClr="000000"/>
                  </a:solidFill>
                </a:endParaRPr>
              </a:p>
            </p:txBody>
          </p:sp>
        </p:grpSp>
      </p:grpSp>
      <p:pic>
        <p:nvPicPr>
          <p:cNvPr id="7173" name="图片 32" descr="129e31cd37098471b19ff0d691246199">
            <a:extLst>
              <a:ext uri="{FF2B5EF4-FFF2-40B4-BE49-F238E27FC236}">
                <a16:creationId xmlns:a16="http://schemas.microsoft.com/office/drawing/2014/main" id="{57613CD1-A344-4B5A-8313-26A0114B58F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513" y="1427163"/>
            <a:ext cx="2243137" cy="224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文本框 9">
            <a:extLst>
              <a:ext uri="{FF2B5EF4-FFF2-40B4-BE49-F238E27FC236}">
                <a16:creationId xmlns:a16="http://schemas.microsoft.com/office/drawing/2014/main" id="{D68A751F-18F8-4C1C-A53D-CBC25CA92DEE}"/>
              </a:ext>
            </a:extLst>
          </p:cNvPr>
          <p:cNvSpPr txBox="1"/>
          <p:nvPr/>
        </p:nvSpPr>
        <p:spPr>
          <a:xfrm>
            <a:off x="1212850" y="573088"/>
            <a:ext cx="57070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Chia </a:t>
            </a:r>
            <a:r>
              <a:rPr lang="en-US" altLang="zh-CN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sẻ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kiến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thức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đã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học</a:t>
            </a:r>
            <a:endParaRPr lang="zh-CN" altLang="en-US" sz="4000" b="1" spc="225" dirty="0">
              <a:solidFill>
                <a:srgbClr val="FF0000"/>
              </a:solidFill>
              <a:latin typeface="Times New Roman" panose="02020603050405020304" pitchFamily="18" charset="0"/>
              <a:ea typeface="字体管家天蝎座" panose="00020600040101010101" charset="-122"/>
              <a:cs typeface="Times New Roman" panose="02020603050405020304" pitchFamily="18" charset="0"/>
            </a:endParaRPr>
          </a:p>
        </p:txBody>
      </p:sp>
      <p:sp>
        <p:nvSpPr>
          <p:cNvPr id="36" name="文本框 23">
            <a:extLst>
              <a:ext uri="{FF2B5EF4-FFF2-40B4-BE49-F238E27FC236}">
                <a16:creationId xmlns:a16="http://schemas.microsoft.com/office/drawing/2014/main" id="{9CDD3764-B140-4D23-ADE0-6EF3A051FE33}"/>
              </a:ext>
            </a:extLst>
          </p:cNvPr>
          <p:cNvSpPr txBox="1"/>
          <p:nvPr/>
        </p:nvSpPr>
        <p:spPr>
          <a:xfrm>
            <a:off x="930275" y="4332288"/>
            <a:ext cx="1811338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Trung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thực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trong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học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tập</a:t>
            </a:r>
            <a:endParaRPr lang="zh-CN" altLang="en-US" sz="2400" b="1" spc="225" dirty="0">
              <a:solidFill>
                <a:srgbClr val="2E7E38"/>
              </a:solidFill>
              <a:latin typeface="Times New Roman" panose="02020603050405020304" pitchFamily="18" charset="0"/>
              <a:ea typeface="字体管家天蝎座" panose="00020600040101010101" charset="-122"/>
              <a:cs typeface="Times New Roman" panose="02020603050405020304" pitchFamily="18" charset="0"/>
            </a:endParaRPr>
          </a:p>
        </p:txBody>
      </p:sp>
      <p:sp>
        <p:nvSpPr>
          <p:cNvPr id="37" name="文本框 23">
            <a:extLst>
              <a:ext uri="{FF2B5EF4-FFF2-40B4-BE49-F238E27FC236}">
                <a16:creationId xmlns:a16="http://schemas.microsoft.com/office/drawing/2014/main" id="{6AB680B6-A043-4459-9041-5F656E4EEDAC}"/>
              </a:ext>
            </a:extLst>
          </p:cNvPr>
          <p:cNvSpPr txBox="1"/>
          <p:nvPr/>
        </p:nvSpPr>
        <p:spPr>
          <a:xfrm>
            <a:off x="6350000" y="2846388"/>
            <a:ext cx="1627188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Tiết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kiệm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tiền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của</a:t>
            </a:r>
            <a:endParaRPr lang="zh-CN" altLang="en-US" sz="2400" b="1" spc="225" dirty="0">
              <a:solidFill>
                <a:srgbClr val="2E7E38"/>
              </a:solidFill>
              <a:latin typeface="Times New Roman" panose="02020603050405020304" pitchFamily="18" charset="0"/>
              <a:ea typeface="字体管家天蝎座" panose="00020600040101010101" charset="-122"/>
              <a:cs typeface="Times New Roman" panose="02020603050405020304" pitchFamily="18" charset="0"/>
            </a:endParaRPr>
          </a:p>
        </p:txBody>
      </p:sp>
      <p:sp>
        <p:nvSpPr>
          <p:cNvPr id="38" name="文本框 23">
            <a:extLst>
              <a:ext uri="{FF2B5EF4-FFF2-40B4-BE49-F238E27FC236}">
                <a16:creationId xmlns:a16="http://schemas.microsoft.com/office/drawing/2014/main" id="{1155F403-9D11-4F21-BEAA-F2BFB68660A3}"/>
              </a:ext>
            </a:extLst>
          </p:cNvPr>
          <p:cNvSpPr txBox="1"/>
          <p:nvPr/>
        </p:nvSpPr>
        <p:spPr>
          <a:xfrm>
            <a:off x="2955925" y="3830638"/>
            <a:ext cx="1806575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Vượt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khó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trong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học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tập</a:t>
            </a:r>
            <a:endParaRPr lang="zh-CN" altLang="en-US" sz="2400" b="1" spc="225" dirty="0">
              <a:solidFill>
                <a:srgbClr val="2E7E38"/>
              </a:solidFill>
              <a:latin typeface="Times New Roman" panose="02020603050405020304" pitchFamily="18" charset="0"/>
              <a:ea typeface="字体管家天蝎座" panose="00020600040101010101" charset="-122"/>
              <a:cs typeface="Times New Roman" panose="02020603050405020304" pitchFamily="18" charset="0"/>
            </a:endParaRPr>
          </a:p>
        </p:txBody>
      </p:sp>
      <p:sp>
        <p:nvSpPr>
          <p:cNvPr id="39" name="文本框 23">
            <a:extLst>
              <a:ext uri="{FF2B5EF4-FFF2-40B4-BE49-F238E27FC236}">
                <a16:creationId xmlns:a16="http://schemas.microsoft.com/office/drawing/2014/main" id="{8681F83F-F591-4622-8901-57758C7E7CFA}"/>
              </a:ext>
            </a:extLst>
          </p:cNvPr>
          <p:cNvSpPr txBox="1"/>
          <p:nvPr/>
        </p:nvSpPr>
        <p:spPr>
          <a:xfrm>
            <a:off x="4937125" y="4330700"/>
            <a:ext cx="1698625" cy="844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Biết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bày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tỏ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ý </a:t>
            </a:r>
            <a:r>
              <a:rPr lang="en-US" altLang="zh-CN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kiến</a:t>
            </a:r>
            <a:endParaRPr lang="zh-CN" altLang="en-US" sz="2400" b="1" spc="225" dirty="0">
              <a:solidFill>
                <a:srgbClr val="2E7E38"/>
              </a:solidFill>
              <a:latin typeface="Times New Roman" panose="02020603050405020304" pitchFamily="18" charset="0"/>
              <a:ea typeface="字体管家天蝎座" panose="0002060004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图片 4">
            <a:extLst>
              <a:ext uri="{FF2B5EF4-FFF2-40B4-BE49-F238E27FC236}">
                <a16:creationId xmlns:a16="http://schemas.microsoft.com/office/drawing/2014/main" id="{3F6FB6AA-8B5F-45F5-A896-F85C264DF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8" y="2439988"/>
            <a:ext cx="3578225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DAB84572-E66E-483C-BF13-1CA191175B40}"/>
              </a:ext>
            </a:extLst>
          </p:cNvPr>
          <p:cNvCxnSpPr/>
          <p:nvPr/>
        </p:nvCxnSpPr>
        <p:spPr>
          <a:xfrm>
            <a:off x="4646613" y="1611313"/>
            <a:ext cx="3660775" cy="0"/>
          </a:xfrm>
          <a:prstGeom prst="line">
            <a:avLst/>
          </a:prstGeom>
          <a:ln>
            <a:solidFill>
              <a:srgbClr val="2E7E38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44" name="组合 11">
            <a:extLst>
              <a:ext uri="{FF2B5EF4-FFF2-40B4-BE49-F238E27FC236}">
                <a16:creationId xmlns:a16="http://schemas.microsoft.com/office/drawing/2014/main" id="{0523682F-C784-4122-9B22-416B7C8BF13A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28600"/>
            <a:ext cx="2143125" cy="2238375"/>
            <a:chOff x="11295" y="1307"/>
            <a:chExt cx="3874" cy="4046"/>
          </a:xfrm>
        </p:grpSpPr>
        <p:pic>
          <p:nvPicPr>
            <p:cNvPr id="10246" name="图片 8" descr="f7d30ea4b628d33971365e72821aa1c5">
              <a:extLst>
                <a:ext uri="{FF2B5EF4-FFF2-40B4-BE49-F238E27FC236}">
                  <a16:creationId xmlns:a16="http://schemas.microsoft.com/office/drawing/2014/main" id="{3E8C5C9B-4FDA-4CBE-B65A-D0CB643A160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85" t="7870" r="18794" b="24954"/>
            <a:stretch>
              <a:fillRect/>
            </a:stretch>
          </p:blipFill>
          <p:spPr bwMode="auto">
            <a:xfrm>
              <a:off x="11295" y="1307"/>
              <a:ext cx="3874" cy="40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47" name="文本框 10">
              <a:extLst>
                <a:ext uri="{FF2B5EF4-FFF2-40B4-BE49-F238E27FC236}">
                  <a16:creationId xmlns:a16="http://schemas.microsoft.com/office/drawing/2014/main" id="{7EC2CB33-8BE5-40B1-87DC-A2205BC707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840000">
              <a:off x="12314" y="2269"/>
              <a:ext cx="2229" cy="1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CN" sz="6000">
                  <a:latin typeface="锐字工房洪荒之光中黑简1.0"/>
                  <a:ea typeface="锐字工房洪荒之光中黑简1.0"/>
                  <a:cs typeface="锐字工房洪荒之光中黑简1.0"/>
                </a:rPr>
                <a:t>2</a:t>
              </a:r>
            </a:p>
          </p:txBody>
        </p:sp>
      </p:grpSp>
      <p:sp>
        <p:nvSpPr>
          <p:cNvPr id="35" name="文本框 9">
            <a:extLst>
              <a:ext uri="{FF2B5EF4-FFF2-40B4-BE49-F238E27FC236}">
                <a16:creationId xmlns:a16="http://schemas.microsoft.com/office/drawing/2014/main" id="{006B8CD2-CB0B-43E2-99A8-3795454FC7CE}"/>
              </a:ext>
            </a:extLst>
          </p:cNvPr>
          <p:cNvSpPr txBox="1"/>
          <p:nvPr/>
        </p:nvSpPr>
        <p:spPr>
          <a:xfrm>
            <a:off x="661988" y="1701800"/>
            <a:ext cx="6446837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6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Luyện</a:t>
            </a:r>
            <a:r>
              <a:rPr lang="en-US" altLang="zh-CN" sz="6000" b="1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6000" b="1" spc="225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tập</a:t>
            </a:r>
            <a:endParaRPr lang="zh-CN" altLang="en-US" sz="6000" b="1" spc="225" dirty="0">
              <a:solidFill>
                <a:srgbClr val="FF0000"/>
              </a:solidFill>
              <a:ea typeface="字体管家天蝎座" panose="00020600040101010101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>
            <a:extLst>
              <a:ext uri="{FF2B5EF4-FFF2-40B4-BE49-F238E27FC236}">
                <a16:creationId xmlns:a16="http://schemas.microsoft.com/office/drawing/2014/main" id="{9689ECB5-A99F-462E-8C54-1F481166A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536700"/>
            <a:ext cx="8839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en-US" altLang="en-US" sz="2800" b="1" i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5123" name="Rectangle 5">
            <a:extLst>
              <a:ext uri="{FF2B5EF4-FFF2-40B4-BE49-F238E27FC236}">
                <a16:creationId xmlns:a16="http://schemas.microsoft.com/office/drawing/2014/main" id="{58CCD494-15DD-40B1-AE7B-8B39B3B48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286000"/>
            <a:ext cx="8382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0000CC"/>
                </a:solidFill>
                <a:latin typeface="+mj-lt"/>
              </a:rPr>
              <a:t>a. Tự lực làm bài trong giờ kiểm tra.</a:t>
            </a:r>
            <a:endParaRPr lang="en-US" altLang="en-US" sz="28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124" name="Rectangle 6">
            <a:extLst>
              <a:ext uri="{FF2B5EF4-FFF2-40B4-BE49-F238E27FC236}">
                <a16:creationId xmlns:a16="http://schemas.microsoft.com/office/drawing/2014/main" id="{64B761E3-50B0-4B69-B15A-FE42FC16B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276600"/>
            <a:ext cx="805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altLang="en-US" sz="2800">
                <a:solidFill>
                  <a:srgbClr val="0000CC"/>
                </a:solidFill>
                <a:latin typeface="+mj-lt"/>
              </a:rPr>
              <a:t>b. Không cho bạn chép bài của mình trong giờ kiểm tra.</a:t>
            </a:r>
            <a:endParaRPr lang="en-US" altLang="en-US" sz="28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18791" name="Rectangle 7">
            <a:extLst>
              <a:ext uri="{FF2B5EF4-FFF2-40B4-BE49-F238E27FC236}">
                <a16:creationId xmlns:a16="http://schemas.microsoft.com/office/drawing/2014/main" id="{B2279A9E-6DE5-49F1-9D19-A72284E0A0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5486400"/>
            <a:ext cx="81343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2800" dirty="0">
                <a:solidFill>
                  <a:srgbClr val="0000FF"/>
                </a:solidFill>
                <a:latin typeface="+mj-lt"/>
              </a:rPr>
              <a:t>e.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Giấu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điểm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kém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chỉ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báo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điểm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tốt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với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bố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mẹ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</a:p>
        </p:txBody>
      </p:sp>
      <p:sp>
        <p:nvSpPr>
          <p:cNvPr id="5126" name="Rectangle 8">
            <a:extLst>
              <a:ext uri="{FF2B5EF4-FFF2-40B4-BE49-F238E27FC236}">
                <a16:creationId xmlns:a16="http://schemas.microsoft.com/office/drawing/2014/main" id="{17CA08E0-1A0D-4B0C-8B3A-384C91584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724400"/>
            <a:ext cx="8534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altLang="en-US" sz="2800">
                <a:solidFill>
                  <a:srgbClr val="0000CC"/>
                </a:solidFill>
                <a:latin typeface="+mj-lt"/>
              </a:rPr>
              <a:t>d. Không nên giấu dốt, chỗ nào ch</a:t>
            </a:r>
            <a:r>
              <a:rPr lang="vi-VN" altLang="en-US" sz="2800">
                <a:solidFill>
                  <a:srgbClr val="0000CC"/>
                </a:solidFill>
                <a:latin typeface="+mj-lt"/>
              </a:rPr>
              <a:t>ư</a:t>
            </a:r>
            <a:r>
              <a:rPr lang="en-US" altLang="en-US" sz="2800">
                <a:solidFill>
                  <a:srgbClr val="0000CC"/>
                </a:solidFill>
                <a:latin typeface="+mj-lt"/>
              </a:rPr>
              <a:t>a hiểu nên hỏi bạn bè và thầy cô giáo. </a:t>
            </a:r>
            <a:endParaRPr lang="en-US" altLang="en-US" sz="28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127" name="Rectangle 9">
            <a:extLst>
              <a:ext uri="{FF2B5EF4-FFF2-40B4-BE49-F238E27FC236}">
                <a16:creationId xmlns:a16="http://schemas.microsoft.com/office/drawing/2014/main" id="{BCC9618D-6C10-47AD-A47C-157EB72FC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038600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altLang="en-US" sz="2800">
                <a:solidFill>
                  <a:srgbClr val="0000FF"/>
                </a:solidFill>
                <a:latin typeface="+mj-lt"/>
              </a:rPr>
              <a:t>c. Bài tập nào khó nên nhờ bố mẹ làm hộ rồi chép vào.</a:t>
            </a:r>
          </a:p>
        </p:txBody>
      </p:sp>
      <p:sp>
        <p:nvSpPr>
          <p:cNvPr id="5128" name="Rectangle 10">
            <a:extLst>
              <a:ext uri="{FF2B5EF4-FFF2-40B4-BE49-F238E27FC236}">
                <a16:creationId xmlns:a16="http://schemas.microsoft.com/office/drawing/2014/main" id="{AEB357AA-2028-4798-B449-BAEB0F9FF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362200"/>
            <a:ext cx="533400" cy="457200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 altLang="en-US">
              <a:latin typeface="+mj-lt"/>
            </a:endParaRPr>
          </a:p>
        </p:txBody>
      </p:sp>
      <p:sp>
        <p:nvSpPr>
          <p:cNvPr id="5129" name="Rectangle 11">
            <a:extLst>
              <a:ext uri="{FF2B5EF4-FFF2-40B4-BE49-F238E27FC236}">
                <a16:creationId xmlns:a16="http://schemas.microsoft.com/office/drawing/2014/main" id="{D697CF87-AD79-4A3A-8579-481D14E20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124200"/>
            <a:ext cx="533400" cy="457200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 altLang="en-US">
              <a:latin typeface="+mj-lt"/>
            </a:endParaRPr>
          </a:p>
        </p:txBody>
      </p:sp>
      <p:sp>
        <p:nvSpPr>
          <p:cNvPr id="5130" name="Rectangle 12">
            <a:extLst>
              <a:ext uri="{FF2B5EF4-FFF2-40B4-BE49-F238E27FC236}">
                <a16:creationId xmlns:a16="http://schemas.microsoft.com/office/drawing/2014/main" id="{02058973-9E72-4AB0-A07C-53C48FFBE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038600"/>
            <a:ext cx="533400" cy="457200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 altLang="en-US">
              <a:latin typeface="+mj-lt"/>
            </a:endParaRPr>
          </a:p>
        </p:txBody>
      </p:sp>
      <p:sp>
        <p:nvSpPr>
          <p:cNvPr id="5131" name="Rectangle 13">
            <a:extLst>
              <a:ext uri="{FF2B5EF4-FFF2-40B4-BE49-F238E27FC236}">
                <a16:creationId xmlns:a16="http://schemas.microsoft.com/office/drawing/2014/main" id="{0BE76401-9973-4B8C-8CA3-4A088BC10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724400"/>
            <a:ext cx="533400" cy="457200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 altLang="en-US">
              <a:latin typeface="+mj-lt"/>
            </a:endParaRPr>
          </a:p>
        </p:txBody>
      </p:sp>
      <p:sp>
        <p:nvSpPr>
          <p:cNvPr id="5132" name="Rectangle 14">
            <a:extLst>
              <a:ext uri="{FF2B5EF4-FFF2-40B4-BE49-F238E27FC236}">
                <a16:creationId xmlns:a16="http://schemas.microsoft.com/office/drawing/2014/main" id="{2035E529-3E3D-4A22-9855-50E7EC16F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5562600"/>
            <a:ext cx="533400" cy="457200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 altLang="en-US">
              <a:latin typeface="+mj-lt"/>
            </a:endParaRPr>
          </a:p>
        </p:txBody>
      </p:sp>
      <p:sp>
        <p:nvSpPr>
          <p:cNvPr id="5133" name="Rectangle 21">
            <a:extLst>
              <a:ext uri="{FF2B5EF4-FFF2-40B4-BE49-F238E27FC236}">
                <a16:creationId xmlns:a16="http://schemas.microsoft.com/office/drawing/2014/main" id="{8A78C8F4-EA84-4B95-8D74-406F8D4A41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075" y="1371600"/>
            <a:ext cx="8839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n-US" altLang="en-US" sz="2800" b="1" i="1">
                <a:solidFill>
                  <a:srgbClr val="CC3300"/>
                </a:solidFill>
                <a:latin typeface="+mj-lt"/>
              </a:rPr>
              <a:t>(Đánh dấu + vào trước việc làm nên làm; </a:t>
            </a:r>
            <a:br>
              <a:rPr lang="en-US" altLang="en-US" sz="2800" b="1" i="1">
                <a:solidFill>
                  <a:srgbClr val="CC3300"/>
                </a:solidFill>
                <a:latin typeface="+mj-lt"/>
              </a:rPr>
            </a:br>
            <a:r>
              <a:rPr lang="en-US" altLang="en-US" sz="2800" b="1" i="1">
                <a:solidFill>
                  <a:srgbClr val="CC3300"/>
                </a:solidFill>
                <a:latin typeface="+mj-lt"/>
              </a:rPr>
              <a:t>đánh dấu – vào trước hành vi không nên làm)</a:t>
            </a:r>
          </a:p>
        </p:txBody>
      </p:sp>
      <p:sp>
        <p:nvSpPr>
          <p:cNvPr id="5134" name="Rectangle 22">
            <a:extLst>
              <a:ext uri="{FF2B5EF4-FFF2-40B4-BE49-F238E27FC236}">
                <a16:creationId xmlns:a16="http://schemas.microsoft.com/office/drawing/2014/main" id="{769BF932-C731-4AC2-8370-CBD9E9928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" y="457200"/>
            <a:ext cx="8915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n-US" altLang="en-US" sz="2800" b="1" i="1" u="sng" dirty="0">
                <a:solidFill>
                  <a:srgbClr val="0000FF"/>
                </a:solidFill>
                <a:latin typeface="+mj-lt"/>
              </a:rPr>
              <a:t>Bài tập 1</a:t>
            </a:r>
            <a:r>
              <a:rPr lang="en-US" altLang="en-US" sz="2800" b="1" i="1" dirty="0">
                <a:solidFill>
                  <a:srgbClr val="0000FF"/>
                </a:solidFill>
                <a:latin typeface="+mj-lt"/>
              </a:rPr>
              <a:t>:Theo em hành vi, việc làm nào dưới đây là đúng và</a:t>
            </a:r>
            <a:r>
              <a:rPr lang="en-US" altLang="en-US" sz="4400" b="1" i="1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altLang="en-US" sz="2800" b="1" i="1" dirty="0">
                <a:solidFill>
                  <a:srgbClr val="0000FF"/>
                </a:solidFill>
                <a:latin typeface="+mj-lt"/>
              </a:rPr>
              <a:t>nên làm</a:t>
            </a:r>
            <a:r>
              <a:rPr lang="en-US" altLang="en-US" sz="2800" b="1" i="1" dirty="0">
                <a:solidFill>
                  <a:srgbClr val="0000CC"/>
                </a:solidFill>
                <a:latin typeface="+mj-lt"/>
              </a:rPr>
              <a:t>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6B887DC9-B0D5-435E-AF79-20F133AAA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536700"/>
            <a:ext cx="8839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defRPr/>
            </a:pPr>
            <a:endParaRPr lang="en-US" altLang="en-US" sz="2800" b="1" i="1">
              <a:solidFill>
                <a:srgbClr val="0000CC"/>
              </a:solidFill>
              <a:latin typeface="+mj-lt"/>
            </a:endParaRPr>
          </a:p>
        </p:txBody>
      </p:sp>
      <p:sp>
        <p:nvSpPr>
          <p:cNvPr id="6147" name="Rectangle 5">
            <a:extLst>
              <a:ext uri="{FF2B5EF4-FFF2-40B4-BE49-F238E27FC236}">
                <a16:creationId xmlns:a16="http://schemas.microsoft.com/office/drawing/2014/main" id="{05F9A513-DC17-4A63-A2A1-1844824B4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286000"/>
            <a:ext cx="8382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altLang="en-US" sz="2800">
                <a:solidFill>
                  <a:srgbClr val="0000CC"/>
                </a:solidFill>
                <a:latin typeface="+mj-lt"/>
              </a:rPr>
              <a:t>a. Tự lực làm bài trong giờ kiểm tra.</a:t>
            </a:r>
            <a:endParaRPr lang="en-US" altLang="en-US" sz="28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148" name="Rectangle 6">
            <a:extLst>
              <a:ext uri="{FF2B5EF4-FFF2-40B4-BE49-F238E27FC236}">
                <a16:creationId xmlns:a16="http://schemas.microsoft.com/office/drawing/2014/main" id="{ABFC9400-0320-4FDF-A6E0-284BB75F4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276600"/>
            <a:ext cx="805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altLang="en-US" sz="2800">
                <a:solidFill>
                  <a:srgbClr val="0000CC"/>
                </a:solidFill>
                <a:latin typeface="+mj-lt"/>
              </a:rPr>
              <a:t>b. Không cho bạn chép bài của mình trong giờ kiểm tra.</a:t>
            </a:r>
            <a:endParaRPr lang="en-US" altLang="en-US" sz="28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18791" name="Rectangle 7">
            <a:extLst>
              <a:ext uri="{FF2B5EF4-FFF2-40B4-BE49-F238E27FC236}">
                <a16:creationId xmlns:a16="http://schemas.microsoft.com/office/drawing/2014/main" id="{ED5C9A7B-6AD1-4578-AFE6-C5670D279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0" y="5486400"/>
            <a:ext cx="81343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sz="2800" dirty="0">
                <a:solidFill>
                  <a:srgbClr val="0000FF"/>
                </a:solidFill>
                <a:latin typeface="+mj-lt"/>
              </a:rPr>
              <a:t>e.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Giấu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điểm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kém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chỉ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báo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điểm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tốt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với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bố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+mj-lt"/>
              </a:rPr>
              <a:t>mẹ</a:t>
            </a:r>
            <a:r>
              <a:rPr lang="en-US" sz="2800" dirty="0">
                <a:solidFill>
                  <a:srgbClr val="0000FF"/>
                </a:solidFill>
                <a:latin typeface="+mj-lt"/>
              </a:rPr>
              <a:t> </a:t>
            </a:r>
          </a:p>
        </p:txBody>
      </p:sp>
      <p:sp>
        <p:nvSpPr>
          <p:cNvPr id="6150" name="Rectangle 8">
            <a:extLst>
              <a:ext uri="{FF2B5EF4-FFF2-40B4-BE49-F238E27FC236}">
                <a16:creationId xmlns:a16="http://schemas.microsoft.com/office/drawing/2014/main" id="{93D51477-C561-4310-A297-2366A1C72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724400"/>
            <a:ext cx="8534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altLang="en-US" sz="2800">
                <a:solidFill>
                  <a:srgbClr val="0000CC"/>
                </a:solidFill>
                <a:latin typeface="+mj-lt"/>
              </a:rPr>
              <a:t>d. Không nên giấu dốt, chỗ nào ch</a:t>
            </a:r>
            <a:r>
              <a:rPr lang="vi-VN" altLang="en-US" sz="2800">
                <a:solidFill>
                  <a:srgbClr val="0000CC"/>
                </a:solidFill>
                <a:latin typeface="+mj-lt"/>
              </a:rPr>
              <a:t>ư</a:t>
            </a:r>
            <a:r>
              <a:rPr lang="en-US" altLang="en-US" sz="2800">
                <a:solidFill>
                  <a:srgbClr val="0000CC"/>
                </a:solidFill>
                <a:latin typeface="+mj-lt"/>
              </a:rPr>
              <a:t>a hiểu nên hỏi bạn bè và thầy cô giáo. </a:t>
            </a:r>
            <a:endParaRPr lang="en-US" altLang="en-US" sz="2800">
              <a:solidFill>
                <a:schemeClr val="tx2"/>
              </a:solidFill>
              <a:latin typeface="+mj-lt"/>
            </a:endParaRPr>
          </a:p>
        </p:txBody>
      </p:sp>
      <p:sp>
        <p:nvSpPr>
          <p:cNvPr id="6151" name="Rectangle 9">
            <a:extLst>
              <a:ext uri="{FF2B5EF4-FFF2-40B4-BE49-F238E27FC236}">
                <a16:creationId xmlns:a16="http://schemas.microsoft.com/office/drawing/2014/main" id="{831DC0CC-B7E9-449E-AF7D-D430E8B23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038600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defRPr/>
            </a:pPr>
            <a:r>
              <a:rPr lang="en-US" altLang="en-US" sz="2800">
                <a:solidFill>
                  <a:srgbClr val="0000FF"/>
                </a:solidFill>
                <a:latin typeface="+mj-lt"/>
              </a:rPr>
              <a:t>c. Bài tập nào khó nên nhờ bố mẹ làm hộ rồi chép vào.</a:t>
            </a:r>
          </a:p>
        </p:txBody>
      </p:sp>
      <p:sp>
        <p:nvSpPr>
          <p:cNvPr id="6152" name="Rectangle 10">
            <a:extLst>
              <a:ext uri="{FF2B5EF4-FFF2-40B4-BE49-F238E27FC236}">
                <a16:creationId xmlns:a16="http://schemas.microsoft.com/office/drawing/2014/main" id="{7F502CBC-71D0-47D4-B5B6-5C0338C01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362200"/>
            <a:ext cx="533400" cy="457200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+mj-lt"/>
              </a:rPr>
              <a:t>+</a:t>
            </a:r>
          </a:p>
        </p:txBody>
      </p:sp>
      <p:sp>
        <p:nvSpPr>
          <p:cNvPr id="6153" name="Rectangle 11">
            <a:extLst>
              <a:ext uri="{FF2B5EF4-FFF2-40B4-BE49-F238E27FC236}">
                <a16:creationId xmlns:a16="http://schemas.microsoft.com/office/drawing/2014/main" id="{27705517-59AF-4663-8FBB-2EC71F1F7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124200"/>
            <a:ext cx="533400" cy="457200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r>
              <a:rPr lang="en-US" altLang="en-US" sz="4000" b="1">
                <a:solidFill>
                  <a:srgbClr val="FF0000"/>
                </a:solidFill>
                <a:latin typeface="+mj-lt"/>
              </a:rPr>
              <a:t>+</a:t>
            </a:r>
          </a:p>
        </p:txBody>
      </p:sp>
      <p:sp>
        <p:nvSpPr>
          <p:cNvPr id="6154" name="Rectangle 12">
            <a:extLst>
              <a:ext uri="{FF2B5EF4-FFF2-40B4-BE49-F238E27FC236}">
                <a16:creationId xmlns:a16="http://schemas.microsoft.com/office/drawing/2014/main" id="{0CE983CC-47B0-4451-BDFD-0208C1B5A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038600"/>
            <a:ext cx="533400" cy="457200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en-US" sz="4800" b="1" dirty="0">
                <a:solidFill>
                  <a:srgbClr val="C00000"/>
                </a:solidFill>
                <a:latin typeface="+mj-lt"/>
              </a:rPr>
              <a:t>-</a:t>
            </a:r>
          </a:p>
        </p:txBody>
      </p:sp>
      <p:sp>
        <p:nvSpPr>
          <p:cNvPr id="6155" name="Rectangle 13">
            <a:extLst>
              <a:ext uri="{FF2B5EF4-FFF2-40B4-BE49-F238E27FC236}">
                <a16:creationId xmlns:a16="http://schemas.microsoft.com/office/drawing/2014/main" id="{159F0D9E-D087-4A7C-B2A2-6DFF36CFC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724400"/>
            <a:ext cx="533400" cy="457200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r>
              <a:rPr lang="en-US" altLang="en-US" sz="4000" b="1">
                <a:solidFill>
                  <a:srgbClr val="FF0000"/>
                </a:solidFill>
                <a:latin typeface="+mj-lt"/>
              </a:rPr>
              <a:t>+</a:t>
            </a:r>
          </a:p>
        </p:txBody>
      </p:sp>
      <p:sp>
        <p:nvSpPr>
          <p:cNvPr id="6156" name="Rectangle 14">
            <a:extLst>
              <a:ext uri="{FF2B5EF4-FFF2-40B4-BE49-F238E27FC236}">
                <a16:creationId xmlns:a16="http://schemas.microsoft.com/office/drawing/2014/main" id="{5D54ECDD-9E7F-4515-BA5C-5B90910AF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5562600"/>
            <a:ext cx="533400" cy="457200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en-US" sz="4000" b="1" dirty="0">
                <a:solidFill>
                  <a:srgbClr val="C00000"/>
                </a:solidFill>
                <a:latin typeface="+mj-lt"/>
              </a:rPr>
              <a:t>-</a:t>
            </a:r>
          </a:p>
        </p:txBody>
      </p:sp>
      <p:sp>
        <p:nvSpPr>
          <p:cNvPr id="6157" name="Rectangle 21">
            <a:extLst>
              <a:ext uri="{FF2B5EF4-FFF2-40B4-BE49-F238E27FC236}">
                <a16:creationId xmlns:a16="http://schemas.microsoft.com/office/drawing/2014/main" id="{8335D2E9-A185-4E3A-8D64-AD7279005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075" y="1371600"/>
            <a:ext cx="8839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n-US" altLang="en-US" sz="2800" b="1" i="1" dirty="0">
                <a:solidFill>
                  <a:srgbClr val="CC3300"/>
                </a:solidFill>
                <a:latin typeface="+mj-lt"/>
              </a:rPr>
              <a:t>(Đánh dấu + vào trước việc làm nên làm, đánh dấu – vào trước hành vi không nên làm)</a:t>
            </a:r>
          </a:p>
        </p:txBody>
      </p:sp>
      <p:sp>
        <p:nvSpPr>
          <p:cNvPr id="6158" name="Rectangle 22">
            <a:extLst>
              <a:ext uri="{FF2B5EF4-FFF2-40B4-BE49-F238E27FC236}">
                <a16:creationId xmlns:a16="http://schemas.microsoft.com/office/drawing/2014/main" id="{52BF6C64-B54E-4E05-8924-0E2197E09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" y="457200"/>
            <a:ext cx="8915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n-US" altLang="en-US" sz="3200" b="1" i="1" u="sng" dirty="0">
                <a:solidFill>
                  <a:srgbClr val="0000FF"/>
                </a:solidFill>
                <a:latin typeface="+mj-lt"/>
              </a:rPr>
              <a:t>Bài tập 1</a:t>
            </a:r>
            <a:r>
              <a:rPr lang="en-US" altLang="en-US" sz="3200" b="1" i="1" dirty="0">
                <a:solidFill>
                  <a:srgbClr val="0000FF"/>
                </a:solidFill>
                <a:latin typeface="+mj-lt"/>
              </a:rPr>
              <a:t>:Theo em hành vi, việc làm nào dưới đây là đúng và nên làm</a:t>
            </a:r>
            <a:r>
              <a:rPr lang="en-US" altLang="en-US" sz="3200" b="1" i="1" dirty="0">
                <a:solidFill>
                  <a:srgbClr val="0000CC"/>
                </a:solidFill>
                <a:latin typeface="+mj-lt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Quà Tặng Cuộc Sống - Hai Chậu Nước.mp4">
            <a:hlinkClick r:id="" action="ppaction://media"/>
            <a:extLst>
              <a:ext uri="{FF2B5EF4-FFF2-40B4-BE49-F238E27FC236}">
                <a16:creationId xmlns:a16="http://schemas.microsoft.com/office/drawing/2014/main" id="{670B0750-DE09-4CF0-B648-7D45F0512FD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50" y="381000"/>
            <a:ext cx="807085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组合 11">
            <a:extLst>
              <a:ext uri="{FF2B5EF4-FFF2-40B4-BE49-F238E27FC236}">
                <a16:creationId xmlns:a16="http://schemas.microsoft.com/office/drawing/2014/main" id="{72F94C6E-1536-4E7E-B872-68E80B312A53}"/>
              </a:ext>
            </a:extLst>
          </p:cNvPr>
          <p:cNvGrpSpPr>
            <a:grpSpLocks/>
          </p:cNvGrpSpPr>
          <p:nvPr/>
        </p:nvGrpSpPr>
        <p:grpSpPr bwMode="auto">
          <a:xfrm>
            <a:off x="58738" y="0"/>
            <a:ext cx="2144712" cy="2238375"/>
            <a:chOff x="11295" y="1307"/>
            <a:chExt cx="3874" cy="4046"/>
          </a:xfrm>
        </p:grpSpPr>
        <p:pic>
          <p:nvPicPr>
            <p:cNvPr id="16390" name="图片 8" descr="f7d30ea4b628d33971365e72821aa1c5">
              <a:extLst>
                <a:ext uri="{FF2B5EF4-FFF2-40B4-BE49-F238E27FC236}">
                  <a16:creationId xmlns:a16="http://schemas.microsoft.com/office/drawing/2014/main" id="{3E1D5C39-2ADF-40E1-8E24-40067BB36D0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85" t="7870" r="18794" b="24954"/>
            <a:stretch>
              <a:fillRect/>
            </a:stretch>
          </p:blipFill>
          <p:spPr bwMode="auto">
            <a:xfrm>
              <a:off x="11295" y="1307"/>
              <a:ext cx="3874" cy="40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1" name="文本框 10">
              <a:extLst>
                <a:ext uri="{FF2B5EF4-FFF2-40B4-BE49-F238E27FC236}">
                  <a16:creationId xmlns:a16="http://schemas.microsoft.com/office/drawing/2014/main" id="{D219A0C7-6D58-4FAB-803B-1E102DDD31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840000">
              <a:off x="12314" y="2269"/>
              <a:ext cx="2229" cy="18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zh-CN" sz="6000">
                  <a:latin typeface="锐字工房洪荒之光中黑简1.0"/>
                  <a:ea typeface="锐字工房洪荒之光中黑简1.0"/>
                  <a:cs typeface="锐字工房洪荒之光中黑简1.0"/>
                </a:rPr>
                <a:t>3</a:t>
              </a:r>
            </a:p>
          </p:txBody>
        </p:sp>
      </p:grpSp>
      <p:sp>
        <p:nvSpPr>
          <p:cNvPr id="35" name="文本框 9">
            <a:extLst>
              <a:ext uri="{FF2B5EF4-FFF2-40B4-BE49-F238E27FC236}">
                <a16:creationId xmlns:a16="http://schemas.microsoft.com/office/drawing/2014/main" id="{726116C7-970B-4C1C-B67F-7722A099AE8A}"/>
              </a:ext>
            </a:extLst>
          </p:cNvPr>
          <p:cNvSpPr txBox="1"/>
          <p:nvPr/>
        </p:nvSpPr>
        <p:spPr>
          <a:xfrm>
            <a:off x="2360613" y="685800"/>
            <a:ext cx="5303837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7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Vận</a:t>
            </a:r>
            <a:r>
              <a:rPr lang="en-US" altLang="zh-CN" sz="7200" b="1" dirty="0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7200" b="1" spc="225" dirty="0" err="1">
                <a:solidFill>
                  <a:srgbClr val="FF0000"/>
                </a:solidFill>
                <a:latin typeface="Times New Roman" panose="02020603050405020304" pitchFamily="18" charset="0"/>
                <a:ea typeface="字体管家棉花糖" panose="00020600040101010101" charset="-122"/>
                <a:cs typeface="Times New Roman" panose="02020603050405020304" pitchFamily="18" charset="0"/>
              </a:rPr>
              <a:t>dụng</a:t>
            </a:r>
            <a:endParaRPr lang="zh-CN" altLang="en-US" sz="7200" b="1" spc="225" dirty="0">
              <a:solidFill>
                <a:srgbClr val="FF0000"/>
              </a:solidFill>
              <a:ea typeface="字体管家天蝎座" panose="00020600040101010101" charset="-122"/>
            </a:endParaRP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B8021A13-5463-45BF-88AC-3D3CCFFFF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743200"/>
            <a:ext cx="7162800" cy="283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n-US" altLang="en-US" sz="3600" b="1" dirty="0">
                <a:solidFill>
                  <a:schemeClr val="accent1">
                    <a:lumMod val="25000"/>
                  </a:schemeClr>
                </a:solidFill>
                <a:latin typeface="+mj-lt"/>
              </a:rPr>
              <a:t>Em hãy giới thiệu với các bạn </a:t>
            </a:r>
            <a:r>
              <a:rPr lang="en-US" altLang="en-US" sz="3600" b="1" dirty="0" err="1">
                <a:solidFill>
                  <a:schemeClr val="accent1">
                    <a:lumMod val="25000"/>
                  </a:schemeClr>
                </a:solidFill>
                <a:latin typeface="+mj-lt"/>
              </a:rPr>
              <a:t>những</a:t>
            </a:r>
            <a:r>
              <a:rPr lang="en-US" altLang="en-US" sz="3600" b="1" dirty="0">
                <a:solidFill>
                  <a:schemeClr val="accent1">
                    <a:lumMod val="25000"/>
                  </a:schemeClr>
                </a:solidFill>
                <a:latin typeface="+mj-lt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25000"/>
                  </a:schemeClr>
                </a:solidFill>
                <a:latin typeface="+mj-lt"/>
              </a:rPr>
              <a:t>mẩu</a:t>
            </a:r>
            <a:r>
              <a:rPr lang="en-US" altLang="en-US" sz="3600" b="1" dirty="0">
                <a:solidFill>
                  <a:schemeClr val="accent1">
                    <a:lumMod val="25000"/>
                  </a:schemeClr>
                </a:solidFill>
                <a:latin typeface="+mj-lt"/>
              </a:rPr>
              <a:t> chuyện , thơ, ca dao, tục ngữ , bài hát …đã sưu tầm liên quan đến việc tiết kiệm tiền của.</a:t>
            </a:r>
          </a:p>
        </p:txBody>
      </p:sp>
      <p:pic>
        <p:nvPicPr>
          <p:cNvPr id="16389" name="图片 40" descr="f840fcf99964247a73e0d4aba59271d8">
            <a:extLst>
              <a:ext uri="{FF2B5EF4-FFF2-40B4-BE49-F238E27FC236}">
                <a16:creationId xmlns:a16="http://schemas.microsoft.com/office/drawing/2014/main" id="{E8DE021E-752E-440A-934F-060B9EDA1E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450" y="3600450"/>
            <a:ext cx="2178050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 descr="006">
            <a:extLst>
              <a:ext uri="{FF2B5EF4-FFF2-40B4-BE49-F238E27FC236}">
                <a16:creationId xmlns:a16="http://schemas.microsoft.com/office/drawing/2014/main" id="{63F2731A-86F8-4FD1-AC72-95FD0E16B5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288" y="3152775"/>
            <a:ext cx="7850187" cy="3138488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0" tIns="45714" rIns="91430" bIns="45714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endParaRPr lang="en-US" altLang="en-US" sz="3600" b="1" i="1">
              <a:solidFill>
                <a:srgbClr val="0000CC"/>
              </a:solidFill>
              <a:latin typeface="+mj-lt"/>
            </a:endParaRPr>
          </a:p>
          <a:p>
            <a:pPr algn="ctr" eaLnBrk="1" hangingPunct="1">
              <a:spcBef>
                <a:spcPct val="50000"/>
              </a:spcBef>
              <a:defRPr/>
            </a:pPr>
            <a:endParaRPr lang="en-US" altLang="en-US" sz="3600" b="1" i="1">
              <a:solidFill>
                <a:srgbClr val="0000CC"/>
              </a:solidFill>
              <a:latin typeface="+mj-lt"/>
            </a:endParaRPr>
          </a:p>
          <a:p>
            <a:pPr algn="ctr" eaLnBrk="1" hangingPunct="1">
              <a:spcBef>
                <a:spcPct val="50000"/>
              </a:spcBef>
              <a:defRPr/>
            </a:pPr>
            <a:endParaRPr lang="en-US" altLang="en-US" sz="3600" b="1" i="1">
              <a:solidFill>
                <a:srgbClr val="0000CC"/>
              </a:solidFill>
              <a:latin typeface="+mj-lt"/>
            </a:endParaRPr>
          </a:p>
          <a:p>
            <a:pPr algn="ctr" eaLnBrk="1" hangingPunct="1">
              <a:spcBef>
                <a:spcPct val="50000"/>
              </a:spcBef>
              <a:defRPr/>
            </a:pPr>
            <a:endParaRPr lang="en-US" altLang="en-US" sz="3600" b="1" i="1">
              <a:solidFill>
                <a:srgbClr val="0000CC"/>
              </a:solidFill>
              <a:latin typeface="+mj-lt"/>
            </a:endParaRPr>
          </a:p>
        </p:txBody>
      </p:sp>
      <p:pic>
        <p:nvPicPr>
          <p:cNvPr id="9219" name="Arichon.mid">
            <a:hlinkClick r:id="" action="ppaction://media"/>
            <a:extLst>
              <a:ext uri="{FF2B5EF4-FFF2-40B4-BE49-F238E27FC236}">
                <a16:creationId xmlns:a16="http://schemas.microsoft.com/office/drawing/2014/main" id="{D8061D2E-5046-4202-946B-DA58F41CC340}"/>
              </a:ext>
            </a:extLst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588" y="63087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8436" name="Object 4">
            <a:extLst>
              <a:ext uri="{FF2B5EF4-FFF2-40B4-BE49-F238E27FC236}">
                <a16:creationId xmlns:a16="http://schemas.microsoft.com/office/drawing/2014/main" id="{95DE23ED-587E-4E9F-ACC9-67B9895F13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84663" y="6165850"/>
          <a:ext cx="6762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name="Package" r:id="rId7" imgW="680936" imgH="486383" progId="Package">
                  <p:embed/>
                </p:oleObj>
              </mc:Choice>
              <mc:Fallback>
                <p:oleObj name="Package" r:id="rId7" imgW="680936" imgH="486383" progId="Packag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6165850"/>
                        <a:ext cx="67627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WordArt 6">
            <a:extLst>
              <a:ext uri="{FF2B5EF4-FFF2-40B4-BE49-F238E27FC236}">
                <a16:creationId xmlns:a16="http://schemas.microsoft.com/office/drawing/2014/main" id="{EE624DBD-D955-455A-8C94-CB9EDFF8C93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84213" y="476250"/>
            <a:ext cx="7848600" cy="6381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+mj-lt"/>
                <a:ea typeface="+mj-lt"/>
                <a:cs typeface="+mj-lt"/>
              </a:rPr>
              <a:t>TẠM BIỆT QUÝ THẦY CÔ CÙNG  CÁC EM</a:t>
            </a:r>
          </a:p>
        </p:txBody>
      </p:sp>
    </p:spTree>
  </p:cSld>
  <p:clrMapOvr>
    <a:masterClrMapping/>
  </p:clrMapOvr>
  <p:transition spd="med">
    <p:wheel spokes="3"/>
    <p:sndAc>
      <p:stSnd>
        <p:snd r:embed="rId4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8490" fill="hold"/>
                                        <p:tgtEl>
                                          <p:spTgt spid="92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19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1491</TotalTime>
  <Words>331</Words>
  <Application>Microsoft Office PowerPoint</Application>
  <PresentationFormat>On-screen Show (4:3)</PresentationFormat>
  <Paragraphs>40</Paragraphs>
  <Slides>8</Slides>
  <Notes>5</Notes>
  <HiddenSlides>0</HiddenSlides>
  <MMClips>2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Times New Roman</vt:lpstr>
      <vt:lpstr>Calibri</vt:lpstr>
      <vt:lpstr>方正胖娃简体</vt:lpstr>
      <vt:lpstr>字体管家棉花糖</vt:lpstr>
      <vt:lpstr>锐字工房洪荒之光中黑简1.0</vt:lpstr>
      <vt:lpstr>字体管家天蝎座</vt:lpstr>
      <vt:lpstr>SimSun</vt:lpstr>
      <vt:lpstr>blank</vt:lpstr>
      <vt:lpstr>Package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Trần Văn Hòa Luyến</dc:creator>
  <cp:lastModifiedBy>Hương Đào</cp:lastModifiedBy>
  <cp:revision>76</cp:revision>
  <dcterms:created xsi:type="dcterms:W3CDTF">2011-11-24T04:10:47Z</dcterms:created>
  <dcterms:modified xsi:type="dcterms:W3CDTF">2021-11-21T02:56:29Z</dcterms:modified>
</cp:coreProperties>
</file>