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6" r:id="rId3"/>
    <p:sldMasterId id="2147483743" r:id="rId4"/>
    <p:sldMasterId id="2147483791" r:id="rId5"/>
  </p:sldMasterIdLst>
  <p:notesMasterIdLst>
    <p:notesMasterId r:id="rId27"/>
  </p:notesMasterIdLst>
  <p:sldIdLst>
    <p:sldId id="387" r:id="rId6"/>
    <p:sldId id="344" r:id="rId7"/>
    <p:sldId id="283" r:id="rId8"/>
    <p:sldId id="284" r:id="rId9"/>
    <p:sldId id="264" r:id="rId10"/>
    <p:sldId id="265" r:id="rId11"/>
    <p:sldId id="298" r:id="rId12"/>
    <p:sldId id="299" r:id="rId13"/>
    <p:sldId id="302" r:id="rId14"/>
    <p:sldId id="317" r:id="rId15"/>
    <p:sldId id="310" r:id="rId16"/>
    <p:sldId id="372" r:id="rId17"/>
    <p:sldId id="306" r:id="rId18"/>
    <p:sldId id="309" r:id="rId19"/>
    <p:sldId id="281" r:id="rId20"/>
    <p:sldId id="390" r:id="rId21"/>
    <p:sldId id="311" r:id="rId22"/>
    <p:sldId id="312" r:id="rId23"/>
    <p:sldId id="313" r:id="rId24"/>
    <p:sldId id="293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DDBA59"/>
    <a:srgbClr val="66FFFF"/>
    <a:srgbClr val="FFFF99"/>
    <a:srgbClr val="E0C066"/>
    <a:srgbClr val="FFCCCC"/>
    <a:srgbClr val="CC99FF"/>
    <a:srgbClr val="CCFF99"/>
    <a:srgbClr val="003FB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1" autoAdjust="0"/>
    <p:restoredTop sz="90326" autoAdjust="0"/>
  </p:normalViewPr>
  <p:slideViewPr>
    <p:cSldViewPr snapToGrid="0">
      <p:cViewPr varScale="1">
        <p:scale>
          <a:sx n="78" d="100"/>
          <a:sy n="78" d="100"/>
        </p:scale>
        <p:origin x="5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61C3E-2C78-4123-B812-75DAE4645A7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92641-E541-44DC-852F-235EE2BA8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3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06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E0487D-7F8A-4347-9F8A-03BAB9FD134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5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03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50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D5DF0D-77EF-4D9B-8F07-8825E7B4C3FF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94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zh-CN">
                <a:latin typeface="Arial" panose="020B0604020202020204" pitchFamily="34" charset="0"/>
              </a:rPr>
              <a:t>Đến đoạn văn b, các bạn hãy cùng kiểm tra kết quả với cô nào: Các động từ có trong đoạn văn b là :    …………………… Chúc mừng những bạn nào đã tìm đúng và đủ nhé. </a:t>
            </a:r>
          </a:p>
          <a:p>
            <a:r>
              <a:rPr lang="en-US" altLang="zh-CN">
                <a:latin typeface="Arial" panose="020B0604020202020204" pitchFamily="34" charset="0"/>
              </a:rPr>
              <a:t>Những bạn nào đã làm đúng hết là chúng ta đã hiểu bài rồi đấy. Bạn nào mình làm chưa đúng thì sửa lại và xem lại phần kiến thức ở đầu video nhé. </a:t>
            </a:r>
          </a:p>
          <a:p>
            <a:r>
              <a:rPr lang="en-US" altLang="zh-CN">
                <a:latin typeface="Arial" panose="020B0604020202020204" pitchFamily="34" charset="0"/>
              </a:rPr>
              <a:t> 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F905B-FEB9-4733-AE40-ABE44797D68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11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5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1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1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2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44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47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6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72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8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4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27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5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2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12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35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1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388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637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1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38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214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57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989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067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484D1-1E1A-4664-BCCF-30074B66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E8885-C088-4449-A46E-744F8B08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907A8-42DB-40CF-A459-B2810B29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12549-D147-47CD-A71B-3F26A1097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931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6C52FF-64EC-4745-B214-5210CD945787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823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19924-58CF-401F-B2DD-3B6E87C6C5B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95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C2FCBA-3AF0-4EDC-A4C0-EDF7D0FDFDE3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34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895AD4-DCE3-4409-8D6A-62CF15B287C3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50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2FEA93-D118-4045-92BC-8692F1E6DBE4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36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285340-CA20-4231-9B9C-68D3FA3D130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94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ABDF-7ADB-4314-91F9-74AD06DEA9C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7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5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A88F37-0987-4AEC-8894-40FB96A22A13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61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A16FDE-6F67-4077-BC20-148CA93D9D5F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20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C2D580-F81F-402E-9DBE-B26F457C5625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29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E4620E-63CD-496D-ADCB-55BC75D18CCE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52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6143E-8D44-4B68-85E0-C41A85AC5C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99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E0AACE-47C9-4F95-BD55-8D63B949B3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94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9338EE-21D7-47FC-A97A-B55689730B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87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257F4-0065-498E-86AB-B87563E680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80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CA8CE-D9B4-44EF-B169-4129C591F6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963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E1AA6-D6F8-4D1A-84AB-230AC1A9A6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9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0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57D72-148A-470C-93C3-F12DE80B7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503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71B7F-A81C-4A61-AB72-A82FA6D834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31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AAC1C-2F2D-46D1-9828-6378489F6F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47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17BE7-AAD6-4950-B080-30C06BF037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894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FFE81A-C920-4AA8-B47B-1B73C59A67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52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BF40E-49A1-451D-A5AE-AA2B578681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420E80-F603-4CC3-B412-AF1D5E7A33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04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5344AA-E557-4DF4-972A-0645D990C3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10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9B217-4E10-4569-9F3A-57C702D956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0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0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2EAB2-B444-4514-BBC4-48E17212839F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altLang="zh-CN" sz="160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KTUTS</a:t>
              </a:r>
              <a:endParaRPr lang="zh-CN" altLang="en-US" sz="160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21" name="Picture 3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66EB1F-318A-4F92-9CB0-6332D05A9E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365" y="6175669"/>
            <a:ext cx="1123916" cy="9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8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CBC4DC-3C66-4CF7-AF46-122B6E8DE6F3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1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C8001D-6E53-4B89-94E0-7BE9B2286F9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0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5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3839504" y="404712"/>
            <a:ext cx="458747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 w="635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LUYỆN TỪ</a:t>
            </a:r>
            <a:r>
              <a:rPr kumimoji="0" lang="en-US" altLang="zh-CN" sz="3600" b="1" i="0" u="none" strike="noStrike" kern="1200" cap="none" spc="0" normalizeH="0" noProof="0">
                <a:ln w="635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VÀ CÂU </a:t>
            </a:r>
            <a:endParaRPr kumimoji="0" lang="zh-CN" altLang="en-US" sz="3600" b="1" i="0" u="none" strike="noStrike" kern="1200" cap="none" spc="0" normalizeH="0" baseline="0" noProof="0" dirty="0">
              <a:ln w="63500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6" name="文本框 345">
            <a:extLst>
              <a:ext uri="{FF2B5EF4-FFF2-40B4-BE49-F238E27FC236}">
                <a16:creationId xmlns:a16="http://schemas.microsoft.com/office/drawing/2014/main" id="{8332BDAA-3D8A-4AF1-9D63-0FFBFE747417}"/>
              </a:ext>
            </a:extLst>
          </p:cNvPr>
          <p:cNvSpPr txBox="1"/>
          <p:nvPr/>
        </p:nvSpPr>
        <p:spPr>
          <a:xfrm>
            <a:off x="4172613" y="1330265"/>
            <a:ext cx="3921266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>
                <a:ln w="19050">
                  <a:solidFill>
                    <a:srgbClr val="FFFFFF"/>
                  </a:solidFill>
                </a:ln>
                <a:solidFill>
                  <a:srgbClr val="FFC000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UTM American Sans" panose="02040603050506020204" pitchFamily="18" charset="0"/>
                <a:ea typeface="字魂36号-正文宋楷" panose="02000000000000000000" pitchFamily="2" charset="-122"/>
              </a:rPr>
              <a:t>Động từ</a:t>
            </a:r>
            <a:endParaRPr kumimoji="0" lang="zh-CN" altLang="en-US" sz="8800" b="0" i="0" u="none" strike="noStrike" kern="1200" cap="none" spc="0" normalizeH="0" baseline="0" noProof="0" dirty="0">
              <a:ln w="19050">
                <a:solidFill>
                  <a:srgbClr val="FFFFFF"/>
                </a:solidFill>
              </a:ln>
              <a:solidFill>
                <a:srgbClr val="FFC000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  <a:reflection blurRad="6350" stA="50000" endA="300" endPos="50000" dist="60007" dir="5400000" sy="-100000" algn="bl" rotWithShape="0"/>
              </a:effectLst>
              <a:uLnTx/>
              <a:uFillTx/>
              <a:latin typeface="UTM American Sans" panose="02040603050506020204" pitchFamily="18" charset="0"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4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/>
      <p:bldP spid="3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024708" y="1277258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77143" y="2104574"/>
            <a:ext cx="7953829" cy="2757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Động từ là những từ chỉ </a:t>
            </a:r>
          </a:p>
          <a:p>
            <a:pPr algn="ctr">
              <a:lnSpc>
                <a:spcPct val="150000"/>
              </a:lnSpc>
              <a:defRPr/>
            </a:pPr>
            <a:r>
              <a:rPr lang="vi-VN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hoạt động, trạng thái của sự vật.</a:t>
            </a:r>
          </a:p>
        </p:txBody>
      </p:sp>
    </p:spTree>
    <p:extLst>
      <p:ext uri="{BB962C8B-B14F-4D97-AF65-F5344CB8AC3E}">
        <p14:creationId xmlns:p14="http://schemas.microsoft.com/office/powerpoint/2010/main" val="22104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9" y="1933303"/>
            <a:ext cx="8282381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6859" y="2167542"/>
            <a:ext cx="6793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0"/>
          <p:cNvSpPr txBox="1">
            <a:spLocks noChangeArrowheads="1"/>
          </p:cNvSpPr>
          <p:nvPr/>
        </p:nvSpPr>
        <p:spPr bwMode="auto">
          <a:xfrm>
            <a:off x="2057400" y="25908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 sz="3200" i="1"/>
          </a:p>
        </p:txBody>
      </p:sp>
      <p:sp>
        <p:nvSpPr>
          <p:cNvPr id="10243" name="Text Box 51"/>
          <p:cNvSpPr txBox="1">
            <a:spLocks noChangeArrowheads="1"/>
          </p:cNvSpPr>
          <p:nvPr/>
        </p:nvSpPr>
        <p:spPr bwMode="auto">
          <a:xfrm>
            <a:off x="7543800" y="4800601"/>
            <a:ext cx="2971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sz="2000">
              <a:solidFill>
                <a:srgbClr val="0000FF"/>
              </a:solidFill>
            </a:endParaRPr>
          </a:p>
          <a:p>
            <a:pPr algn="l" eaLnBrk="1" hangingPunct="1">
              <a:spcBef>
                <a:spcPct val="50000"/>
              </a:spcBef>
            </a:pP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6200" name="Text Box 56"/>
          <p:cNvSpPr txBox="1">
            <a:spLocks noChangeArrowheads="1"/>
          </p:cNvSpPr>
          <p:nvPr/>
        </p:nvSpPr>
        <p:spPr bwMode="auto">
          <a:xfrm>
            <a:off x="857251" y="457200"/>
            <a:ext cx="1021556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M: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  <a:buFontTx/>
              <a:buChar char="-"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67" name="Line 43"/>
          <p:cNvSpPr>
            <a:spLocks noChangeShapeType="1"/>
          </p:cNvSpPr>
          <p:nvPr/>
        </p:nvSpPr>
        <p:spPr bwMode="auto">
          <a:xfrm>
            <a:off x="6781800" y="4581526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>
            <a:off x="6891336" y="3800475"/>
            <a:ext cx="8239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1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6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8450"/>
          </a:xfrm>
          <a:prstGeom prst="rect">
            <a:avLst/>
          </a:prstGeom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718381" y="3774515"/>
            <a:ext cx="25088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35311" y="170890"/>
            <a:ext cx="118953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1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Viết tên các hoạt động em thường làm hằng ngày ở nhà và ở trường. Gạch dưới động từ trong các cụm từ chỉ những hoạt động ấy:</a:t>
            </a:r>
          </a:p>
        </p:txBody>
      </p:sp>
      <p:graphicFrame>
        <p:nvGraphicFramePr>
          <p:cNvPr id="26" name="Group 26"/>
          <p:cNvGraphicFramePr>
            <a:graphicFrameLocks noGrp="1"/>
          </p:cNvGraphicFramePr>
          <p:nvPr>
            <p:ph/>
          </p:nvPr>
        </p:nvGraphicFramePr>
        <p:xfrm>
          <a:off x="28323" y="1537728"/>
          <a:ext cx="11860580" cy="4098925"/>
        </p:xfrm>
        <a:graphic>
          <a:graphicData uri="http://schemas.openxmlformats.org/drawingml/2006/table">
            <a:tbl>
              <a:tblPr/>
              <a:tblGrid>
                <a:gridCol w="6014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62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hoạt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hoạt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 ở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trường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57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73500" y="2220353"/>
            <a:ext cx="258452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quét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nhà,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884737" y="2220353"/>
            <a:ext cx="268834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đánh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667324" y="2244772"/>
            <a:ext cx="268834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rửa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59246" y="2684883"/>
            <a:ext cx="2171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trông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969993" y="2681522"/>
            <a:ext cx="220604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tưới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331188" y="2709982"/>
            <a:ext cx="289380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rửa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cốc chén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8829" y="3105199"/>
            <a:ext cx="2180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nhặt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875525" y="3125929"/>
            <a:ext cx="242880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xem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phim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559358" y="3133072"/>
            <a:ext cx="21476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nấu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97443" y="3548019"/>
            <a:ext cx="191190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22262" y="3577763"/>
            <a:ext cx="2588854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dục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479227" y="3548671"/>
            <a:ext cx="1799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rửa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80746" y="4025525"/>
            <a:ext cx="196597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714742" y="3995270"/>
            <a:ext cx="22752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đun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55560" y="3995269"/>
            <a:ext cx="183187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76346" y="4533061"/>
            <a:ext cx="185783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791813" y="4526520"/>
            <a:ext cx="185999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rửa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119089" y="4519144"/>
            <a:ext cx="2789994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trâu,…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6263424" y="2220353"/>
            <a:ext cx="216927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bài,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7627085" y="2220353"/>
            <a:ext cx="186215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bài,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8917723" y="2226703"/>
            <a:ext cx="2275251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bảng,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0368269" y="2244772"/>
            <a:ext cx="1862159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bài,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322753" y="2803755"/>
            <a:ext cx="1862159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bài,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7609495" y="2787133"/>
            <a:ext cx="213466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cờ,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8989493" y="2781346"/>
            <a:ext cx="27575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giảng,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6322753" y="3364435"/>
            <a:ext cx="2275251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quét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lớp,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864863" y="3364435"/>
            <a:ext cx="186215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bàn,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9188424" y="3367136"/>
            <a:ext cx="272294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giẻ lau,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283344" y="3995269"/>
            <a:ext cx="3116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chăm sóc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cây,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528201" y="4010774"/>
            <a:ext cx="206762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tưới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cây,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9908594" y="4025525"/>
            <a:ext cx="318578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hoa, …</a:t>
            </a:r>
          </a:p>
        </p:txBody>
      </p:sp>
    </p:spTree>
    <p:extLst>
      <p:ext uri="{BB962C8B-B14F-4D97-AF65-F5344CB8AC3E}">
        <p14:creationId xmlns:p14="http://schemas.microsoft.com/office/powerpoint/2010/main" val="371230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4924" y="1109142"/>
            <a:ext cx="117370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a) </a:t>
            </a:r>
            <a:r>
              <a:rPr kumimoji="0" lang="en-US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Yết Kiêu đến kinh đô Thăng Long  yết kiến vua Trần Nhân Tông.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0" i="1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Nhà vua:</a:t>
            </a:r>
            <a:r>
              <a:rPr kumimoji="0" lang="en-US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- Trẫm cho nhà ng</a:t>
            </a:r>
            <a:r>
              <a: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ươi nhận lấy một loại binh khí.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600" b="0" i="1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Yết Kiêu:</a:t>
            </a:r>
            <a:r>
              <a: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- Thần chỉ xin một chiếc dùi sắt.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600" b="0" i="1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Nhà vua:</a:t>
            </a:r>
            <a:r>
              <a: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-  Để  làm gì?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600" b="0" i="1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Yết Kiêu: -</a:t>
            </a:r>
            <a:r>
              <a: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Để dùi thủng chiến thuyền của giặc vì thần </a:t>
            </a:r>
            <a:r>
              <a:rPr kumimoji="0" lang="en-US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 thể lặn hàng giờ d</a:t>
            </a:r>
            <a:r>
              <a:rPr kumimoji="0" lang="vi-VN" altLang="vi-VN" sz="36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ưới nước.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54673" y="365125"/>
            <a:ext cx="105312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</a:t>
            </a:r>
            <a:r>
              <a: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Gạch dưới động từ trong các đoạn văn sau: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628399" y="919113"/>
            <a:ext cx="27934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36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27545" y="838474"/>
            <a:ext cx="117370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a) </a:t>
            </a:r>
            <a:r>
              <a:rPr kumimoji="0" lang="en-US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Yết Kiêu đến kinh đô Thăng Long  yết kiến vua Trần Nhân Tông.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800" b="0" i="1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Nhà vua:</a:t>
            </a:r>
            <a:r>
              <a:rPr kumimoji="0" lang="en-US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- Trẫm cho nhà ng</a:t>
            </a:r>
            <a:r>
              <a:rPr kumimoji="0" lang="vi-VN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ươi nhận lấy một loại binh khí.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2800" b="0" i="1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Yết Kiêu:</a:t>
            </a:r>
            <a:r>
              <a:rPr kumimoji="0" lang="vi-VN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- Thần chỉ xin một chiếc dùi sắt.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2800" b="0" i="1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Nhà vua:</a:t>
            </a:r>
            <a:r>
              <a:rPr kumimoji="0" lang="vi-VN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-  Để  làm gì?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2800" b="0" i="1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Yết Kiêu: -</a:t>
            </a:r>
            <a:r>
              <a:rPr kumimoji="0" lang="vi-VN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Để dùi thủng chiến thuyền của giặc vì thần </a:t>
            </a:r>
            <a:r>
              <a:rPr kumimoji="0" lang="en-US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 thể lặn hàng giờ d</a:t>
            </a:r>
            <a:r>
              <a:rPr kumimoji="0" lang="vi-VN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ưới nước.</a:t>
            </a:r>
          </a:p>
        </p:txBody>
      </p:sp>
      <p:sp>
        <p:nvSpPr>
          <p:cNvPr id="57356" name="Text Box 20"/>
          <p:cNvSpPr txBox="1">
            <a:spLocks noChangeArrowheads="1"/>
          </p:cNvSpPr>
          <p:nvPr/>
        </p:nvSpPr>
        <p:spPr bwMode="auto">
          <a:xfrm>
            <a:off x="0" y="121752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Gạch dưới động từ trong các đoạn văn sau: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115137" y="529756"/>
            <a:ext cx="2569759" cy="149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523350" y="1273616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23906" y="1273616"/>
            <a:ext cx="966272" cy="8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62264" y="1801387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00057" y="1801387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38234" y="2305232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05315" y="3337792"/>
            <a:ext cx="7011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205415" y="3337792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22073" y="3314773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0027" y="4242093"/>
            <a:ext cx="650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yết kiến 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gặp người có địa vị cao hơn.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2710134" y="2808737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97553" y="847286"/>
            <a:ext cx="1418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yết kiến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4349" y="2877266"/>
            <a:ext cx="643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dùi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3549" y="4878464"/>
            <a:ext cx="4540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dùi 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 lỗ thủng bằng cái dùi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6739" r="9351" b="9239"/>
          <a:stretch/>
        </p:blipFill>
        <p:spPr>
          <a:xfrm>
            <a:off x="4722820" y="4713689"/>
            <a:ext cx="2540062" cy="205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489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34575" y="1535113"/>
            <a:ext cx="11260201" cy="414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  <a:r>
              <a:rPr kumimoji="0" lang="en-US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 Đi-ô-ni-dốt mỉm c</a:t>
            </a:r>
            <a:r>
              <a:rPr kumimoji="0" lang="vi-VN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ười ưng thuận.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Vua Mi-đát thử bẻ một cành sồi, cành đó liền biến thành vàng . Vua ngắt một quả táo, quả  táo cũng thành vàng nốt. Tưởng không có ai trên đời sung sướng hơn thế nữa!</a:t>
            </a:r>
          </a:p>
        </p:txBody>
      </p:sp>
      <p:grpSp>
        <p:nvGrpSpPr>
          <p:cNvPr id="76" name="组合 75"/>
          <p:cNvGrpSpPr>
            <a:grpSpLocks/>
          </p:cNvGrpSpPr>
          <p:nvPr/>
        </p:nvGrpSpPr>
        <p:grpSpPr bwMode="auto">
          <a:xfrm>
            <a:off x="0" y="123879"/>
            <a:ext cx="7562850" cy="908050"/>
            <a:chOff x="3312996" y="215475"/>
            <a:chExt cx="4556933" cy="907919"/>
          </a:xfrm>
        </p:grpSpPr>
        <p:grpSp>
          <p:nvGrpSpPr>
            <p:cNvPr id="25623" name="组合 76"/>
            <p:cNvGrpSpPr>
              <a:grpSpLocks/>
            </p:cNvGrpSpPr>
            <p:nvPr/>
          </p:nvGrpSpPr>
          <p:grpSpPr bwMode="auto">
            <a:xfrm rot="406819" flipH="1">
              <a:off x="3312996" y="215475"/>
              <a:ext cx="1030666" cy="703956"/>
              <a:chOff x="9015984" y="2528554"/>
              <a:chExt cx="2157344" cy="1473489"/>
            </a:xfrm>
          </p:grpSpPr>
          <p:sp>
            <p:nvSpPr>
              <p:cNvPr id="25635" name="Freeform 166"/>
              <p:cNvSpPr>
                <a:spLocks/>
              </p:cNvSpPr>
              <p:nvPr/>
            </p:nvSpPr>
            <p:spPr bwMode="auto">
              <a:xfrm>
                <a:off x="10132784" y="3116474"/>
                <a:ext cx="831450" cy="526422"/>
              </a:xfrm>
              <a:custGeom>
                <a:avLst/>
                <a:gdLst>
                  <a:gd name="T0" fmla="*/ 2147483647 w 143"/>
                  <a:gd name="T1" fmla="*/ 2147483647 h 90"/>
                  <a:gd name="T2" fmla="*/ 2147483647 w 143"/>
                  <a:gd name="T3" fmla="*/ 2147483647 h 90"/>
                  <a:gd name="T4" fmla="*/ 2147483647 w 143"/>
                  <a:gd name="T5" fmla="*/ 2147483647 h 90"/>
                  <a:gd name="T6" fmla="*/ 2147483647 w 143"/>
                  <a:gd name="T7" fmla="*/ 0 h 90"/>
                  <a:gd name="T8" fmla="*/ 0 w 143"/>
                  <a:gd name="T9" fmla="*/ 2147483647 h 90"/>
                  <a:gd name="T10" fmla="*/ 2147483647 w 143"/>
                  <a:gd name="T11" fmla="*/ 2147483647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90">
                    <a:moveTo>
                      <a:pt x="10" y="90"/>
                    </a:moveTo>
                    <a:cubicBezTo>
                      <a:pt x="10" y="90"/>
                      <a:pt x="10" y="90"/>
                      <a:pt x="10" y="90"/>
                    </a:cubicBezTo>
                    <a:cubicBezTo>
                      <a:pt x="52" y="61"/>
                      <a:pt x="98" y="41"/>
                      <a:pt x="143" y="18"/>
                    </a:cubicBezTo>
                    <a:cubicBezTo>
                      <a:pt x="138" y="12"/>
                      <a:pt x="134" y="7"/>
                      <a:pt x="130" y="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4" y="79"/>
                      <a:pt x="8" y="83"/>
                      <a:pt x="10" y="9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6" name="Freeform 167"/>
              <p:cNvSpPr>
                <a:spLocks/>
              </p:cNvSpPr>
              <p:nvPr/>
            </p:nvSpPr>
            <p:spPr bwMode="auto">
              <a:xfrm>
                <a:off x="9933530" y="2779466"/>
                <a:ext cx="954446" cy="787173"/>
              </a:xfrm>
              <a:custGeom>
                <a:avLst/>
                <a:gdLst>
                  <a:gd name="T0" fmla="*/ 2147483647 w 164"/>
                  <a:gd name="T1" fmla="*/ 2147483647 h 135"/>
                  <a:gd name="T2" fmla="*/ 2147483647 w 164"/>
                  <a:gd name="T3" fmla="*/ 0 h 135"/>
                  <a:gd name="T4" fmla="*/ 2147483647 w 164"/>
                  <a:gd name="T5" fmla="*/ 2147483647 h 135"/>
                  <a:gd name="T6" fmla="*/ 2147483647 w 164"/>
                  <a:gd name="T7" fmla="*/ 2147483647 h 135"/>
                  <a:gd name="T8" fmla="*/ 2147483647 w 164"/>
                  <a:gd name="T9" fmla="*/ 2147483647 h 135"/>
                  <a:gd name="T10" fmla="*/ 2147483647 w 164"/>
                  <a:gd name="T11" fmla="*/ 2147483647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64" y="58"/>
                    </a:moveTo>
                    <a:cubicBezTo>
                      <a:pt x="154" y="40"/>
                      <a:pt x="146" y="20"/>
                      <a:pt x="140" y="0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13" y="92"/>
                      <a:pt x="0" y="109"/>
                      <a:pt x="5" y="120"/>
                    </a:cubicBezTo>
                    <a:cubicBezTo>
                      <a:pt x="10" y="129"/>
                      <a:pt x="24" y="128"/>
                      <a:pt x="34" y="135"/>
                    </a:cubicBezTo>
                    <a:cubicBezTo>
                      <a:pt x="164" y="58"/>
                      <a:pt x="164" y="58"/>
                      <a:pt x="164" y="58"/>
                    </a:cubicBezTo>
                  </a:path>
                </a:pathLst>
              </a:custGeom>
              <a:solidFill>
                <a:srgbClr val="ECC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7" name="Freeform 168"/>
              <p:cNvSpPr>
                <a:spLocks/>
              </p:cNvSpPr>
              <p:nvPr/>
            </p:nvSpPr>
            <p:spPr bwMode="auto">
              <a:xfrm>
                <a:off x="9618662" y="2570374"/>
                <a:ext cx="1129101" cy="656798"/>
              </a:xfrm>
              <a:custGeom>
                <a:avLst/>
                <a:gdLst>
                  <a:gd name="T0" fmla="*/ 2147483647 w 194"/>
                  <a:gd name="T1" fmla="*/ 0 h 113"/>
                  <a:gd name="T2" fmla="*/ 0 w 194"/>
                  <a:gd name="T3" fmla="*/ 2147483647 h 113"/>
                  <a:gd name="T4" fmla="*/ 2147483647 w 194"/>
                  <a:gd name="T5" fmla="*/ 2147483647 h 113"/>
                  <a:gd name="T6" fmla="*/ 2147483647 w 194"/>
                  <a:gd name="T7" fmla="*/ 2147483647 h 113"/>
                  <a:gd name="T8" fmla="*/ 2147483647 w 194"/>
                  <a:gd name="T9" fmla="*/ 2147483647 h 113"/>
                  <a:gd name="T10" fmla="*/ 2147483647 w 194"/>
                  <a:gd name="T11" fmla="*/ 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4" h="113">
                    <a:moveTo>
                      <a:pt x="185" y="0"/>
                    </a:moveTo>
                    <a:cubicBezTo>
                      <a:pt x="0" y="110"/>
                      <a:pt x="0" y="110"/>
                      <a:pt x="0" y="110"/>
                    </a:cubicBezTo>
                    <a:cubicBezTo>
                      <a:pt x="4" y="108"/>
                      <a:pt x="47" y="90"/>
                      <a:pt x="59" y="105"/>
                    </a:cubicBezTo>
                    <a:cubicBezTo>
                      <a:pt x="61" y="108"/>
                      <a:pt x="63" y="110"/>
                      <a:pt x="63" y="113"/>
                    </a:cubicBezTo>
                    <a:cubicBezTo>
                      <a:pt x="194" y="36"/>
                      <a:pt x="194" y="36"/>
                      <a:pt x="194" y="36"/>
                    </a:cubicBezTo>
                    <a:cubicBezTo>
                      <a:pt x="191" y="24"/>
                      <a:pt x="188" y="12"/>
                      <a:pt x="185" y="0"/>
                    </a:cubicBezTo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8" name="Freeform 169"/>
              <p:cNvSpPr>
                <a:spLocks/>
              </p:cNvSpPr>
              <p:nvPr/>
            </p:nvSpPr>
            <p:spPr bwMode="auto">
              <a:xfrm>
                <a:off x="9200477" y="3094334"/>
                <a:ext cx="996266" cy="797012"/>
              </a:xfrm>
              <a:custGeom>
                <a:avLst/>
                <a:gdLst>
                  <a:gd name="T0" fmla="*/ 2147483647 w 171"/>
                  <a:gd name="T1" fmla="*/ 2147483647 h 137"/>
                  <a:gd name="T2" fmla="*/ 2147483647 w 171"/>
                  <a:gd name="T3" fmla="*/ 2147483647 h 137"/>
                  <a:gd name="T4" fmla="*/ 2147483647 w 171"/>
                  <a:gd name="T5" fmla="*/ 2147483647 h 137"/>
                  <a:gd name="T6" fmla="*/ 2147483647 w 171"/>
                  <a:gd name="T7" fmla="*/ 2147483647 h 137"/>
                  <a:gd name="T8" fmla="*/ 2147483647 w 171"/>
                  <a:gd name="T9" fmla="*/ 2147483647 h 137"/>
                  <a:gd name="T10" fmla="*/ 2147483647 w 171"/>
                  <a:gd name="T11" fmla="*/ 2147483647 h 137"/>
                  <a:gd name="T12" fmla="*/ 2147483647 w 171"/>
                  <a:gd name="T13" fmla="*/ 2147483647 h 137"/>
                  <a:gd name="T14" fmla="*/ 2147483647 w 171"/>
                  <a:gd name="T15" fmla="*/ 2147483647 h 137"/>
                  <a:gd name="T16" fmla="*/ 2147483647 w 171"/>
                  <a:gd name="T17" fmla="*/ 2147483647 h 137"/>
                  <a:gd name="T18" fmla="*/ 2147483647 w 171"/>
                  <a:gd name="T19" fmla="*/ 2147483647 h 137"/>
                  <a:gd name="T20" fmla="*/ 0 w 171"/>
                  <a:gd name="T21" fmla="*/ 2147483647 h 137"/>
                  <a:gd name="T22" fmla="*/ 2147483647 w 171"/>
                  <a:gd name="T23" fmla="*/ 2147483647 h 137"/>
                  <a:gd name="T24" fmla="*/ 2147483647 w 171"/>
                  <a:gd name="T25" fmla="*/ 2147483647 h 137"/>
                  <a:gd name="T26" fmla="*/ 2147483647 w 171"/>
                  <a:gd name="T27" fmla="*/ 2147483647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70" y="94"/>
                    </a:moveTo>
                    <a:cubicBezTo>
                      <a:pt x="166" y="97"/>
                      <a:pt x="163" y="99"/>
                      <a:pt x="159" y="102"/>
                    </a:cubicBezTo>
                    <a:cubicBezTo>
                      <a:pt x="163" y="99"/>
                      <a:pt x="166" y="97"/>
                      <a:pt x="170" y="94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8" y="87"/>
                      <a:pt x="164" y="83"/>
                      <a:pt x="160" y="81"/>
                    </a:cubicBezTo>
                    <a:cubicBezTo>
                      <a:pt x="150" y="74"/>
                      <a:pt x="136" y="75"/>
                      <a:pt x="131" y="66"/>
                    </a:cubicBezTo>
                    <a:cubicBezTo>
                      <a:pt x="126" y="55"/>
                      <a:pt x="139" y="38"/>
                      <a:pt x="135" y="23"/>
                    </a:cubicBezTo>
                    <a:cubicBezTo>
                      <a:pt x="135" y="20"/>
                      <a:pt x="133" y="18"/>
                      <a:pt x="131" y="15"/>
                    </a:cubicBezTo>
                    <a:cubicBezTo>
                      <a:pt x="119" y="0"/>
                      <a:pt x="76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14"/>
                      <a:pt x="12" y="121"/>
                      <a:pt x="17" y="137"/>
                    </a:cubicBezTo>
                    <a:cubicBezTo>
                      <a:pt x="69" y="125"/>
                      <a:pt x="126" y="124"/>
                      <a:pt x="171" y="97"/>
                    </a:cubicBezTo>
                    <a:cubicBezTo>
                      <a:pt x="171" y="96"/>
                      <a:pt x="171" y="95"/>
                      <a:pt x="170" y="94"/>
                    </a:cubicBezTo>
                  </a:path>
                </a:pathLst>
              </a:custGeom>
              <a:solidFill>
                <a:srgbClr val="EACE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9" name="Freeform 170"/>
              <p:cNvSpPr>
                <a:spLocks/>
              </p:cNvSpPr>
              <p:nvPr/>
            </p:nvSpPr>
            <p:spPr bwMode="auto">
              <a:xfrm>
                <a:off x="9033203" y="3758510"/>
                <a:ext cx="265671" cy="221392"/>
              </a:xfrm>
              <a:custGeom>
                <a:avLst/>
                <a:gdLst>
                  <a:gd name="T0" fmla="*/ 2147483647 w 46"/>
                  <a:gd name="T1" fmla="*/ 0 h 38"/>
                  <a:gd name="T2" fmla="*/ 0 w 46"/>
                  <a:gd name="T3" fmla="*/ 2147483647 h 38"/>
                  <a:gd name="T4" fmla="*/ 2147483647 w 46"/>
                  <a:gd name="T5" fmla="*/ 2147483647 h 38"/>
                  <a:gd name="T6" fmla="*/ 2147483647 w 46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15" y="31"/>
                      <a:pt x="30" y="27"/>
                      <a:pt x="46" y="23"/>
                    </a:cubicBezTo>
                    <a:cubicBezTo>
                      <a:pt x="41" y="7"/>
                      <a:pt x="29" y="0"/>
                      <a:pt x="29" y="0"/>
                    </a:cubicBezTo>
                  </a:path>
                </a:pathLst>
              </a:custGeom>
              <a:solidFill>
                <a:srgbClr val="1F1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40" name="Freeform 175"/>
              <p:cNvSpPr>
                <a:spLocks/>
              </p:cNvSpPr>
              <p:nvPr/>
            </p:nvSpPr>
            <p:spPr bwMode="auto">
              <a:xfrm>
                <a:off x="9945831" y="3030377"/>
                <a:ext cx="1227497" cy="890489"/>
              </a:xfrm>
              <a:custGeom>
                <a:avLst/>
                <a:gdLst>
                  <a:gd name="T0" fmla="*/ 2147483647 w 211"/>
                  <a:gd name="T1" fmla="*/ 0 h 153"/>
                  <a:gd name="T2" fmla="*/ 2147483647 w 211"/>
                  <a:gd name="T3" fmla="*/ 0 h 153"/>
                  <a:gd name="T4" fmla="*/ 2147483647 w 211"/>
                  <a:gd name="T5" fmla="*/ 2147483647 h 153"/>
                  <a:gd name="T6" fmla="*/ 2147483647 w 211"/>
                  <a:gd name="T7" fmla="*/ 2147483647 h 153"/>
                  <a:gd name="T8" fmla="*/ 2147483647 w 211"/>
                  <a:gd name="T9" fmla="*/ 2147483647 h 153"/>
                  <a:gd name="T10" fmla="*/ 2147483647 w 211"/>
                  <a:gd name="T11" fmla="*/ 2147483647 h 153"/>
                  <a:gd name="T12" fmla="*/ 2147483647 w 211"/>
                  <a:gd name="T13" fmla="*/ 2147483647 h 153"/>
                  <a:gd name="T14" fmla="*/ 2147483647 w 211"/>
                  <a:gd name="T15" fmla="*/ 2147483647 h 153"/>
                  <a:gd name="T16" fmla="*/ 0 w 211"/>
                  <a:gd name="T17" fmla="*/ 2147483647 h 153"/>
                  <a:gd name="T18" fmla="*/ 2147483647 w 211"/>
                  <a:gd name="T19" fmla="*/ 2147483647 h 153"/>
                  <a:gd name="T20" fmla="*/ 2147483647 w 211"/>
                  <a:gd name="T21" fmla="*/ 2147483647 h 153"/>
                  <a:gd name="T22" fmla="*/ 2147483647 w 211"/>
                  <a:gd name="T23" fmla="*/ 2147483647 h 153"/>
                  <a:gd name="T24" fmla="*/ 2147483647 w 211"/>
                  <a:gd name="T25" fmla="*/ 2147483647 h 153"/>
                  <a:gd name="T26" fmla="*/ 2147483647 w 211"/>
                  <a:gd name="T27" fmla="*/ 0 h 153"/>
                  <a:gd name="T28" fmla="*/ 2147483647 w 211"/>
                  <a:gd name="T29" fmla="*/ 0 h 153"/>
                  <a:gd name="T30" fmla="*/ 2147483647 w 211"/>
                  <a:gd name="T31" fmla="*/ 0 h 1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1" h="153">
                    <a:moveTo>
                      <a:pt x="189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6" y="22"/>
                      <a:pt x="170" y="27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75" y="33"/>
                      <a:pt x="175" y="33"/>
                      <a:pt x="175" y="33"/>
                    </a:cubicBezTo>
                    <a:cubicBezTo>
                      <a:pt x="130" y="56"/>
                      <a:pt x="84" y="76"/>
                      <a:pt x="42" y="105"/>
                    </a:cubicBezTo>
                    <a:cubicBezTo>
                      <a:pt x="43" y="106"/>
                      <a:pt x="43" y="107"/>
                      <a:pt x="43" y="108"/>
                    </a:cubicBezTo>
                    <a:cubicBezTo>
                      <a:pt x="43" y="125"/>
                      <a:pt x="6" y="149"/>
                      <a:pt x="0" y="153"/>
                    </a:cubicBezTo>
                    <a:cubicBezTo>
                      <a:pt x="185" y="45"/>
                      <a:pt x="185" y="45"/>
                      <a:pt x="185" y="45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30"/>
                      <a:pt x="211" y="30"/>
                      <a:pt x="211" y="30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204" y="20"/>
                      <a:pt x="196" y="10"/>
                      <a:pt x="190" y="0"/>
                    </a:cubicBezTo>
                    <a:cubicBezTo>
                      <a:pt x="189" y="0"/>
                      <a:pt x="189" y="0"/>
                      <a:pt x="189" y="0"/>
                    </a:cubicBezTo>
                    <a:cubicBezTo>
                      <a:pt x="189" y="0"/>
                      <a:pt x="189" y="0"/>
                      <a:pt x="189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41" name="Freeform 176"/>
              <p:cNvSpPr>
                <a:spLocks/>
              </p:cNvSpPr>
              <p:nvPr/>
            </p:nvSpPr>
            <p:spPr bwMode="auto">
              <a:xfrm>
                <a:off x="10747762" y="2720427"/>
                <a:ext cx="297650" cy="396047"/>
              </a:xfrm>
              <a:custGeom>
                <a:avLst/>
                <a:gdLst>
                  <a:gd name="T0" fmla="*/ 2147483647 w 51"/>
                  <a:gd name="T1" fmla="*/ 0 h 68"/>
                  <a:gd name="T2" fmla="*/ 2147483647 w 51"/>
                  <a:gd name="T3" fmla="*/ 0 h 68"/>
                  <a:gd name="T4" fmla="*/ 0 w 51"/>
                  <a:gd name="T5" fmla="*/ 2147483647 h 68"/>
                  <a:gd name="T6" fmla="*/ 0 w 51"/>
                  <a:gd name="T7" fmla="*/ 2147483647 h 68"/>
                  <a:gd name="T8" fmla="*/ 2147483647 w 51"/>
                  <a:gd name="T9" fmla="*/ 2147483647 h 68"/>
                  <a:gd name="T10" fmla="*/ 2147483647 w 51"/>
                  <a:gd name="T11" fmla="*/ 2147483647 h 68"/>
                  <a:gd name="T12" fmla="*/ 2147483647 w 51"/>
                  <a:gd name="T13" fmla="*/ 2147483647 h 68"/>
                  <a:gd name="T14" fmla="*/ 2147483647 w 51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6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30"/>
                      <a:pt x="14" y="50"/>
                      <a:pt x="24" y="68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8" y="35"/>
                      <a:pt x="27" y="17"/>
                      <a:pt x="18" y="0"/>
                    </a:cubicBezTo>
                  </a:path>
                </a:pathLst>
              </a:custGeom>
              <a:solidFill>
                <a:srgbClr val="DCB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42" name="Freeform 177"/>
              <p:cNvSpPr>
                <a:spLocks/>
              </p:cNvSpPr>
              <p:nvPr/>
            </p:nvSpPr>
            <p:spPr bwMode="auto">
              <a:xfrm>
                <a:off x="10696104" y="2528554"/>
                <a:ext cx="157435" cy="250912"/>
              </a:xfrm>
              <a:custGeom>
                <a:avLst/>
                <a:gdLst>
                  <a:gd name="T0" fmla="*/ 2147483647 w 27"/>
                  <a:gd name="T1" fmla="*/ 0 h 43"/>
                  <a:gd name="T2" fmla="*/ 2147483647 w 27"/>
                  <a:gd name="T3" fmla="*/ 0 h 43"/>
                  <a:gd name="T4" fmla="*/ 0 w 27"/>
                  <a:gd name="T5" fmla="*/ 2147483647 h 43"/>
                  <a:gd name="T6" fmla="*/ 2147483647 w 27"/>
                  <a:gd name="T7" fmla="*/ 2147483647 h 43"/>
                  <a:gd name="T8" fmla="*/ 2147483647 w 27"/>
                  <a:gd name="T9" fmla="*/ 2147483647 h 43"/>
                  <a:gd name="T10" fmla="*/ 2147483647 w 27"/>
                  <a:gd name="T11" fmla="*/ 0 h 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7" h="43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19"/>
                      <a:pt x="6" y="31"/>
                      <a:pt x="9" y="4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1" y="22"/>
                      <a:pt x="15" y="11"/>
                      <a:pt x="11" y="0"/>
                    </a:cubicBezTo>
                  </a:path>
                </a:pathLst>
              </a:custGeom>
              <a:solidFill>
                <a:srgbClr val="E7D0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43" name="Freeform 178"/>
              <p:cNvSpPr>
                <a:spLocks/>
              </p:cNvSpPr>
              <p:nvPr/>
            </p:nvSpPr>
            <p:spPr bwMode="auto">
              <a:xfrm>
                <a:off x="9298873" y="3642896"/>
                <a:ext cx="897869" cy="337009"/>
              </a:xfrm>
              <a:custGeom>
                <a:avLst/>
                <a:gdLst>
                  <a:gd name="T0" fmla="*/ 2147483647 w 154"/>
                  <a:gd name="T1" fmla="*/ 0 h 58"/>
                  <a:gd name="T2" fmla="*/ 2147483647 w 154"/>
                  <a:gd name="T3" fmla="*/ 0 h 58"/>
                  <a:gd name="T4" fmla="*/ 2147483647 w 154"/>
                  <a:gd name="T5" fmla="*/ 2147483647 h 58"/>
                  <a:gd name="T6" fmla="*/ 2147483647 w 154"/>
                  <a:gd name="T7" fmla="*/ 2147483647 h 58"/>
                  <a:gd name="T8" fmla="*/ 2147483647 w 154"/>
                  <a:gd name="T9" fmla="*/ 2147483647 h 58"/>
                  <a:gd name="T10" fmla="*/ 0 w 154"/>
                  <a:gd name="T11" fmla="*/ 2147483647 h 58"/>
                  <a:gd name="T12" fmla="*/ 2147483647 w 154"/>
                  <a:gd name="T13" fmla="*/ 2147483647 h 58"/>
                  <a:gd name="T14" fmla="*/ 2147483647 w 154"/>
                  <a:gd name="T15" fmla="*/ 2147483647 h 58"/>
                  <a:gd name="T16" fmla="*/ 2147483647 w 154"/>
                  <a:gd name="T17" fmla="*/ 2147483647 h 58"/>
                  <a:gd name="T18" fmla="*/ 2147483647 w 154"/>
                  <a:gd name="T19" fmla="*/ 2147483647 h 58"/>
                  <a:gd name="T20" fmla="*/ 2147483647 w 154"/>
                  <a:gd name="T21" fmla="*/ 2147483647 h 58"/>
                  <a:gd name="T22" fmla="*/ 2147483647 w 154"/>
                  <a:gd name="T23" fmla="*/ 2147483647 h 58"/>
                  <a:gd name="T24" fmla="*/ 2147483647 w 154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4" h="58">
                    <a:moveTo>
                      <a:pt x="153" y="0"/>
                    </a:moveTo>
                    <a:cubicBezTo>
                      <a:pt x="153" y="0"/>
                      <a:pt x="153" y="0"/>
                      <a:pt x="153" y="0"/>
                    </a:cubicBezTo>
                    <a:cubicBezTo>
                      <a:pt x="154" y="1"/>
                      <a:pt x="154" y="2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54" y="3"/>
                      <a:pt x="154" y="3"/>
                      <a:pt x="154" y="3"/>
                    </a:cubicBezTo>
                    <a:cubicBezTo>
                      <a:pt x="109" y="30"/>
                      <a:pt x="53" y="31"/>
                      <a:pt x="0" y="43"/>
                    </a:cubicBezTo>
                    <a:cubicBezTo>
                      <a:pt x="2" y="47"/>
                      <a:pt x="3" y="52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0" y="49"/>
                      <a:pt x="110" y="49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7" y="44"/>
                      <a:pt x="154" y="20"/>
                      <a:pt x="154" y="3"/>
                    </a:cubicBezTo>
                    <a:cubicBezTo>
                      <a:pt x="154" y="2"/>
                      <a:pt x="154" y="1"/>
                      <a:pt x="153" y="0"/>
                    </a:cubicBezTo>
                  </a:path>
                </a:pathLst>
              </a:custGeom>
              <a:solidFill>
                <a:srgbClr val="DAB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44" name="Freeform 179"/>
              <p:cNvSpPr>
                <a:spLocks/>
              </p:cNvSpPr>
              <p:nvPr/>
            </p:nvSpPr>
            <p:spPr bwMode="auto">
              <a:xfrm>
                <a:off x="9015984" y="3891346"/>
                <a:ext cx="302571" cy="110697"/>
              </a:xfrm>
              <a:custGeom>
                <a:avLst/>
                <a:gdLst>
                  <a:gd name="T0" fmla="*/ 2147483647 w 52"/>
                  <a:gd name="T1" fmla="*/ 0 h 19"/>
                  <a:gd name="T2" fmla="*/ 2147483647 w 52"/>
                  <a:gd name="T3" fmla="*/ 0 h 19"/>
                  <a:gd name="T4" fmla="*/ 2147483647 w 52"/>
                  <a:gd name="T5" fmla="*/ 0 h 19"/>
                  <a:gd name="T6" fmla="*/ 2147483647 w 52"/>
                  <a:gd name="T7" fmla="*/ 2147483647 h 19"/>
                  <a:gd name="T8" fmla="*/ 0 w 52"/>
                  <a:gd name="T9" fmla="*/ 2147483647 h 19"/>
                  <a:gd name="T10" fmla="*/ 2147483647 w 52"/>
                  <a:gd name="T11" fmla="*/ 2147483647 h 19"/>
                  <a:gd name="T12" fmla="*/ 2147483647 w 52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3" y="4"/>
                      <a:pt x="18" y="8"/>
                      <a:pt x="3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9"/>
                      <a:pt x="51" y="4"/>
                      <a:pt x="49" y="0"/>
                    </a:cubicBezTo>
                  </a:path>
                </a:pathLst>
              </a:custGeom>
              <a:solidFill>
                <a:srgbClr val="1D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624" name="组合 77"/>
            <p:cNvGrpSpPr>
              <a:grpSpLocks/>
            </p:cNvGrpSpPr>
            <p:nvPr/>
          </p:nvGrpSpPr>
          <p:grpSpPr bwMode="auto">
            <a:xfrm>
              <a:off x="4595263" y="917019"/>
              <a:ext cx="3274666" cy="206375"/>
              <a:chOff x="4531763" y="904319"/>
              <a:chExt cx="3274666" cy="206375"/>
            </a:xfrm>
          </p:grpSpPr>
          <p:sp>
            <p:nvSpPr>
              <p:cNvPr id="25625" name="Freeform 139"/>
              <p:cNvSpPr>
                <a:spLocks/>
              </p:cNvSpPr>
              <p:nvPr/>
            </p:nvSpPr>
            <p:spPr bwMode="auto">
              <a:xfrm rot="-3223206">
                <a:off x="4548432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26" name="Freeform 139"/>
              <p:cNvSpPr>
                <a:spLocks/>
              </p:cNvSpPr>
              <p:nvPr/>
            </p:nvSpPr>
            <p:spPr bwMode="auto">
              <a:xfrm rot="-3223206">
                <a:off x="4885649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27" name="Freeform 139"/>
              <p:cNvSpPr>
                <a:spLocks/>
              </p:cNvSpPr>
              <p:nvPr/>
            </p:nvSpPr>
            <p:spPr bwMode="auto">
              <a:xfrm rot="-3223206">
                <a:off x="5222866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28" name="Freeform 139"/>
              <p:cNvSpPr>
                <a:spLocks/>
              </p:cNvSpPr>
              <p:nvPr/>
            </p:nvSpPr>
            <p:spPr bwMode="auto">
              <a:xfrm rot="-3223206">
                <a:off x="5560083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29" name="Freeform 139"/>
              <p:cNvSpPr>
                <a:spLocks/>
              </p:cNvSpPr>
              <p:nvPr/>
            </p:nvSpPr>
            <p:spPr bwMode="auto">
              <a:xfrm rot="-3223206">
                <a:off x="5897300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0" name="Freeform 139"/>
              <p:cNvSpPr>
                <a:spLocks/>
              </p:cNvSpPr>
              <p:nvPr/>
            </p:nvSpPr>
            <p:spPr bwMode="auto">
              <a:xfrm rot="-3223206">
                <a:off x="6234517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1" name="Freeform 139"/>
              <p:cNvSpPr>
                <a:spLocks/>
              </p:cNvSpPr>
              <p:nvPr/>
            </p:nvSpPr>
            <p:spPr bwMode="auto">
              <a:xfrm rot="-3223206">
                <a:off x="6571734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2" name="Freeform 139"/>
              <p:cNvSpPr>
                <a:spLocks/>
              </p:cNvSpPr>
              <p:nvPr/>
            </p:nvSpPr>
            <p:spPr bwMode="auto">
              <a:xfrm rot="-3223206">
                <a:off x="6908951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3" name="Freeform 139"/>
              <p:cNvSpPr>
                <a:spLocks/>
              </p:cNvSpPr>
              <p:nvPr/>
            </p:nvSpPr>
            <p:spPr bwMode="auto">
              <a:xfrm rot="-3223206">
                <a:off x="7246168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634" name="Freeform 139"/>
              <p:cNvSpPr>
                <a:spLocks/>
              </p:cNvSpPr>
              <p:nvPr/>
            </p:nvSpPr>
            <p:spPr bwMode="auto">
              <a:xfrm rot="-3223206">
                <a:off x="7583385" y="887650"/>
                <a:ext cx="206375" cy="239713"/>
              </a:xfrm>
              <a:custGeom>
                <a:avLst/>
                <a:gdLst>
                  <a:gd name="T0" fmla="*/ 2147483647 w 55"/>
                  <a:gd name="T1" fmla="*/ 2147483647 h 64"/>
                  <a:gd name="T2" fmla="*/ 2147483647 w 55"/>
                  <a:gd name="T3" fmla="*/ 2147483647 h 64"/>
                  <a:gd name="T4" fmla="*/ 2147483647 w 55"/>
                  <a:gd name="T5" fmla="*/ 2147483647 h 64"/>
                  <a:gd name="T6" fmla="*/ 2147483647 w 55"/>
                  <a:gd name="T7" fmla="*/ 2147483647 h 64"/>
                  <a:gd name="T8" fmla="*/ 2147483647 w 55"/>
                  <a:gd name="T9" fmla="*/ 214748364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4">
                    <a:moveTo>
                      <a:pt x="49" y="48"/>
                    </a:moveTo>
                    <a:cubicBezTo>
                      <a:pt x="36" y="35"/>
                      <a:pt x="22" y="22"/>
                      <a:pt x="13" y="6"/>
                    </a:cubicBezTo>
                    <a:cubicBezTo>
                      <a:pt x="9" y="0"/>
                      <a:pt x="0" y="5"/>
                      <a:pt x="3" y="12"/>
                    </a:cubicBezTo>
                    <a:cubicBezTo>
                      <a:pt x="11" y="29"/>
                      <a:pt x="25" y="45"/>
                      <a:pt x="39" y="58"/>
                    </a:cubicBezTo>
                    <a:cubicBezTo>
                      <a:pt x="46" y="64"/>
                      <a:pt x="55" y="55"/>
                      <a:pt x="49" y="4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131359" y="330626"/>
            <a:ext cx="808168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DAEDE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9" name="Line 6"/>
          <p:cNvSpPr>
            <a:spLocks noChangeShapeType="1"/>
          </p:cNvSpPr>
          <p:nvPr/>
        </p:nvSpPr>
        <p:spPr bwMode="auto">
          <a:xfrm>
            <a:off x="4694926" y="2259386"/>
            <a:ext cx="1741513" cy="1479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0" name="Line 7"/>
          <p:cNvSpPr>
            <a:spLocks noChangeShapeType="1"/>
          </p:cNvSpPr>
          <p:nvPr/>
        </p:nvSpPr>
        <p:spPr bwMode="auto">
          <a:xfrm>
            <a:off x="6582851" y="2274179"/>
            <a:ext cx="216166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" name="Line 6"/>
          <p:cNvSpPr>
            <a:spLocks noChangeShapeType="1"/>
          </p:cNvSpPr>
          <p:nvPr/>
        </p:nvSpPr>
        <p:spPr bwMode="auto">
          <a:xfrm>
            <a:off x="3715335" y="3091699"/>
            <a:ext cx="6118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5608" name="组合 61"/>
          <p:cNvGrpSpPr>
            <a:grpSpLocks/>
          </p:cNvGrpSpPr>
          <p:nvPr/>
        </p:nvGrpSpPr>
        <p:grpSpPr bwMode="auto">
          <a:xfrm>
            <a:off x="4856163" y="5668964"/>
            <a:ext cx="595312" cy="1023937"/>
            <a:chOff x="10101876" y="4297860"/>
            <a:chExt cx="1826037" cy="1763786"/>
          </a:xfrm>
        </p:grpSpPr>
        <p:sp>
          <p:nvSpPr>
            <p:cNvPr id="25617" name="Freeform 26"/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2147483647 w 356"/>
                <a:gd name="T1" fmla="*/ 2147483647 h 359"/>
                <a:gd name="T2" fmla="*/ 2147483647 w 356"/>
                <a:gd name="T3" fmla="*/ 2147483647 h 359"/>
                <a:gd name="T4" fmla="*/ 2147483647 w 356"/>
                <a:gd name="T5" fmla="*/ 2147483647 h 359"/>
                <a:gd name="T6" fmla="*/ 2147483647 w 356"/>
                <a:gd name="T7" fmla="*/ 2147483647 h 359"/>
                <a:gd name="T8" fmla="*/ 2147483647 w 356"/>
                <a:gd name="T9" fmla="*/ 2147483647 h 359"/>
                <a:gd name="T10" fmla="*/ 2147483647 w 356"/>
                <a:gd name="T11" fmla="*/ 2147483647 h 359"/>
                <a:gd name="T12" fmla="*/ 2147483647 w 356"/>
                <a:gd name="T13" fmla="*/ 2147483647 h 359"/>
                <a:gd name="T14" fmla="*/ 2147483647 w 356"/>
                <a:gd name="T15" fmla="*/ 2147483647 h 359"/>
                <a:gd name="T16" fmla="*/ 2147483647 w 356"/>
                <a:gd name="T17" fmla="*/ 2147483647 h 359"/>
                <a:gd name="T18" fmla="*/ 2147483647 w 356"/>
                <a:gd name="T19" fmla="*/ 2147483647 h 359"/>
                <a:gd name="T20" fmla="*/ 2147483647 w 356"/>
                <a:gd name="T21" fmla="*/ 2147483647 h 359"/>
                <a:gd name="T22" fmla="*/ 2147483647 w 356"/>
                <a:gd name="T23" fmla="*/ 2147483647 h 359"/>
                <a:gd name="T24" fmla="*/ 2147483647 w 356"/>
                <a:gd name="T25" fmla="*/ 2147483647 h 359"/>
                <a:gd name="T26" fmla="*/ 2147483647 w 356"/>
                <a:gd name="T27" fmla="*/ 2147483647 h 359"/>
                <a:gd name="T28" fmla="*/ 2147483647 w 356"/>
                <a:gd name="T29" fmla="*/ 2147483647 h 359"/>
                <a:gd name="T30" fmla="*/ 2147483647 w 356"/>
                <a:gd name="T31" fmla="*/ 2147483647 h 359"/>
                <a:gd name="T32" fmla="*/ 2147483647 w 356"/>
                <a:gd name="T33" fmla="*/ 2147483647 h 359"/>
                <a:gd name="T34" fmla="*/ 2147483647 w 356"/>
                <a:gd name="T35" fmla="*/ 2147483647 h 359"/>
                <a:gd name="T36" fmla="*/ 2147483647 w 356"/>
                <a:gd name="T37" fmla="*/ 2147483647 h 359"/>
                <a:gd name="T38" fmla="*/ 2147483647 w 356"/>
                <a:gd name="T39" fmla="*/ 2147483647 h 359"/>
                <a:gd name="T40" fmla="*/ 2147483647 w 356"/>
                <a:gd name="T41" fmla="*/ 2147483647 h 359"/>
                <a:gd name="T42" fmla="*/ 2147483647 w 356"/>
                <a:gd name="T43" fmla="*/ 2147483647 h 359"/>
                <a:gd name="T44" fmla="*/ 2147483647 w 356"/>
                <a:gd name="T45" fmla="*/ 2147483647 h 359"/>
                <a:gd name="T46" fmla="*/ 2147483647 w 356"/>
                <a:gd name="T47" fmla="*/ 2147483647 h 359"/>
                <a:gd name="T48" fmla="*/ 2147483647 w 356"/>
                <a:gd name="T49" fmla="*/ 2147483647 h 359"/>
                <a:gd name="T50" fmla="*/ 2147483647 w 356"/>
                <a:gd name="T51" fmla="*/ 2147483647 h 359"/>
                <a:gd name="T52" fmla="*/ 2147483647 w 356"/>
                <a:gd name="T53" fmla="*/ 2147483647 h 359"/>
                <a:gd name="T54" fmla="*/ 2147483647 w 356"/>
                <a:gd name="T55" fmla="*/ 2147483647 h 359"/>
                <a:gd name="T56" fmla="*/ 2147483647 w 356"/>
                <a:gd name="T57" fmla="*/ 2147483647 h 359"/>
                <a:gd name="T58" fmla="*/ 2147483647 w 356"/>
                <a:gd name="T59" fmla="*/ 2147483647 h 359"/>
                <a:gd name="T60" fmla="*/ 2147483647 w 356"/>
                <a:gd name="T61" fmla="*/ 2147483647 h 359"/>
                <a:gd name="T62" fmla="*/ 2147483647 w 356"/>
                <a:gd name="T63" fmla="*/ 2147483647 h 359"/>
                <a:gd name="T64" fmla="*/ 2147483647 w 356"/>
                <a:gd name="T65" fmla="*/ 2147483647 h 359"/>
                <a:gd name="T66" fmla="*/ 2147483647 w 356"/>
                <a:gd name="T67" fmla="*/ 2147483647 h 359"/>
                <a:gd name="T68" fmla="*/ 2147483647 w 356"/>
                <a:gd name="T69" fmla="*/ 2147483647 h 359"/>
                <a:gd name="T70" fmla="*/ 2147483647 w 356"/>
                <a:gd name="T71" fmla="*/ 2147483647 h 359"/>
                <a:gd name="T72" fmla="*/ 2147483647 w 356"/>
                <a:gd name="T73" fmla="*/ 2147483647 h 359"/>
                <a:gd name="T74" fmla="*/ 2147483647 w 356"/>
                <a:gd name="T75" fmla="*/ 2147483647 h 359"/>
                <a:gd name="T76" fmla="*/ 2147483647 w 356"/>
                <a:gd name="T77" fmla="*/ 2147483647 h 359"/>
                <a:gd name="T78" fmla="*/ 2147483647 w 356"/>
                <a:gd name="T79" fmla="*/ 2147483647 h 359"/>
                <a:gd name="T80" fmla="*/ 2147483647 w 356"/>
                <a:gd name="T81" fmla="*/ 2147483647 h 359"/>
                <a:gd name="T82" fmla="*/ 2147483647 w 356"/>
                <a:gd name="T83" fmla="*/ 2147483647 h 3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18" name="Freeform 27"/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2147483647 w 77"/>
                <a:gd name="T1" fmla="*/ 2147483647 h 72"/>
                <a:gd name="T2" fmla="*/ 2147483647 w 77"/>
                <a:gd name="T3" fmla="*/ 2147483647 h 72"/>
                <a:gd name="T4" fmla="*/ 2147483647 w 77"/>
                <a:gd name="T5" fmla="*/ 2147483647 h 72"/>
                <a:gd name="T6" fmla="*/ 2147483647 w 77"/>
                <a:gd name="T7" fmla="*/ 2147483647 h 72"/>
                <a:gd name="T8" fmla="*/ 2147483647 w 77"/>
                <a:gd name="T9" fmla="*/ 2147483647 h 72"/>
                <a:gd name="T10" fmla="*/ 2147483647 w 77"/>
                <a:gd name="T11" fmla="*/ 2147483647 h 72"/>
                <a:gd name="T12" fmla="*/ 2147483647 w 77"/>
                <a:gd name="T13" fmla="*/ 2147483647 h 72"/>
                <a:gd name="T14" fmla="*/ 2147483647 w 77"/>
                <a:gd name="T15" fmla="*/ 2147483647 h 72"/>
                <a:gd name="T16" fmla="*/ 2147483647 w 77"/>
                <a:gd name="T17" fmla="*/ 2147483647 h 72"/>
                <a:gd name="T18" fmla="*/ 2147483647 w 77"/>
                <a:gd name="T19" fmla="*/ 2147483647 h 72"/>
                <a:gd name="T20" fmla="*/ 2147483647 w 77"/>
                <a:gd name="T21" fmla="*/ 2147483647 h 72"/>
                <a:gd name="T22" fmla="*/ 2147483647 w 77"/>
                <a:gd name="T23" fmla="*/ 2147483647 h 72"/>
                <a:gd name="T24" fmla="*/ 2147483647 w 77"/>
                <a:gd name="T25" fmla="*/ 2147483647 h 72"/>
                <a:gd name="T26" fmla="*/ 2147483647 w 77"/>
                <a:gd name="T27" fmla="*/ 2147483647 h 72"/>
                <a:gd name="T28" fmla="*/ 2147483647 w 77"/>
                <a:gd name="T29" fmla="*/ 2147483647 h 72"/>
                <a:gd name="T30" fmla="*/ 2147483647 w 77"/>
                <a:gd name="T31" fmla="*/ 2147483647 h 72"/>
                <a:gd name="T32" fmla="*/ 2147483647 w 77"/>
                <a:gd name="T33" fmla="*/ 2147483647 h 72"/>
                <a:gd name="T34" fmla="*/ 2147483647 w 77"/>
                <a:gd name="T35" fmla="*/ 2147483647 h 72"/>
                <a:gd name="T36" fmla="*/ 2147483647 w 77"/>
                <a:gd name="T37" fmla="*/ 2147483647 h 72"/>
                <a:gd name="T38" fmla="*/ 2147483647 w 77"/>
                <a:gd name="T39" fmla="*/ 2147483647 h 72"/>
                <a:gd name="T40" fmla="*/ 2147483647 w 77"/>
                <a:gd name="T41" fmla="*/ 2147483647 h 72"/>
                <a:gd name="T42" fmla="*/ 2147483647 w 77"/>
                <a:gd name="T43" fmla="*/ 2147483647 h 72"/>
                <a:gd name="T44" fmla="*/ 2147483647 w 77"/>
                <a:gd name="T45" fmla="*/ 2147483647 h 72"/>
                <a:gd name="T46" fmla="*/ 2147483647 w 77"/>
                <a:gd name="T47" fmla="*/ 2147483647 h 72"/>
                <a:gd name="T48" fmla="*/ 2147483647 w 77"/>
                <a:gd name="T49" fmla="*/ 2147483647 h 72"/>
                <a:gd name="T50" fmla="*/ 2147483647 w 77"/>
                <a:gd name="T51" fmla="*/ 2147483647 h 72"/>
                <a:gd name="T52" fmla="*/ 2147483647 w 77"/>
                <a:gd name="T53" fmla="*/ 2147483647 h 72"/>
                <a:gd name="T54" fmla="*/ 2147483647 w 77"/>
                <a:gd name="T55" fmla="*/ 2147483647 h 72"/>
                <a:gd name="T56" fmla="*/ 2147483647 w 77"/>
                <a:gd name="T57" fmla="*/ 2147483647 h 7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19" name="Freeform 118"/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147483647 w 372"/>
                <a:gd name="T1" fmla="*/ 2147483647 h 354"/>
                <a:gd name="T2" fmla="*/ 2147483647 w 372"/>
                <a:gd name="T3" fmla="*/ 2147483647 h 354"/>
                <a:gd name="T4" fmla="*/ 2147483647 w 372"/>
                <a:gd name="T5" fmla="*/ 2147483647 h 354"/>
                <a:gd name="T6" fmla="*/ 2147483647 w 372"/>
                <a:gd name="T7" fmla="*/ 2147483647 h 354"/>
                <a:gd name="T8" fmla="*/ 2147483647 w 372"/>
                <a:gd name="T9" fmla="*/ 2147483647 h 354"/>
                <a:gd name="T10" fmla="*/ 2147483647 w 372"/>
                <a:gd name="T11" fmla="*/ 2147483647 h 354"/>
                <a:gd name="T12" fmla="*/ 2147483647 w 372"/>
                <a:gd name="T13" fmla="*/ 2147483647 h 354"/>
                <a:gd name="T14" fmla="*/ 2147483647 w 372"/>
                <a:gd name="T15" fmla="*/ 2147483647 h 354"/>
                <a:gd name="T16" fmla="*/ 2147483647 w 372"/>
                <a:gd name="T17" fmla="*/ 2147483647 h 354"/>
                <a:gd name="T18" fmla="*/ 2147483647 w 372"/>
                <a:gd name="T19" fmla="*/ 2147483647 h 354"/>
                <a:gd name="T20" fmla="*/ 2147483647 w 372"/>
                <a:gd name="T21" fmla="*/ 2147483647 h 354"/>
                <a:gd name="T22" fmla="*/ 2147483647 w 372"/>
                <a:gd name="T23" fmla="*/ 2147483647 h 354"/>
                <a:gd name="T24" fmla="*/ 2147483647 w 372"/>
                <a:gd name="T25" fmla="*/ 2147483647 h 354"/>
                <a:gd name="T26" fmla="*/ 2147483647 w 372"/>
                <a:gd name="T27" fmla="*/ 2147483647 h 354"/>
                <a:gd name="T28" fmla="*/ 2147483647 w 372"/>
                <a:gd name="T29" fmla="*/ 2147483647 h 354"/>
                <a:gd name="T30" fmla="*/ 2147483647 w 372"/>
                <a:gd name="T31" fmla="*/ 2147483647 h 354"/>
                <a:gd name="T32" fmla="*/ 2147483647 w 372"/>
                <a:gd name="T33" fmla="*/ 2147483647 h 354"/>
                <a:gd name="T34" fmla="*/ 2147483647 w 372"/>
                <a:gd name="T35" fmla="*/ 2147483647 h 354"/>
                <a:gd name="T36" fmla="*/ 2147483647 w 372"/>
                <a:gd name="T37" fmla="*/ 2147483647 h 354"/>
                <a:gd name="T38" fmla="*/ 2147483647 w 372"/>
                <a:gd name="T39" fmla="*/ 2147483647 h 35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20" name="Freeform 119"/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2147483647 w 205"/>
                <a:gd name="T1" fmla="*/ 2147483647 h 140"/>
                <a:gd name="T2" fmla="*/ 2147483647 w 205"/>
                <a:gd name="T3" fmla="*/ 2147483647 h 140"/>
                <a:gd name="T4" fmla="*/ 2147483647 w 205"/>
                <a:gd name="T5" fmla="*/ 2147483647 h 140"/>
                <a:gd name="T6" fmla="*/ 2147483647 w 205"/>
                <a:gd name="T7" fmla="*/ 2147483647 h 140"/>
                <a:gd name="T8" fmla="*/ 2147483647 w 205"/>
                <a:gd name="T9" fmla="*/ 2147483647 h 140"/>
                <a:gd name="T10" fmla="*/ 2147483647 w 205"/>
                <a:gd name="T11" fmla="*/ 2147483647 h 140"/>
                <a:gd name="T12" fmla="*/ 2147483647 w 205"/>
                <a:gd name="T13" fmla="*/ 2147483647 h 140"/>
                <a:gd name="T14" fmla="*/ 2147483647 w 205"/>
                <a:gd name="T15" fmla="*/ 2147483647 h 140"/>
                <a:gd name="T16" fmla="*/ 2147483647 w 205"/>
                <a:gd name="T17" fmla="*/ 2147483647 h 140"/>
                <a:gd name="T18" fmla="*/ 2147483647 w 205"/>
                <a:gd name="T19" fmla="*/ 2147483647 h 140"/>
                <a:gd name="T20" fmla="*/ 2147483647 w 205"/>
                <a:gd name="T21" fmla="*/ 2147483647 h 140"/>
                <a:gd name="T22" fmla="*/ 2147483647 w 205"/>
                <a:gd name="T23" fmla="*/ 2147483647 h 140"/>
                <a:gd name="T24" fmla="*/ 2147483647 w 205"/>
                <a:gd name="T25" fmla="*/ 2147483647 h 140"/>
                <a:gd name="T26" fmla="*/ 2147483647 w 205"/>
                <a:gd name="T27" fmla="*/ 2147483647 h 140"/>
                <a:gd name="T28" fmla="*/ 2147483647 w 205"/>
                <a:gd name="T29" fmla="*/ 2147483647 h 140"/>
                <a:gd name="T30" fmla="*/ 2147483647 w 205"/>
                <a:gd name="T31" fmla="*/ 2147483647 h 140"/>
                <a:gd name="T32" fmla="*/ 2147483647 w 205"/>
                <a:gd name="T33" fmla="*/ 2147483647 h 140"/>
                <a:gd name="T34" fmla="*/ 2147483647 w 205"/>
                <a:gd name="T35" fmla="*/ 2147483647 h 140"/>
                <a:gd name="T36" fmla="*/ 2147483647 w 205"/>
                <a:gd name="T37" fmla="*/ 2147483647 h 140"/>
                <a:gd name="T38" fmla="*/ 2147483647 w 205"/>
                <a:gd name="T39" fmla="*/ 2147483647 h 140"/>
                <a:gd name="T40" fmla="*/ 2147483647 w 205"/>
                <a:gd name="T41" fmla="*/ 2147483647 h 1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21" name="Freeform 120"/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2147483647 w 17"/>
                <a:gd name="T1" fmla="*/ 2147483647 h 22"/>
                <a:gd name="T2" fmla="*/ 2147483647 w 17"/>
                <a:gd name="T3" fmla="*/ 2147483647 h 22"/>
                <a:gd name="T4" fmla="*/ 2147483647 w 17"/>
                <a:gd name="T5" fmla="*/ 2147483647 h 22"/>
                <a:gd name="T6" fmla="*/ 2147483647 w 17"/>
                <a:gd name="T7" fmla="*/ 0 h 22"/>
                <a:gd name="T8" fmla="*/ 2147483647 w 17"/>
                <a:gd name="T9" fmla="*/ 2147483647 h 22"/>
                <a:gd name="T10" fmla="*/ 2147483647 w 17"/>
                <a:gd name="T11" fmla="*/ 2147483647 h 22"/>
                <a:gd name="T12" fmla="*/ 2147483647 w 17"/>
                <a:gd name="T13" fmla="*/ 2147483647 h 22"/>
                <a:gd name="T14" fmla="*/ 0 w 17"/>
                <a:gd name="T15" fmla="*/ 2147483647 h 22"/>
                <a:gd name="T16" fmla="*/ 2147483647 w 17"/>
                <a:gd name="T17" fmla="*/ 2147483647 h 22"/>
                <a:gd name="T18" fmla="*/ 2147483647 w 17"/>
                <a:gd name="T19" fmla="*/ 2147483647 h 22"/>
                <a:gd name="T20" fmla="*/ 2147483647 w 17"/>
                <a:gd name="T21" fmla="*/ 2147483647 h 22"/>
                <a:gd name="T22" fmla="*/ 2147483647 w 17"/>
                <a:gd name="T23" fmla="*/ 2147483647 h 22"/>
                <a:gd name="T24" fmla="*/ 2147483647 w 17"/>
                <a:gd name="T25" fmla="*/ 2147483647 h 22"/>
                <a:gd name="T26" fmla="*/ 2147483647 w 17"/>
                <a:gd name="T27" fmla="*/ 2147483647 h 22"/>
                <a:gd name="T28" fmla="*/ 2147483647 w 17"/>
                <a:gd name="T29" fmla="*/ 2147483647 h 22"/>
                <a:gd name="T30" fmla="*/ 2147483647 w 17"/>
                <a:gd name="T31" fmla="*/ 2147483647 h 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5622" name="Freeform 121"/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2147483647 w 54"/>
                <a:gd name="T1" fmla="*/ 2147483647 h 44"/>
                <a:gd name="T2" fmla="*/ 2147483647 w 54"/>
                <a:gd name="T3" fmla="*/ 2147483647 h 44"/>
                <a:gd name="T4" fmla="*/ 2147483647 w 54"/>
                <a:gd name="T5" fmla="*/ 2147483647 h 44"/>
                <a:gd name="T6" fmla="*/ 2147483647 w 54"/>
                <a:gd name="T7" fmla="*/ 2147483647 h 44"/>
                <a:gd name="T8" fmla="*/ 2147483647 w 54"/>
                <a:gd name="T9" fmla="*/ 2147483647 h 44"/>
                <a:gd name="T10" fmla="*/ 2147483647 w 54"/>
                <a:gd name="T11" fmla="*/ 2147483647 h 44"/>
                <a:gd name="T12" fmla="*/ 2147483647 w 54"/>
                <a:gd name="T13" fmla="*/ 2147483647 h 44"/>
                <a:gd name="T14" fmla="*/ 2147483647 w 54"/>
                <a:gd name="T15" fmla="*/ 2147483647 h 44"/>
                <a:gd name="T16" fmla="*/ 2147483647 w 54"/>
                <a:gd name="T17" fmla="*/ 2147483647 h 44"/>
                <a:gd name="T18" fmla="*/ 2147483647 w 54"/>
                <a:gd name="T19" fmla="*/ 2147483647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560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5907088"/>
            <a:ext cx="342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6137275"/>
            <a:ext cx="342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Line 6"/>
          <p:cNvSpPr>
            <a:spLocks noChangeShapeType="1"/>
          </p:cNvSpPr>
          <p:nvPr/>
        </p:nvSpPr>
        <p:spPr bwMode="auto">
          <a:xfrm>
            <a:off x="4546980" y="3084787"/>
            <a:ext cx="6118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V="1">
            <a:off x="9412940" y="3112599"/>
            <a:ext cx="1710365" cy="2766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770958" y="3876331"/>
            <a:ext cx="1137392" cy="2854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 flipV="1">
            <a:off x="4302625" y="3904874"/>
            <a:ext cx="784221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10467749" y="3904874"/>
            <a:ext cx="1329804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4" name="Line 8"/>
          <p:cNvSpPr>
            <a:spLocks noChangeShapeType="1"/>
          </p:cNvSpPr>
          <p:nvPr/>
        </p:nvSpPr>
        <p:spPr bwMode="auto">
          <a:xfrm>
            <a:off x="2767479" y="4733364"/>
            <a:ext cx="1164429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732752"/>
      </p:ext>
    </p:extLst>
  </p:cSld>
  <p:clrMapOvr>
    <a:masterClrMapping/>
  </p:clrMapOvr>
  <p:transition spd="slow" advTm="449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9" grpId="0" animBg="1"/>
      <p:bldP spid="46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ChangeArrowheads="1"/>
          </p:cNvSpPr>
          <p:nvPr/>
        </p:nvSpPr>
        <p:spPr bwMode="auto">
          <a:xfrm>
            <a:off x="0" y="5554008"/>
            <a:ext cx="12192000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31" name="Text Box 13"/>
          <p:cNvSpPr txBox="1">
            <a:spLocks noChangeArrowheads="1"/>
          </p:cNvSpPr>
          <p:nvPr/>
        </p:nvSpPr>
        <p:spPr bwMode="auto">
          <a:xfrm>
            <a:off x="143436" y="114300"/>
            <a:ext cx="120485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Quan sát tranh nêu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hoạt động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 thái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các bạn thể hiện bằng cử chỉ, động tác qua mỗi bức tranh sau: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633" name="Picture 7" descr="1"/>
          <p:cNvPicPr>
            <a:picLocks noChangeAspect="1" noChangeArrowheads="1"/>
          </p:cNvPicPr>
          <p:nvPr/>
        </p:nvPicPr>
        <p:blipFill>
          <a:blip r:embed="rId2" cstate="print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8" t="9435" r="13687" b="23889"/>
          <a:stretch>
            <a:fillRect/>
          </a:stretch>
        </p:blipFill>
        <p:spPr bwMode="auto">
          <a:xfrm>
            <a:off x="797720" y="1179140"/>
            <a:ext cx="4675188" cy="455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7" descr="2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2396" r="18837" b="12715"/>
          <a:stretch>
            <a:fillRect/>
          </a:stretch>
        </p:blipFill>
        <p:spPr bwMode="auto">
          <a:xfrm>
            <a:off x="6730068" y="1102940"/>
            <a:ext cx="4545013" cy="463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150145" y="5829775"/>
            <a:ext cx="1107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cúi,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77387" y="5836407"/>
            <a:ext cx="13095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nhìn,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48052" y="5811939"/>
            <a:ext cx="126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ngồi.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55263" y="5908031"/>
            <a:ext cx="1107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ngủ,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692591" y="5928201"/>
            <a:ext cx="1484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đứng,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187179" y="5975079"/>
            <a:ext cx="11074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ngồi.</a:t>
            </a:r>
          </a:p>
        </p:txBody>
      </p:sp>
    </p:spTree>
    <p:extLst>
      <p:ext uri="{BB962C8B-B14F-4D97-AF65-F5344CB8AC3E}">
        <p14:creationId xmlns:p14="http://schemas.microsoft.com/office/powerpoint/2010/main" val="164451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CKPC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94" y="0"/>
            <a:ext cx="123712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276600" y="152400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3911600" y="3384271"/>
            <a:ext cx="828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7653" name="Picture 7" descr="1"/>
          <p:cNvPicPr>
            <a:picLocks noChangeAspect="1" noChangeArrowheads="1"/>
          </p:cNvPicPr>
          <p:nvPr/>
        </p:nvPicPr>
        <p:blipFill>
          <a:blip r:embed="rId4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8" t="9435" r="13687" b="23889"/>
          <a:stretch>
            <a:fillRect/>
          </a:stretch>
        </p:blipFill>
        <p:spPr bwMode="auto">
          <a:xfrm>
            <a:off x="1766047" y="200027"/>
            <a:ext cx="84806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1958789" y="4470404"/>
            <a:ext cx="86153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hoạt động, trạng thái: ngồi, nhìn, xem, ngắm, cúi, …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6506"/>
      </p:ext>
    </p:extLst>
  </p:cSld>
  <p:clrMapOvr>
    <a:masterClrMapping/>
  </p:clrMapOvr>
  <p:transition spd="med">
    <p:pull dir="d"/>
    <p:sndAc>
      <p:stSnd>
        <p:snd r:embed="rId2" name="breez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CKPC1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2063750" y="1363664"/>
            <a:ext cx="82819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2136775" y="3379789"/>
            <a:ext cx="8280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8677" name="Picture 7" descr="2"/>
          <p:cNvPicPr>
            <a:picLocks noChangeAspect="1" noChangeArrowheads="1"/>
          </p:cNvPicPr>
          <p:nvPr/>
        </p:nvPicPr>
        <p:blipFill>
          <a:blip r:embed="rId4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12396" r="18837" b="12715"/>
          <a:stretch>
            <a:fillRect/>
          </a:stretch>
        </p:blipFill>
        <p:spPr bwMode="auto">
          <a:xfrm>
            <a:off x="2735916" y="385625"/>
            <a:ext cx="7082118" cy="457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3"/>
          <p:cNvSpPr txBox="1">
            <a:spLocks noChangeArrowheads="1"/>
          </p:cNvSpPr>
          <p:nvPr/>
        </p:nvSpPr>
        <p:spPr bwMode="auto">
          <a:xfrm>
            <a:off x="2407024" y="5114975"/>
            <a:ext cx="86153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chỉ hoạt động, trạng thái: ngồi, ngủ, đứng, nhìn, xem, ngắm,…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42470"/>
      </p:ext>
    </p:extLst>
  </p:cSld>
  <p:clrMapOvr>
    <a:masterClrMapping/>
  </p:clrMapOvr>
  <p:transition spd="slow">
    <p:split orient="vert"/>
    <p:sndAc>
      <p:stSnd>
        <p:snd r:embed="rId2" name="bomb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296012" y="2793773"/>
            <a:ext cx="5370285" cy="18496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loại nào trong câu mà em đã biết?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894D33-148D-42BB-BD29-BA010D17E31C}"/>
              </a:ext>
            </a:extLst>
          </p:cNvPr>
          <p:cNvSpPr txBox="1">
            <a:spLocks noChangeArrowheads="1"/>
          </p:cNvSpPr>
          <p:nvPr/>
        </p:nvSpPr>
        <p:spPr>
          <a:xfrm>
            <a:off x="1085852" y="1374731"/>
            <a:ext cx="10186986" cy="119701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Font typeface="Arial"/>
              <a:buNone/>
              <a:defRPr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câu văn sau:</a:t>
            </a:r>
          </a:p>
          <a:p>
            <a:pPr marL="0" indent="0" algn="just">
              <a:lnSpc>
                <a:spcPct val="90000"/>
              </a:lnSpc>
              <a:buFont typeface="Arial"/>
              <a:buNone/>
              <a:defRPr/>
            </a:pPr>
            <a:r>
              <a:rPr lang="vi-VN" alt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Mi – đát thử bẻ một cành sồi, cành đó liền biến thành vàng.</a:t>
            </a:r>
            <a:endParaRPr lang="en-US" alt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894D33-148D-42BB-BD29-BA010D17E31C}"/>
              </a:ext>
            </a:extLst>
          </p:cNvPr>
          <p:cNvSpPr txBox="1">
            <a:spLocks noChangeArrowheads="1"/>
          </p:cNvSpPr>
          <p:nvPr/>
        </p:nvSpPr>
        <p:spPr>
          <a:xfrm>
            <a:off x="1164727" y="2955881"/>
            <a:ext cx="10108111" cy="119701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Tx/>
              <a:buChar char="-"/>
              <a:defRPr/>
            </a:pP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từ chung: vua, một, cành, sồi, vàng.</a:t>
            </a:r>
          </a:p>
          <a:p>
            <a:pPr algn="just">
              <a:lnSpc>
                <a:spcPct val="90000"/>
              </a:lnSpc>
              <a:buFontTx/>
              <a:buChar char="-"/>
              <a:defRPr/>
            </a:pP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từ riêng: Mi - đát</a:t>
            </a:r>
            <a:endParaRPr lang="en-US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296011" y="2793772"/>
            <a:ext cx="6622689" cy="18496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từ loại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biến thành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4" grpId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168399" y="1673491"/>
            <a:ext cx="4265614" cy="2305785"/>
          </a:xfrm>
          <a:prstGeom prst="cloudCallout">
            <a:avLst>
              <a:gd name="adj1" fmla="val -51176"/>
              <a:gd name="adj2" fmla="val 9344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 là động từ?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168399" y="1267228"/>
            <a:ext cx="9739086" cy="3931918"/>
          </a:xfrm>
          <a:prstGeom prst="doubleWave">
            <a:avLst>
              <a:gd name="adj1" fmla="val 6250"/>
              <a:gd name="adj2" fmla="val -31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thêm các động từ và đặt câu với động từ đó.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I</a:t>
            </a:r>
            <a:endParaRPr lang="en-US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6879771" y="1673491"/>
            <a:ext cx="3614057" cy="1973943"/>
          </a:xfrm>
          <a:prstGeom prst="wedgeRoundRectCallout">
            <a:avLst>
              <a:gd name="adj1" fmla="val 74428"/>
              <a:gd name="adj2" fmla="val 87160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59" y="98692"/>
            <a:ext cx="11114870" cy="2277458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06" y="5263768"/>
            <a:ext cx="4825912" cy="1658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E6EF7-4582-443F-9230-1B8F2338929D}"/>
              </a:ext>
            </a:extLst>
          </p:cNvPr>
          <p:cNvSpPr txBox="1"/>
          <p:nvPr/>
        </p:nvSpPr>
        <p:spPr>
          <a:xfrm>
            <a:off x="3068237" y="1912566"/>
            <a:ext cx="615514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TẠO BIỆT VÀ HẸN GẶP LẠI CÁC CON!</a:t>
            </a:r>
          </a:p>
        </p:txBody>
      </p:sp>
    </p:spTree>
    <p:extLst>
      <p:ext uri="{BB962C8B-B14F-4D97-AF65-F5344CB8AC3E}">
        <p14:creationId xmlns:p14="http://schemas.microsoft.com/office/powerpoint/2010/main" val="21418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appy Children | Cartoon posters, Happy kids, Cartoon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b="30843"/>
          <a:stretch>
            <a:fillRect/>
          </a:stretch>
        </p:blipFill>
        <p:spPr bwMode="auto">
          <a:xfrm>
            <a:off x="2767161" y="3207475"/>
            <a:ext cx="6858000" cy="31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23117" y="1847696"/>
            <a:ext cx="4835071" cy="1107996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  <a:endParaRPr 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062019" y="1285875"/>
            <a:ext cx="29591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5943600" y="2062163"/>
            <a:ext cx="0" cy="4343400"/>
          </a:xfrm>
          <a:prstGeom prst="line">
            <a:avLst/>
          </a:prstGeom>
          <a:noFill/>
          <a:ln w="28575">
            <a:solidFill>
              <a:srgbClr val="99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8893971" y="2506009"/>
            <a:ext cx="1839912" cy="533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8896886" y="3200400"/>
            <a:ext cx="11430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46" name="Rectangle 18"/>
          <p:cNvSpPr>
            <a:spLocks noChangeArrowheads="1"/>
          </p:cNvSpPr>
          <p:nvPr/>
        </p:nvSpPr>
        <p:spPr bwMode="auto">
          <a:xfrm>
            <a:off x="6000751" y="1995307"/>
            <a:ext cx="326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hoạt động:       </a:t>
            </a:r>
          </a:p>
        </p:txBody>
      </p: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5790262" y="2562165"/>
            <a:ext cx="3153713" cy="457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.VnAvant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8" name="Rectangle 20"/>
          <p:cNvSpPr>
            <a:spLocks noChangeArrowheads="1"/>
          </p:cNvSpPr>
          <p:nvPr/>
        </p:nvSpPr>
        <p:spPr bwMode="auto">
          <a:xfrm>
            <a:off x="5833375" y="3147986"/>
            <a:ext cx="2720075" cy="457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.VnAvant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9" name="Rectangle 21"/>
          <p:cNvSpPr>
            <a:spLocks noChangeArrowheads="1"/>
          </p:cNvSpPr>
          <p:nvPr/>
        </p:nvSpPr>
        <p:spPr bwMode="auto">
          <a:xfrm>
            <a:off x="5943600" y="3931595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Chỉ trạng thái của các sự vật :        </a:t>
            </a:r>
          </a:p>
        </p:txBody>
      </p:sp>
      <p:sp>
        <p:nvSpPr>
          <p:cNvPr id="48150" name="Rectangle 22"/>
          <p:cNvSpPr>
            <a:spLocks noChangeArrowheads="1"/>
          </p:cNvSpPr>
          <p:nvPr/>
        </p:nvSpPr>
        <p:spPr bwMode="auto">
          <a:xfrm>
            <a:off x="5851871" y="4533900"/>
            <a:ext cx="2667000" cy="457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.VnAvant"/>
              <a:ea typeface="+mn-ea"/>
              <a:cs typeface="Arial" panose="020B0604020202020204" pitchFamily="34" charset="0"/>
            </a:endParaRPr>
          </a:p>
        </p:txBody>
      </p:sp>
      <p:sp>
        <p:nvSpPr>
          <p:cNvPr id="48151" name="Rectangle 23"/>
          <p:cNvSpPr>
            <a:spLocks noChangeArrowheads="1"/>
          </p:cNvSpPr>
          <p:nvPr/>
        </p:nvSpPr>
        <p:spPr bwMode="auto">
          <a:xfrm>
            <a:off x="5851871" y="5191125"/>
            <a:ext cx="2667000" cy="381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.VnAvant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.VnAvant"/>
              <a:ea typeface="+mn-ea"/>
              <a:cs typeface="Arial" panose="020B0604020202020204" pitchFamily="34" charset="0"/>
            </a:endParaRPr>
          </a:p>
        </p:txBody>
      </p:sp>
      <p:sp>
        <p:nvSpPr>
          <p:cNvPr id="8205" name="Text Box 6"/>
          <p:cNvSpPr txBox="1">
            <a:spLocks noChangeArrowheads="1"/>
          </p:cNvSpPr>
          <p:nvPr/>
        </p:nvSpPr>
        <p:spPr bwMode="auto">
          <a:xfrm>
            <a:off x="42860" y="520546"/>
            <a:ext cx="597694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I-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xét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nghĩ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mai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lăm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dòng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đổ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chạy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;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phấp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phới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tàu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THÉP M</a:t>
            </a:r>
            <a:r>
              <a:rPr lang="en-US" sz="1600" b="1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ỚI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1250092" y="2211860"/>
            <a:ext cx="609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3308299" y="2248931"/>
            <a:ext cx="609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>
            <a:off x="1044146" y="3733800"/>
            <a:ext cx="609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flipV="1">
            <a:off x="2610535" y="4177747"/>
            <a:ext cx="382695" cy="13253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749624" y="5078627"/>
            <a:ext cx="33655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8788231" y="4503884"/>
            <a:ext cx="19812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8806012" y="5191125"/>
            <a:ext cx="1219200" cy="381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326437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36" grpId="0" animBg="1"/>
      <p:bldP spid="48149" grpId="0"/>
      <p:bldP spid="48150" grpId="0"/>
      <p:bldP spid="48151" grpId="0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                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</a:rPr>
              <a:t>Dòng thác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</a:rPr>
              <a:t>đổ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b="1" i="1">
                <a:solidFill>
                  <a:srgbClr val="002060"/>
                </a:solidFill>
                <a:latin typeface="Times New Roman" pitchFamily="18" charset="0"/>
              </a:rPr>
              <a:t>(chảy mạnh từ trên cao xuống)</a:t>
            </a:r>
            <a:br>
              <a:rPr lang="en-US" i="1">
                <a:solidFill>
                  <a:srgbClr val="002060"/>
                </a:solidFill>
                <a:latin typeface="Times New Roman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25" y="2100449"/>
            <a:ext cx="7622771" cy="4283725"/>
          </a:xfrm>
        </p:spPr>
      </p:pic>
    </p:spTree>
    <p:extLst>
      <p:ext uri="{BB962C8B-B14F-4D97-AF65-F5344CB8AC3E}">
        <p14:creationId xmlns:p14="http://schemas.microsoft.com/office/powerpoint/2010/main" val="30622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  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Cờ đỏ sao vàng phấp phới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những con tàu</a:t>
            </a:r>
            <a:endParaRPr lang="en-US" sz="2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2" y="121286"/>
            <a:ext cx="3434542" cy="1325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46" y="1426130"/>
            <a:ext cx="8518294" cy="45494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37000EE-243C-4C59-AA5D-63C7DCE12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1446" y="6032174"/>
            <a:ext cx="9372601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ở trên không, chuyển động theo, cuốn theo làn gió.</a:t>
            </a:r>
          </a:p>
          <a:p>
            <a:pPr eaLnBrk="1" hangingPunct="1"/>
            <a:endParaRPr lang="vi-VN" alt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7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5" y="-30258"/>
            <a:ext cx="12188172" cy="6858000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34293" y="273039"/>
            <a:ext cx="4724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vi-VN" sz="2400" b="1" i="1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Tìm các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hoạt động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Của anh chiến sĩ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thiếu nhi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 trạng thái của các sự vật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Dòng thác: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Lá cờ: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477845" y="4229253"/>
            <a:ext cx="1138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141363" y="3314171"/>
            <a:ext cx="220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 (xuống)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070461" y="1664780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nhìn, nghĩ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676612" y="2346112"/>
            <a:ext cx="108528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314576" y="3045500"/>
            <a:ext cx="1712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Các từ :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9315237" y="3045499"/>
            <a:ext cx="28559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 những từ chỉ gì?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141363" y="3314171"/>
            <a:ext cx="2209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 (xuống),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70909" y="3581390"/>
            <a:ext cx="6671788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từ: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đổ (xuống),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là các từ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trạng thái của các sự vật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1477844" y="4229253"/>
            <a:ext cx="113823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4270920" y="3233727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395092" y="633868"/>
            <a:ext cx="17129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Các từ :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346213" y="1452583"/>
            <a:ext cx="66717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từ :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nhìn, nghĩ, thấy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 những từ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 động</a:t>
            </a: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3064803" y="1681512"/>
            <a:ext cx="205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nhìn, nghĩ,</a:t>
            </a: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9262985" y="633867"/>
            <a:ext cx="28559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 những từ chỉ gì?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2676612" y="2333847"/>
            <a:ext cx="122338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</a:p>
        </p:txBody>
      </p:sp>
    </p:spTree>
    <p:extLst>
      <p:ext uri="{BB962C8B-B14F-4D97-AF65-F5344CB8AC3E}">
        <p14:creationId xmlns:p14="http://schemas.microsoft.com/office/powerpoint/2010/main" val="26737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30312 -0.15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37 L 0.4849 -0.249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89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37 L 0.37122 -0.0817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00926 L 0.58151 -0.1740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96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154"/>
          </a:xfrm>
          <a:prstGeom prst="rect">
            <a:avLst/>
          </a:prstGeom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218406" y="179608"/>
            <a:ext cx="101627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từ :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nhìn, nghĩ, thấy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 những từ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hoạt động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35106" y="1290931"/>
            <a:ext cx="519953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6071" y="950873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 từ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197224" y="1612965"/>
            <a:ext cx="11994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Các từ: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đổ (xuống),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là các từ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trạng thái của các sự vật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99248" y="2912211"/>
            <a:ext cx="519953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70213" y="2572153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 từ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02444" y="3312988"/>
            <a:ext cx="64268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Vậy, động từ là gì?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868271" y="4075910"/>
            <a:ext cx="37338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Từ chỉ hoạt động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470213" y="4790055"/>
            <a:ext cx="23711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 từ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877232" y="5599910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 chỉ trạng thái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3334871" y="4609310"/>
            <a:ext cx="609600" cy="1143000"/>
            <a:chOff x="1440" y="2016"/>
            <a:chExt cx="384" cy="720"/>
          </a:xfrm>
        </p:grpSpPr>
        <p:sp>
          <p:nvSpPr>
            <p:cNvPr id="15" name="Line 8"/>
            <p:cNvSpPr>
              <a:spLocks noChangeShapeType="1"/>
            </p:cNvSpPr>
            <p:nvPr/>
          </p:nvSpPr>
          <p:spPr bwMode="auto">
            <a:xfrm flipV="1">
              <a:off x="1440" y="2016"/>
              <a:ext cx="384" cy="288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1440" y="2400"/>
              <a:ext cx="336" cy="33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983071" y="4953579"/>
            <a:ext cx="29852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 sự vật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7449671" y="4609310"/>
            <a:ext cx="533400" cy="45720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7373471" y="5523710"/>
            <a:ext cx="609600" cy="45720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  <p:bldP spid="11" grpId="0"/>
      <p:bldP spid="13" grpId="0"/>
      <p:bldP spid="17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916" y="4460853"/>
            <a:ext cx="1574547" cy="2397147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3500274" y="190736"/>
            <a:ext cx="5127812" cy="1437096"/>
          </a:xfrm>
          <a:prstGeom prst="roundRect">
            <a:avLst>
              <a:gd name="adj" fmla="val 50000"/>
            </a:avLst>
          </a:prstGeom>
          <a:solidFill>
            <a:srgbClr val="95DAC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7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" y="4064738"/>
            <a:ext cx="1697984" cy="2747339"/>
          </a:xfrm>
          <a:prstGeom prst="rect">
            <a:avLst/>
          </a:prstGeom>
        </p:spPr>
      </p:pic>
      <p:sp>
        <p:nvSpPr>
          <p:cNvPr id="31" name="文本框 15"/>
          <p:cNvSpPr txBox="1"/>
          <p:nvPr/>
        </p:nvSpPr>
        <p:spPr>
          <a:xfrm>
            <a:off x="4155644" y="309120"/>
            <a:ext cx="3817072" cy="120032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GHI NHỚ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2" name="圆角矩形 14"/>
          <p:cNvSpPr/>
          <p:nvPr/>
        </p:nvSpPr>
        <p:spPr>
          <a:xfrm>
            <a:off x="1900517" y="1986491"/>
            <a:ext cx="9584671" cy="2298638"/>
          </a:xfrm>
          <a:prstGeom prst="roundRect">
            <a:avLst>
              <a:gd name="adj" fmla="val 50000"/>
            </a:avLst>
          </a:prstGeom>
          <a:solidFill>
            <a:srgbClr val="FD6F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9019" y="2346017"/>
            <a:ext cx="8809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 từ là những từ chỉ hoạt động, trạng thái của sự vật</a:t>
            </a:r>
          </a:p>
        </p:txBody>
      </p:sp>
      <p:pic>
        <p:nvPicPr>
          <p:cNvPr id="33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0" y="4877906"/>
            <a:ext cx="12169081" cy="19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69684"/>
      </p:ext>
    </p:extLst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|1.9|1.9|1.8|2.4|1.5|1.6|2.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1731</TotalTime>
  <Words>1137</Words>
  <Application>Microsoft Office PowerPoint</Application>
  <PresentationFormat>Widescreen</PresentationFormat>
  <Paragraphs>157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微软雅黑</vt:lpstr>
      <vt:lpstr>.VnAvant</vt:lpstr>
      <vt:lpstr>Arial</vt:lpstr>
      <vt:lpstr>Calibri</vt:lpstr>
      <vt:lpstr>Calibri Light</vt:lpstr>
      <vt:lpstr>Century Schoolbook</vt:lpstr>
      <vt:lpstr>Garamond</vt:lpstr>
      <vt:lpstr>inpin heiti</vt:lpstr>
      <vt:lpstr>Tahoma</vt:lpstr>
      <vt:lpstr>Times New Roman</vt:lpstr>
      <vt:lpstr>UTM American Sans</vt:lpstr>
      <vt:lpstr>UTM Showcard</vt:lpstr>
      <vt:lpstr>Wingdings</vt:lpstr>
      <vt:lpstr>1_Office Theme</vt:lpstr>
      <vt:lpstr>Organic</vt:lpstr>
      <vt:lpstr>包图主题2</vt:lpstr>
      <vt:lpstr>11_Office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                Dòng thác đổ  (chảy mạnh từ trên cao xuống) </vt:lpstr>
      <vt:lpstr>                                Cờ đỏ sao vàng phấp phới bay trên những con tàu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KHAI BINH</dc:creator>
  <cp:lastModifiedBy>Hương Đào</cp:lastModifiedBy>
  <cp:revision>138</cp:revision>
  <dcterms:created xsi:type="dcterms:W3CDTF">2021-08-04T18:52:07Z</dcterms:created>
  <dcterms:modified xsi:type="dcterms:W3CDTF">2022-10-23T02:34:13Z</dcterms:modified>
</cp:coreProperties>
</file>