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8"/>
  </p:notesMasterIdLst>
  <p:sldIdLst>
    <p:sldId id="335" r:id="rId2"/>
    <p:sldId id="298" r:id="rId3"/>
    <p:sldId id="350" r:id="rId4"/>
    <p:sldId id="306" r:id="rId5"/>
    <p:sldId id="327" r:id="rId6"/>
    <p:sldId id="322" r:id="rId7"/>
    <p:sldId id="323" r:id="rId8"/>
    <p:sldId id="329" r:id="rId9"/>
    <p:sldId id="304" r:id="rId10"/>
    <p:sldId id="330" r:id="rId11"/>
    <p:sldId id="316" r:id="rId12"/>
    <p:sldId id="328" r:id="rId13"/>
    <p:sldId id="314" r:id="rId14"/>
    <p:sldId id="331" r:id="rId15"/>
    <p:sldId id="315" r:id="rId16"/>
    <p:sldId id="321" r:id="rId17"/>
    <p:sldId id="320" r:id="rId18"/>
    <p:sldId id="281" r:id="rId19"/>
    <p:sldId id="283" r:id="rId20"/>
    <p:sldId id="336" r:id="rId21"/>
    <p:sldId id="337" r:id="rId22"/>
    <p:sldId id="339" r:id="rId23"/>
    <p:sldId id="276" r:id="rId24"/>
    <p:sldId id="279" r:id="rId25"/>
    <p:sldId id="280" r:id="rId26"/>
    <p:sldId id="285" r:id="rId27"/>
  </p:sldIdLst>
  <p:sldSz cx="123444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E3BBE1"/>
    <a:srgbClr val="FFFF66"/>
    <a:srgbClr val="FFFF00"/>
    <a:srgbClr val="66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42" y="84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DEFF-D824-4434-A9D1-CD06DF49817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D669-1A03-40B9-9D77-27E160FF3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D669-1A03-40B9-9D77-27E160FF34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D669-1A03-40B9-9D77-27E160FF34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5892-CE36-4273-B2E8-57B800F36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A3BF-AEB2-4431-850D-D7B519C1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D1C2-6149-4757-8E28-04E17C38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9589-749D-49C3-94D2-E5D4FE6A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D957-629E-441D-86CA-4F3D96CAE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3601-6C58-4988-A58F-288F917F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8A98-1B47-441B-9E38-98963276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7BFF-9B6E-4A1F-B146-98F75B57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4118-7023-4D7B-89F8-72D3C70E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9434-C9E2-483E-9A20-5B274751A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C139-B370-458A-8F81-A92D925DF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E433-814B-4F27-BFB2-96FC3C86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0C5EC40-0EF8-4ED6-A048-7A087196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143000" y="2514600"/>
            <a:ext cx="104703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Một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Hộp_Văn_Bản 3"/>
          <p:cNvSpPr txBox="1">
            <a:spLocks noChangeArrowheads="1"/>
          </p:cNvSpPr>
          <p:nvPr/>
        </p:nvSpPr>
        <p:spPr bwMode="auto">
          <a:xfrm>
            <a:off x="-609600" y="1143000"/>
            <a:ext cx="1234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3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tina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58635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3590" y="0"/>
            <a:ext cx="6480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2646FCF-F128-4F70-8C09-B5000558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4800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Schweinebraten salzen-183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1" y="1607340"/>
            <a:ext cx="5029200" cy="525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645457" y="26035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aphao2">
            <a:extLst>
              <a:ext uri="{FF2B5EF4-FFF2-40B4-BE49-F238E27FC236}">
                <a16:creationId xmlns:a16="http://schemas.microsoft.com/office/drawing/2014/main" id="{4CE973D8-C08E-470C-B234-8D1DD5FB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068" y="1219200"/>
            <a:ext cx="615934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2049566644_a3d0fcd99b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34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F02C5-FB68-4A8E-B19C-EB0757473723}"/>
              </a:ext>
            </a:extLst>
          </p:cNvPr>
          <p:cNvSpPr txBox="1"/>
          <p:nvPr/>
        </p:nvSpPr>
        <p:spPr>
          <a:xfrm>
            <a:off x="4114800" y="594594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ut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256" y="296863"/>
            <a:ext cx="5687854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small_kmv1242971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3048000"/>
            <a:ext cx="32575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SenHa1826201010547P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4" y="3860800"/>
            <a:ext cx="57864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7920990" y="1484313"/>
            <a:ext cx="216758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sen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602441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m%E1%BB%A9t%20g%E1%BB%AB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129802" y="5624513"/>
            <a:ext cx="260039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gừng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6248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i%20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572" y="3616326"/>
            <a:ext cx="4376261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 descr="small_kmv1242971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733800"/>
            <a:ext cx="3062526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ZRTBQCAPACD3MCARNZJVJCADPNUWDCA2Q5304CA5T0D3VCAFEOFJXCAUSF7P5CA74GJQSCA6JB347CA262QGICAB3H8TPCAKLH5OSCA7L4K1ICAGEYIPGCATWDURZCAKPA5HUCAN8R93ICA20AL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676" y="260351"/>
            <a:ext cx="585716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665584" y="3608389"/>
            <a:ext cx="17043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bí</a:t>
            </a:r>
          </a:p>
          <a:p>
            <a:endParaRPr lang="en-US" sz="4000" b="1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702" y="621011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12685" y="325395"/>
            <a:ext cx="109042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1.Các cách bảo quản thức ăn:</a:t>
            </a:r>
          </a:p>
          <a:p>
            <a:pPr>
              <a:defRPr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Phơi khô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Đóng hộp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Ướp lạnh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Ướp mặn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Cô đặc với đường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982391" y="2041507"/>
            <a:ext cx="8743950" cy="71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48" name="AutoShape 8"/>
          <p:cNvSpPr>
            <a:spLocks noChangeArrowheads="1"/>
          </p:cNvSpPr>
          <p:nvPr/>
        </p:nvSpPr>
        <p:spPr bwMode="auto">
          <a:xfrm>
            <a:off x="1169919" y="5875371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3944907" y="5729319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9604422" y="5948397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51" name="AutoShape 11"/>
          <p:cNvSpPr>
            <a:spLocks noChangeArrowheads="1"/>
          </p:cNvSpPr>
          <p:nvPr/>
        </p:nvSpPr>
        <p:spPr bwMode="auto">
          <a:xfrm>
            <a:off x="6537330" y="5656293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366633" y="690525"/>
            <a:ext cx="5027771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 nướng sấy</a:t>
            </a:r>
          </a:p>
          <a:p>
            <a:pPr algn="ctr"/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212171" y="2924175"/>
            <a:ext cx="4931330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muối, ngâm 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mắm</a:t>
            </a:r>
          </a:p>
          <a:p>
            <a:pPr algn="ctr"/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192882" y="4291013"/>
            <a:ext cx="4950619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  <a:p>
            <a:pPr algn="ctr"/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>
            <a:off x="122159" y="5676900"/>
            <a:ext cx="5021341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6537330" y="690525"/>
            <a:ext cx="5554980" cy="2628936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</a:gradFill>
          <a:ln w="28575">
            <a:solidFill>
              <a:srgbClr val="CC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6583680" y="3502026"/>
            <a:ext cx="5554980" cy="3282948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CC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6646868" y="873090"/>
            <a:ext cx="569753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6892289" y="3429000"/>
            <a:ext cx="515850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khuẩn và ngăn không cho vi khuẩn mới xâm nhập   vào thức ăn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2630439" y="1"/>
            <a:ext cx="51435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8034363" y="215856"/>
            <a:ext cx="51435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246370" y="2133600"/>
            <a:ext cx="123444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5143500" y="3200400"/>
            <a:ext cx="1337310" cy="228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V="1">
            <a:off x="5040630" y="3505200"/>
            <a:ext cx="1645920" cy="2590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5143500" y="4800600"/>
            <a:ext cx="144018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7" grpId="0" animBg="1"/>
      <p:bldP spid="120848" grpId="0" animBg="1"/>
      <p:bldP spid="120849" grpId="0" animBg="1"/>
      <p:bldP spid="1208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" y="1030169"/>
            <a:ext cx="120057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42"/>
          <p:cNvSpPr txBox="1">
            <a:spLocks noChangeArrowheads="1"/>
          </p:cNvSpPr>
          <p:nvPr/>
        </p:nvSpPr>
        <p:spPr bwMode="auto">
          <a:xfrm>
            <a:off x="1821656" y="2384425"/>
            <a:ext cx="986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sz="5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812245" y="2333626"/>
            <a:ext cx="11058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trước khi bảo quản và sử dụng thức 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51" name="Text Box 55"/>
          <p:cNvSpPr txBox="1">
            <a:spLocks noChangeArrowheads="1"/>
          </p:cNvSpPr>
          <p:nvPr/>
        </p:nvSpPr>
        <p:spPr bwMode="auto">
          <a:xfrm>
            <a:off x="306468" y="674688"/>
            <a:ext cx="12037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503636" y="3048000"/>
            <a:ext cx="11189255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190" y="228601"/>
            <a:ext cx="4320540" cy="38766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2" name="Picture 4" descr="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0" y="3276600"/>
            <a:ext cx="3690461" cy="3562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3" name="Picture 5" descr="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2" y="233364"/>
            <a:ext cx="3407569" cy="305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4" name="Picture 6" descr="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5340" y="304800"/>
            <a:ext cx="3703320" cy="3786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5" name="Picture 7" descr="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7670" y="4267200"/>
            <a:ext cx="257175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 descr="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78390" y="4343400"/>
            <a:ext cx="236601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33161" y="6367464"/>
            <a:ext cx="8165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184" name="Picture 16" descr="7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5161" y="4343400"/>
            <a:ext cx="2867501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20B699F1-6B0C-458B-9999-9B9A8F55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97651"/>
            <a:ext cx="104703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Nêu các cách bảo quản thức ăn trong từng hình?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4800" y="1447800"/>
            <a:ext cx="11534299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nhĩ,...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76665" y="3163911"/>
            <a:ext cx="11868228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giập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51"/>
          <p:cNvSpPr txBox="1">
            <a:spLocks noChangeArrowheads="1"/>
          </p:cNvSpPr>
          <p:nvPr/>
        </p:nvSpPr>
        <p:spPr bwMode="auto">
          <a:xfrm>
            <a:off x="3315333" y="681027"/>
            <a:ext cx="520489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4801" y="1676401"/>
            <a:ext cx="11963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392487"/>
            <a:ext cx="116928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giập nát để ráo nước.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Text Box 52"/>
          <p:cNvSpPr txBox="1">
            <a:spLocks noChangeArrowheads="1"/>
          </p:cNvSpPr>
          <p:nvPr/>
        </p:nvSpPr>
        <p:spPr bwMode="auto">
          <a:xfrm>
            <a:off x="3707606" y="654050"/>
            <a:ext cx="47320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810101" y="1566837"/>
            <a:ext cx="1153429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cà rốt, khế, dừa, mít, khoai, chuối,...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502026"/>
            <a:ext cx="116928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giập nát, rửa sạch, để ráo nước.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54"/>
          <p:cNvSpPr txBox="1">
            <a:spLocks noChangeArrowheads="1"/>
          </p:cNvSpPr>
          <p:nvPr/>
        </p:nvSpPr>
        <p:spPr bwMode="auto">
          <a:xfrm>
            <a:off x="947262" y="398463"/>
            <a:ext cx="986480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22224" y="1639863"/>
            <a:ext cx="10499169" cy="2952750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E3BB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4198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1"/>
            <a:ext cx="1701641" cy="1376363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28663" y="1989138"/>
            <a:ext cx="10353438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Em hãy nhắc lại một số cách bảo quản thức ăn.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705087" y="274738"/>
            <a:ext cx="10115313" cy="1630262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77952" y="629692"/>
            <a:ext cx="10353438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bảo quản thức ăn em phải làm gì?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41BD3C2-4D02-4F4C-B3A7-8E31FB54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11105913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    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bảo quản thức ăn, phải chọn loại còn tươi, loại bỏ phần giập, nát, úa…sau đó rửa sạch để ráo nước.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80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922615" y="539412"/>
            <a:ext cx="10202585" cy="1670388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41384" y="559341"/>
            <a:ext cx="10353438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bảo quản đó có lợi ích gì?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2A9DF36-9316-41CB-B994-EE739CEF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44" y="3629358"/>
            <a:ext cx="10353438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bảo quản đó giúp thức ăn để được lâu, không bị mất chất dinh dưỡng và ôi thiu.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0" y="-149274"/>
            <a:ext cx="11969352" cy="6089633"/>
          </a:xfrm>
          <a:prstGeom prst="horizontalScroll">
            <a:avLst>
              <a:gd name="adj" fmla="val 12500"/>
            </a:avLst>
          </a:prstGeom>
          <a:solidFill>
            <a:srgbClr val="E3BB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910830" y="763551"/>
            <a:ext cx="1051917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/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hộp…..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190" y="228601"/>
            <a:ext cx="4320540" cy="38766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2" name="Picture 4" descr="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0" y="3276600"/>
            <a:ext cx="3690461" cy="3562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3" name="Picture 5" descr="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2" y="233364"/>
            <a:ext cx="3407569" cy="305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4" name="Picture 6" descr="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5340" y="304800"/>
            <a:ext cx="3703320" cy="3786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5" name="Picture 7" descr="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2671" y="4167481"/>
            <a:ext cx="257175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 descr="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78390" y="4343400"/>
            <a:ext cx="236601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33161" y="6367464"/>
            <a:ext cx="8165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184" name="Picture 16" descr="7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5161" y="4343400"/>
            <a:ext cx="2867501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4EFE3E3-430E-4881-BD76-C96F4159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167270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40F5BCE-3723-48E1-B825-9D44369C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960" y="2895600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EB7E6B6-AE8F-4277-A14C-17FC9D89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065" y="2860431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lạnh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FF508CA-596C-4A94-BAA6-99FF019C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66" y="5533552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lạnh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E6A1080-9573-4C90-9F72-ED5F4015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779" y="576463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86C9D3-118F-4523-81D4-A017772E94B3}"/>
              </a:ext>
            </a:extLst>
          </p:cNvPr>
          <p:cNvSpPr txBox="1"/>
          <p:nvPr/>
        </p:nvSpPr>
        <p:spPr>
          <a:xfrm>
            <a:off x="6892291" y="611173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DF4322B-1AB5-4F5B-A9DB-18A416D1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1233" y="5965448"/>
            <a:ext cx="2003858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517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6499" name="Picture 3" descr="3567245278_f49c482c44_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0"/>
            <a:ext cx="6172200" cy="594360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95800" y="6086214"/>
            <a:ext cx="233429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  <p:pic>
        <p:nvPicPr>
          <p:cNvPr id="5" name="Picture 3" descr="3">
            <a:extLst>
              <a:ext uri="{FF2B5EF4-FFF2-40B4-BE49-F238E27FC236}">
                <a16:creationId xmlns:a16="http://schemas.microsoft.com/office/drawing/2014/main" id="{AE0A7C41-D685-4E86-A4AA-4A4E6DFB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825" y="0"/>
            <a:ext cx="617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0-banhtrrangphoisu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3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2252571358_94bd370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590" y="0"/>
            <a:ext cx="64808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 descr="010609-0603-bntmkh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59664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8" descr="55215162-1232443272-chuamatngu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6460" y="3486150"/>
            <a:ext cx="637794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2245E2-21A3-4FE9-8EDC-076163DD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297" y="1676400"/>
            <a:ext cx="233429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122884" name="Picture 4" descr="tul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" y="7938"/>
            <a:ext cx="12318683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50156" y="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 </a:t>
            </a:r>
            <a:r>
              <a:rPr 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23908" name="Picture 4" descr="1243489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" y="5661025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tul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6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untitled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330" y="0"/>
            <a:ext cx="6275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430305" y="5768975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post-56262-12480592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7507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ws0n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070" y="0"/>
            <a:ext cx="606933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1E8C869-A1A5-482D-B3CB-7F51042F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805488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487</Words>
  <Application>Microsoft Office PowerPoint</Application>
  <PresentationFormat>Custom</PresentationFormat>
  <Paragraphs>72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10 năm 2010</dc:title>
  <dc:creator>User</dc:creator>
  <cp:lastModifiedBy>Hương Đào</cp:lastModifiedBy>
  <cp:revision>114</cp:revision>
  <dcterms:created xsi:type="dcterms:W3CDTF">2010-09-11T13:07:19Z</dcterms:created>
  <dcterms:modified xsi:type="dcterms:W3CDTF">2021-10-09T09:47:16Z</dcterms:modified>
</cp:coreProperties>
</file>