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312" r:id="rId3"/>
    <p:sldId id="308" r:id="rId4"/>
    <p:sldId id="257" r:id="rId5"/>
    <p:sldId id="279" r:id="rId6"/>
    <p:sldId id="280" r:id="rId7"/>
    <p:sldId id="275" r:id="rId8"/>
    <p:sldId id="274" r:id="rId9"/>
    <p:sldId id="276" r:id="rId10"/>
    <p:sldId id="277" r:id="rId11"/>
    <p:sldId id="261" r:id="rId12"/>
    <p:sldId id="262" r:id="rId13"/>
    <p:sldId id="281" r:id="rId14"/>
    <p:sldId id="311" r:id="rId15"/>
    <p:sldId id="264" r:id="rId16"/>
  </p:sldIdLst>
  <p:sldSz cx="123444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CC0066"/>
    <a:srgbClr val="CC0099"/>
    <a:srgbClr val="00CC00"/>
    <a:srgbClr val="FF3399"/>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342" y="84"/>
      </p:cViewPr>
      <p:guideLst>
        <p:guide orient="horz" pos="2160"/>
        <p:guide pos="388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2130426"/>
            <a:ext cx="10492740" cy="1470025"/>
          </a:xfrm>
        </p:spPr>
        <p:txBody>
          <a:bodyPr/>
          <a:lstStyle/>
          <a:p>
            <a:r>
              <a:rPr lang="en-US"/>
              <a:t>Click to edit Master title style</a:t>
            </a:r>
          </a:p>
        </p:txBody>
      </p:sp>
      <p:sp>
        <p:nvSpPr>
          <p:cNvPr id="3" name="Subtitle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2F9286-CF06-489C-AC9D-65F06AE63E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244100-E0D8-417F-9797-AB8EDC5259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9690" y="274639"/>
            <a:ext cx="277749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17220" y="274639"/>
            <a:ext cx="812673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48C8B6-17D6-4925-B91E-78C1E388A4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EC6FEB-1ACE-44E3-AACE-0B6443D56F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5123" y="4406901"/>
            <a:ext cx="1049274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A4541-B023-43E6-91C6-95F2AE10A0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722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7507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DB3F12-7397-4808-B2E3-33AE8CB764E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70785"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0785"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7722BEF-3A6A-4A83-A23F-D4069157CD1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CB656FE-B1EE-4A54-AD5E-A76FA4B767C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AE810E-2A23-4636-A015-0097F2CC9BA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7220" y="273050"/>
            <a:ext cx="406122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826317" y="273051"/>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7220" y="1435101"/>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30A2DE-0A3F-4713-A7A6-C5A05E38B1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19589" y="4800600"/>
            <a:ext cx="740664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540B14-6E8F-43A2-BB5E-29AD57AD73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17220" y="1600201"/>
            <a:ext cx="111099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172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217670" y="6245225"/>
            <a:ext cx="39090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8468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77578FE-3316-430B-BE22-CB18671844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54FA39F-CEBE-4B48-88E8-BAD6623D7D30}"/>
              </a:ext>
            </a:extLst>
          </p:cNvPr>
          <p:cNvSpPr/>
          <p:nvPr/>
        </p:nvSpPr>
        <p:spPr>
          <a:xfrm>
            <a:off x="3581400" y="203317"/>
            <a:ext cx="4515730" cy="1107996"/>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6600" b="1" dirty="0" err="1">
                <a:ln w="11430"/>
                <a:solidFill>
                  <a:srgbClr val="00B050"/>
                </a:solidFill>
                <a:effectLst>
                  <a:outerShdw blurRad="50800" dist="39000" dir="5460000" algn="tl">
                    <a:srgbClr val="000000">
                      <a:alpha val="38000"/>
                    </a:srgbClr>
                  </a:outerShdw>
                </a:effectLst>
              </a:rPr>
              <a:t>Khởi</a:t>
            </a:r>
            <a:r>
              <a:rPr lang="en-US" sz="6600" b="1" dirty="0">
                <a:ln w="11430"/>
                <a:solidFill>
                  <a:srgbClr val="00B050"/>
                </a:solidFill>
                <a:effectLst>
                  <a:outerShdw blurRad="50800" dist="39000" dir="5460000" algn="tl">
                    <a:srgbClr val="000000">
                      <a:alpha val="38000"/>
                    </a:srgbClr>
                  </a:outerShdw>
                </a:effectLst>
              </a:rPr>
              <a:t> </a:t>
            </a:r>
            <a:r>
              <a:rPr lang="en-US" sz="6600" b="1" dirty="0" err="1">
                <a:ln w="11430"/>
                <a:solidFill>
                  <a:srgbClr val="00B050"/>
                </a:solidFill>
                <a:effectLst>
                  <a:outerShdw blurRad="50800" dist="39000" dir="5460000" algn="tl">
                    <a:srgbClr val="000000">
                      <a:alpha val="38000"/>
                    </a:srgbClr>
                  </a:outerShdw>
                </a:effectLst>
              </a:rPr>
              <a:t>động</a:t>
            </a:r>
            <a:endParaRPr lang="en-US" sz="6600" b="1" dirty="0">
              <a:ln w="11430"/>
              <a:solidFill>
                <a:srgbClr val="00B050"/>
              </a:solidFill>
              <a:effectLst>
                <a:outerShdw blurRad="50800" dist="39000" dir="5460000" algn="tl">
                  <a:srgbClr val="000000">
                    <a:alpha val="38000"/>
                  </a:srgbClr>
                </a:outerShdw>
              </a:effectLst>
            </a:endParaRPr>
          </a:p>
        </p:txBody>
      </p:sp>
      <p:sp>
        <p:nvSpPr>
          <p:cNvPr id="5" name="Cloud 4">
            <a:extLst>
              <a:ext uri="{FF2B5EF4-FFF2-40B4-BE49-F238E27FC236}">
                <a16:creationId xmlns:a16="http://schemas.microsoft.com/office/drawing/2014/main" id="{2B842266-0D99-4386-B43A-31D2879817DC}"/>
              </a:ext>
            </a:extLst>
          </p:cNvPr>
          <p:cNvSpPr/>
          <p:nvPr/>
        </p:nvSpPr>
        <p:spPr>
          <a:xfrm>
            <a:off x="914400" y="1371600"/>
            <a:ext cx="9829800" cy="2514600"/>
          </a:xfrm>
          <a:prstGeom prst="cloud">
            <a:avLst/>
          </a:prstGeom>
          <a:solidFill>
            <a:srgbClr val="D5FF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algn="just">
              <a:buFontTx/>
              <a:buNone/>
            </a:pPr>
            <a:r>
              <a:rPr lang="en-US" sz="3200" b="1" dirty="0" err="1">
                <a:solidFill>
                  <a:srgbClr val="FF0000"/>
                </a:solidFill>
                <a:latin typeface="Times New Roman" pitchFamily="18" charset="0"/>
                <a:cs typeface="Times New Roman" pitchFamily="18" charset="0"/>
              </a:rPr>
              <a:t>Có</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mấy</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cách</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kể</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lại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lời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nói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và</a:t>
            </a:r>
            <a:r>
              <a:rPr lang="en-US" sz="3200" b="1" dirty="0">
                <a:solidFill>
                  <a:srgbClr val="FF0000"/>
                </a:solidFill>
                <a:latin typeface="Times New Roman" pitchFamily="18" charset="0"/>
                <a:cs typeface="Times New Roman" pitchFamily="18" charset="0"/>
              </a:rPr>
              <a:t> ý </a:t>
            </a:r>
            <a:r>
              <a:rPr lang="en-US" sz="3200" b="1" dirty="0" err="1">
                <a:solidFill>
                  <a:srgbClr val="FF0000"/>
                </a:solidFill>
                <a:latin typeface="Times New Roman" pitchFamily="18" charset="0"/>
                <a:cs typeface="Times New Roman" pitchFamily="18" charset="0"/>
              </a:rPr>
              <a:t>nghĩ</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của</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nhân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vật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Những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cách</a:t>
            </a:r>
            <a:r>
              <a:rPr lang="en-US" sz="3200" b="1" dirty="0">
                <a:solidFill>
                  <a:srgbClr val="FF0000"/>
                </a:solidFill>
                <a:latin typeface="Times New Roman" pitchFamily="18" charset="0"/>
                <a:cs typeface="Times New Roman" pitchFamily="18" charset="0"/>
              </a:rPr>
              <a:t> </a:t>
            </a:r>
            <a:r>
              <a:rPr lang="vi-VN" sz="3200" b="1" dirty="0">
                <a:solidFill>
                  <a:srgbClr val="FF0000"/>
                </a:solidFill>
                <a:latin typeface="Times New Roman" pitchFamily="18" charset="0"/>
                <a:cs typeface="Times New Roman" pitchFamily="18" charset="0"/>
              </a:rPr>
              <a:t>đó</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a:t>
            </a:r>
            <a:r>
              <a:rPr lang="vi-VN" sz="3200" b="1" dirty="0">
                <a:solidFill>
                  <a:srgbClr val="FF0000"/>
                </a:solidFill>
                <a:latin typeface="Times New Roman" pitchFamily="18" charset="0"/>
                <a:cs typeface="Times New Roman" pitchFamily="18" charset="0"/>
              </a:rPr>
              <a:t>ư</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thế</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nào</a:t>
            </a:r>
            <a:r>
              <a:rPr lang="en-US" sz="3200" b="1" dirty="0">
                <a:solidFill>
                  <a:srgbClr val="FF0000"/>
                </a:solidFill>
                <a:latin typeface="Times New Roman" pitchFamily="18" charset="0"/>
                <a:cs typeface="Times New Roman" pitchFamily="18" charset="0"/>
              </a:rPr>
              <a:t>?</a:t>
            </a:r>
          </a:p>
        </p:txBody>
      </p:sp>
      <p:sp>
        <p:nvSpPr>
          <p:cNvPr id="6" name="Hình Chữ nhật 8">
            <a:extLst>
              <a:ext uri="{FF2B5EF4-FFF2-40B4-BE49-F238E27FC236}">
                <a16:creationId xmlns:a16="http://schemas.microsoft.com/office/drawing/2014/main" id="{F44F0396-5C8E-4DE7-88CB-C9062D334D04}"/>
              </a:ext>
            </a:extLst>
          </p:cNvPr>
          <p:cNvSpPr/>
          <p:nvPr/>
        </p:nvSpPr>
        <p:spPr>
          <a:xfrm>
            <a:off x="381000" y="4191000"/>
            <a:ext cx="10210800" cy="1569660"/>
          </a:xfrm>
          <a:prstGeom prst="rect">
            <a:avLst/>
          </a:prstGeom>
        </p:spPr>
        <p:txBody>
          <a:bodyPr wrap="square">
            <a:spAutoFit/>
          </a:bodyPr>
          <a:lstStyle/>
          <a:p>
            <a:pPr lvl="0" algn="just"/>
            <a:r>
              <a:rPr lang="en-US" sz="2800" dirty="0">
                <a:solidFill>
                  <a:srgbClr val="FF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Có</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hai</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cách</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kể</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lại</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lời</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nói</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và</a:t>
            </a:r>
            <a:r>
              <a:rPr lang="en-US" sz="3200" b="1" dirty="0">
                <a:solidFill>
                  <a:srgbClr val="000000"/>
                </a:solidFill>
                <a:latin typeface="Times New Roman" pitchFamily="18" charset="0"/>
                <a:cs typeface="Times New Roman" pitchFamily="18" charset="0"/>
              </a:rPr>
              <a:t> ý </a:t>
            </a:r>
            <a:r>
              <a:rPr lang="en-US" sz="3200" b="1" dirty="0" err="1">
                <a:solidFill>
                  <a:srgbClr val="000000"/>
                </a:solidFill>
                <a:latin typeface="Times New Roman" pitchFamily="18" charset="0"/>
                <a:cs typeface="Times New Roman" pitchFamily="18" charset="0"/>
              </a:rPr>
              <a:t>nghĩ</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của</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nhân</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vật</a:t>
            </a:r>
            <a:r>
              <a:rPr lang="en-US" sz="3200" b="1" dirty="0">
                <a:solidFill>
                  <a:srgbClr val="000000"/>
                </a:solidFill>
                <a:latin typeface="Times New Roman" pitchFamily="18" charset="0"/>
                <a:cs typeface="Times New Roman" pitchFamily="18" charset="0"/>
              </a:rPr>
              <a:t>:</a:t>
            </a:r>
          </a:p>
          <a:p>
            <a:pPr lvl="0" algn="just"/>
            <a:r>
              <a:rPr lang="en-US" sz="3200" b="1" dirty="0">
                <a:solidFill>
                  <a:srgbClr val="000000"/>
                </a:solidFill>
                <a:latin typeface="Times New Roman" pitchFamily="18" charset="0"/>
                <a:cs typeface="Times New Roman" pitchFamily="18" charset="0"/>
              </a:rPr>
              <a:t>  - </a:t>
            </a:r>
            <a:r>
              <a:rPr lang="en-US" sz="3200" b="1" dirty="0" err="1">
                <a:solidFill>
                  <a:srgbClr val="002060"/>
                </a:solidFill>
                <a:latin typeface="Times New Roman" pitchFamily="18" charset="0"/>
                <a:cs typeface="Times New Roman" pitchFamily="18" charset="0"/>
              </a:rPr>
              <a:t>Kể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nguyên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văn</a:t>
            </a:r>
            <a:r>
              <a:rPr lang="en-US" sz="3200" b="1" dirty="0">
                <a:solidFill>
                  <a:srgbClr val="002060"/>
                </a:solidFill>
                <a:latin typeface="Times New Roman" pitchFamily="18" charset="0"/>
                <a:cs typeface="Times New Roman" pitchFamily="18" charset="0"/>
              </a:rPr>
              <a:t> </a:t>
            </a:r>
            <a:r>
              <a:rPr lang="en-US" sz="3200" b="1" dirty="0">
                <a:solidFill>
                  <a:srgbClr val="000000"/>
                </a:solidFill>
                <a:latin typeface="Times New Roman" pitchFamily="18" charset="0"/>
                <a:cs typeface="Times New Roman" pitchFamily="18" charset="0"/>
              </a:rPr>
              <a:t>(</a:t>
            </a:r>
            <a:r>
              <a:rPr lang="en-US" sz="3200" b="1" dirty="0" err="1">
                <a:solidFill>
                  <a:srgbClr val="000000"/>
                </a:solidFill>
                <a:latin typeface="Times New Roman" pitchFamily="18" charset="0"/>
                <a:cs typeface="Times New Roman" pitchFamily="18" charset="0"/>
              </a:rPr>
              <a:t>lời</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dẫn</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trực</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tiếp</a:t>
            </a:r>
            <a:r>
              <a:rPr lang="en-US" sz="3200" b="1" dirty="0">
                <a:solidFill>
                  <a:srgbClr val="000000"/>
                </a:solidFill>
                <a:latin typeface="Times New Roman" pitchFamily="18" charset="0"/>
                <a:cs typeface="Times New Roman" pitchFamily="18" charset="0"/>
              </a:rPr>
              <a:t>).</a:t>
            </a:r>
          </a:p>
          <a:p>
            <a:pPr lvl="0" algn="just"/>
            <a:r>
              <a:rPr lang="en-US" sz="3200" b="1" dirty="0">
                <a:solidFill>
                  <a:srgbClr val="000000"/>
                </a:solidFill>
                <a:latin typeface="Times New Roman" pitchFamily="18" charset="0"/>
                <a:cs typeface="Times New Roman" pitchFamily="18" charset="0"/>
              </a:rPr>
              <a:t>  - </a:t>
            </a:r>
            <a:r>
              <a:rPr lang="en-US" sz="3200" b="1" dirty="0" err="1">
                <a:solidFill>
                  <a:srgbClr val="002060"/>
                </a:solidFill>
                <a:latin typeface="Times New Roman" pitchFamily="18" charset="0"/>
                <a:cs typeface="Times New Roman" pitchFamily="18" charset="0"/>
              </a:rPr>
              <a:t>Kể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bằng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chuyện</a:t>
            </a:r>
            <a:r>
              <a:rPr lang="en-US" sz="3200" b="1" dirty="0">
                <a:solidFill>
                  <a:srgbClr val="002060"/>
                </a:solidFill>
                <a:latin typeface="Times New Roman" pitchFamily="18" charset="0"/>
                <a:cs typeface="Times New Roman" pitchFamily="18" charset="0"/>
              </a:rPr>
              <a:t> </a:t>
            </a:r>
            <a:r>
              <a:rPr lang="en-US" sz="3200" b="1" dirty="0">
                <a:solidFill>
                  <a:srgbClr val="000000"/>
                </a:solidFill>
                <a:latin typeface="Times New Roman" pitchFamily="18" charset="0"/>
                <a:cs typeface="Times New Roman" pitchFamily="18" charset="0"/>
              </a:rPr>
              <a:t>(</a:t>
            </a:r>
            <a:r>
              <a:rPr lang="en-US" sz="3200" b="1" dirty="0" err="1">
                <a:solidFill>
                  <a:srgbClr val="000000"/>
                </a:solidFill>
                <a:latin typeface="Times New Roman" pitchFamily="18" charset="0"/>
                <a:cs typeface="Times New Roman" pitchFamily="18" charset="0"/>
              </a:rPr>
              <a:t>lời</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dẫn</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gián</a:t>
            </a:r>
            <a:r>
              <a:rPr lang="en-US" sz="3200" b="1" dirty="0">
                <a:solidFill>
                  <a:srgbClr val="000000"/>
                </a:solidFill>
                <a:latin typeface="Times New Roman" pitchFamily="18" charset="0"/>
                <a:cs typeface="Times New Roman" pitchFamily="18" charset="0"/>
              </a:rPr>
              <a:t> </a:t>
            </a:r>
            <a:r>
              <a:rPr lang="en-US" sz="3200" b="1" dirty="0" err="1">
                <a:solidFill>
                  <a:srgbClr val="000000"/>
                </a:solidFill>
                <a:latin typeface="Times New Roman" pitchFamily="18" charset="0"/>
                <a:cs typeface="Times New Roman" pitchFamily="18" charset="0"/>
              </a:rPr>
              <a:t>tiếp</a:t>
            </a:r>
            <a:r>
              <a:rPr lang="en-US" sz="3200" b="1" dirty="0">
                <a:solidFill>
                  <a:srgbClr val="00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52340" y="364644"/>
            <a:ext cx="7578641" cy="7100470"/>
          </a:xfrm>
          <a:prstGeom prst="rect">
            <a:avLst/>
          </a:prstGeom>
          <a:noFill/>
          <a:ln w="9525">
            <a:noFill/>
            <a:miter lim="800000"/>
            <a:headEnd/>
            <a:tailEnd/>
          </a:ln>
        </p:spPr>
        <p:txBody>
          <a:bodyPr wrap="square">
            <a:spAutoFit/>
          </a:bodyPr>
          <a:lstStyle/>
          <a:p>
            <a:pPr>
              <a:lnSpc>
                <a:spcPct val="110000"/>
              </a:lnSpc>
              <a:spcBef>
                <a:spcPts val="600"/>
              </a:spcBef>
            </a:pPr>
            <a:r>
              <a:rPr lang="en-US" sz="2000" dirty="0">
                <a:solidFill>
                  <a:srgbClr val="CC0099"/>
                </a:solidFill>
                <a:latin typeface="Times New Roman" panose="02020603050405020304" pitchFamily="18" charset="0"/>
                <a:cs typeface="Times New Roman" panose="02020603050405020304" pitchFamily="18" charset="0"/>
              </a:rPr>
              <a:t>                                            </a:t>
            </a:r>
            <a:r>
              <a:rPr lang="en-US" sz="2000" dirty="0" err="1">
                <a:solidFill>
                  <a:srgbClr val="CC0099"/>
                </a:solidFill>
                <a:latin typeface="Times New Roman" panose="02020603050405020304" pitchFamily="18" charset="0"/>
                <a:cs typeface="Times New Roman" panose="02020603050405020304" pitchFamily="18" charset="0"/>
              </a:rPr>
              <a:t>Hòa</a:t>
            </a:r>
            <a:r>
              <a:rPr lang="en-US" sz="2000" dirty="0">
                <a:solidFill>
                  <a:srgbClr val="CC0099"/>
                </a:solidFill>
                <a:latin typeface="Times New Roman" panose="02020603050405020304" pitchFamily="18" charset="0"/>
                <a:cs typeface="Times New Roman" panose="02020603050405020304" pitchFamily="18" charset="0"/>
              </a:rPr>
              <a:t> </a:t>
            </a:r>
            <a:r>
              <a:rPr lang="en-US" sz="2000" dirty="0" err="1">
                <a:solidFill>
                  <a:srgbClr val="CC0099"/>
                </a:solidFill>
                <a:latin typeface="Times New Roman" panose="02020603050405020304" pitchFamily="18" charset="0"/>
                <a:cs typeface="Times New Roman" panose="02020603050405020304" pitchFamily="18" charset="0"/>
              </a:rPr>
              <a:t>Bình</a:t>
            </a:r>
            <a:r>
              <a:rPr lang="en-US" sz="2000" dirty="0">
                <a:solidFill>
                  <a:srgbClr val="CC0099"/>
                </a:solidFill>
                <a:latin typeface="Times New Roman" panose="02020603050405020304" pitchFamily="18" charset="0"/>
                <a:cs typeface="Times New Roman" panose="02020603050405020304" pitchFamily="18" charset="0"/>
              </a:rPr>
              <a:t>, </a:t>
            </a:r>
            <a:r>
              <a:rPr lang="en-US" sz="2000" dirty="0" err="1">
                <a:solidFill>
                  <a:srgbClr val="CC0099"/>
                </a:solidFill>
                <a:latin typeface="Times New Roman" panose="02020603050405020304" pitchFamily="18" charset="0"/>
                <a:cs typeface="Times New Roman" panose="02020603050405020304" pitchFamily="18" charset="0"/>
              </a:rPr>
              <a:t>ngày</a:t>
            </a:r>
            <a:r>
              <a:rPr lang="en-US" sz="2000" dirty="0">
                <a:solidFill>
                  <a:srgbClr val="CC0099"/>
                </a:solidFill>
                <a:latin typeface="Times New Roman" panose="02020603050405020304" pitchFamily="18" charset="0"/>
                <a:cs typeface="Times New Roman" panose="02020603050405020304" pitchFamily="18" charset="0"/>
              </a:rPr>
              <a:t> 5 </a:t>
            </a:r>
            <a:r>
              <a:rPr lang="en-US" sz="2000" dirty="0" err="1">
                <a:solidFill>
                  <a:srgbClr val="CC0099"/>
                </a:solidFill>
                <a:latin typeface="Times New Roman" panose="02020603050405020304" pitchFamily="18" charset="0"/>
                <a:cs typeface="Times New Roman" panose="02020603050405020304" pitchFamily="18" charset="0"/>
              </a:rPr>
              <a:t>tháng</a:t>
            </a:r>
            <a:r>
              <a:rPr lang="en-US" sz="2000" dirty="0">
                <a:solidFill>
                  <a:srgbClr val="CC0099"/>
                </a:solidFill>
                <a:latin typeface="Times New Roman" panose="02020603050405020304" pitchFamily="18" charset="0"/>
                <a:cs typeface="Times New Roman" panose="02020603050405020304" pitchFamily="18" charset="0"/>
              </a:rPr>
              <a:t> 8 </a:t>
            </a:r>
            <a:r>
              <a:rPr lang="en-US" sz="2000" dirty="0" err="1">
                <a:solidFill>
                  <a:srgbClr val="CC0099"/>
                </a:solidFill>
                <a:latin typeface="Times New Roman" panose="02020603050405020304" pitchFamily="18" charset="0"/>
                <a:cs typeface="Times New Roman" panose="02020603050405020304" pitchFamily="18" charset="0"/>
              </a:rPr>
              <a:t>năm</a:t>
            </a:r>
            <a:r>
              <a:rPr lang="en-US" sz="2000" dirty="0">
                <a:solidFill>
                  <a:srgbClr val="CC0099"/>
                </a:solidFill>
                <a:latin typeface="Times New Roman" panose="02020603050405020304" pitchFamily="18" charset="0"/>
                <a:cs typeface="Times New Roman" panose="02020603050405020304" pitchFamily="18" charset="0"/>
              </a:rPr>
              <a:t> 2000</a:t>
            </a:r>
          </a:p>
          <a:p>
            <a:r>
              <a:rPr lang="en-US" sz="2000" dirty="0">
                <a:solidFill>
                  <a:srgbClr val="CC0099"/>
                </a:solidFill>
                <a:latin typeface="Times New Roman" panose="02020603050405020304" pitchFamily="18" charset="0"/>
                <a:cs typeface="Times New Roman" panose="02020603050405020304" pitchFamily="18" charset="0"/>
              </a:rPr>
              <a:t>        </a:t>
            </a:r>
          </a:p>
          <a:p>
            <a:r>
              <a:rPr lang="en-US" sz="2000" dirty="0" err="1">
                <a:latin typeface="Times New Roman" panose="02020603050405020304" pitchFamily="18" charset="0"/>
                <a:cs typeface="Times New Roman" panose="02020603050405020304" pitchFamily="18" charset="0"/>
              </a:rPr>
              <a:t>Bạn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mến</a:t>
            </a:r>
            <a:r>
              <a:rPr lang="en-US" sz="2000" dirty="0">
                <a:latin typeface="Times New Roman" panose="02020603050405020304" pitchFamily="18" charset="0"/>
                <a:cs typeface="Times New Roman" panose="02020603050405020304" pitchFamily="18" charset="0"/>
              </a:rPr>
              <a:t>,</a:t>
            </a:r>
          </a:p>
          <a:p>
            <a:r>
              <a:rPr lang="vi-VN" sz="2000" dirty="0">
                <a:latin typeface="Times New Roman" panose="02020603050405020304" pitchFamily="18" charset="0"/>
                <a:cs typeface="Times New Roman" panose="02020603050405020304" pitchFamily="18" charset="0"/>
              </a:rPr>
              <a:t>        Mình là Quách Tuấn Lương, học sinh lớp 4B Trường Tiểu học Cù Chính Lan, thị xã Hoà Bình. Hôm nay, đọc báo Thiếu niên Tiền </a:t>
            </a:r>
            <a:r>
              <a:rPr lang="en-US" sz="2000" dirty="0">
                <a:latin typeface="Times New Roman" panose="02020603050405020304" pitchFamily="18" charset="0"/>
                <a:cs typeface="Times New Roman" panose="02020603050405020304" pitchFamily="18" charset="0"/>
              </a:rPr>
              <a:t>P</a:t>
            </a:r>
            <a:r>
              <a:rPr lang="vi-VN" sz="2000" dirty="0">
                <a:latin typeface="Times New Roman" panose="02020603050405020304" pitchFamily="18" charset="0"/>
                <a:cs typeface="Times New Roman" panose="02020603050405020304" pitchFamily="18" charset="0"/>
              </a:rPr>
              <a:t>hong, mình rất xúc động được biết ba của Hồng đã hi sinh trong trận lũ lụt vừa rồi. Mình gửi bức thư này chia buồn với bạn.</a:t>
            </a:r>
          </a:p>
          <a:p>
            <a:r>
              <a:rPr lang="vi-VN" sz="2000" dirty="0">
                <a:latin typeface="Times New Roman" panose="02020603050405020304" pitchFamily="18" charset="0"/>
                <a:cs typeface="Times New Roman" panose="02020603050405020304" pitchFamily="18" charset="0"/>
              </a:rPr>
              <a:t>       Hồng ơi !</a:t>
            </a:r>
          </a:p>
          <a:p>
            <a:r>
              <a:rPr lang="vi-VN" sz="2000" dirty="0">
                <a:latin typeface="Times New Roman" panose="02020603050405020304" pitchFamily="18" charset="0"/>
                <a:cs typeface="Times New Roman" panose="02020603050405020304" pitchFamily="18" charset="0"/>
              </a:rPr>
              <a:t>       Mình hiểu Hồng đau đớn và thiệt thòi như thế nào khi ba Hồng đã ra đi mãi mãi. Nhưng chắc là Hồng cũng tự hào về tấm gương dũng cảm của ba xả ân cứu người giữa dòng nước lũ. Mình tin rằng theo gương ba, Hồng sẽ vượt qua nỗi đau này. Bên cạnh Hồng còn có má, có cô bác và những người bạn mới như mình.</a:t>
            </a:r>
          </a:p>
          <a:p>
            <a:r>
              <a:rPr lang="vi-VN" sz="2000" dirty="0">
                <a:latin typeface="Times New Roman" panose="02020603050405020304" pitchFamily="18" charset="0"/>
                <a:cs typeface="Times New Roman" panose="02020603050405020304" pitchFamily="18" charset="0"/>
              </a:rPr>
              <a:t>       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p>
          <a:p>
            <a:r>
              <a:rPr lang="vi-VN" sz="2000" dirty="0">
                <a:latin typeface="Times New Roman" panose="02020603050405020304" pitchFamily="18" charset="0"/>
                <a:cs typeface="Times New Roman" panose="02020603050405020304" pitchFamily="18" charset="0"/>
              </a:rPr>
              <a:t>       Chúc Hồng khỏe. Mong nhận được thư bạn.</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Hồng</a:t>
            </a:r>
            <a:endParaRPr lang="en-US"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Quách Tuấn Lương </a:t>
            </a:r>
          </a:p>
          <a:p>
            <a:pPr>
              <a:lnSpc>
                <a:spcPct val="130000"/>
              </a:lnSpc>
              <a:spcBef>
                <a:spcPct val="50000"/>
              </a:spcBef>
            </a:pPr>
            <a:endParaRPr lang="en-US" sz="2000" dirty="0">
              <a:solidFill>
                <a:srgbClr val="00CC00"/>
              </a:solidFill>
              <a:latin typeface="Times New Roman" panose="02020603050405020304" pitchFamily="18" charset="0"/>
              <a:cs typeface="Times New Roman" panose="02020603050405020304" pitchFamily="18" charset="0"/>
            </a:endParaRPr>
          </a:p>
        </p:txBody>
      </p:sp>
      <p:cxnSp>
        <p:nvCxnSpPr>
          <p:cNvPr id="6" name="Straight Connector 5"/>
          <p:cNvCxnSpPr/>
          <p:nvPr/>
        </p:nvCxnSpPr>
        <p:spPr>
          <a:xfrm rot="5400000">
            <a:off x="4671061" y="3504645"/>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8023861" y="308704"/>
            <a:ext cx="1678665" cy="400110"/>
          </a:xfrm>
          <a:prstGeom prst="rect">
            <a:avLst/>
          </a:prstGeom>
          <a:noFill/>
          <a:ln w="9525">
            <a:noFill/>
            <a:miter lim="800000"/>
            <a:headEnd/>
            <a:tailEnd/>
          </a:ln>
        </p:spPr>
        <p:txBody>
          <a:bodyPr wrap="none">
            <a:spAutoFit/>
          </a:bodyPr>
          <a:lstStyle/>
          <a:p>
            <a:r>
              <a:rPr lang="en-US" sz="2000" b="1">
                <a:solidFill>
                  <a:srgbClr val="FF0000"/>
                </a:solidFill>
                <a:latin typeface="Times New Roman" pitchFamily="18" charset="0"/>
                <a:cs typeface="Times New Roman" pitchFamily="18" charset="0"/>
              </a:rPr>
              <a:t>Phần đầu thư</a:t>
            </a:r>
          </a:p>
        </p:txBody>
      </p:sp>
      <p:sp>
        <p:nvSpPr>
          <p:cNvPr id="15" name="TextBox 14"/>
          <p:cNvSpPr txBox="1">
            <a:spLocks noChangeArrowheads="1"/>
          </p:cNvSpPr>
          <p:nvPr/>
        </p:nvSpPr>
        <p:spPr bwMode="auto">
          <a:xfrm>
            <a:off x="8011002" y="1292954"/>
            <a:ext cx="1431802" cy="400110"/>
          </a:xfrm>
          <a:prstGeom prst="rect">
            <a:avLst/>
          </a:prstGeom>
          <a:noFill/>
          <a:ln w="9525">
            <a:noFill/>
            <a:miter lim="800000"/>
            <a:headEnd/>
            <a:tailEnd/>
          </a:ln>
        </p:spPr>
        <p:txBody>
          <a:bodyPr wrap="none">
            <a:spAutoFit/>
          </a:bodyPr>
          <a:lstStyle/>
          <a:p>
            <a:r>
              <a:rPr lang="en-US" sz="2000" b="1">
                <a:solidFill>
                  <a:srgbClr val="FF0000"/>
                </a:solidFill>
                <a:latin typeface="Times New Roman" pitchFamily="18" charset="0"/>
                <a:cs typeface="Times New Roman" pitchFamily="18" charset="0"/>
              </a:rPr>
              <a:t>Phần chính</a:t>
            </a:r>
          </a:p>
        </p:txBody>
      </p:sp>
      <p:sp>
        <p:nvSpPr>
          <p:cNvPr id="16" name="TextBox 15"/>
          <p:cNvSpPr txBox="1">
            <a:spLocks noChangeArrowheads="1"/>
          </p:cNvSpPr>
          <p:nvPr/>
        </p:nvSpPr>
        <p:spPr bwMode="auto">
          <a:xfrm>
            <a:off x="8170491" y="5805426"/>
            <a:ext cx="1720343" cy="400110"/>
          </a:xfrm>
          <a:prstGeom prst="rect">
            <a:avLst/>
          </a:prstGeom>
          <a:noFill/>
          <a:ln w="9525">
            <a:noFill/>
            <a:miter lim="800000"/>
            <a:headEnd/>
            <a:tailEnd/>
          </a:ln>
        </p:spPr>
        <p:txBody>
          <a:bodyPr wrap="none">
            <a:spAutoFit/>
          </a:bodyPr>
          <a:lstStyle/>
          <a:p>
            <a:r>
              <a:rPr lang="en-US" sz="2000" b="1" dirty="0" err="1">
                <a:solidFill>
                  <a:srgbClr val="FF0000"/>
                </a:solidFill>
                <a:latin typeface="Times New Roman" pitchFamily="18" charset="0"/>
                <a:cs typeface="Times New Roman" pitchFamily="18" charset="0"/>
              </a:rPr>
              <a:t>Phần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cuối</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thư</a:t>
            </a:r>
            <a:endParaRPr lang="en-US" sz="2000" b="1" dirty="0">
              <a:solidFill>
                <a:srgbClr val="FF0000"/>
              </a:solidFill>
              <a:latin typeface="Times New Roman" pitchFamily="18" charset="0"/>
              <a:cs typeface="Times New Roman" pitchFamily="18" charset="0"/>
            </a:endParaRPr>
          </a:p>
        </p:txBody>
      </p:sp>
      <p:sp>
        <p:nvSpPr>
          <p:cNvPr id="17" name="TextBox 16"/>
          <p:cNvSpPr txBox="1">
            <a:spLocks noChangeArrowheads="1"/>
          </p:cNvSpPr>
          <p:nvPr/>
        </p:nvSpPr>
        <p:spPr bwMode="auto">
          <a:xfrm>
            <a:off x="8229600" y="613505"/>
            <a:ext cx="4114800" cy="707886"/>
          </a:xfrm>
          <a:prstGeom prst="rect">
            <a:avLst/>
          </a:prstGeom>
          <a:noFill/>
          <a:ln w="9525">
            <a:noFill/>
            <a:miter lim="800000"/>
            <a:headEnd/>
            <a:tailEnd/>
          </a:ln>
        </p:spPr>
        <p:txBody>
          <a:bodyPr>
            <a:spAutoFit/>
          </a:bodyPr>
          <a:lstStyle/>
          <a:p>
            <a:pPr>
              <a:buFontTx/>
              <a:buChar char="-"/>
            </a:pPr>
            <a:r>
              <a:rPr lang="en-US" sz="2000" b="1">
                <a:solidFill>
                  <a:srgbClr val="0070C0"/>
                </a:solidFill>
                <a:latin typeface="Times New Roman" pitchFamily="18" charset="0"/>
                <a:cs typeface="Times New Roman" pitchFamily="18" charset="0"/>
              </a:rPr>
              <a:t>Địa điểm, thời gian viết thư</a:t>
            </a:r>
          </a:p>
          <a:p>
            <a:pPr>
              <a:buFontTx/>
              <a:buChar char="-"/>
            </a:pPr>
            <a:r>
              <a:rPr lang="en-US" sz="2000" b="1">
                <a:solidFill>
                  <a:srgbClr val="0070C0"/>
                </a:solidFill>
                <a:latin typeface="Times New Roman" pitchFamily="18" charset="0"/>
                <a:cs typeface="Times New Roman" pitchFamily="18" charset="0"/>
              </a:rPr>
              <a:t> Lời thưa gửi</a:t>
            </a:r>
          </a:p>
        </p:txBody>
      </p:sp>
      <p:sp>
        <p:nvSpPr>
          <p:cNvPr id="18" name="TextBox 17"/>
          <p:cNvSpPr txBox="1">
            <a:spLocks noChangeArrowheads="1"/>
          </p:cNvSpPr>
          <p:nvPr/>
        </p:nvSpPr>
        <p:spPr bwMode="auto">
          <a:xfrm>
            <a:off x="8216741" y="1597754"/>
            <a:ext cx="4114800" cy="400110"/>
          </a:xfrm>
          <a:prstGeom prst="rect">
            <a:avLst/>
          </a:prstGeom>
          <a:noFill/>
          <a:ln w="9525">
            <a:noFill/>
            <a:miter lim="800000"/>
            <a:headEnd/>
            <a:tailEnd/>
          </a:ln>
        </p:spPr>
        <p:txBody>
          <a:bodyPr>
            <a:spAutoFit/>
          </a:bodyPr>
          <a:lstStyle/>
          <a:p>
            <a:pPr>
              <a:buFontTx/>
              <a:buChar char="-"/>
            </a:pPr>
            <a:r>
              <a:rPr lang="en-US" sz="2000">
                <a:latin typeface="Times New Roman" pitchFamily="18" charset="0"/>
                <a:cs typeface="Times New Roman" pitchFamily="18" charset="0"/>
              </a:rPr>
              <a:t> </a:t>
            </a:r>
            <a:r>
              <a:rPr lang="en-US" sz="2000" b="1">
                <a:solidFill>
                  <a:srgbClr val="0070C0"/>
                </a:solidFill>
                <a:latin typeface="Times New Roman" pitchFamily="18" charset="0"/>
                <a:cs typeface="Times New Roman" pitchFamily="18" charset="0"/>
              </a:rPr>
              <a:t>Nêu mục đích, lí do viết thư</a:t>
            </a:r>
          </a:p>
        </p:txBody>
      </p:sp>
      <p:sp>
        <p:nvSpPr>
          <p:cNvPr id="19" name="TextBox 18"/>
          <p:cNvSpPr txBox="1">
            <a:spLocks noChangeArrowheads="1"/>
          </p:cNvSpPr>
          <p:nvPr/>
        </p:nvSpPr>
        <p:spPr bwMode="auto">
          <a:xfrm>
            <a:off x="8037892" y="2938133"/>
            <a:ext cx="4114800" cy="707886"/>
          </a:xfrm>
          <a:prstGeom prst="rect">
            <a:avLst/>
          </a:prstGeom>
          <a:noFill/>
          <a:ln w="9525">
            <a:noFill/>
            <a:miter lim="800000"/>
            <a:headEnd/>
            <a:tailEnd/>
          </a:ln>
        </p:spPr>
        <p:txBody>
          <a:bodyPr>
            <a:spAutoFit/>
          </a:bodyPr>
          <a:lstStyle/>
          <a:p>
            <a:pPr>
              <a:buFontTx/>
              <a:buChar char="-"/>
            </a:pPr>
            <a:r>
              <a:rPr lang="en-US" sz="2000" dirty="0">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Thăm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hỏi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tình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hình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của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nhận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thư</a:t>
            </a:r>
            <a:r>
              <a:rPr lang="en-US" sz="2000" b="1" dirty="0">
                <a:solidFill>
                  <a:srgbClr val="0070C0"/>
                </a:solidFill>
                <a:latin typeface="Times New Roman" pitchFamily="18" charset="0"/>
                <a:cs typeface="Times New Roman" pitchFamily="18" charset="0"/>
              </a:rPr>
              <a:t>.</a:t>
            </a:r>
          </a:p>
        </p:txBody>
      </p:sp>
      <p:sp>
        <p:nvSpPr>
          <p:cNvPr id="20" name="TextBox 19"/>
          <p:cNvSpPr txBox="1">
            <a:spLocks noChangeArrowheads="1"/>
          </p:cNvSpPr>
          <p:nvPr/>
        </p:nvSpPr>
        <p:spPr bwMode="auto">
          <a:xfrm>
            <a:off x="8051335" y="3929095"/>
            <a:ext cx="4114800" cy="707886"/>
          </a:xfrm>
          <a:prstGeom prst="rect">
            <a:avLst/>
          </a:prstGeom>
          <a:noFill/>
          <a:ln w="9525">
            <a:noFill/>
            <a:miter lim="800000"/>
            <a:headEnd/>
            <a:tailEnd/>
          </a:ln>
        </p:spPr>
        <p:txBody>
          <a:bodyPr>
            <a:spAutoFit/>
          </a:bodyPr>
          <a:lstStyle/>
          <a:p>
            <a:pPr>
              <a:buFontTx/>
              <a:buChar char="-"/>
            </a:pPr>
            <a:r>
              <a:rPr lang="en-US" sz="2000" dirty="0">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Thông</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báo</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tình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hình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của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viết</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thư</a:t>
            </a:r>
            <a:endParaRPr lang="en-US" sz="2000" b="1" dirty="0">
              <a:solidFill>
                <a:srgbClr val="0070C0"/>
              </a:solidFill>
              <a:latin typeface="Times New Roman" pitchFamily="18" charset="0"/>
              <a:cs typeface="Times New Roman" pitchFamily="18" charset="0"/>
            </a:endParaRPr>
          </a:p>
        </p:txBody>
      </p:sp>
      <p:sp>
        <p:nvSpPr>
          <p:cNvPr id="21" name="TextBox 20"/>
          <p:cNvSpPr txBox="1">
            <a:spLocks noChangeArrowheads="1"/>
          </p:cNvSpPr>
          <p:nvPr/>
        </p:nvSpPr>
        <p:spPr bwMode="auto">
          <a:xfrm>
            <a:off x="8097676" y="4613345"/>
            <a:ext cx="4114800" cy="707886"/>
          </a:xfrm>
          <a:prstGeom prst="rect">
            <a:avLst/>
          </a:prstGeom>
          <a:noFill/>
          <a:ln w="9525">
            <a:noFill/>
            <a:miter lim="800000"/>
            <a:headEnd/>
            <a:tailEnd/>
          </a:ln>
        </p:spPr>
        <p:txBody>
          <a:bodyPr>
            <a:spAutoFit/>
          </a:bodyPr>
          <a:lstStyle/>
          <a:p>
            <a:pPr>
              <a:buFontTx/>
              <a:buChar char="-"/>
            </a:pPr>
            <a:r>
              <a:rPr lang="en-US" sz="2000" dirty="0">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Nêu</a:t>
            </a:r>
            <a:r>
              <a:rPr lang="en-US" sz="2000" b="1" dirty="0">
                <a:solidFill>
                  <a:srgbClr val="0070C0"/>
                </a:solidFill>
                <a:latin typeface="Times New Roman" pitchFamily="18" charset="0"/>
                <a:cs typeface="Times New Roman" pitchFamily="18" charset="0"/>
              </a:rPr>
              <a:t> ý </a:t>
            </a:r>
            <a:r>
              <a:rPr lang="en-US" sz="2000" b="1" dirty="0" err="1">
                <a:solidFill>
                  <a:srgbClr val="0070C0"/>
                </a:solidFill>
                <a:latin typeface="Times New Roman" pitchFamily="18" charset="0"/>
                <a:cs typeface="Times New Roman" pitchFamily="18" charset="0"/>
              </a:rPr>
              <a:t>kiến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trao</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đổi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hoặc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bày</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tỏ</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tình</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cảm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với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người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nhận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thư</a:t>
            </a:r>
            <a:endParaRPr lang="en-US" sz="2000" b="1" dirty="0">
              <a:solidFill>
                <a:srgbClr val="0070C0"/>
              </a:solidFill>
              <a:latin typeface="Times New Roman" pitchFamily="18" charset="0"/>
              <a:cs typeface="Times New Roman" pitchFamily="18" charset="0"/>
            </a:endParaRPr>
          </a:p>
        </p:txBody>
      </p:sp>
      <p:sp>
        <p:nvSpPr>
          <p:cNvPr id="24" name="TextBox 23"/>
          <p:cNvSpPr txBox="1">
            <a:spLocks noChangeArrowheads="1"/>
          </p:cNvSpPr>
          <p:nvPr/>
        </p:nvSpPr>
        <p:spPr bwMode="auto">
          <a:xfrm>
            <a:off x="8097676" y="6195353"/>
            <a:ext cx="3849602" cy="707886"/>
          </a:xfrm>
          <a:prstGeom prst="rect">
            <a:avLst/>
          </a:prstGeom>
          <a:noFill/>
          <a:ln w="9525">
            <a:noFill/>
            <a:miter lim="800000"/>
            <a:headEnd/>
            <a:tailEnd/>
          </a:ln>
        </p:spPr>
        <p:txBody>
          <a:bodyPr wrap="square">
            <a:spAutoFit/>
          </a:bodyPr>
          <a:lstStyle/>
          <a:p>
            <a:pPr>
              <a:buFontTx/>
              <a:buChar char="-"/>
            </a:pPr>
            <a:r>
              <a:rPr lang="en-US" sz="2000" dirty="0">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chúc</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lời</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cảm</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ơn</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hứa</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hẹn</a:t>
            </a:r>
            <a:endParaRPr lang="en-US" sz="2000" b="1" dirty="0">
              <a:solidFill>
                <a:srgbClr val="0070C0"/>
              </a:solidFill>
              <a:latin typeface="Times New Roman" pitchFamily="18" charset="0"/>
              <a:cs typeface="Times New Roman" pitchFamily="18" charset="0"/>
            </a:endParaRPr>
          </a:p>
          <a:p>
            <a:pPr>
              <a:buFontTx/>
              <a:buChar char="-"/>
            </a:pP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Chữ</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kí</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và</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họ</a:t>
            </a:r>
            <a:r>
              <a:rPr lang="en-US" sz="2000" b="1" dirty="0">
                <a:solidFill>
                  <a:srgbClr val="0070C0"/>
                </a:solidFill>
                <a:latin typeface="Times New Roman" pitchFamily="18" charset="0"/>
                <a:cs typeface="Times New Roman" pitchFamily="18" charset="0"/>
              </a:rPr>
              <a:t> </a:t>
            </a:r>
            <a:r>
              <a:rPr lang="en-US" sz="2000" b="1" dirty="0" err="1">
                <a:solidFill>
                  <a:srgbClr val="0070C0"/>
                </a:solidFill>
                <a:latin typeface="Times New Roman" pitchFamily="18" charset="0"/>
                <a:cs typeface="Times New Roman" pitchFamily="18" charset="0"/>
              </a:rPr>
              <a:t>tên</a:t>
            </a:r>
            <a:endParaRPr lang="en-US" sz="200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p:cTn id="19" dur="500" fill="hold"/>
                                        <p:tgtEl>
                                          <p:spTgt spid="15"/>
                                        </p:tgtEl>
                                        <p:attrNameLst>
                                          <p:attrName>ppt_w</p:attrName>
                                        </p:attrNameLst>
                                      </p:cBhvr>
                                      <p:tavLst>
                                        <p:tav tm="0">
                                          <p:val>
                                            <p:fltVal val="0"/>
                                          </p:val>
                                        </p:tav>
                                        <p:tav tm="100000">
                                          <p:val>
                                            <p:strVal val="#ppt_w"/>
                                          </p:val>
                                        </p:tav>
                                      </p:tavLst>
                                    </p:anim>
                                    <p:anim calcmode="lin" valueType="num">
                                      <p:cBhvr>
                                        <p:cTn id="20" dur="500" fill="hold"/>
                                        <p:tgtEl>
                                          <p:spTgt spid="15"/>
                                        </p:tgtEl>
                                        <p:attrNameLst>
                                          <p:attrName>ppt_h</p:attrName>
                                        </p:attrNameLst>
                                      </p:cBhvr>
                                      <p:tavLst>
                                        <p:tav tm="0">
                                          <p:val>
                                            <p:fltVal val="0"/>
                                          </p:val>
                                        </p:tav>
                                        <p:tav tm="100000">
                                          <p:val>
                                            <p:strVal val="#ppt_h"/>
                                          </p:val>
                                        </p:tav>
                                      </p:tavLst>
                                    </p:anim>
                                    <p:animEffect transition="in" filter="fade">
                                      <p:cBhvr>
                                        <p:cTn id="21" dur="500"/>
                                        <p:tgtEl>
                                          <p:spTgt spid="1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p:cTn id="26" dur="500" fill="hold"/>
                                        <p:tgtEl>
                                          <p:spTgt spid="16"/>
                                        </p:tgtEl>
                                        <p:attrNameLst>
                                          <p:attrName>ppt_w</p:attrName>
                                        </p:attrNameLst>
                                      </p:cBhvr>
                                      <p:tavLst>
                                        <p:tav tm="0">
                                          <p:val>
                                            <p:fltVal val="0"/>
                                          </p:val>
                                        </p:tav>
                                        <p:tav tm="100000">
                                          <p:val>
                                            <p:strVal val="#ppt_w"/>
                                          </p:val>
                                        </p:tav>
                                      </p:tavLst>
                                    </p:anim>
                                    <p:anim calcmode="lin" valueType="num">
                                      <p:cBhvr>
                                        <p:cTn id="27" dur="500" fill="hold"/>
                                        <p:tgtEl>
                                          <p:spTgt spid="16"/>
                                        </p:tgtEl>
                                        <p:attrNameLst>
                                          <p:attrName>ppt_h</p:attrName>
                                        </p:attrNameLst>
                                      </p:cBhvr>
                                      <p:tavLst>
                                        <p:tav tm="0">
                                          <p:val>
                                            <p:fltVal val="0"/>
                                          </p:val>
                                        </p:tav>
                                        <p:tav tm="100000">
                                          <p:val>
                                            <p:strVal val="#ppt_h"/>
                                          </p:val>
                                        </p:tav>
                                      </p:tavLst>
                                    </p:anim>
                                    <p:animEffect transition="in" filter="fade">
                                      <p:cBhvr>
                                        <p:cTn id="28" dur="500"/>
                                        <p:tgtEl>
                                          <p:spTgt spid="1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p:cTn id="33" dur="500" fill="hold"/>
                                        <p:tgtEl>
                                          <p:spTgt spid="17"/>
                                        </p:tgtEl>
                                        <p:attrNameLst>
                                          <p:attrName>ppt_w</p:attrName>
                                        </p:attrNameLst>
                                      </p:cBhvr>
                                      <p:tavLst>
                                        <p:tav tm="0">
                                          <p:val>
                                            <p:fltVal val="0"/>
                                          </p:val>
                                        </p:tav>
                                        <p:tav tm="100000">
                                          <p:val>
                                            <p:strVal val="#ppt_w"/>
                                          </p:val>
                                        </p:tav>
                                      </p:tavLst>
                                    </p:anim>
                                    <p:anim calcmode="lin" valueType="num">
                                      <p:cBhvr>
                                        <p:cTn id="34" dur="500" fill="hold"/>
                                        <p:tgtEl>
                                          <p:spTgt spid="17"/>
                                        </p:tgtEl>
                                        <p:attrNameLst>
                                          <p:attrName>ppt_h</p:attrName>
                                        </p:attrNameLst>
                                      </p:cBhvr>
                                      <p:tavLst>
                                        <p:tav tm="0">
                                          <p:val>
                                            <p:fltVal val="0"/>
                                          </p:val>
                                        </p:tav>
                                        <p:tav tm="100000">
                                          <p:val>
                                            <p:strVal val="#ppt_h"/>
                                          </p:val>
                                        </p:tav>
                                      </p:tavLst>
                                    </p:anim>
                                    <p:animEffect transition="in" filter="fade">
                                      <p:cBhvr>
                                        <p:cTn id="35" dur="500"/>
                                        <p:tgtEl>
                                          <p:spTgt spid="1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 calcmode="lin" valueType="num">
                                      <p:cBhvr>
                                        <p:cTn id="40" dur="500" fill="hold"/>
                                        <p:tgtEl>
                                          <p:spTgt spid="18"/>
                                        </p:tgtEl>
                                        <p:attrNameLst>
                                          <p:attrName>ppt_w</p:attrName>
                                        </p:attrNameLst>
                                      </p:cBhvr>
                                      <p:tavLst>
                                        <p:tav tm="0">
                                          <p:val>
                                            <p:fltVal val="0"/>
                                          </p:val>
                                        </p:tav>
                                        <p:tav tm="100000">
                                          <p:val>
                                            <p:strVal val="#ppt_w"/>
                                          </p:val>
                                        </p:tav>
                                      </p:tavLst>
                                    </p:anim>
                                    <p:anim calcmode="lin" valueType="num">
                                      <p:cBhvr>
                                        <p:cTn id="41" dur="500" fill="hold"/>
                                        <p:tgtEl>
                                          <p:spTgt spid="18"/>
                                        </p:tgtEl>
                                        <p:attrNameLst>
                                          <p:attrName>ppt_h</p:attrName>
                                        </p:attrNameLst>
                                      </p:cBhvr>
                                      <p:tavLst>
                                        <p:tav tm="0">
                                          <p:val>
                                            <p:fltVal val="0"/>
                                          </p:val>
                                        </p:tav>
                                        <p:tav tm="100000">
                                          <p:val>
                                            <p:strVal val="#ppt_h"/>
                                          </p:val>
                                        </p:tav>
                                      </p:tavLst>
                                    </p:anim>
                                    <p:animEffect transition="in" filter="fade">
                                      <p:cBhvr>
                                        <p:cTn id="42" dur="500"/>
                                        <p:tgtEl>
                                          <p:spTgt spid="1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p:cTn id="47" dur="500" fill="hold"/>
                                        <p:tgtEl>
                                          <p:spTgt spid="19"/>
                                        </p:tgtEl>
                                        <p:attrNameLst>
                                          <p:attrName>ppt_w</p:attrName>
                                        </p:attrNameLst>
                                      </p:cBhvr>
                                      <p:tavLst>
                                        <p:tav tm="0">
                                          <p:val>
                                            <p:fltVal val="0"/>
                                          </p:val>
                                        </p:tav>
                                        <p:tav tm="100000">
                                          <p:val>
                                            <p:strVal val="#ppt_w"/>
                                          </p:val>
                                        </p:tav>
                                      </p:tavLst>
                                    </p:anim>
                                    <p:anim calcmode="lin" valueType="num">
                                      <p:cBhvr>
                                        <p:cTn id="48" dur="500" fill="hold"/>
                                        <p:tgtEl>
                                          <p:spTgt spid="19"/>
                                        </p:tgtEl>
                                        <p:attrNameLst>
                                          <p:attrName>ppt_h</p:attrName>
                                        </p:attrNameLst>
                                      </p:cBhvr>
                                      <p:tavLst>
                                        <p:tav tm="0">
                                          <p:val>
                                            <p:fltVal val="0"/>
                                          </p:val>
                                        </p:tav>
                                        <p:tav tm="100000">
                                          <p:val>
                                            <p:strVal val="#ppt_h"/>
                                          </p:val>
                                        </p:tav>
                                      </p:tavLst>
                                    </p:anim>
                                    <p:animEffect transition="in" filter="fade">
                                      <p:cBhvr>
                                        <p:cTn id="49" dur="500"/>
                                        <p:tgtEl>
                                          <p:spTgt spid="1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3" presetClass="entr" presetSubtype="0"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 calcmode="lin" valueType="num">
                                      <p:cBhvr>
                                        <p:cTn id="54" dur="500" fill="hold"/>
                                        <p:tgtEl>
                                          <p:spTgt spid="20"/>
                                        </p:tgtEl>
                                        <p:attrNameLst>
                                          <p:attrName>ppt_w</p:attrName>
                                        </p:attrNameLst>
                                      </p:cBhvr>
                                      <p:tavLst>
                                        <p:tav tm="0">
                                          <p:val>
                                            <p:fltVal val="0"/>
                                          </p:val>
                                        </p:tav>
                                        <p:tav tm="100000">
                                          <p:val>
                                            <p:strVal val="#ppt_w"/>
                                          </p:val>
                                        </p:tav>
                                      </p:tavLst>
                                    </p:anim>
                                    <p:anim calcmode="lin" valueType="num">
                                      <p:cBhvr>
                                        <p:cTn id="55" dur="500" fill="hold"/>
                                        <p:tgtEl>
                                          <p:spTgt spid="20"/>
                                        </p:tgtEl>
                                        <p:attrNameLst>
                                          <p:attrName>ppt_h</p:attrName>
                                        </p:attrNameLst>
                                      </p:cBhvr>
                                      <p:tavLst>
                                        <p:tav tm="0">
                                          <p:val>
                                            <p:fltVal val="0"/>
                                          </p:val>
                                        </p:tav>
                                        <p:tav tm="100000">
                                          <p:val>
                                            <p:strVal val="#ppt_h"/>
                                          </p:val>
                                        </p:tav>
                                      </p:tavLst>
                                    </p:anim>
                                    <p:animEffect transition="in" filter="fade">
                                      <p:cBhvr>
                                        <p:cTn id="56" dur="500"/>
                                        <p:tgtEl>
                                          <p:spTgt spid="20"/>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3" presetClass="entr" presetSubtype="0"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p:cTn id="61" dur="500" fill="hold"/>
                                        <p:tgtEl>
                                          <p:spTgt spid="21"/>
                                        </p:tgtEl>
                                        <p:attrNameLst>
                                          <p:attrName>ppt_w</p:attrName>
                                        </p:attrNameLst>
                                      </p:cBhvr>
                                      <p:tavLst>
                                        <p:tav tm="0">
                                          <p:val>
                                            <p:fltVal val="0"/>
                                          </p:val>
                                        </p:tav>
                                        <p:tav tm="100000">
                                          <p:val>
                                            <p:strVal val="#ppt_w"/>
                                          </p:val>
                                        </p:tav>
                                      </p:tavLst>
                                    </p:anim>
                                    <p:anim calcmode="lin" valueType="num">
                                      <p:cBhvr>
                                        <p:cTn id="62" dur="500" fill="hold"/>
                                        <p:tgtEl>
                                          <p:spTgt spid="21"/>
                                        </p:tgtEl>
                                        <p:attrNameLst>
                                          <p:attrName>ppt_h</p:attrName>
                                        </p:attrNameLst>
                                      </p:cBhvr>
                                      <p:tavLst>
                                        <p:tav tm="0">
                                          <p:val>
                                            <p:fltVal val="0"/>
                                          </p:val>
                                        </p:tav>
                                        <p:tav tm="100000">
                                          <p:val>
                                            <p:strVal val="#ppt_h"/>
                                          </p:val>
                                        </p:tav>
                                      </p:tavLst>
                                    </p:anim>
                                    <p:animEffect transition="in" filter="fade">
                                      <p:cBhvr>
                                        <p:cTn id="63" dur="500"/>
                                        <p:tgtEl>
                                          <p:spTgt spid="21"/>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24"/>
                                        </p:tgtEl>
                                        <p:attrNameLst>
                                          <p:attrName>style.visibility</p:attrName>
                                        </p:attrNameLst>
                                      </p:cBhvr>
                                      <p:to>
                                        <p:strVal val="visible"/>
                                      </p:to>
                                    </p:set>
                                    <p:anim calcmode="lin" valueType="num">
                                      <p:cBhvr>
                                        <p:cTn id="68" dur="500" fill="hold"/>
                                        <p:tgtEl>
                                          <p:spTgt spid="24"/>
                                        </p:tgtEl>
                                        <p:attrNameLst>
                                          <p:attrName>ppt_w</p:attrName>
                                        </p:attrNameLst>
                                      </p:cBhvr>
                                      <p:tavLst>
                                        <p:tav tm="0">
                                          <p:val>
                                            <p:fltVal val="0"/>
                                          </p:val>
                                        </p:tav>
                                        <p:tav tm="100000">
                                          <p:val>
                                            <p:strVal val="#ppt_w"/>
                                          </p:val>
                                        </p:tav>
                                      </p:tavLst>
                                    </p:anim>
                                    <p:anim calcmode="lin" valueType="num">
                                      <p:cBhvr>
                                        <p:cTn id="69" dur="500" fill="hold"/>
                                        <p:tgtEl>
                                          <p:spTgt spid="24"/>
                                        </p:tgtEl>
                                        <p:attrNameLst>
                                          <p:attrName>ppt_h</p:attrName>
                                        </p:attrNameLst>
                                      </p:cBhvr>
                                      <p:tavLst>
                                        <p:tav tm="0">
                                          <p:val>
                                            <p:fltVal val="0"/>
                                          </p:val>
                                        </p:tav>
                                        <p:tav tm="100000">
                                          <p:val>
                                            <p:strVal val="#ppt_h"/>
                                          </p:val>
                                        </p:tav>
                                      </p:tavLst>
                                    </p:anim>
                                    <p:animEffect transition="in" filter="fade">
                                      <p:cBhvr>
                                        <p:cTn id="7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4" grpId="0"/>
      <p:bldP spid="15" grpId="0"/>
      <p:bldP spid="16" grpId="0"/>
      <p:bldP spid="17" grpId="0"/>
      <p:bldP spid="18" grpId="0"/>
      <p:bldP spid="19" grpId="0"/>
      <p:bldP spid="20" grpId="0"/>
      <p:bldP spid="21"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14400" y="508782"/>
            <a:ext cx="5452110" cy="487362"/>
          </a:xfrm>
        </p:spPr>
        <p:txBody>
          <a:bodyPr/>
          <a:lstStyle/>
          <a:p>
            <a:pPr algn="l" eaLnBrk="1" hangingPunct="1"/>
            <a:r>
              <a:rPr lang="en-US" sz="3200" b="1" dirty="0">
                <a:solidFill>
                  <a:srgbClr val="FF0000"/>
                </a:solidFill>
                <a:latin typeface="Times New Roman" pitchFamily="18" charset="0"/>
                <a:cs typeface="Times New Roman" pitchFamily="18" charset="0"/>
              </a:rPr>
              <a:t>II. </a:t>
            </a:r>
            <a:r>
              <a:rPr lang="en-US" sz="3200" b="1" dirty="0" err="1">
                <a:solidFill>
                  <a:srgbClr val="FF0000"/>
                </a:solidFill>
                <a:latin typeface="Times New Roman" pitchFamily="18" charset="0"/>
                <a:cs typeface="Times New Roman" pitchFamily="18" charset="0"/>
              </a:rPr>
              <a:t>Ghi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nhớ</a:t>
            </a:r>
            <a:endParaRPr lang="en-US" sz="3200" b="1" dirty="0">
              <a:solidFill>
                <a:srgbClr val="FF0000"/>
              </a:solidFill>
              <a:latin typeface="Times New Roman" pitchFamily="18" charset="0"/>
              <a:cs typeface="Times New Roman" pitchFamily="18" charset="0"/>
            </a:endParaRPr>
          </a:p>
        </p:txBody>
      </p:sp>
      <p:sp>
        <p:nvSpPr>
          <p:cNvPr id="7171" name="Rectangle 3"/>
          <p:cNvSpPr>
            <a:spLocks noGrp="1" noChangeArrowheads="1"/>
          </p:cNvSpPr>
          <p:nvPr>
            <p:ph type="body" idx="1"/>
          </p:nvPr>
        </p:nvSpPr>
        <p:spPr>
          <a:xfrm>
            <a:off x="533400" y="304800"/>
            <a:ext cx="10972800" cy="5815818"/>
          </a:xfrm>
          <a:solidFill>
            <a:schemeClr val="bg1"/>
          </a:solidFill>
        </p:spPr>
        <p:txBody>
          <a:bodyPr/>
          <a:lstStyle/>
          <a:p>
            <a:pPr marL="0" indent="0" eaLnBrk="1" hangingPunct="1">
              <a:spcBef>
                <a:spcPts val="0"/>
              </a:spcBef>
              <a:buFontTx/>
              <a:buNone/>
            </a:pPr>
            <a:r>
              <a:rPr lang="en-US" b="1">
                <a:latin typeface="Times New Roman" pitchFamily="18" charset="0"/>
                <a:cs typeface="Times New Roman" pitchFamily="18" charset="0"/>
              </a:rPr>
              <a:t>II. Ghi nhớ          </a:t>
            </a:r>
          </a:p>
          <a:p>
            <a:pPr marL="0" indent="0" eaLnBrk="1" hangingPunct="1">
              <a:spcBef>
                <a:spcPts val="0"/>
              </a:spcBef>
              <a:buFontTx/>
              <a:buNone/>
            </a:pPr>
            <a:r>
              <a:rPr lang="en-US">
                <a:solidFill>
                  <a:srgbClr val="FF0000"/>
                </a:solidFill>
                <a:latin typeface="Times New Roman" pitchFamily="18" charset="0"/>
                <a:cs typeface="Times New Roman" pitchFamily="18" charset="0"/>
              </a:rPr>
              <a:t>Một bức </a:t>
            </a:r>
            <a:r>
              <a:rPr lang="en-US" dirty="0" err="1">
                <a:solidFill>
                  <a:srgbClr val="FF0000"/>
                </a:solidFill>
                <a:latin typeface="Times New Roman" pitchFamily="18" charset="0"/>
                <a:cs typeface="Times New Roman" pitchFamily="18" charset="0"/>
              </a:rPr>
              <a:t>thư</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thường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gồm</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những</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nội</a:t>
            </a:r>
            <a:r>
              <a:rPr lang="en-US" dirty="0">
                <a:solidFill>
                  <a:srgbClr val="FF0000"/>
                </a:solidFill>
                <a:latin typeface="Times New Roman" pitchFamily="18" charset="0"/>
                <a:cs typeface="Times New Roman" pitchFamily="18" charset="0"/>
              </a:rPr>
              <a:t> dung </a:t>
            </a:r>
            <a:r>
              <a:rPr lang="en-US" dirty="0" err="1">
                <a:solidFill>
                  <a:srgbClr val="FF0000"/>
                </a:solidFill>
                <a:latin typeface="Times New Roman" pitchFamily="18" charset="0"/>
                <a:cs typeface="Times New Roman" pitchFamily="18" charset="0"/>
              </a:rPr>
              <a:t>sau</a:t>
            </a:r>
            <a:r>
              <a:rPr lang="en-US" dirty="0">
                <a:solidFill>
                  <a:srgbClr val="FF0000"/>
                </a:solidFill>
                <a:latin typeface="Times New Roman" pitchFamily="18" charset="0"/>
                <a:cs typeface="Times New Roman" pitchFamily="18" charset="0"/>
              </a:rPr>
              <a:t> :</a:t>
            </a:r>
          </a:p>
          <a:p>
            <a:pPr marL="0" indent="0" eaLnBrk="1" hangingPunct="1">
              <a:spcBef>
                <a:spcPts val="0"/>
              </a:spcBef>
              <a:buFontTx/>
              <a:buNone/>
            </a:pPr>
            <a:r>
              <a:rPr lang="en-US" b="1" dirty="0">
                <a:solidFill>
                  <a:srgbClr val="FF3399"/>
                </a:solidFill>
                <a:latin typeface="Times New Roman" pitchFamily="18" charset="0"/>
                <a:cs typeface="Times New Roman" pitchFamily="18" charset="0"/>
              </a:rPr>
              <a:t>1. </a:t>
            </a:r>
            <a:r>
              <a:rPr lang="en-US" b="1" dirty="0" err="1">
                <a:solidFill>
                  <a:srgbClr val="FF3399"/>
                </a:solidFill>
                <a:latin typeface="Times New Roman" pitchFamily="18" charset="0"/>
                <a:cs typeface="Times New Roman" pitchFamily="18" charset="0"/>
              </a:rPr>
              <a:t>Phần</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đầu</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thư</a:t>
            </a:r>
            <a:r>
              <a:rPr lang="en-US" b="1" dirty="0">
                <a:solidFill>
                  <a:srgbClr val="FF3399"/>
                </a:solidFill>
                <a:latin typeface="Times New Roman" pitchFamily="18" charset="0"/>
                <a:cs typeface="Times New Roman" pitchFamily="18" charset="0"/>
              </a:rPr>
              <a:t> :</a:t>
            </a:r>
          </a:p>
          <a:p>
            <a:pPr marL="0" indent="0" eaLnBrk="1" hangingPunct="1">
              <a:spcBef>
                <a:spcPts val="0"/>
              </a:spcBef>
              <a:buFontTx/>
              <a:buChar char="-"/>
            </a:pPr>
            <a:r>
              <a:rPr lang="en-US" dirty="0" err="1">
                <a:latin typeface="Times New Roman" pitchFamily="18" charset="0"/>
                <a:cs typeface="Times New Roman" pitchFamily="18" charset="0"/>
              </a:rPr>
              <a:t>Địa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gửi</a:t>
            </a:r>
            <a:r>
              <a:rPr lang="en-US" dirty="0">
                <a:latin typeface="Times New Roman" pitchFamily="18" charset="0"/>
                <a:cs typeface="Times New Roman" pitchFamily="18" charset="0"/>
              </a:rPr>
              <a:t>.</a:t>
            </a:r>
          </a:p>
          <a:p>
            <a:pPr marL="0" indent="0" eaLnBrk="1" hangingPunct="1">
              <a:spcBef>
                <a:spcPts val="0"/>
              </a:spcBef>
              <a:buFontTx/>
              <a:buNone/>
            </a:pPr>
            <a:r>
              <a:rPr lang="en-US" b="1" dirty="0">
                <a:solidFill>
                  <a:srgbClr val="FF3399"/>
                </a:solidFill>
                <a:latin typeface="Times New Roman" pitchFamily="18" charset="0"/>
                <a:cs typeface="Times New Roman" pitchFamily="18" charset="0"/>
              </a:rPr>
              <a:t>2. </a:t>
            </a:r>
            <a:r>
              <a:rPr lang="en-US" b="1" dirty="0" err="1">
                <a:solidFill>
                  <a:srgbClr val="FF3399"/>
                </a:solidFill>
                <a:latin typeface="Times New Roman" pitchFamily="18" charset="0"/>
                <a:cs typeface="Times New Roman" pitchFamily="18" charset="0"/>
              </a:rPr>
              <a:t>Phần</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chính</a:t>
            </a:r>
            <a:endParaRPr lang="en-US" b="1" dirty="0">
              <a:solidFill>
                <a:srgbClr val="FF3399"/>
              </a:solidFill>
              <a:latin typeface="Times New Roman" pitchFamily="18" charset="0"/>
              <a:cs typeface="Times New Roman" pitchFamily="18" charset="0"/>
            </a:endParaRPr>
          </a:p>
          <a:p>
            <a:pPr marL="0" indent="0" eaLnBrk="1" hangingPunct="1">
              <a:spcBef>
                <a:spcPts val="0"/>
              </a:spcBef>
              <a:buFontTx/>
              <a:buChar char="-"/>
            </a:pPr>
            <a:r>
              <a:rPr lang="en-US" dirty="0" err="1">
                <a:latin typeface="Times New Roman" pitchFamily="18" charset="0"/>
                <a:cs typeface="Times New Roman" pitchFamily="18" charset="0"/>
              </a:rPr>
              <a:t>Nêu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đích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lí</a:t>
            </a:r>
            <a:r>
              <a:rPr lang="en-US" dirty="0">
                <a:latin typeface="Times New Roman" pitchFamily="18" charset="0"/>
                <a:cs typeface="Times New Roman" pitchFamily="18" charset="0"/>
              </a:rPr>
              <a:t> do </a:t>
            </a:r>
            <a:r>
              <a:rPr lang="en-US" dirty="0" err="1">
                <a:latin typeface="Times New Roman" pitchFamily="18" charset="0"/>
                <a:cs typeface="Times New Roman" pitchFamily="18" charset="0"/>
              </a:rPr>
              <a:t>viết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Thăm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hỏi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Thông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Nêu</a:t>
            </a:r>
            <a:r>
              <a:rPr lang="en-US" dirty="0">
                <a:latin typeface="Times New Roman" pitchFamily="18" charset="0"/>
                <a:cs typeface="Times New Roman" pitchFamily="18" charset="0"/>
              </a:rPr>
              <a:t> ý </a:t>
            </a:r>
            <a:r>
              <a:rPr lang="en-US" dirty="0" err="1">
                <a:latin typeface="Times New Roman" pitchFamily="18" charset="0"/>
                <a:cs typeface="Times New Roman" pitchFamily="18" charset="0"/>
              </a:rPr>
              <a:t>kiến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đổi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tỏ</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a:t>
            </a:r>
            <a:r>
              <a:rPr lang="en-US" dirty="0">
                <a:latin typeface="Times New Roman" pitchFamily="18" charset="0"/>
                <a:cs typeface="Times New Roman" pitchFamily="18" charset="0"/>
              </a:rPr>
              <a:t>.</a:t>
            </a:r>
          </a:p>
          <a:p>
            <a:pPr marL="0" indent="0" eaLnBrk="1" hangingPunct="1">
              <a:spcBef>
                <a:spcPts val="0"/>
              </a:spcBef>
              <a:buFontTx/>
              <a:buNone/>
            </a:pPr>
            <a:r>
              <a:rPr lang="en-US" b="1" dirty="0">
                <a:solidFill>
                  <a:srgbClr val="FF3399"/>
                </a:solidFill>
                <a:latin typeface="Times New Roman" pitchFamily="18" charset="0"/>
                <a:cs typeface="Times New Roman" pitchFamily="18" charset="0"/>
              </a:rPr>
              <a:t>3. </a:t>
            </a:r>
            <a:r>
              <a:rPr lang="en-US" b="1" dirty="0" err="1">
                <a:solidFill>
                  <a:srgbClr val="FF3399"/>
                </a:solidFill>
                <a:latin typeface="Times New Roman" pitchFamily="18" charset="0"/>
                <a:cs typeface="Times New Roman" pitchFamily="18" charset="0"/>
              </a:rPr>
              <a:t>Phần</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cuối</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thư</a:t>
            </a:r>
            <a:endParaRPr lang="en-US" b="1" dirty="0">
              <a:solidFill>
                <a:srgbClr val="FF3399"/>
              </a:solidFill>
              <a:latin typeface="Times New Roman" pitchFamily="18" charset="0"/>
              <a:cs typeface="Times New Roman" pitchFamily="18" charset="0"/>
            </a:endParaRPr>
          </a:p>
          <a:p>
            <a:pPr marL="0" indent="0" eaLnBrk="1" hangingPunct="1">
              <a:spcBef>
                <a:spcPts val="0"/>
              </a:spcBef>
              <a:buFontTx/>
              <a:buChar char="-"/>
            </a:pP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hứa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hẹn</a:t>
            </a:r>
            <a:r>
              <a:rPr lang="en-US" dirty="0">
                <a:latin typeface="Times New Roman" pitchFamily="18" charset="0"/>
                <a:cs typeface="Times New Roman" pitchFamily="18" charset="0"/>
              </a:rPr>
              <a:t>.</a:t>
            </a:r>
          </a:p>
          <a:p>
            <a:pPr marL="0" indent="0" eaLnBrk="1" hangingPunct="1">
              <a:spcBef>
                <a:spcPts val="0"/>
              </a:spcBef>
              <a:buFontTx/>
              <a:buChar char="-"/>
            </a:pPr>
            <a:r>
              <a:rPr lang="en-US" dirty="0" err="1">
                <a:latin typeface="Times New Roman" pitchFamily="18" charset="0"/>
                <a:cs typeface="Times New Roman" pitchFamily="18" charset="0"/>
              </a:rPr>
              <a:t>Chữ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tên</a:t>
            </a:r>
            <a:r>
              <a:rPr lang="en-US"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animEffect transition="in" filter="strips(downRight)">
                                      <p:cBhvr>
                                        <p:cTn id="7" dur="2000"/>
                                        <p:tgtEl>
                                          <p:spTgt spid="7171">
                                            <p:bg/>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7171">
                                            <p:txEl>
                                              <p:pRg st="0" end="0"/>
                                            </p:txEl>
                                          </p:spTgt>
                                        </p:tgtEl>
                                        <p:attrNameLst>
                                          <p:attrName>style.visibility</p:attrName>
                                        </p:attrNameLst>
                                      </p:cBhvr>
                                      <p:to>
                                        <p:strVal val="visible"/>
                                      </p:to>
                                    </p:set>
                                    <p:animEffect transition="in" filter="strips(downRight)">
                                      <p:cBhvr>
                                        <p:cTn id="10" dur="2000"/>
                                        <p:tgtEl>
                                          <p:spTgt spid="7171">
                                            <p:txEl>
                                              <p:pRg st="0" end="0"/>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Effect transition="in" filter="strips(downRight)">
                                      <p:cBhvr>
                                        <p:cTn id="13" dur="2000"/>
                                        <p:tgtEl>
                                          <p:spTgt spid="7171">
                                            <p:txEl>
                                              <p:pRg st="1" end="1"/>
                                            </p:txEl>
                                          </p:spTgt>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7171">
                                            <p:txEl>
                                              <p:pRg st="2" end="2"/>
                                            </p:txEl>
                                          </p:spTgt>
                                        </p:tgtEl>
                                        <p:attrNameLst>
                                          <p:attrName>style.visibility</p:attrName>
                                        </p:attrNameLst>
                                      </p:cBhvr>
                                      <p:to>
                                        <p:strVal val="visible"/>
                                      </p:to>
                                    </p:set>
                                    <p:animEffect transition="in" filter="strips(downRight)">
                                      <p:cBhvr>
                                        <p:cTn id="16" dur="2000"/>
                                        <p:tgtEl>
                                          <p:spTgt spid="7171">
                                            <p:txEl>
                                              <p:pRg st="2" end="2"/>
                                            </p:txEl>
                                          </p:spTgt>
                                        </p:tgtEl>
                                      </p:cBhvr>
                                    </p:animEffect>
                                  </p:childTnLst>
                                </p:cTn>
                              </p:par>
                              <p:par>
                                <p:cTn id="17" presetID="18" presetClass="entr" presetSubtype="6" fill="hold" grpId="0" nodeType="with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animEffect transition="in" filter="strips(downRight)">
                                      <p:cBhvr>
                                        <p:cTn id="19" dur="2000"/>
                                        <p:tgtEl>
                                          <p:spTgt spid="7171">
                                            <p:txEl>
                                              <p:pRg st="3" end="3"/>
                                            </p:txEl>
                                          </p:spTgt>
                                        </p:tgtEl>
                                      </p:cBhvr>
                                    </p:animEffect>
                                  </p:childTnLst>
                                </p:cTn>
                              </p:par>
                              <p:par>
                                <p:cTn id="20" presetID="18" presetClass="entr" presetSubtype="6" fill="hold" grpId="0" nodeType="withEffect">
                                  <p:stCondLst>
                                    <p:cond delay="0"/>
                                  </p:stCondLst>
                                  <p:childTnLst>
                                    <p:set>
                                      <p:cBhvr>
                                        <p:cTn id="21" dur="1" fill="hold">
                                          <p:stCondLst>
                                            <p:cond delay="0"/>
                                          </p:stCondLst>
                                        </p:cTn>
                                        <p:tgtEl>
                                          <p:spTgt spid="7171">
                                            <p:txEl>
                                              <p:pRg st="4" end="4"/>
                                            </p:txEl>
                                          </p:spTgt>
                                        </p:tgtEl>
                                        <p:attrNameLst>
                                          <p:attrName>style.visibility</p:attrName>
                                        </p:attrNameLst>
                                      </p:cBhvr>
                                      <p:to>
                                        <p:strVal val="visible"/>
                                      </p:to>
                                    </p:set>
                                    <p:animEffect transition="in" filter="strips(downRight)">
                                      <p:cBhvr>
                                        <p:cTn id="22" dur="2000"/>
                                        <p:tgtEl>
                                          <p:spTgt spid="7171">
                                            <p:txEl>
                                              <p:pRg st="4" end="4"/>
                                            </p:txEl>
                                          </p:spTgt>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7171">
                                            <p:txEl>
                                              <p:pRg st="5" end="5"/>
                                            </p:txEl>
                                          </p:spTgt>
                                        </p:tgtEl>
                                        <p:attrNameLst>
                                          <p:attrName>style.visibility</p:attrName>
                                        </p:attrNameLst>
                                      </p:cBhvr>
                                      <p:to>
                                        <p:strVal val="visible"/>
                                      </p:to>
                                    </p:set>
                                    <p:animEffect transition="in" filter="strips(downRight)">
                                      <p:cBhvr>
                                        <p:cTn id="25" dur="2000"/>
                                        <p:tgtEl>
                                          <p:spTgt spid="7171">
                                            <p:txEl>
                                              <p:pRg st="5" end="5"/>
                                            </p:txEl>
                                          </p:spTgt>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7171">
                                            <p:txEl>
                                              <p:pRg st="6" end="6"/>
                                            </p:txEl>
                                          </p:spTgt>
                                        </p:tgtEl>
                                        <p:attrNameLst>
                                          <p:attrName>style.visibility</p:attrName>
                                        </p:attrNameLst>
                                      </p:cBhvr>
                                      <p:to>
                                        <p:strVal val="visible"/>
                                      </p:to>
                                    </p:set>
                                    <p:animEffect transition="in" filter="strips(downRight)">
                                      <p:cBhvr>
                                        <p:cTn id="28" dur="2000"/>
                                        <p:tgtEl>
                                          <p:spTgt spid="7171">
                                            <p:txEl>
                                              <p:pRg st="6" end="6"/>
                                            </p:txEl>
                                          </p:spTgt>
                                        </p:tgtEl>
                                      </p:cBhvr>
                                    </p:animEffect>
                                  </p:childTnLst>
                                </p:cTn>
                              </p:par>
                              <p:par>
                                <p:cTn id="29" presetID="18" presetClass="entr" presetSubtype="6" fill="hold" grpId="0" nodeType="withEffect">
                                  <p:stCondLst>
                                    <p:cond delay="0"/>
                                  </p:stCondLst>
                                  <p:childTnLst>
                                    <p:set>
                                      <p:cBhvr>
                                        <p:cTn id="30" dur="1" fill="hold">
                                          <p:stCondLst>
                                            <p:cond delay="0"/>
                                          </p:stCondLst>
                                        </p:cTn>
                                        <p:tgtEl>
                                          <p:spTgt spid="7171">
                                            <p:txEl>
                                              <p:pRg st="7" end="7"/>
                                            </p:txEl>
                                          </p:spTgt>
                                        </p:tgtEl>
                                        <p:attrNameLst>
                                          <p:attrName>style.visibility</p:attrName>
                                        </p:attrNameLst>
                                      </p:cBhvr>
                                      <p:to>
                                        <p:strVal val="visible"/>
                                      </p:to>
                                    </p:set>
                                    <p:animEffect transition="in" filter="strips(downRight)">
                                      <p:cBhvr>
                                        <p:cTn id="31" dur="2000"/>
                                        <p:tgtEl>
                                          <p:spTgt spid="7171">
                                            <p:txEl>
                                              <p:pRg st="7" end="7"/>
                                            </p:txEl>
                                          </p:spTgt>
                                        </p:tgtEl>
                                      </p:cBhvr>
                                    </p:animEffect>
                                  </p:childTnLst>
                                </p:cTn>
                              </p:par>
                              <p:par>
                                <p:cTn id="32" presetID="18" presetClass="entr" presetSubtype="6" fill="hold" grpId="0" nodeType="withEffect">
                                  <p:stCondLst>
                                    <p:cond delay="0"/>
                                  </p:stCondLst>
                                  <p:childTnLst>
                                    <p:set>
                                      <p:cBhvr>
                                        <p:cTn id="33" dur="1" fill="hold">
                                          <p:stCondLst>
                                            <p:cond delay="0"/>
                                          </p:stCondLst>
                                        </p:cTn>
                                        <p:tgtEl>
                                          <p:spTgt spid="7171">
                                            <p:txEl>
                                              <p:pRg st="8" end="8"/>
                                            </p:txEl>
                                          </p:spTgt>
                                        </p:tgtEl>
                                        <p:attrNameLst>
                                          <p:attrName>style.visibility</p:attrName>
                                        </p:attrNameLst>
                                      </p:cBhvr>
                                      <p:to>
                                        <p:strVal val="visible"/>
                                      </p:to>
                                    </p:set>
                                    <p:animEffect transition="in" filter="strips(downRight)">
                                      <p:cBhvr>
                                        <p:cTn id="34" dur="2000"/>
                                        <p:tgtEl>
                                          <p:spTgt spid="7171">
                                            <p:txEl>
                                              <p:pRg st="8" end="8"/>
                                            </p:txEl>
                                          </p:spTgt>
                                        </p:tgtEl>
                                      </p:cBhvr>
                                    </p:animEffect>
                                  </p:childTnLst>
                                </p:cTn>
                              </p:par>
                              <p:par>
                                <p:cTn id="35" presetID="18" presetClass="entr" presetSubtype="6" fill="hold" grpId="0" nodeType="withEffect">
                                  <p:stCondLst>
                                    <p:cond delay="0"/>
                                  </p:stCondLst>
                                  <p:childTnLst>
                                    <p:set>
                                      <p:cBhvr>
                                        <p:cTn id="36" dur="1" fill="hold">
                                          <p:stCondLst>
                                            <p:cond delay="0"/>
                                          </p:stCondLst>
                                        </p:cTn>
                                        <p:tgtEl>
                                          <p:spTgt spid="7171">
                                            <p:txEl>
                                              <p:pRg st="9" end="9"/>
                                            </p:txEl>
                                          </p:spTgt>
                                        </p:tgtEl>
                                        <p:attrNameLst>
                                          <p:attrName>style.visibility</p:attrName>
                                        </p:attrNameLst>
                                      </p:cBhvr>
                                      <p:to>
                                        <p:strVal val="visible"/>
                                      </p:to>
                                    </p:set>
                                    <p:animEffect transition="in" filter="strips(downRight)">
                                      <p:cBhvr>
                                        <p:cTn id="37" dur="2000"/>
                                        <p:tgtEl>
                                          <p:spTgt spid="7171">
                                            <p:txEl>
                                              <p:pRg st="9" end="9"/>
                                            </p:txEl>
                                          </p:spTgt>
                                        </p:tgtEl>
                                      </p:cBhvr>
                                    </p:animEffect>
                                  </p:childTnLst>
                                </p:cTn>
                              </p:par>
                              <p:par>
                                <p:cTn id="38" presetID="18" presetClass="entr" presetSubtype="6" fill="hold" grpId="0" nodeType="withEffect">
                                  <p:stCondLst>
                                    <p:cond delay="0"/>
                                  </p:stCondLst>
                                  <p:childTnLst>
                                    <p:set>
                                      <p:cBhvr>
                                        <p:cTn id="39" dur="1" fill="hold">
                                          <p:stCondLst>
                                            <p:cond delay="0"/>
                                          </p:stCondLst>
                                        </p:cTn>
                                        <p:tgtEl>
                                          <p:spTgt spid="7171">
                                            <p:txEl>
                                              <p:pRg st="10" end="10"/>
                                            </p:txEl>
                                          </p:spTgt>
                                        </p:tgtEl>
                                        <p:attrNameLst>
                                          <p:attrName>style.visibility</p:attrName>
                                        </p:attrNameLst>
                                      </p:cBhvr>
                                      <p:to>
                                        <p:strVal val="visible"/>
                                      </p:to>
                                    </p:set>
                                    <p:animEffect transition="in" filter="strips(downRight)">
                                      <p:cBhvr>
                                        <p:cTn id="40" dur="2000"/>
                                        <p:tgtEl>
                                          <p:spTgt spid="7171">
                                            <p:txEl>
                                              <p:pRg st="10" end="10"/>
                                            </p:txEl>
                                          </p:spTgt>
                                        </p:tgtEl>
                                      </p:cBhvr>
                                    </p:animEffect>
                                  </p:childTnLst>
                                </p:cTn>
                              </p:par>
                              <p:par>
                                <p:cTn id="41" presetID="18" presetClass="entr" presetSubtype="6" fill="hold" grpId="0" nodeType="withEffect">
                                  <p:stCondLst>
                                    <p:cond delay="0"/>
                                  </p:stCondLst>
                                  <p:childTnLst>
                                    <p:set>
                                      <p:cBhvr>
                                        <p:cTn id="42" dur="1" fill="hold">
                                          <p:stCondLst>
                                            <p:cond delay="0"/>
                                          </p:stCondLst>
                                        </p:cTn>
                                        <p:tgtEl>
                                          <p:spTgt spid="7171">
                                            <p:txEl>
                                              <p:pRg st="11" end="11"/>
                                            </p:txEl>
                                          </p:spTgt>
                                        </p:tgtEl>
                                        <p:attrNameLst>
                                          <p:attrName>style.visibility</p:attrName>
                                        </p:attrNameLst>
                                      </p:cBhvr>
                                      <p:to>
                                        <p:strVal val="visible"/>
                                      </p:to>
                                    </p:set>
                                    <p:animEffect transition="in" filter="strips(downRight)">
                                      <p:cBhvr>
                                        <p:cTn id="43" dur="2000"/>
                                        <p:tgtEl>
                                          <p:spTgt spid="7171">
                                            <p:txEl>
                                              <p:pRg st="11" end="11"/>
                                            </p:txEl>
                                          </p:spTgt>
                                        </p:tgtEl>
                                      </p:cBhvr>
                                    </p:animEffect>
                                  </p:childTnLst>
                                </p:cTn>
                              </p:par>
                              <p:par>
                                <p:cTn id="44" presetID="18" presetClass="entr" presetSubtype="6" fill="hold" grpId="0" nodeType="withEffect">
                                  <p:stCondLst>
                                    <p:cond delay="0"/>
                                  </p:stCondLst>
                                  <p:childTnLst>
                                    <p:set>
                                      <p:cBhvr>
                                        <p:cTn id="45" dur="1" fill="hold">
                                          <p:stCondLst>
                                            <p:cond delay="0"/>
                                          </p:stCondLst>
                                        </p:cTn>
                                        <p:tgtEl>
                                          <p:spTgt spid="7171">
                                            <p:txEl>
                                              <p:pRg st="12" end="12"/>
                                            </p:txEl>
                                          </p:spTgt>
                                        </p:tgtEl>
                                        <p:attrNameLst>
                                          <p:attrName>style.visibility</p:attrName>
                                        </p:attrNameLst>
                                      </p:cBhvr>
                                      <p:to>
                                        <p:strVal val="visible"/>
                                      </p:to>
                                    </p:set>
                                    <p:animEffect transition="in" filter="strips(downRight)">
                                      <p:cBhvr>
                                        <p:cTn id="46" dur="2000"/>
                                        <p:tgtEl>
                                          <p:spTgt spid="717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152400" y="1524000"/>
            <a:ext cx="11830050" cy="1308820"/>
          </a:xfrm>
          <a:prstGeom prst="rect">
            <a:avLst/>
          </a:prstGeom>
          <a:noFill/>
          <a:ln w="9525">
            <a:noFill/>
            <a:miter lim="800000"/>
            <a:headEnd/>
            <a:tailEnd/>
          </a:ln>
        </p:spPr>
        <p:txBody>
          <a:bodyPr>
            <a:spAutoFit/>
          </a:bodyPr>
          <a:lstStyle/>
          <a:p>
            <a:pPr>
              <a:lnSpc>
                <a:spcPct val="130000"/>
              </a:lnSpc>
              <a:spcBef>
                <a:spcPct val="50000"/>
              </a:spcBef>
            </a:pPr>
            <a:r>
              <a:rPr lang="en-US" sz="3200" dirty="0">
                <a:solidFill>
                  <a:srgbClr val="FF3399"/>
                </a:solidFill>
                <a:latin typeface="Times New Roman" pitchFamily="18" charset="0"/>
                <a:cs typeface="Times New Roman" pitchFamily="18" charset="0"/>
              </a:rPr>
              <a:t>   </a:t>
            </a:r>
            <a:r>
              <a:rPr lang="en-US" sz="3200" i="1" u="sng" dirty="0" err="1">
                <a:solidFill>
                  <a:srgbClr val="FF3399"/>
                </a:solidFill>
                <a:latin typeface="Times New Roman" pitchFamily="18" charset="0"/>
                <a:cs typeface="Times New Roman" pitchFamily="18" charset="0"/>
              </a:rPr>
              <a:t>Đề</a:t>
            </a:r>
            <a:r>
              <a:rPr lang="en-US" sz="3200" i="1" u="sng" dirty="0">
                <a:solidFill>
                  <a:srgbClr val="FF3399"/>
                </a:solidFill>
                <a:latin typeface="Times New Roman" pitchFamily="18" charset="0"/>
                <a:cs typeface="Times New Roman" pitchFamily="18" charset="0"/>
              </a:rPr>
              <a:t> </a:t>
            </a:r>
            <a:r>
              <a:rPr lang="en-US" sz="3200" i="1" u="sng" dirty="0" err="1">
                <a:solidFill>
                  <a:srgbClr val="FF3399"/>
                </a:solidFill>
                <a:latin typeface="Times New Roman" pitchFamily="18" charset="0"/>
                <a:cs typeface="Times New Roman" pitchFamily="18" charset="0"/>
              </a:rPr>
              <a:t>bài</a:t>
            </a:r>
            <a:r>
              <a:rPr lang="en-US" sz="3200" dirty="0">
                <a:solidFill>
                  <a:srgbClr val="0000FF"/>
                </a:solidFill>
                <a:latin typeface="Times New Roman" pitchFamily="18" charset="0"/>
                <a:cs typeface="Times New Roman" pitchFamily="18" charset="0"/>
              </a:rPr>
              <a:t> : </a:t>
            </a:r>
            <a:r>
              <a:rPr lang="en-US" sz="3200" dirty="0" err="1">
                <a:solidFill>
                  <a:srgbClr val="0000FF"/>
                </a:solidFill>
                <a:latin typeface="Times New Roman" pitchFamily="18" charset="0"/>
                <a:cs typeface="Times New Roman" pitchFamily="18" charset="0"/>
              </a:rPr>
              <a:t>Viết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thư</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gửi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một</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bạn</a:t>
            </a:r>
            <a:r>
              <a:rPr lang="en-US" sz="3200" dirty="0">
                <a:solidFill>
                  <a:srgbClr val="0000FF"/>
                </a:solidFill>
                <a:latin typeface="Times New Roman" pitchFamily="18" charset="0"/>
                <a:cs typeface="Times New Roman" pitchFamily="18" charset="0"/>
              </a:rPr>
              <a:t> ở </a:t>
            </a:r>
            <a:r>
              <a:rPr lang="en-US" sz="3200" dirty="0" err="1">
                <a:solidFill>
                  <a:srgbClr val="0000FF"/>
                </a:solidFill>
                <a:latin typeface="Times New Roman" pitchFamily="18" charset="0"/>
                <a:cs typeface="Times New Roman" pitchFamily="18" charset="0"/>
              </a:rPr>
              <a:t>trường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khác</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thăm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hỏi</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kể</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bạn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nghe</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hình</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lớp</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trường</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em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hiện</a:t>
            </a:r>
            <a:r>
              <a:rPr lang="en-US" sz="3200" dirty="0">
                <a:solidFill>
                  <a:srgbClr val="0000FF"/>
                </a:solidFill>
                <a:latin typeface="Times New Roman" pitchFamily="18" charset="0"/>
                <a:cs typeface="Times New Roman" pitchFamily="18" charset="0"/>
              </a:rPr>
              <a:t> nay.</a:t>
            </a:r>
          </a:p>
        </p:txBody>
      </p:sp>
      <p:sp>
        <p:nvSpPr>
          <p:cNvPr id="8197" name="Line 5"/>
          <p:cNvSpPr>
            <a:spLocks noChangeShapeType="1"/>
          </p:cNvSpPr>
          <p:nvPr/>
        </p:nvSpPr>
        <p:spPr bwMode="auto">
          <a:xfrm flipV="1">
            <a:off x="1912034" y="2811718"/>
            <a:ext cx="4267200" cy="10551"/>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198" name="Line 6"/>
          <p:cNvSpPr>
            <a:spLocks noChangeShapeType="1"/>
          </p:cNvSpPr>
          <p:nvPr/>
        </p:nvSpPr>
        <p:spPr bwMode="auto">
          <a:xfrm flipV="1">
            <a:off x="7772400" y="2146757"/>
            <a:ext cx="1828800" cy="21102"/>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199" name="Line 7"/>
          <p:cNvSpPr>
            <a:spLocks noChangeShapeType="1"/>
          </p:cNvSpPr>
          <p:nvPr/>
        </p:nvSpPr>
        <p:spPr bwMode="auto">
          <a:xfrm flipV="1">
            <a:off x="152400" y="2799995"/>
            <a:ext cx="150114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200" name="Line 8"/>
          <p:cNvSpPr>
            <a:spLocks noChangeShapeType="1"/>
          </p:cNvSpPr>
          <p:nvPr/>
        </p:nvSpPr>
        <p:spPr bwMode="auto">
          <a:xfrm flipV="1">
            <a:off x="2057400" y="2178410"/>
            <a:ext cx="121920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201" name="Line 9"/>
          <p:cNvSpPr>
            <a:spLocks noChangeShapeType="1"/>
          </p:cNvSpPr>
          <p:nvPr/>
        </p:nvSpPr>
        <p:spPr bwMode="auto">
          <a:xfrm flipV="1">
            <a:off x="4754880" y="2167859"/>
            <a:ext cx="2834640" cy="10551"/>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2" name="TextBox 1">
            <a:extLst>
              <a:ext uri="{FF2B5EF4-FFF2-40B4-BE49-F238E27FC236}">
                <a16:creationId xmlns:a16="http://schemas.microsoft.com/office/drawing/2014/main" id="{A40434BD-0A1B-4C91-8126-8706F25591F5}"/>
              </a:ext>
            </a:extLst>
          </p:cNvPr>
          <p:cNvSpPr txBox="1"/>
          <p:nvPr/>
        </p:nvSpPr>
        <p:spPr>
          <a:xfrm>
            <a:off x="309121" y="561015"/>
            <a:ext cx="2967479" cy="646331"/>
          </a:xfrm>
          <a:prstGeom prst="rect">
            <a:avLst/>
          </a:prstGeom>
          <a:noFill/>
        </p:spPr>
        <p:txBody>
          <a:bodyPr wrap="none" rtlCol="0">
            <a:spAutoFit/>
          </a:bodyPr>
          <a:lstStyle/>
          <a:p>
            <a:r>
              <a:rPr lang="en-US" sz="3600" b="1">
                <a:latin typeface="Times New Roman" panose="02020603050405020304" pitchFamily="18" charset="0"/>
                <a:cs typeface="Times New Roman" panose="02020603050405020304" pitchFamily="18" charset="0"/>
              </a:rPr>
              <a:t>III. Luyện tập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blinds(horizontal)">
                                      <p:cBhvr>
                                        <p:cTn id="7" dur="500"/>
                                        <p:tgtEl>
                                          <p:spTgt spid="81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197"/>
                                        </p:tgtEl>
                                        <p:attrNameLst>
                                          <p:attrName>style.visibility</p:attrName>
                                        </p:attrNameLst>
                                      </p:cBhvr>
                                      <p:to>
                                        <p:strVal val="visible"/>
                                      </p:to>
                                    </p:set>
                                    <p:animEffect transition="in" filter="wipe(left)">
                                      <p:cBhvr>
                                        <p:cTn id="12" dur="500"/>
                                        <p:tgtEl>
                                          <p:spTgt spid="81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198"/>
                                        </p:tgtEl>
                                        <p:attrNameLst>
                                          <p:attrName>style.visibility</p:attrName>
                                        </p:attrNameLst>
                                      </p:cBhvr>
                                      <p:to>
                                        <p:strVal val="visible"/>
                                      </p:to>
                                    </p:set>
                                    <p:animEffect transition="in" filter="wipe(left)">
                                      <p:cBhvr>
                                        <p:cTn id="17" dur="500"/>
                                        <p:tgtEl>
                                          <p:spTgt spid="8198"/>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8199"/>
                                        </p:tgtEl>
                                        <p:attrNameLst>
                                          <p:attrName>style.visibility</p:attrName>
                                        </p:attrNameLst>
                                      </p:cBhvr>
                                      <p:to>
                                        <p:strVal val="visible"/>
                                      </p:to>
                                    </p:set>
                                    <p:animEffect transition="in" filter="wipe(left)">
                                      <p:cBhvr>
                                        <p:cTn id="20" dur="500"/>
                                        <p:tgtEl>
                                          <p:spTgt spid="8199"/>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8200"/>
                                        </p:tgtEl>
                                        <p:attrNameLst>
                                          <p:attrName>style.visibility</p:attrName>
                                        </p:attrNameLst>
                                      </p:cBhvr>
                                      <p:to>
                                        <p:strVal val="visible"/>
                                      </p:to>
                                    </p:set>
                                    <p:animEffect transition="in" filter="wipe(left)">
                                      <p:cBhvr>
                                        <p:cTn id="23" dur="500"/>
                                        <p:tgtEl>
                                          <p:spTgt spid="8200"/>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8201"/>
                                        </p:tgtEl>
                                        <p:attrNameLst>
                                          <p:attrName>style.visibility</p:attrName>
                                        </p:attrNameLst>
                                      </p:cBhvr>
                                      <p:to>
                                        <p:strVal val="visible"/>
                                      </p:to>
                                    </p:set>
                                    <p:animEffect transition="in" filter="wipe(left)">
                                      <p:cBhvr>
                                        <p:cTn id="26"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197" grpId="0" animBg="1"/>
      <p:bldP spid="8198" grpId="0" animBg="1"/>
      <p:bldP spid="8199" grpId="0" animBg="1"/>
      <p:bldP spid="8200" grpId="0" animBg="1"/>
      <p:bldP spid="8201"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40677" y="381000"/>
            <a:ext cx="6069330" cy="6477000"/>
          </a:xfrm>
        </p:spPr>
        <p:txBody>
          <a:bodyPr/>
          <a:lstStyle/>
          <a:p>
            <a:pPr marL="0" eaLnBrk="1" hangingPunct="1">
              <a:lnSpc>
                <a:spcPct val="150000"/>
              </a:lnSpc>
              <a:spcBef>
                <a:spcPts val="1200"/>
              </a:spcBef>
              <a:buFontTx/>
              <a:buChar char="-"/>
            </a:pP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cho</a:t>
            </a:r>
            <a:r>
              <a:rPr lang="en-US" sz="2800" dirty="0">
                <a:solidFill>
                  <a:srgbClr val="FF0000"/>
                </a:solidFill>
                <a:latin typeface="Times New Roman" pitchFamily="18" charset="0"/>
                <a:cs typeface="Times New Roman" pitchFamily="18" charset="0"/>
              </a:rPr>
              <a:t> ai?</a:t>
            </a:r>
          </a:p>
          <a:p>
            <a:pPr marL="0" eaLnBrk="1" hangingPunct="1">
              <a:lnSpc>
                <a:spcPct val="150000"/>
              </a:lnSpc>
              <a:spcBef>
                <a:spcPts val="1200"/>
              </a:spcBef>
              <a:buFontTx/>
              <a:buChar char="-"/>
            </a:pP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a:p>
            <a:pPr marL="0" eaLnBrk="1" hangingPunct="1">
              <a:lnSpc>
                <a:spcPct val="150000"/>
              </a:lnSpc>
              <a:spcBef>
                <a:spcPts val="1200"/>
              </a:spcBef>
              <a:buFontTx/>
              <a:buChar char="-"/>
            </a:pPr>
            <a:r>
              <a:rPr lang="en-US" sz="2800" dirty="0" err="1">
                <a:solidFill>
                  <a:srgbClr val="FF0000"/>
                </a:solidFill>
                <a:latin typeface="Times New Roman" pitchFamily="18" charset="0"/>
                <a:cs typeface="Times New Roman" pitchFamily="18" charset="0"/>
              </a:rPr>
              <a:t>Xưng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hô</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thế</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nào</a:t>
            </a:r>
            <a:r>
              <a:rPr lang="en-US" sz="2800" dirty="0">
                <a:solidFill>
                  <a:srgbClr val="FF0000"/>
                </a:solidFill>
                <a:latin typeface="Times New Roman" pitchFamily="18" charset="0"/>
                <a:cs typeface="Times New Roman" pitchFamily="18" charset="0"/>
              </a:rPr>
              <a:t>?</a:t>
            </a:r>
          </a:p>
          <a:p>
            <a:pPr marL="0" eaLnBrk="1" hangingPunct="1">
              <a:lnSpc>
                <a:spcPct val="150000"/>
              </a:lnSpc>
              <a:spcBef>
                <a:spcPts val="1200"/>
              </a:spcBef>
              <a:buFontTx/>
              <a:buChar char="-"/>
            </a:pP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a:p>
            <a:pPr marL="0" eaLnBrk="1" hangingPunct="1">
              <a:lnSpc>
                <a:spcPct val="150000"/>
              </a:lnSpc>
              <a:spcBef>
                <a:spcPts val="1200"/>
              </a:spcBef>
              <a:buNone/>
            </a:pPr>
            <a:r>
              <a:rPr lang="en-US" sz="2800" dirty="0">
                <a:latin typeface="Times New Roman" pitchFamily="18" charset="0"/>
                <a:cs typeface="Times New Roman" pitchFamily="18" charset="0"/>
              </a:rPr>
              <a:t>-</a:t>
            </a:r>
            <a:r>
              <a:rPr lang="en-US" sz="2800" dirty="0" err="1">
                <a:solidFill>
                  <a:srgbClr val="FF0000"/>
                </a:solidFill>
                <a:latin typeface="Times New Roman" pitchFamily="18" charset="0"/>
                <a:cs typeface="Times New Roman" pitchFamily="18" charset="0"/>
              </a:rPr>
              <a:t>Kể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những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gì</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về</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tình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hình</a:t>
            </a:r>
            <a:r>
              <a:rPr lang="en-US" sz="2800" dirty="0">
                <a:solidFill>
                  <a:srgbClr val="FF0000"/>
                </a:solidFill>
                <a:latin typeface="Times New Roman" pitchFamily="18" charset="0"/>
                <a:cs typeface="Times New Roman" pitchFamily="18" charset="0"/>
              </a:rPr>
              <a:t> ở </a:t>
            </a:r>
            <a:r>
              <a:rPr lang="en-US" sz="2800" dirty="0" err="1">
                <a:solidFill>
                  <a:srgbClr val="FF0000"/>
                </a:solidFill>
                <a:latin typeface="Times New Roman" pitchFamily="18" charset="0"/>
                <a:cs typeface="Times New Roman" pitchFamily="18" charset="0"/>
              </a:rPr>
              <a:t>lớp</a:t>
            </a:r>
            <a:r>
              <a:rPr lang="en-US" sz="2800" dirty="0">
                <a:solidFill>
                  <a:srgbClr val="FF0000"/>
                </a:solidFill>
                <a:latin typeface="Times New Roman" pitchFamily="18" charset="0"/>
                <a:cs typeface="Times New Roman" pitchFamily="18" charset="0"/>
              </a:rPr>
              <a:t>, ở </a:t>
            </a:r>
            <a:r>
              <a:rPr lang="en-US" sz="2800" dirty="0" err="1">
                <a:solidFill>
                  <a:srgbClr val="FF0000"/>
                </a:solidFill>
                <a:latin typeface="Times New Roman" pitchFamily="18" charset="0"/>
                <a:cs typeface="Times New Roman" pitchFamily="18" charset="0"/>
              </a:rPr>
              <a:t>trường</a:t>
            </a:r>
            <a:r>
              <a:rPr lang="en-US" sz="2800" dirty="0">
                <a:solidFill>
                  <a:srgbClr val="FF0000"/>
                </a:solidFill>
                <a:latin typeface="Times New Roman" pitchFamily="18" charset="0"/>
                <a:cs typeface="Times New Roman" pitchFamily="18" charset="0"/>
              </a:rPr>
              <a:t>?</a:t>
            </a:r>
          </a:p>
          <a:p>
            <a:pPr marL="0" eaLnBrk="1" hangingPunct="1">
              <a:lnSpc>
                <a:spcPct val="150000"/>
              </a:lnSpc>
              <a:spcBef>
                <a:spcPts val="1200"/>
              </a:spcBef>
              <a:buFontTx/>
              <a:buNone/>
            </a:pP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Chúc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hứa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hẹn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p:txBody>
      </p:sp>
      <p:cxnSp>
        <p:nvCxnSpPr>
          <p:cNvPr id="14" name="Straight Connector 13"/>
          <p:cNvCxnSpPr/>
          <p:nvPr/>
        </p:nvCxnSpPr>
        <p:spPr>
          <a:xfrm rot="5400000">
            <a:off x="2789992" y="3458408"/>
            <a:ext cx="6309360" cy="2144"/>
          </a:xfrm>
          <a:prstGeom prst="line">
            <a:avLst/>
          </a:prstGeom>
          <a:ln w="57150">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6231988" y="304800"/>
            <a:ext cx="6112412" cy="584775"/>
          </a:xfrm>
          <a:prstGeom prst="rect">
            <a:avLst/>
          </a:prstGeom>
          <a:noFill/>
          <a:ln w="9525">
            <a:noFill/>
            <a:miter lim="800000"/>
            <a:headEnd/>
            <a:tailEnd/>
          </a:ln>
        </p:spPr>
        <p:txBody>
          <a:bodyPr wrap="square">
            <a:spAutoFit/>
          </a:bodyPr>
          <a:lstStyle/>
          <a:p>
            <a:r>
              <a:rPr lang="en-US" sz="3200" dirty="0" err="1">
                <a:solidFill>
                  <a:srgbClr val="FF0000"/>
                </a:solidFill>
                <a:latin typeface="Times New Roman" pitchFamily="18" charset="0"/>
                <a:cs typeface="Times New Roman" pitchFamily="18" charset="0"/>
              </a:rPr>
              <a:t>Một</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bạn</a:t>
            </a:r>
            <a:r>
              <a:rPr lang="en-US" sz="3200" dirty="0">
                <a:solidFill>
                  <a:srgbClr val="FF0000"/>
                </a:solidFill>
                <a:latin typeface="Times New Roman" pitchFamily="18" charset="0"/>
                <a:cs typeface="Times New Roman" pitchFamily="18" charset="0"/>
              </a:rPr>
              <a:t> ở </a:t>
            </a:r>
            <a:r>
              <a:rPr lang="en-US" sz="3200" dirty="0" err="1">
                <a:solidFill>
                  <a:srgbClr val="FF0000"/>
                </a:solidFill>
                <a:latin typeface="Times New Roman" pitchFamily="18" charset="0"/>
                <a:cs typeface="Times New Roman" pitchFamily="18" charset="0"/>
              </a:rPr>
              <a:t>trường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khác</a:t>
            </a:r>
            <a:endParaRPr lang="en-US" sz="3200" dirty="0">
              <a:solidFill>
                <a:srgbClr val="FF0000"/>
              </a:solidFill>
              <a:latin typeface="Times New Roman" pitchFamily="18" charset="0"/>
              <a:cs typeface="Times New Roman" pitchFamily="18" charset="0"/>
            </a:endParaRPr>
          </a:p>
        </p:txBody>
      </p:sp>
      <p:sp>
        <p:nvSpPr>
          <p:cNvPr id="16" name="TextBox 15"/>
          <p:cNvSpPr txBox="1">
            <a:spLocks noChangeArrowheads="1"/>
          </p:cNvSpPr>
          <p:nvPr/>
        </p:nvSpPr>
        <p:spPr bwMode="auto">
          <a:xfrm>
            <a:off x="6114335" y="990600"/>
            <a:ext cx="6230065" cy="954107"/>
          </a:xfrm>
          <a:prstGeom prst="rect">
            <a:avLst/>
          </a:prstGeom>
          <a:noFill/>
          <a:ln w="19050">
            <a:solidFill>
              <a:schemeClr val="tx1"/>
            </a:solidFill>
            <a:miter lim="800000"/>
            <a:headEnd/>
            <a:tailEnd/>
          </a:ln>
        </p:spPr>
        <p:txBody>
          <a:bodyPr>
            <a:spAutoFit/>
          </a:bodyPr>
          <a:lstStyle/>
          <a:p>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trường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nay</a:t>
            </a:r>
          </a:p>
        </p:txBody>
      </p:sp>
      <p:cxnSp>
        <p:nvCxnSpPr>
          <p:cNvPr id="18" name="Straight Arrow Connector 17"/>
          <p:cNvCxnSpPr/>
          <p:nvPr/>
        </p:nvCxnSpPr>
        <p:spPr>
          <a:xfrm>
            <a:off x="4953000" y="609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953000" y="1371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105400" y="2590800"/>
            <a:ext cx="91440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6096000" y="2190929"/>
            <a:ext cx="6450330" cy="523220"/>
          </a:xfrm>
          <a:prstGeom prst="rect">
            <a:avLst/>
          </a:prstGeom>
          <a:noFill/>
          <a:ln w="9525">
            <a:noFill/>
            <a:miter lim="800000"/>
            <a:headEnd/>
            <a:tailEnd/>
          </a:ln>
        </p:spPr>
        <p:txBody>
          <a:bodyPr wrap="square">
            <a:spAutoFit/>
          </a:bodyPr>
          <a:lstStyle/>
          <a:p>
            <a:r>
              <a:rPr lang="en-US" sz="2800" dirty="0" err="1">
                <a:solidFill>
                  <a:srgbClr val="CC0066"/>
                </a:solidFill>
                <a:latin typeface="Times New Roman" pitchFamily="18" charset="0"/>
                <a:cs typeface="Times New Roman" pitchFamily="18" charset="0"/>
              </a:rPr>
              <a:t>Thân</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mật</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bạn</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cậu</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mình</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tớ</a:t>
            </a:r>
            <a:r>
              <a:rPr lang="en-US" sz="2800" dirty="0">
                <a:solidFill>
                  <a:srgbClr val="CC0066"/>
                </a:solidFill>
                <a:latin typeface="Times New Roman" pitchFamily="18" charset="0"/>
                <a:cs typeface="Times New Roman" pitchFamily="18" charset="0"/>
              </a:rPr>
              <a:t>...)</a:t>
            </a:r>
          </a:p>
        </p:txBody>
      </p:sp>
      <p:cxnSp>
        <p:nvCxnSpPr>
          <p:cNvPr id="25" name="Straight Arrow Connector 24"/>
          <p:cNvCxnSpPr/>
          <p:nvPr/>
        </p:nvCxnSpPr>
        <p:spPr>
          <a:xfrm>
            <a:off x="5401994" y="3401621"/>
            <a:ext cx="64008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a:spLocks noChangeArrowheads="1"/>
          </p:cNvSpPr>
          <p:nvPr/>
        </p:nvSpPr>
        <p:spPr bwMode="auto">
          <a:xfrm>
            <a:off x="6172200" y="2895600"/>
            <a:ext cx="6069330" cy="954107"/>
          </a:xfrm>
          <a:prstGeom prst="rect">
            <a:avLst/>
          </a:prstGeom>
          <a:noFill/>
          <a:ln w="19050">
            <a:solidFill>
              <a:schemeClr val="tx1"/>
            </a:solidFill>
            <a:miter lim="800000"/>
            <a:headEnd/>
            <a:tailEnd/>
          </a:ln>
        </p:spPr>
        <p:txBody>
          <a:bodyPr>
            <a:spAutoFit/>
          </a:bodyPr>
          <a:lstStyle/>
          <a:p>
            <a:r>
              <a:rPr lang="en-US" sz="2800">
                <a:latin typeface="Times New Roman" pitchFamily="18" charset="0"/>
                <a:cs typeface="Times New Roman" pitchFamily="18" charset="0"/>
              </a:rPr>
              <a:t>Sức khỏe, việc học hành ở trường, gia đình, sở thích...</a:t>
            </a:r>
          </a:p>
        </p:txBody>
      </p:sp>
      <p:cxnSp>
        <p:nvCxnSpPr>
          <p:cNvPr id="27" name="Straight Arrow Connector 26"/>
          <p:cNvCxnSpPr/>
          <p:nvPr/>
        </p:nvCxnSpPr>
        <p:spPr>
          <a:xfrm>
            <a:off x="5562600" y="4648200"/>
            <a:ext cx="5486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a:spLocks noChangeArrowheads="1"/>
          </p:cNvSpPr>
          <p:nvPr/>
        </p:nvSpPr>
        <p:spPr bwMode="auto">
          <a:xfrm>
            <a:off x="6172200" y="4267200"/>
            <a:ext cx="6069330" cy="954107"/>
          </a:xfrm>
          <a:prstGeom prst="rect">
            <a:avLst/>
          </a:prstGeom>
          <a:noFill/>
          <a:ln w="9525">
            <a:noFill/>
            <a:miter lim="800000"/>
            <a:headEnd/>
            <a:tailEnd/>
          </a:ln>
        </p:spPr>
        <p:txBody>
          <a:bodyPr>
            <a:spAutoFit/>
          </a:bodyPr>
          <a:lstStyle/>
          <a:p>
            <a:r>
              <a:rPr lang="en-US" sz="2800" dirty="0" err="1">
                <a:solidFill>
                  <a:srgbClr val="FF0000"/>
                </a:solidFill>
                <a:latin typeface="Times New Roman" pitchFamily="18" charset="0"/>
                <a:cs typeface="Times New Roman" pitchFamily="18" charset="0"/>
              </a:rPr>
              <a:t>Tình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hình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học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tập</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sinh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hoạt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vui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chơi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cô</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giáo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bè</a:t>
            </a:r>
            <a:r>
              <a:rPr lang="en-US" sz="2800" dirty="0">
                <a:solidFill>
                  <a:srgbClr val="FF0000"/>
                </a:solidFill>
                <a:latin typeface="Times New Roman" pitchFamily="18" charset="0"/>
                <a:cs typeface="Times New Roman" pitchFamily="18" charset="0"/>
              </a:rPr>
              <a:t>...</a:t>
            </a:r>
          </a:p>
        </p:txBody>
      </p:sp>
      <p:cxnSp>
        <p:nvCxnSpPr>
          <p:cNvPr id="29" name="Straight Arrow Connector 28"/>
          <p:cNvCxnSpPr/>
          <p:nvPr/>
        </p:nvCxnSpPr>
        <p:spPr>
          <a:xfrm>
            <a:off x="5638800" y="6172200"/>
            <a:ext cx="45720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a:spLocks noChangeArrowheads="1"/>
          </p:cNvSpPr>
          <p:nvPr/>
        </p:nvSpPr>
        <p:spPr bwMode="auto">
          <a:xfrm>
            <a:off x="6275070" y="5657671"/>
            <a:ext cx="6069330" cy="954107"/>
          </a:xfrm>
          <a:prstGeom prst="rect">
            <a:avLst/>
          </a:prstGeom>
          <a:noFill/>
          <a:ln w="19050">
            <a:solidFill>
              <a:schemeClr val="tx1"/>
            </a:solidFill>
            <a:miter lim="800000"/>
            <a:headEnd/>
            <a:tailEnd/>
          </a:ln>
        </p:spPr>
        <p:txBody>
          <a:bodyPr>
            <a:spAutoFit/>
          </a:bodyPr>
          <a:lstStyle/>
          <a:p>
            <a:r>
              <a:rPr lang="en-US" sz="2800">
                <a:latin typeface="Times New Roman" pitchFamily="18" charset="0"/>
                <a:cs typeface="Times New Roman" pitchFamily="18" charset="0"/>
              </a:rPr>
              <a:t>Chúc bạn khỏe, học giỏi, hứa hẹn thi đua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linds(horizontal)">
                                      <p:cBhvr>
                                        <p:cTn id="7" dur="500"/>
                                        <p:tgtEl>
                                          <p:spTgt spid="8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8195">
                                            <p:txEl>
                                              <p:pRg st="1" end="1"/>
                                            </p:txEl>
                                          </p:spTgt>
                                        </p:tgtEl>
                                        <p:attrNameLst>
                                          <p:attrName>style.visibility</p:attrName>
                                        </p:attrNameLst>
                                      </p:cBhvr>
                                      <p:to>
                                        <p:strVal val="visible"/>
                                      </p:to>
                                    </p:set>
                                    <p:animEffect transition="in" filter="blinds(horizontal)">
                                      <p:cBhvr>
                                        <p:cTn id="24" dur="500"/>
                                        <p:tgtEl>
                                          <p:spTgt spid="8195">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left)">
                                      <p:cBhvr>
                                        <p:cTn id="29" dur="500"/>
                                        <p:tgtEl>
                                          <p:spTgt spid="1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8195">
                                            <p:txEl>
                                              <p:pRg st="2" end="2"/>
                                            </p:txEl>
                                          </p:spTgt>
                                        </p:tgtEl>
                                        <p:attrNameLst>
                                          <p:attrName>style.visibility</p:attrName>
                                        </p:attrNameLst>
                                      </p:cBhvr>
                                      <p:to>
                                        <p:strVal val="visible"/>
                                      </p:to>
                                    </p:set>
                                    <p:animEffect transition="in" filter="blinds(horizontal)">
                                      <p:cBhvr>
                                        <p:cTn id="41" dur="500"/>
                                        <p:tgtEl>
                                          <p:spTgt spid="8195">
                                            <p:txEl>
                                              <p:pRg st="2" end="2"/>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wipe(left)">
                                      <p:cBhvr>
                                        <p:cTn id="46" dur="500"/>
                                        <p:tgtEl>
                                          <p:spTgt spid="2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p:cTn id="51" dur="500" fill="hold"/>
                                        <p:tgtEl>
                                          <p:spTgt spid="24"/>
                                        </p:tgtEl>
                                        <p:attrNameLst>
                                          <p:attrName>ppt_w</p:attrName>
                                        </p:attrNameLst>
                                      </p:cBhvr>
                                      <p:tavLst>
                                        <p:tav tm="0">
                                          <p:val>
                                            <p:fltVal val="0"/>
                                          </p:val>
                                        </p:tav>
                                        <p:tav tm="100000">
                                          <p:val>
                                            <p:strVal val="#ppt_w"/>
                                          </p:val>
                                        </p:tav>
                                      </p:tavLst>
                                    </p:anim>
                                    <p:anim calcmode="lin" valueType="num">
                                      <p:cBhvr>
                                        <p:cTn id="52" dur="500" fill="hold"/>
                                        <p:tgtEl>
                                          <p:spTgt spid="24"/>
                                        </p:tgtEl>
                                        <p:attrNameLst>
                                          <p:attrName>ppt_h</p:attrName>
                                        </p:attrNameLst>
                                      </p:cBhvr>
                                      <p:tavLst>
                                        <p:tav tm="0">
                                          <p:val>
                                            <p:fltVal val="0"/>
                                          </p:val>
                                        </p:tav>
                                        <p:tav tm="100000">
                                          <p:val>
                                            <p:strVal val="#ppt_h"/>
                                          </p:val>
                                        </p:tav>
                                      </p:tavLst>
                                    </p:anim>
                                    <p:animEffect transition="in" filter="fade">
                                      <p:cBhvr>
                                        <p:cTn id="53" dur="500"/>
                                        <p:tgtEl>
                                          <p:spTgt spid="2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8195">
                                            <p:txEl>
                                              <p:pRg st="3" end="3"/>
                                            </p:txEl>
                                          </p:spTgt>
                                        </p:tgtEl>
                                        <p:attrNameLst>
                                          <p:attrName>style.visibility</p:attrName>
                                        </p:attrNameLst>
                                      </p:cBhvr>
                                      <p:to>
                                        <p:strVal val="visible"/>
                                      </p:to>
                                    </p:set>
                                    <p:animEffect transition="in" filter="blinds(horizontal)">
                                      <p:cBhvr>
                                        <p:cTn id="58" dur="500"/>
                                        <p:tgtEl>
                                          <p:spTgt spid="8195">
                                            <p:txEl>
                                              <p:pRg st="3" end="3"/>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8"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wipe(left)">
                                      <p:cBhvr>
                                        <p:cTn id="63" dur="500"/>
                                        <p:tgtEl>
                                          <p:spTgt spid="25"/>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 calcmode="lin" valueType="num">
                                      <p:cBhvr>
                                        <p:cTn id="68" dur="500" fill="hold"/>
                                        <p:tgtEl>
                                          <p:spTgt spid="26"/>
                                        </p:tgtEl>
                                        <p:attrNameLst>
                                          <p:attrName>ppt_w</p:attrName>
                                        </p:attrNameLst>
                                      </p:cBhvr>
                                      <p:tavLst>
                                        <p:tav tm="0">
                                          <p:val>
                                            <p:fltVal val="0"/>
                                          </p:val>
                                        </p:tav>
                                        <p:tav tm="100000">
                                          <p:val>
                                            <p:strVal val="#ppt_w"/>
                                          </p:val>
                                        </p:tav>
                                      </p:tavLst>
                                    </p:anim>
                                    <p:anim calcmode="lin" valueType="num">
                                      <p:cBhvr>
                                        <p:cTn id="69" dur="500" fill="hold"/>
                                        <p:tgtEl>
                                          <p:spTgt spid="26"/>
                                        </p:tgtEl>
                                        <p:attrNameLst>
                                          <p:attrName>ppt_h</p:attrName>
                                        </p:attrNameLst>
                                      </p:cBhvr>
                                      <p:tavLst>
                                        <p:tav tm="0">
                                          <p:val>
                                            <p:fltVal val="0"/>
                                          </p:val>
                                        </p:tav>
                                        <p:tav tm="100000">
                                          <p:val>
                                            <p:strVal val="#ppt_h"/>
                                          </p:val>
                                        </p:tav>
                                      </p:tavLst>
                                    </p:anim>
                                    <p:animEffect transition="in" filter="fade">
                                      <p:cBhvr>
                                        <p:cTn id="70" dur="500"/>
                                        <p:tgtEl>
                                          <p:spTgt spid="26"/>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8195">
                                            <p:txEl>
                                              <p:pRg st="4" end="4"/>
                                            </p:txEl>
                                          </p:spTgt>
                                        </p:tgtEl>
                                        <p:attrNameLst>
                                          <p:attrName>style.visibility</p:attrName>
                                        </p:attrNameLst>
                                      </p:cBhvr>
                                      <p:to>
                                        <p:strVal val="visible"/>
                                      </p:to>
                                    </p:set>
                                    <p:animEffect transition="in" filter="blinds(horizontal)">
                                      <p:cBhvr>
                                        <p:cTn id="75" dur="500"/>
                                        <p:tgtEl>
                                          <p:spTgt spid="8195">
                                            <p:txEl>
                                              <p:pRg st="4" end="4"/>
                                            </p:txEl>
                                          </p:spTgt>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8195">
                                            <p:txEl>
                                              <p:pRg st="5" end="5"/>
                                            </p:txEl>
                                          </p:spTgt>
                                        </p:tgtEl>
                                        <p:attrNameLst>
                                          <p:attrName>style.visibility</p:attrName>
                                        </p:attrNameLst>
                                      </p:cBhvr>
                                      <p:to>
                                        <p:strVal val="visible"/>
                                      </p:to>
                                    </p:set>
                                    <p:animEffect transition="in" filter="blinds(horizontal)">
                                      <p:cBhvr>
                                        <p:cTn id="80" dur="500"/>
                                        <p:tgtEl>
                                          <p:spTgt spid="8195">
                                            <p:txEl>
                                              <p:pRg st="5" end="5"/>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27"/>
                                        </p:tgtEl>
                                        <p:attrNameLst>
                                          <p:attrName>style.visibility</p:attrName>
                                        </p:attrNameLst>
                                      </p:cBhvr>
                                      <p:to>
                                        <p:strVal val="visible"/>
                                      </p:to>
                                    </p:set>
                                    <p:animEffect transition="in" filter="wipe(left)">
                                      <p:cBhvr>
                                        <p:cTn id="85" dur="500"/>
                                        <p:tgtEl>
                                          <p:spTgt spid="27"/>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53" presetClass="entr" presetSubtype="0" fill="hold" grpId="0" nodeType="clickEffect">
                                  <p:stCondLst>
                                    <p:cond delay="0"/>
                                  </p:stCondLst>
                                  <p:childTnLst>
                                    <p:set>
                                      <p:cBhvr>
                                        <p:cTn id="89" dur="1" fill="hold">
                                          <p:stCondLst>
                                            <p:cond delay="0"/>
                                          </p:stCondLst>
                                        </p:cTn>
                                        <p:tgtEl>
                                          <p:spTgt spid="28"/>
                                        </p:tgtEl>
                                        <p:attrNameLst>
                                          <p:attrName>style.visibility</p:attrName>
                                        </p:attrNameLst>
                                      </p:cBhvr>
                                      <p:to>
                                        <p:strVal val="visible"/>
                                      </p:to>
                                    </p:set>
                                    <p:anim calcmode="lin" valueType="num">
                                      <p:cBhvr>
                                        <p:cTn id="90" dur="500" fill="hold"/>
                                        <p:tgtEl>
                                          <p:spTgt spid="28"/>
                                        </p:tgtEl>
                                        <p:attrNameLst>
                                          <p:attrName>ppt_w</p:attrName>
                                        </p:attrNameLst>
                                      </p:cBhvr>
                                      <p:tavLst>
                                        <p:tav tm="0">
                                          <p:val>
                                            <p:fltVal val="0"/>
                                          </p:val>
                                        </p:tav>
                                        <p:tav tm="100000">
                                          <p:val>
                                            <p:strVal val="#ppt_w"/>
                                          </p:val>
                                        </p:tav>
                                      </p:tavLst>
                                    </p:anim>
                                    <p:anim calcmode="lin" valueType="num">
                                      <p:cBhvr>
                                        <p:cTn id="91" dur="500" fill="hold"/>
                                        <p:tgtEl>
                                          <p:spTgt spid="28"/>
                                        </p:tgtEl>
                                        <p:attrNameLst>
                                          <p:attrName>ppt_h</p:attrName>
                                        </p:attrNameLst>
                                      </p:cBhvr>
                                      <p:tavLst>
                                        <p:tav tm="0">
                                          <p:val>
                                            <p:fltVal val="0"/>
                                          </p:val>
                                        </p:tav>
                                        <p:tav tm="100000">
                                          <p:val>
                                            <p:strVal val="#ppt_h"/>
                                          </p:val>
                                        </p:tav>
                                      </p:tavLst>
                                    </p:anim>
                                    <p:animEffect transition="in" filter="fade">
                                      <p:cBhvr>
                                        <p:cTn id="92" dur="500"/>
                                        <p:tgtEl>
                                          <p:spTgt spid="28"/>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8" fill="hold"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wipe(left)">
                                      <p:cBhvr>
                                        <p:cTn id="97" dur="500"/>
                                        <p:tgtEl>
                                          <p:spTgt spid="2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53" presetClass="entr" presetSubtype="0" fill="hold" grpId="0" nodeType="clickEffect">
                                  <p:stCondLst>
                                    <p:cond delay="0"/>
                                  </p:stCondLst>
                                  <p:childTnLst>
                                    <p:set>
                                      <p:cBhvr>
                                        <p:cTn id="101" dur="1" fill="hold">
                                          <p:stCondLst>
                                            <p:cond delay="0"/>
                                          </p:stCondLst>
                                        </p:cTn>
                                        <p:tgtEl>
                                          <p:spTgt spid="30"/>
                                        </p:tgtEl>
                                        <p:attrNameLst>
                                          <p:attrName>style.visibility</p:attrName>
                                        </p:attrNameLst>
                                      </p:cBhvr>
                                      <p:to>
                                        <p:strVal val="visible"/>
                                      </p:to>
                                    </p:set>
                                    <p:anim calcmode="lin" valueType="num">
                                      <p:cBhvr>
                                        <p:cTn id="102" dur="500" fill="hold"/>
                                        <p:tgtEl>
                                          <p:spTgt spid="30"/>
                                        </p:tgtEl>
                                        <p:attrNameLst>
                                          <p:attrName>ppt_w</p:attrName>
                                        </p:attrNameLst>
                                      </p:cBhvr>
                                      <p:tavLst>
                                        <p:tav tm="0">
                                          <p:val>
                                            <p:fltVal val="0"/>
                                          </p:val>
                                        </p:tav>
                                        <p:tav tm="100000">
                                          <p:val>
                                            <p:strVal val="#ppt_w"/>
                                          </p:val>
                                        </p:tav>
                                      </p:tavLst>
                                    </p:anim>
                                    <p:anim calcmode="lin" valueType="num">
                                      <p:cBhvr>
                                        <p:cTn id="103" dur="500" fill="hold"/>
                                        <p:tgtEl>
                                          <p:spTgt spid="30"/>
                                        </p:tgtEl>
                                        <p:attrNameLst>
                                          <p:attrName>ppt_h</p:attrName>
                                        </p:attrNameLst>
                                      </p:cBhvr>
                                      <p:tavLst>
                                        <p:tav tm="0">
                                          <p:val>
                                            <p:fltVal val="0"/>
                                          </p:val>
                                        </p:tav>
                                        <p:tav tm="100000">
                                          <p:val>
                                            <p:strVal val="#ppt_h"/>
                                          </p:val>
                                        </p:tav>
                                      </p:tavLst>
                                    </p:anim>
                                    <p:animEffect transition="in" filter="fade">
                                      <p:cBhvr>
                                        <p:cTn id="10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P spid="15" grpId="0"/>
      <p:bldP spid="16" grpId="0" animBg="1"/>
      <p:bldP spid="24" grpId="0"/>
      <p:bldP spid="26" grpId="0" animBg="1"/>
      <p:bldP spid="28" grpId="0"/>
      <p:bldP spid="3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07F9A152-879A-49C6-BBD5-2B0AE531B09C}"/>
              </a:ext>
            </a:extLst>
          </p:cNvPr>
          <p:cNvSpPr/>
          <p:nvPr/>
        </p:nvSpPr>
        <p:spPr>
          <a:xfrm>
            <a:off x="3124200" y="533400"/>
            <a:ext cx="60960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5400" b="1" dirty="0">
                <a:solidFill>
                  <a:schemeClr val="tx1"/>
                </a:solidFill>
              </a:rPr>
              <a:t>Vận dụng</a:t>
            </a:r>
          </a:p>
        </p:txBody>
      </p:sp>
      <p:sp>
        <p:nvSpPr>
          <p:cNvPr id="5" name="Rectangle: Rounded Corners 4">
            <a:extLst>
              <a:ext uri="{FF2B5EF4-FFF2-40B4-BE49-F238E27FC236}">
                <a16:creationId xmlns:a16="http://schemas.microsoft.com/office/drawing/2014/main" id="{697C5B73-B281-4295-A27B-6AB9172BA8BA}"/>
              </a:ext>
            </a:extLst>
          </p:cNvPr>
          <p:cNvSpPr/>
          <p:nvPr/>
        </p:nvSpPr>
        <p:spPr>
          <a:xfrm>
            <a:off x="1752600" y="2209800"/>
            <a:ext cx="8763000" cy="914400"/>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dirty="0">
                <a:solidFill>
                  <a:schemeClr val="tx1"/>
                </a:solidFill>
                <a:latin typeface="Times New Roman" panose="02020603050405020304" pitchFamily="18" charset="0"/>
                <a:cs typeface="Times New Roman" panose="02020603050405020304" pitchFamily="18" charset="0"/>
              </a:rPr>
              <a:t>Một bức thư thông thường gồm mấy phần?</a:t>
            </a:r>
          </a:p>
        </p:txBody>
      </p:sp>
      <p:sp>
        <p:nvSpPr>
          <p:cNvPr id="7" name="Rectangle: Rounded Corners 6">
            <a:extLst>
              <a:ext uri="{FF2B5EF4-FFF2-40B4-BE49-F238E27FC236}">
                <a16:creationId xmlns:a16="http://schemas.microsoft.com/office/drawing/2014/main" id="{AD9C4886-B12A-4D99-AC13-D247ADA58D3F}"/>
              </a:ext>
            </a:extLst>
          </p:cNvPr>
          <p:cNvSpPr/>
          <p:nvPr/>
        </p:nvSpPr>
        <p:spPr>
          <a:xfrm>
            <a:off x="1790700" y="3581400"/>
            <a:ext cx="8763000" cy="914400"/>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dirty="0">
                <a:solidFill>
                  <a:schemeClr val="tx1"/>
                </a:solidFill>
                <a:latin typeface="Times New Roman" panose="02020603050405020304" pitchFamily="18" charset="0"/>
                <a:cs typeface="Times New Roman" panose="02020603050405020304" pitchFamily="18" charset="0"/>
              </a:rPr>
              <a:t>Khi viết thư cần xưng hô như thế nào?</a:t>
            </a:r>
          </a:p>
        </p:txBody>
      </p:sp>
    </p:spTree>
    <p:extLst>
      <p:ext uri="{BB962C8B-B14F-4D97-AF65-F5344CB8AC3E}">
        <p14:creationId xmlns:p14="http://schemas.microsoft.com/office/powerpoint/2010/main" val="1278677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a:p>
        </p:txBody>
      </p:sp>
      <p:sp>
        <p:nvSpPr>
          <p:cNvPr id="11267" name="Rectangle 3"/>
          <p:cNvSpPr>
            <a:spLocks noGrp="1" noChangeArrowheads="1"/>
          </p:cNvSpPr>
          <p:nvPr>
            <p:ph type="body" idx="1"/>
          </p:nvPr>
        </p:nvSpPr>
        <p:spPr/>
        <p:txBody>
          <a:bodyPr/>
          <a:lstStyle/>
          <a:p>
            <a:pPr eaLnBrk="1" hangingPunct="1"/>
            <a:endParaRPr lang="en-US"/>
          </a:p>
        </p:txBody>
      </p:sp>
      <p:pic>
        <p:nvPicPr>
          <p:cNvPr id="11268" name="Picture 4" descr="DRAGFLY"/>
          <p:cNvPicPr>
            <a:picLocks noChangeAspect="1" noChangeArrowheads="1"/>
          </p:cNvPicPr>
          <p:nvPr/>
        </p:nvPicPr>
        <p:blipFill>
          <a:blip r:embed="rId2"/>
          <a:srcRect/>
          <a:stretch>
            <a:fillRect/>
          </a:stretch>
        </p:blipFill>
        <p:spPr bwMode="auto">
          <a:xfrm>
            <a:off x="37911" y="-140525"/>
            <a:ext cx="12447270" cy="6915150"/>
          </a:xfrm>
          <a:prstGeom prst="rect">
            <a:avLst/>
          </a:prstGeom>
          <a:noFill/>
          <a:ln w="9525">
            <a:noFill/>
            <a:miter lim="800000"/>
            <a:headEnd/>
            <a:tailEnd/>
          </a:ln>
        </p:spPr>
      </p:pic>
      <p:sp>
        <p:nvSpPr>
          <p:cNvPr id="11269" name="Oval 5"/>
          <p:cNvSpPr>
            <a:spLocks noChangeArrowheads="1"/>
          </p:cNvSpPr>
          <p:nvPr/>
        </p:nvSpPr>
        <p:spPr bwMode="auto">
          <a:xfrm rot="315852">
            <a:off x="4526280" y="152400"/>
            <a:ext cx="5760720" cy="1295400"/>
          </a:xfrm>
          <a:prstGeom prst="ellipse">
            <a:avLst/>
          </a:prstGeom>
          <a:solidFill>
            <a:srgbClr val="E5FCFF"/>
          </a:solidFill>
          <a:ln w="9525">
            <a:noFill/>
            <a:round/>
            <a:headEnd/>
            <a:tailEnd/>
          </a:ln>
        </p:spPr>
        <p:txBody>
          <a:bodyPr wrap="none" anchor="ctr"/>
          <a:lstStyle/>
          <a:p>
            <a:pPr eaLnBrk="0" hangingPunct="0"/>
            <a:endParaRPr lang="en-US"/>
          </a:p>
        </p:txBody>
      </p:sp>
      <p:sp>
        <p:nvSpPr>
          <p:cNvPr id="11270" name="Oval 6"/>
          <p:cNvSpPr>
            <a:spLocks noChangeArrowheads="1"/>
          </p:cNvSpPr>
          <p:nvPr/>
        </p:nvSpPr>
        <p:spPr bwMode="auto">
          <a:xfrm rot="19515944">
            <a:off x="9669780" y="781051"/>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1" name="Oval 7"/>
          <p:cNvSpPr>
            <a:spLocks noChangeArrowheads="1"/>
          </p:cNvSpPr>
          <p:nvPr/>
        </p:nvSpPr>
        <p:spPr bwMode="auto">
          <a:xfrm rot="2422509">
            <a:off x="617220" y="762001"/>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2" name="Oval 8"/>
          <p:cNvSpPr>
            <a:spLocks noChangeArrowheads="1"/>
          </p:cNvSpPr>
          <p:nvPr/>
        </p:nvSpPr>
        <p:spPr bwMode="auto">
          <a:xfrm rot="4077132">
            <a:off x="2669024" y="-1605637"/>
            <a:ext cx="1676400" cy="5852874"/>
          </a:xfrm>
          <a:prstGeom prst="ellipse">
            <a:avLst/>
          </a:prstGeom>
          <a:solidFill>
            <a:srgbClr val="E5FCFF"/>
          </a:solidFill>
          <a:ln w="9525">
            <a:noFill/>
            <a:round/>
            <a:headEnd/>
            <a:tailEnd/>
          </a:ln>
        </p:spPr>
        <p:txBody>
          <a:bodyPr wrap="none" anchor="ctr"/>
          <a:lstStyle/>
          <a:p>
            <a:pPr eaLnBrk="0" hangingPunct="0"/>
            <a:endParaRPr lang="en-US"/>
          </a:p>
        </p:txBody>
      </p:sp>
      <p:pic>
        <p:nvPicPr>
          <p:cNvPr id="11273" name="Picture 9" descr="AG00130_"/>
          <p:cNvPicPr>
            <a:picLocks noChangeAspect="1" noChangeArrowheads="1" noCrop="1"/>
          </p:cNvPicPr>
          <p:nvPr/>
        </p:nvPicPr>
        <p:blipFill>
          <a:blip r:embed="rId3"/>
          <a:srcRect/>
          <a:stretch>
            <a:fillRect/>
          </a:stretch>
        </p:blipFill>
        <p:spPr bwMode="auto">
          <a:xfrm rot="3505735">
            <a:off x="276225" y="2813685"/>
            <a:ext cx="647700" cy="582930"/>
          </a:xfrm>
          <a:prstGeom prst="rect">
            <a:avLst/>
          </a:prstGeom>
          <a:noFill/>
          <a:ln w="9525">
            <a:noFill/>
            <a:miter lim="800000"/>
            <a:headEnd/>
            <a:tailEnd/>
          </a:ln>
        </p:spPr>
      </p:pic>
      <p:pic>
        <p:nvPicPr>
          <p:cNvPr id="11274" name="Picture 92" descr="frogCLR"/>
          <p:cNvPicPr>
            <a:picLocks noChangeAspect="1" noChangeArrowheads="1" noCrop="1"/>
          </p:cNvPicPr>
          <p:nvPr/>
        </p:nvPicPr>
        <p:blipFill>
          <a:blip r:embed="rId4"/>
          <a:srcRect/>
          <a:stretch>
            <a:fillRect/>
          </a:stretch>
        </p:blipFill>
        <p:spPr bwMode="auto">
          <a:xfrm>
            <a:off x="7612380" y="6096000"/>
            <a:ext cx="1543050" cy="685800"/>
          </a:xfrm>
          <a:prstGeom prst="rect">
            <a:avLst/>
          </a:prstGeom>
          <a:noFill/>
          <a:ln w="9525">
            <a:noFill/>
            <a:miter lim="800000"/>
            <a:headEnd/>
            <a:tailEnd/>
          </a:ln>
        </p:spPr>
      </p:pic>
      <p:pic>
        <p:nvPicPr>
          <p:cNvPr id="11275" name="Picture 92" descr="frogCLR"/>
          <p:cNvPicPr>
            <a:picLocks noChangeAspect="1" noChangeArrowheads="1" noCrop="1"/>
          </p:cNvPicPr>
          <p:nvPr/>
        </p:nvPicPr>
        <p:blipFill>
          <a:blip r:embed="rId4"/>
          <a:srcRect/>
          <a:stretch>
            <a:fillRect/>
          </a:stretch>
        </p:blipFill>
        <p:spPr bwMode="auto">
          <a:xfrm rot="21110468">
            <a:off x="3600450" y="6248400"/>
            <a:ext cx="1543050" cy="685800"/>
          </a:xfrm>
          <a:prstGeom prst="rect">
            <a:avLst/>
          </a:prstGeom>
          <a:noFill/>
          <a:ln w="9525">
            <a:noFill/>
            <a:miter lim="800000"/>
            <a:headEnd/>
            <a:tailEnd/>
          </a:ln>
        </p:spPr>
      </p:pic>
      <p:sp>
        <p:nvSpPr>
          <p:cNvPr id="11276" name="WordArt 12"/>
          <p:cNvSpPr>
            <a:spLocks noChangeArrowheads="1" noChangeShapeType="1" noTextEdit="1"/>
          </p:cNvSpPr>
          <p:nvPr/>
        </p:nvSpPr>
        <p:spPr bwMode="auto">
          <a:xfrm>
            <a:off x="2438400" y="2105086"/>
            <a:ext cx="8362950" cy="942914"/>
          </a:xfrm>
          <a:prstGeom prst="rect">
            <a:avLst/>
          </a:prstGeom>
        </p:spPr>
        <p:txBody>
          <a:bodyPr wrap="none" fromWordArt="1">
            <a:prstTxWarp prst="textPlain">
              <a:avLst>
                <a:gd name="adj" fmla="val 50000"/>
              </a:avLst>
            </a:prstTxWarp>
          </a:bodyPr>
          <a:lstStyle/>
          <a:p>
            <a:pPr algn="ctr"/>
            <a:r>
              <a:rPr lang="vi-VN" sz="3600" b="1" kern="10" dirty="0">
                <a:ln w="9525">
                  <a:solidFill>
                    <a:srgbClr val="000000"/>
                  </a:solidFill>
                  <a:round/>
                  <a:headEnd/>
                  <a:tailEnd/>
                </a:ln>
                <a:solidFill>
                  <a:srgbClr val="0000FF"/>
                </a:solidFill>
                <a:latin typeface="Times New Roman"/>
                <a:cs typeface="Times New Roman"/>
              </a:rPr>
              <a:t>Chào tạm biệt </a:t>
            </a:r>
            <a:r>
              <a:rPr lang="vi-VN" sz="3600" b="1" kern="10">
                <a:ln w="9525">
                  <a:solidFill>
                    <a:srgbClr val="000000"/>
                  </a:solidFill>
                  <a:round/>
                  <a:headEnd/>
                  <a:tailEnd/>
                </a:ln>
                <a:solidFill>
                  <a:srgbClr val="0000FF"/>
                </a:solidFill>
                <a:latin typeface="Times New Roman"/>
                <a:cs typeface="Times New Roman"/>
              </a:rPr>
              <a:t>các </a:t>
            </a:r>
            <a:r>
              <a:rPr lang="en-US" sz="3600" b="1" kern="10">
                <a:ln w="9525">
                  <a:solidFill>
                    <a:srgbClr val="000000"/>
                  </a:solidFill>
                  <a:round/>
                  <a:headEnd/>
                  <a:tailEnd/>
                </a:ln>
                <a:solidFill>
                  <a:srgbClr val="0000FF"/>
                </a:solidFill>
                <a:latin typeface="Times New Roman"/>
                <a:cs typeface="Times New Roman"/>
              </a:rPr>
              <a:t>con!</a:t>
            </a:r>
            <a:endParaRPr lang="en-US" sz="3600" b="1" kern="10" dirty="0">
              <a:ln w="9525">
                <a:solidFill>
                  <a:srgbClr val="000000"/>
                </a:solidFill>
                <a:round/>
                <a:headEnd/>
                <a:tailEnd/>
              </a:ln>
              <a:solidFill>
                <a:srgbClr val="0000FF"/>
              </a:solidFill>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04800"/>
            <a:ext cx="11658600" cy="6324600"/>
          </a:xfrm>
          <a:prstGeom prst="rect">
            <a:avLst/>
          </a:prstGeom>
        </p:spPr>
      </p:pic>
      <p:sp>
        <p:nvSpPr>
          <p:cNvPr id="3" name="Text Box 5"/>
          <p:cNvSpPr txBox="1">
            <a:spLocks noChangeArrowheads="1"/>
          </p:cNvSpPr>
          <p:nvPr/>
        </p:nvSpPr>
        <p:spPr bwMode="auto">
          <a:xfrm>
            <a:off x="2362200" y="1219200"/>
            <a:ext cx="8153400" cy="2759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150000"/>
              </a:lnSpc>
              <a:spcBef>
                <a:spcPct val="50000"/>
              </a:spcBef>
            </a:pPr>
            <a:r>
              <a:rPr lang="en-US" sz="3600" b="1"/>
              <a:t>Thứ sáu ngày 24 tháng 9 năm 2021</a:t>
            </a:r>
          </a:p>
          <a:p>
            <a:pPr algn="ctr">
              <a:lnSpc>
                <a:spcPct val="150000"/>
              </a:lnSpc>
              <a:spcBef>
                <a:spcPct val="50000"/>
              </a:spcBef>
            </a:pPr>
            <a:r>
              <a:rPr lang="en-US" sz="3600" b="1"/>
              <a:t>Tập làm văn</a:t>
            </a:r>
            <a:endParaRPr lang="en-US" sz="3600" b="1">
              <a:solidFill>
                <a:srgbClr val="000099"/>
              </a:solidFill>
            </a:endParaRPr>
          </a:p>
          <a:p>
            <a:pPr algn="ctr" eaLnBrk="1" hangingPunct="1">
              <a:lnSpc>
                <a:spcPct val="150000"/>
              </a:lnSpc>
              <a:defRPr/>
            </a:pPr>
            <a:r>
              <a:rPr lang="en-US" sz="3600" b="1">
                <a:ln w="11430"/>
                <a:solidFill>
                  <a:srgbClr val="FF0000"/>
                </a:solidFill>
              </a:rPr>
              <a:t>Viết thư</a:t>
            </a:r>
            <a:endParaRPr lang="en-US" sz="3600" b="1" dirty="0">
              <a:ln w="11430"/>
              <a:solidFill>
                <a:srgbClr val="FF0000"/>
              </a:solidFill>
            </a:endParaRPr>
          </a:p>
        </p:txBody>
      </p:sp>
    </p:spTree>
    <p:extLst>
      <p:ext uri="{BB962C8B-B14F-4D97-AF65-F5344CB8AC3E}">
        <p14:creationId xmlns:p14="http://schemas.microsoft.com/office/powerpoint/2010/main" val="214366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D591AF-87F8-4503-99A7-ABA2ADDB73CF}"/>
              </a:ext>
            </a:extLst>
          </p:cNvPr>
          <p:cNvSpPr/>
          <p:nvPr/>
        </p:nvSpPr>
        <p:spPr>
          <a:xfrm>
            <a:off x="2895600" y="332766"/>
            <a:ext cx="5486400" cy="830997"/>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4800" b="1" dirty="0" err="1">
                <a:ln w="11430"/>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Yêu</a:t>
            </a:r>
            <a:r>
              <a:rPr lang="en-US" sz="4800" b="1" dirty="0">
                <a:ln w="11430"/>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800" b="1" dirty="0" err="1">
                <a:ln w="11430"/>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cầu</a:t>
            </a:r>
            <a:r>
              <a:rPr lang="en-US" sz="4800" b="1" dirty="0">
                <a:ln w="11430"/>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800" b="1" dirty="0" err="1">
                <a:ln w="11430"/>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cần</a:t>
            </a:r>
            <a:r>
              <a:rPr lang="en-US" sz="4800" b="1" dirty="0">
                <a:ln w="11430"/>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t>
            </a:r>
            <a:r>
              <a:rPr lang="en-US" sz="4800" b="1" dirty="0" err="1">
                <a:ln w="11430"/>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đạt</a:t>
            </a:r>
            <a:endParaRPr lang="en-US" sz="4800" b="1" dirty="0">
              <a:ln w="11430"/>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id="{66E32371-0928-4FE9-A8A5-72FBF86F2EE7}"/>
              </a:ext>
            </a:extLst>
          </p:cNvPr>
          <p:cNvSpPr/>
          <p:nvPr/>
        </p:nvSpPr>
        <p:spPr>
          <a:xfrm>
            <a:off x="1066800" y="2057400"/>
            <a:ext cx="8001000" cy="1143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chemeClr val="tx1"/>
                </a:solidFill>
                <a:latin typeface="Times New Roman" panose="02020603050405020304" pitchFamily="18" charset="0"/>
                <a:cs typeface="Times New Roman" panose="02020603050405020304" pitchFamily="18" charset="0"/>
              </a:rPr>
              <a:t>Mục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đích</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của</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việc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viết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a:t>
            </a:r>
            <a:r>
              <a:rPr lang="vi-VN" sz="3200" b="1" dirty="0">
                <a:solidFill>
                  <a:schemeClr val="tx1"/>
                </a:solidFill>
                <a:latin typeface="Times New Roman" panose="02020603050405020304" pitchFamily="18" charset="0"/>
                <a:cs typeface="Times New Roman" panose="02020603050405020304" pitchFamily="18" charset="0"/>
              </a:rPr>
              <a: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nội</a:t>
            </a:r>
            <a:r>
              <a:rPr lang="en-US" sz="3200" b="1" dirty="0">
                <a:solidFill>
                  <a:schemeClr val="tx1"/>
                </a:solidFill>
                <a:latin typeface="Times New Roman" panose="02020603050405020304" pitchFamily="18" charset="0"/>
                <a:cs typeface="Times New Roman" panose="02020603050405020304" pitchFamily="18" charset="0"/>
              </a:rPr>
              <a:t> dung c</a:t>
            </a:r>
            <a:r>
              <a:rPr lang="vi-VN" sz="3200" b="1" dirty="0">
                <a:solidFill>
                  <a:schemeClr val="tx1"/>
                </a:solidFill>
                <a:latin typeface="Times New Roman" panose="02020603050405020304" pitchFamily="18" charset="0"/>
                <a:cs typeface="Times New Roman" panose="02020603050405020304" pitchFamily="18" charset="0"/>
              </a:rPr>
              <a:t>ơ</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bản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và</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kết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cấu</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thông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a:t>
            </a:r>
            <a:r>
              <a:rPr lang="vi-VN" sz="3200" b="1" dirty="0">
                <a:solidFill>
                  <a:schemeClr val="tx1"/>
                </a:solidFill>
                <a:latin typeface="Times New Roman" panose="02020603050405020304" pitchFamily="18" charset="0"/>
                <a:cs typeface="Times New Roman" panose="02020603050405020304" pitchFamily="18" charset="0"/>
              </a:rPr>
              <a:t>ường của một bức thư.</a:t>
            </a:r>
          </a:p>
        </p:txBody>
      </p:sp>
      <p:sp>
        <p:nvSpPr>
          <p:cNvPr id="5" name="Rectangle: Rounded Corners 4">
            <a:extLst>
              <a:ext uri="{FF2B5EF4-FFF2-40B4-BE49-F238E27FC236}">
                <a16:creationId xmlns:a16="http://schemas.microsoft.com/office/drawing/2014/main" id="{CC3593B1-628A-4EA2-AC50-16A89FE3B5AF}"/>
              </a:ext>
            </a:extLst>
          </p:cNvPr>
          <p:cNvSpPr/>
          <p:nvPr/>
        </p:nvSpPr>
        <p:spPr>
          <a:xfrm>
            <a:off x="1066800" y="3886200"/>
            <a:ext cx="80010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chemeClr val="tx1"/>
                </a:solidFill>
                <a:latin typeface="Times New Roman" panose="02020603050405020304" pitchFamily="18" charset="0"/>
                <a:cs typeface="Times New Roman" panose="02020603050405020304" pitchFamily="18" charset="0"/>
              </a:rPr>
              <a:t>Vận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dụng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kiến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thức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để</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viết</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những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bức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a:t>
            </a:r>
            <a:r>
              <a:rPr lang="vi-VN" sz="3200" b="1" dirty="0">
                <a:solidFill>
                  <a:schemeClr val="tx1"/>
                </a:solidFill>
                <a:latin typeface="Times New Roman" panose="02020603050405020304" pitchFamily="18" charset="0"/>
                <a:cs typeface="Times New Roman" panose="02020603050405020304" pitchFamily="18" charset="0"/>
              </a:rPr>
              <a: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thăm</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hỏi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trao</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đổi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thông</a:t>
            </a:r>
            <a:r>
              <a:rPr lang="en-US" sz="3200" b="1" dirty="0">
                <a:solidFill>
                  <a:schemeClr val="tx1"/>
                </a:solidFill>
                <a:latin typeface="Times New Roman" panose="02020603050405020304" pitchFamily="18" charset="0"/>
                <a:cs typeface="Times New Roman" panose="02020603050405020304" pitchFamily="18" charset="0"/>
              </a:rPr>
              <a:t> tin.</a:t>
            </a:r>
            <a:endParaRPr lang="vi-VN"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0633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762000" y="533400"/>
            <a:ext cx="2590800" cy="646331"/>
          </a:xfrm>
          <a:prstGeom prst="rect">
            <a:avLst/>
          </a:prstGeom>
          <a:noFill/>
          <a:ln w="9525">
            <a:noFill/>
            <a:miter lim="800000"/>
            <a:headEnd/>
            <a:tailEnd/>
          </a:ln>
        </p:spPr>
        <p:txBody>
          <a:bodyPr wrap="square">
            <a:spAutoFit/>
          </a:bodyPr>
          <a:lstStyle/>
          <a:p>
            <a:pPr>
              <a:spcBef>
                <a:spcPct val="50000"/>
              </a:spcBef>
            </a:pPr>
            <a:r>
              <a:rPr lang="en-US" sz="3600" b="1" dirty="0">
                <a:latin typeface="Times New Roman" pitchFamily="18" charset="0"/>
                <a:cs typeface="Times New Roman" pitchFamily="18" charset="0"/>
              </a:rPr>
              <a:t>I. </a:t>
            </a:r>
            <a:r>
              <a:rPr lang="en-US" sz="3600" b="1" dirty="0" err="1">
                <a:latin typeface="Times New Roman" pitchFamily="18" charset="0"/>
                <a:cs typeface="Times New Roman" pitchFamily="18" charset="0"/>
              </a:rPr>
              <a:t>Nhận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xét</a:t>
            </a:r>
            <a:endParaRPr lang="en-US" sz="2800" b="1" dirty="0">
              <a:latin typeface="Times New Roman" pitchFamily="18" charset="0"/>
              <a:cs typeface="Times New Roman" pitchFamily="18" charset="0"/>
            </a:endParaRPr>
          </a:p>
        </p:txBody>
      </p:sp>
      <p:sp>
        <p:nvSpPr>
          <p:cNvPr id="3077" name="Text Box 5"/>
          <p:cNvSpPr txBox="1">
            <a:spLocks noChangeArrowheads="1"/>
          </p:cNvSpPr>
          <p:nvPr/>
        </p:nvSpPr>
        <p:spPr bwMode="auto">
          <a:xfrm>
            <a:off x="152400" y="1674673"/>
            <a:ext cx="10668000" cy="3016210"/>
          </a:xfrm>
          <a:prstGeom prst="rect">
            <a:avLst/>
          </a:prstGeom>
          <a:noFill/>
          <a:ln w="9525">
            <a:noFill/>
            <a:miter lim="800000"/>
            <a:headEnd/>
            <a:tailEnd/>
          </a:ln>
        </p:spPr>
        <p:txBody>
          <a:bodyPr wrap="square">
            <a:spAutoFit/>
          </a:bodyPr>
          <a:lstStyle/>
          <a:p>
            <a:pPr indent="-342900" algn="ctr">
              <a:spcBef>
                <a:spcPts val="1200"/>
              </a:spcBef>
            </a:pPr>
            <a:r>
              <a:rPr lang="en-US" sz="3200" b="1" dirty="0" err="1">
                <a:solidFill>
                  <a:srgbClr val="0000FF"/>
                </a:solidFill>
                <a:latin typeface="Times New Roman" pitchFamily="18" charset="0"/>
                <a:cs typeface="Times New Roman" pitchFamily="18" charset="0"/>
              </a:rPr>
              <a:t>Dựa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vào</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bài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tập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đọc</a:t>
            </a:r>
            <a:r>
              <a:rPr lang="en-US" sz="3200" b="1" dirty="0">
                <a:solidFill>
                  <a:srgbClr val="0000FF"/>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Thư</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thăm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bạn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trả</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lời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các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câu</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hỏi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sau</a:t>
            </a:r>
            <a:r>
              <a:rPr lang="en-US" sz="3200" b="1" dirty="0">
                <a:solidFill>
                  <a:srgbClr val="0000FF"/>
                </a:solidFill>
                <a:latin typeface="Times New Roman" pitchFamily="18" charset="0"/>
                <a:cs typeface="Times New Roman" pitchFamily="18" charset="0"/>
              </a:rPr>
              <a:t>:</a:t>
            </a:r>
          </a:p>
          <a:p>
            <a:pPr indent="-342900">
              <a:spcBef>
                <a:spcPts val="1200"/>
              </a:spcBef>
              <a:buFontTx/>
              <a:buAutoNum type="arabicPeriod"/>
            </a:pP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Người</a:t>
            </a:r>
            <a:r>
              <a:rPr lang="en-US" sz="3200" b="1" dirty="0">
                <a:latin typeface="Times New Roman" pitchFamily="18" charset="0"/>
                <a:cs typeface="Times New Roman" pitchFamily="18" charset="0"/>
              </a:rPr>
              <a:t> ta </a:t>
            </a:r>
            <a:r>
              <a:rPr lang="en-US" sz="3200" b="1" dirty="0" err="1">
                <a:latin typeface="Times New Roman" pitchFamily="18" charset="0"/>
                <a:cs typeface="Times New Roman" pitchFamily="18" charset="0"/>
              </a:rPr>
              <a:t>viết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thư</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để</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gì</a:t>
            </a:r>
            <a:r>
              <a:rPr lang="en-US" sz="3200" b="1" dirty="0">
                <a:latin typeface="Times New Roman" pitchFamily="18" charset="0"/>
                <a:cs typeface="Times New Roman" pitchFamily="18" charset="0"/>
              </a:rPr>
              <a:t>?</a:t>
            </a:r>
          </a:p>
          <a:p>
            <a:pPr indent="-342900">
              <a:spcBef>
                <a:spcPts val="1200"/>
              </a:spcBef>
              <a:buFontTx/>
              <a:buAutoNum type="arabicPeriod"/>
            </a:pP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Để</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mục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đích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trên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bức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thư</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cần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có</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những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nội</a:t>
            </a:r>
            <a:r>
              <a:rPr lang="en-US" sz="3200" b="1" dirty="0">
                <a:latin typeface="Times New Roman" pitchFamily="18" charset="0"/>
                <a:cs typeface="Times New Roman" pitchFamily="18" charset="0"/>
              </a:rPr>
              <a:t> dung </a:t>
            </a:r>
            <a:r>
              <a:rPr lang="en-US" sz="3200" b="1" dirty="0" err="1">
                <a:latin typeface="Times New Roman" pitchFamily="18" charset="0"/>
                <a:cs typeface="Times New Roman" pitchFamily="18" charset="0"/>
              </a:rPr>
              <a:t>gì</a:t>
            </a:r>
            <a:r>
              <a:rPr lang="en-US" sz="3200" b="1" dirty="0">
                <a:latin typeface="Times New Roman" pitchFamily="18" charset="0"/>
                <a:cs typeface="Times New Roman" pitchFamily="18" charset="0"/>
              </a:rPr>
              <a:t>?</a:t>
            </a:r>
          </a:p>
          <a:p>
            <a:pPr indent="-342900">
              <a:spcBef>
                <a:spcPts val="1200"/>
              </a:spcBef>
              <a:buFontTx/>
              <a:buAutoNum type="arabicPeriod"/>
            </a:pPr>
            <a:r>
              <a:rPr lang="en-US" altLang="en-US" sz="3200" b="1" dirty="0" err="1">
                <a:latin typeface="Times New Roman" pitchFamily="18" charset="0"/>
              </a:rPr>
              <a:t>Một</a:t>
            </a:r>
            <a:r>
              <a:rPr lang="en-US" altLang="en-US" sz="3200" b="1" dirty="0">
                <a:latin typeface="Times New Roman" pitchFamily="18" charset="0"/>
              </a:rPr>
              <a:t> </a:t>
            </a:r>
            <a:r>
              <a:rPr lang="en-US" altLang="en-US" sz="3200" b="1" dirty="0" err="1">
                <a:latin typeface="Times New Roman" pitchFamily="18" charset="0"/>
              </a:rPr>
              <a:t>bức</a:t>
            </a:r>
            <a:r>
              <a:rPr lang="en-US" altLang="en-US" sz="3200" b="1" dirty="0">
                <a:latin typeface="Times New Roman" pitchFamily="18" charset="0"/>
              </a:rPr>
              <a:t> </a:t>
            </a:r>
            <a:r>
              <a:rPr lang="en-US" altLang="en-US" sz="3200" b="1" dirty="0" err="1">
                <a:latin typeface="Times New Roman" pitchFamily="18" charset="0"/>
              </a:rPr>
              <a:t>thư</a:t>
            </a:r>
            <a:r>
              <a:rPr lang="en-US" altLang="en-US" sz="3200" b="1" dirty="0">
                <a:latin typeface="Times New Roman" pitchFamily="18" charset="0"/>
              </a:rPr>
              <a:t> </a:t>
            </a:r>
            <a:r>
              <a:rPr lang="en-US" altLang="en-US" sz="3200" b="1" dirty="0" err="1">
                <a:latin typeface="Times New Roman" pitchFamily="18" charset="0"/>
              </a:rPr>
              <a:t>thường</a:t>
            </a:r>
            <a:r>
              <a:rPr lang="en-US" altLang="en-US" sz="3200" b="1" dirty="0">
                <a:latin typeface="Times New Roman" pitchFamily="18" charset="0"/>
              </a:rPr>
              <a:t> </a:t>
            </a:r>
            <a:r>
              <a:rPr lang="en-US" altLang="en-US" sz="3200" b="1" dirty="0" err="1">
                <a:latin typeface="Times New Roman" pitchFamily="18" charset="0"/>
              </a:rPr>
              <a:t>mở</a:t>
            </a:r>
            <a:r>
              <a:rPr lang="en-US" altLang="en-US" sz="3200" b="1" dirty="0">
                <a:latin typeface="Times New Roman" pitchFamily="18" charset="0"/>
              </a:rPr>
              <a:t> </a:t>
            </a:r>
            <a:r>
              <a:rPr lang="en-US" altLang="en-US" sz="3200" b="1" dirty="0" err="1">
                <a:latin typeface="Times New Roman" pitchFamily="18" charset="0"/>
              </a:rPr>
              <a:t>đầu</a:t>
            </a:r>
            <a:r>
              <a:rPr lang="en-US" altLang="en-US" sz="3200" b="1" dirty="0">
                <a:latin typeface="Times New Roman" pitchFamily="18" charset="0"/>
              </a:rPr>
              <a:t> </a:t>
            </a:r>
            <a:r>
              <a:rPr lang="en-US" altLang="en-US" sz="3200" b="1" dirty="0" err="1">
                <a:latin typeface="Times New Roman" pitchFamily="18" charset="0"/>
              </a:rPr>
              <a:t>và</a:t>
            </a:r>
            <a:r>
              <a:rPr lang="en-US" altLang="en-US" sz="3200" b="1" dirty="0">
                <a:latin typeface="Times New Roman" pitchFamily="18" charset="0"/>
              </a:rPr>
              <a:t> </a:t>
            </a:r>
            <a:r>
              <a:rPr lang="en-US" altLang="en-US" sz="3200" b="1" dirty="0" err="1">
                <a:latin typeface="Times New Roman" pitchFamily="18" charset="0"/>
              </a:rPr>
              <a:t>kết</a:t>
            </a:r>
            <a:r>
              <a:rPr lang="en-US" altLang="en-US" sz="3200" b="1" dirty="0">
                <a:latin typeface="Times New Roman" pitchFamily="18" charset="0"/>
              </a:rPr>
              <a:t> </a:t>
            </a:r>
            <a:r>
              <a:rPr lang="en-US" altLang="en-US" sz="3200" b="1" dirty="0" err="1">
                <a:latin typeface="Times New Roman" pitchFamily="18" charset="0"/>
              </a:rPr>
              <a:t>thúc</a:t>
            </a:r>
            <a:r>
              <a:rPr lang="en-US" altLang="en-US" sz="3200" b="1" dirty="0">
                <a:latin typeface="Times New Roman" pitchFamily="18" charset="0"/>
              </a:rPr>
              <a:t> </a:t>
            </a:r>
            <a:r>
              <a:rPr lang="en-US" altLang="en-US" sz="3200" b="1" dirty="0" err="1">
                <a:latin typeface="Times New Roman" pitchFamily="18" charset="0"/>
              </a:rPr>
              <a:t>như</a:t>
            </a:r>
            <a:r>
              <a:rPr lang="en-US" altLang="en-US" sz="3200" b="1" dirty="0">
                <a:latin typeface="Times New Roman" pitchFamily="18" charset="0"/>
              </a:rPr>
              <a:t> </a:t>
            </a:r>
            <a:r>
              <a:rPr lang="en-US" altLang="en-US" sz="3200" b="1" dirty="0" err="1">
                <a:latin typeface="Times New Roman" pitchFamily="18" charset="0"/>
              </a:rPr>
              <a:t>thế</a:t>
            </a:r>
            <a:r>
              <a:rPr lang="en-US" altLang="en-US" sz="3200" b="1" dirty="0">
                <a:latin typeface="Times New Roman" pitchFamily="18" charset="0"/>
              </a:rPr>
              <a:t> </a:t>
            </a:r>
            <a:r>
              <a:rPr lang="en-US" altLang="en-US" sz="3200" b="1" dirty="0" err="1">
                <a:latin typeface="Times New Roman" pitchFamily="18" charset="0"/>
              </a:rPr>
              <a:t>nào</a:t>
            </a:r>
            <a:r>
              <a:rPr lang="en-US" altLang="en-US" sz="3200" b="1" dirty="0">
                <a:latin typeface="Times New Roman" pitchFamily="18" charset="0"/>
              </a:rPr>
              <a:t>?</a:t>
            </a:r>
          </a:p>
        </p:txBody>
      </p:sp>
      <p:pic>
        <p:nvPicPr>
          <p:cNvPr id="4" name="Picture 15" descr="nhomdoi"/>
          <p:cNvPicPr>
            <a:picLocks noChangeAspect="1" noChangeArrowheads="1"/>
          </p:cNvPicPr>
          <p:nvPr/>
        </p:nvPicPr>
        <p:blipFill>
          <a:blip r:embed="rId2"/>
          <a:srcRect/>
          <a:stretch>
            <a:fillRect/>
          </a:stretch>
        </p:blipFill>
        <p:spPr bwMode="auto">
          <a:xfrm>
            <a:off x="9502847" y="76200"/>
            <a:ext cx="2393641"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500"/>
                                        <p:tgtEl>
                                          <p:spTgt spid="307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914400" y="1676400"/>
            <a:ext cx="10134600" cy="1077218"/>
          </a:xfrm>
          <a:prstGeom prst="rect">
            <a:avLst/>
          </a:prstGeom>
        </p:spPr>
        <p:txBody>
          <a:bodyPr wrap="square">
            <a:spAutoFit/>
          </a:bodyPr>
          <a:lstStyle/>
          <a:p>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Để</a:t>
            </a:r>
            <a:r>
              <a:rPr lang="en-US" sz="3200" b="1" dirty="0">
                <a:latin typeface="Times New Roman" pitchFamily="18" charset="0"/>
                <a:cs typeface="Times New Roman" pitchFamily="18" charset="0"/>
              </a:rPr>
              <a:t> </a:t>
            </a:r>
            <a:r>
              <a:rPr lang="en-US" sz="3200" b="1" err="1">
                <a:latin typeface="Times New Roman" pitchFamily="18" charset="0"/>
                <a:cs typeface="Times New Roman" pitchFamily="18" charset="0"/>
              </a:rPr>
              <a:t>thăm</a:t>
            </a:r>
            <a:r>
              <a:rPr lang="en-US" sz="3200" b="1">
                <a:latin typeface="Times New Roman" pitchFamily="18" charset="0"/>
                <a:cs typeface="Times New Roman" pitchFamily="18" charset="0"/>
              </a:rPr>
              <a:t> hỏi, động viên nhau, để </a:t>
            </a:r>
            <a:r>
              <a:rPr lang="en-US" sz="3200" b="1" dirty="0" err="1">
                <a:latin typeface="Times New Roman" pitchFamily="18" charset="0"/>
                <a:cs typeface="Times New Roman" pitchFamily="18" charset="0"/>
              </a:rPr>
              <a:t>thông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báo</a:t>
            </a:r>
            <a:r>
              <a:rPr lang="en-US" sz="3200" b="1" dirty="0">
                <a:latin typeface="Times New Roman" pitchFamily="18" charset="0"/>
                <a:cs typeface="Times New Roman" pitchFamily="18" charset="0"/>
              </a:rPr>
              <a:t> tin </a:t>
            </a:r>
            <a:r>
              <a:rPr lang="en-US" sz="3200" b="1" dirty="0" err="1">
                <a:latin typeface="Times New Roman" pitchFamily="18" charset="0"/>
                <a:cs typeface="Times New Roman" pitchFamily="18" charset="0"/>
              </a:rPr>
              <a:t>tức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nhau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trao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đổi</a:t>
            </a:r>
            <a:r>
              <a:rPr lang="en-US" sz="3200" b="1" dirty="0">
                <a:latin typeface="Times New Roman" pitchFamily="18" charset="0"/>
                <a:cs typeface="Times New Roman" pitchFamily="18" charset="0"/>
              </a:rPr>
              <a:t> ý </a:t>
            </a:r>
            <a:r>
              <a:rPr lang="en-US" sz="3200" b="1" dirty="0" err="1">
                <a:latin typeface="Times New Roman" pitchFamily="18" charset="0"/>
                <a:cs typeface="Times New Roman" pitchFamily="18" charset="0"/>
              </a:rPr>
              <a:t>kiến</a:t>
            </a:r>
            <a:r>
              <a:rPr lang="en-US" sz="3200" b="1" dirty="0">
                <a:latin typeface="Times New Roman" pitchFamily="18" charset="0"/>
                <a:cs typeface="Times New Roman" pitchFamily="18" charset="0"/>
              </a:rPr>
              <a:t> hay </a:t>
            </a:r>
            <a:r>
              <a:rPr lang="en-US" sz="3200" b="1" dirty="0" err="1">
                <a:latin typeface="Times New Roman" pitchFamily="18" charset="0"/>
                <a:cs typeface="Times New Roman" pitchFamily="18" charset="0"/>
              </a:rPr>
              <a:t>bày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tỏ</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cảm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nhau</a:t>
            </a:r>
            <a:r>
              <a:rPr lang="en-US" sz="3200" b="1" dirty="0">
                <a:latin typeface="Times New Roman" pitchFamily="18" charset="0"/>
                <a:cs typeface="Times New Roman" pitchFamily="18" charset="0"/>
              </a:rPr>
              <a:t>.</a:t>
            </a:r>
          </a:p>
        </p:txBody>
      </p:sp>
      <p:sp>
        <p:nvSpPr>
          <p:cNvPr id="3" name="Hình Chữ nhật 2"/>
          <p:cNvSpPr/>
          <p:nvPr/>
        </p:nvSpPr>
        <p:spPr>
          <a:xfrm>
            <a:off x="649458" y="838200"/>
            <a:ext cx="6437142" cy="584775"/>
          </a:xfrm>
          <a:prstGeom prst="rect">
            <a:avLst/>
          </a:prstGeom>
        </p:spPr>
        <p:txBody>
          <a:bodyPr wrap="square">
            <a:spAutoFit/>
          </a:bodyPr>
          <a:lstStyle/>
          <a:p>
            <a:pPr indent="-342900">
              <a:spcBef>
                <a:spcPts val="1200"/>
              </a:spcBef>
            </a:pPr>
            <a:r>
              <a:rPr lang="en-US" sz="3200" dirty="0">
                <a:latin typeface="Times New Roman" pitchFamily="18" charset="0"/>
                <a:cs typeface="Times New Roman" pitchFamily="18" charset="0"/>
              </a:rPr>
              <a:t> </a:t>
            </a:r>
            <a:r>
              <a:rPr lang="en-US" sz="3200" b="1" dirty="0">
                <a:solidFill>
                  <a:srgbClr val="FF0000"/>
                </a:solidFill>
                <a:latin typeface="Times New Roman" pitchFamily="18" charset="0"/>
                <a:cs typeface="Times New Roman" pitchFamily="18" charset="0"/>
              </a:rPr>
              <a:t>1. </a:t>
            </a:r>
            <a:r>
              <a:rPr lang="en-US" sz="3200" b="1" dirty="0" err="1">
                <a:solidFill>
                  <a:srgbClr val="FF0000"/>
                </a:solidFill>
                <a:latin typeface="Times New Roman" pitchFamily="18" charset="0"/>
                <a:cs typeface="Times New Roman" pitchFamily="18" charset="0"/>
              </a:rPr>
              <a:t>Người</a:t>
            </a:r>
            <a:r>
              <a:rPr lang="en-US" sz="3200" b="1" dirty="0">
                <a:solidFill>
                  <a:srgbClr val="FF0000"/>
                </a:solidFill>
                <a:latin typeface="Times New Roman" pitchFamily="18" charset="0"/>
                <a:cs typeface="Times New Roman" pitchFamily="18" charset="0"/>
              </a:rPr>
              <a:t> ta </a:t>
            </a:r>
            <a:r>
              <a:rPr lang="en-US" sz="3200" b="1" dirty="0" err="1">
                <a:solidFill>
                  <a:srgbClr val="FF0000"/>
                </a:solidFill>
                <a:latin typeface="Times New Roman" pitchFamily="18" charset="0"/>
                <a:cs typeface="Times New Roman" pitchFamily="18" charset="0"/>
              </a:rPr>
              <a:t>viết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thư</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để</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làm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gì</a:t>
            </a:r>
            <a:r>
              <a:rPr lang="en-US" sz="3200" b="1"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381000" y="914400"/>
            <a:ext cx="9372600" cy="1077218"/>
          </a:xfrm>
          <a:prstGeom prst="rect">
            <a:avLst/>
          </a:prstGeom>
        </p:spPr>
        <p:txBody>
          <a:bodyPr wrap="square">
            <a:spAutoFit/>
          </a:bodyPr>
          <a:lstStyle/>
          <a:p>
            <a:pPr indent="-342900">
              <a:spcBef>
                <a:spcPts val="1200"/>
              </a:spcBef>
            </a:pPr>
            <a:r>
              <a:rPr lang="en-US" sz="3200" b="1" dirty="0">
                <a:solidFill>
                  <a:srgbClr val="FF0000"/>
                </a:solidFill>
                <a:latin typeface="Times New Roman" pitchFamily="18" charset="0"/>
                <a:cs typeface="Times New Roman" pitchFamily="18" charset="0"/>
              </a:rPr>
              <a:t>2. </a:t>
            </a:r>
            <a:r>
              <a:rPr lang="en-US" sz="3200" b="1" dirty="0" err="1">
                <a:solidFill>
                  <a:srgbClr val="FF0000"/>
                </a:solidFill>
                <a:latin typeface="Times New Roman" pitchFamily="18" charset="0"/>
                <a:cs typeface="Times New Roman" pitchFamily="18" charset="0"/>
              </a:rPr>
              <a:t>Để</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thực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hiện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mục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đích</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trên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một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bức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thư</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cần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có</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những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nội</a:t>
            </a:r>
            <a:r>
              <a:rPr lang="en-US" sz="3200" b="1" dirty="0">
                <a:solidFill>
                  <a:srgbClr val="FF0000"/>
                </a:solidFill>
                <a:latin typeface="Times New Roman" pitchFamily="18" charset="0"/>
                <a:cs typeface="Times New Roman" pitchFamily="18" charset="0"/>
              </a:rPr>
              <a:t> dung </a:t>
            </a:r>
            <a:r>
              <a:rPr lang="en-US" sz="3200" b="1" dirty="0" err="1">
                <a:solidFill>
                  <a:srgbClr val="FF0000"/>
                </a:solidFill>
                <a:latin typeface="Times New Roman" pitchFamily="18" charset="0"/>
                <a:cs typeface="Times New Roman" pitchFamily="18" charset="0"/>
              </a:rPr>
              <a:t>gì</a:t>
            </a:r>
            <a:r>
              <a:rPr lang="en-US" sz="3200" b="1" dirty="0">
                <a:solidFill>
                  <a:srgbClr val="FF0000"/>
                </a:solidFill>
                <a:latin typeface="Times New Roman" pitchFamily="18" charset="0"/>
                <a:cs typeface="Times New Roman"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20541" y="721958"/>
            <a:ext cx="8305800" cy="4091120"/>
          </a:xfrm>
          <a:prstGeom prst="rect">
            <a:avLst/>
          </a:prstGeom>
          <a:noFill/>
          <a:ln w="9525">
            <a:noFill/>
            <a:miter lim="800000"/>
            <a:headEnd/>
            <a:tailEnd/>
          </a:ln>
        </p:spPr>
        <p:txBody>
          <a:bodyPr wrap="square">
            <a:spAutoFit/>
          </a:bodyPr>
          <a:lstStyle/>
          <a:p>
            <a:pPr>
              <a:lnSpc>
                <a:spcPct val="110000"/>
              </a:lnSpc>
              <a:spcBef>
                <a:spcPts val="600"/>
              </a:spcBef>
            </a:pPr>
            <a:r>
              <a:rPr lang="en-US" sz="3200">
                <a:latin typeface="Times New Roman" pitchFamily="18" charset="0"/>
                <a:cs typeface="Times New Roman" pitchFamily="18" charset="0"/>
              </a:rPr>
              <a:t>	</a:t>
            </a:r>
            <a:r>
              <a:rPr lang="vi-VN" sz="3200">
                <a:latin typeface="Times New Roman" pitchFamily="18" charset="0"/>
                <a:cs typeface="Times New Roman" pitchFamily="18" charset="0"/>
              </a:rPr>
              <a:t>Mình </a:t>
            </a:r>
            <a:r>
              <a:rPr lang="vi-VN" sz="3200" dirty="0">
                <a:latin typeface="Times New Roman" pitchFamily="18" charset="0"/>
                <a:cs typeface="Times New Roman" pitchFamily="18" charset="0"/>
              </a:rPr>
              <a:t>là Quách Tuấn Lương, học sinh lớp 4B Trường Tiểu học Cù Chính Lan, thị xã Hoà Bình. Hôm nay, đọc báo Thiếu niên Tiền </a:t>
            </a:r>
            <a:r>
              <a:rPr lang="en-US" sz="3200" dirty="0">
                <a:latin typeface="Times New Roman" pitchFamily="18" charset="0"/>
                <a:cs typeface="Times New Roman" pitchFamily="18" charset="0"/>
              </a:rPr>
              <a:t>P</a:t>
            </a:r>
            <a:r>
              <a:rPr lang="vi-VN" sz="3200" dirty="0">
                <a:latin typeface="Times New Roman" pitchFamily="18" charset="0"/>
                <a:cs typeface="Times New Roman" pitchFamily="18" charset="0"/>
              </a:rPr>
              <a:t>hong, mình rất xúc động được biết ba của Hồng đã hi sinh trong trận lũ lụt vừa rồi. Mình gửi bức thư này chia buồn với bạn.</a:t>
            </a:r>
          </a:p>
          <a:p>
            <a:pPr>
              <a:lnSpc>
                <a:spcPct val="110000"/>
              </a:lnSpc>
              <a:spcBef>
                <a:spcPct val="50000"/>
              </a:spcBef>
            </a:pPr>
            <a:r>
              <a:rPr lang="en-US" sz="3200" dirty="0">
                <a:latin typeface="Times New Roman" pitchFamily="18" charset="0"/>
                <a:cs typeface="Times New Roman" pitchFamily="18" charset="0"/>
              </a:rPr>
              <a:t>       </a:t>
            </a:r>
            <a:endParaRPr lang="en-US" sz="3200" dirty="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54123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8839200" y="533400"/>
            <a:ext cx="2177199" cy="584775"/>
          </a:xfrm>
          <a:prstGeom prst="rect">
            <a:avLst/>
          </a:prstGeom>
          <a:noFill/>
          <a:ln w="9525">
            <a:noFill/>
            <a:miter lim="800000"/>
            <a:headEnd/>
            <a:tailEnd/>
          </a:ln>
        </p:spPr>
        <p:txBody>
          <a:bodyPr wrap="none">
            <a:spAutoFit/>
          </a:bodyPr>
          <a:lstStyle/>
          <a:p>
            <a:r>
              <a:rPr lang="en-US" sz="3200" b="1" dirty="0" err="1">
                <a:solidFill>
                  <a:srgbClr val="FF0000"/>
                </a:solidFill>
                <a:latin typeface="Times New Roman" pitchFamily="18" charset="0"/>
                <a:cs typeface="Times New Roman" pitchFamily="18" charset="0"/>
              </a:rPr>
              <a:t>Phần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chính</a:t>
            </a:r>
            <a:endParaRPr lang="en-US" sz="3200" b="1" dirty="0">
              <a:solidFill>
                <a:srgbClr val="FF0000"/>
              </a:solidFill>
              <a:latin typeface="Times New Roman" pitchFamily="18" charset="0"/>
              <a:cs typeface="Times New Roman" pitchFamily="18" charset="0"/>
            </a:endParaRPr>
          </a:p>
        </p:txBody>
      </p:sp>
      <p:sp>
        <p:nvSpPr>
          <p:cNvPr id="18" name="TextBox 17"/>
          <p:cNvSpPr txBox="1">
            <a:spLocks noChangeArrowheads="1"/>
          </p:cNvSpPr>
          <p:nvPr/>
        </p:nvSpPr>
        <p:spPr bwMode="auto">
          <a:xfrm>
            <a:off x="8750105" y="1687733"/>
            <a:ext cx="3060859" cy="1077218"/>
          </a:xfrm>
          <a:prstGeom prst="rect">
            <a:avLst/>
          </a:prstGeom>
          <a:noFill/>
          <a:ln w="9525">
            <a:noFill/>
            <a:miter lim="800000"/>
            <a:headEnd/>
            <a:tailEnd/>
          </a:ln>
        </p:spPr>
        <p:txBody>
          <a:bodyPr wrap="square">
            <a:spAutoFit/>
          </a:bodyPr>
          <a:lstStyle/>
          <a:p>
            <a:pPr>
              <a:buFontTx/>
              <a:buChar char="-"/>
            </a:pP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Nêu</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mục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đích</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lí</a:t>
            </a:r>
            <a:r>
              <a:rPr lang="en-US" sz="3200" b="1" dirty="0">
                <a:solidFill>
                  <a:srgbClr val="0070C0"/>
                </a:solidFill>
                <a:latin typeface="Times New Roman" pitchFamily="18" charset="0"/>
                <a:cs typeface="Times New Roman" pitchFamily="18" charset="0"/>
              </a:rPr>
              <a:t> do </a:t>
            </a:r>
            <a:r>
              <a:rPr lang="en-US" sz="3200" b="1" dirty="0" err="1">
                <a:solidFill>
                  <a:srgbClr val="0070C0"/>
                </a:solidFill>
                <a:latin typeface="Times New Roman" pitchFamily="18" charset="0"/>
                <a:cs typeface="Times New Roman" pitchFamily="18" charset="0"/>
              </a:rPr>
              <a:t>viết</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thư</a:t>
            </a:r>
            <a:endParaRPr lang="en-US" sz="320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46222" y="533400"/>
            <a:ext cx="7898130" cy="5005216"/>
          </a:xfrm>
          <a:prstGeom prst="rect">
            <a:avLst/>
          </a:prstGeom>
          <a:noFill/>
          <a:ln w="9525">
            <a:noFill/>
            <a:miter lim="800000"/>
            <a:headEnd/>
            <a:tailEnd/>
          </a:ln>
        </p:spPr>
        <p:txBody>
          <a:bodyPr wrap="square">
            <a:spAutoFit/>
          </a:bodyPr>
          <a:lstStyle/>
          <a:p>
            <a:pPr>
              <a:lnSpc>
                <a:spcPct val="110000"/>
              </a:lnSpc>
              <a:spcBef>
                <a:spcPts val="600"/>
              </a:spcBef>
            </a:pPr>
            <a:r>
              <a:rPr lang="en-US" sz="3200">
                <a:latin typeface="Times New Roman" pitchFamily="18" charset="0"/>
                <a:cs typeface="Times New Roman" pitchFamily="18" charset="0"/>
              </a:rPr>
              <a:t>	</a:t>
            </a:r>
            <a:r>
              <a:rPr lang="vi-VN" sz="3200">
                <a:latin typeface="Times New Roman" pitchFamily="18" charset="0"/>
                <a:cs typeface="Times New Roman" pitchFamily="18" charset="0"/>
              </a:rPr>
              <a:t>Hồng </a:t>
            </a:r>
            <a:r>
              <a:rPr lang="vi-VN" sz="3200" dirty="0">
                <a:latin typeface="Times New Roman" pitchFamily="18" charset="0"/>
                <a:cs typeface="Times New Roman" pitchFamily="18" charset="0"/>
              </a:rPr>
              <a:t>ơi </a:t>
            </a:r>
            <a:r>
              <a:rPr lang="vi-VN" sz="3200">
                <a:latin typeface="Times New Roman" pitchFamily="18" charset="0"/>
                <a:cs typeface="Times New Roman" pitchFamily="18" charset="0"/>
              </a:rPr>
              <a:t>!  </a:t>
            </a:r>
            <a:endParaRPr lang="en-US" sz="3200">
              <a:latin typeface="Times New Roman" pitchFamily="18" charset="0"/>
              <a:cs typeface="Times New Roman" pitchFamily="18" charset="0"/>
            </a:endParaRPr>
          </a:p>
          <a:p>
            <a:pPr>
              <a:lnSpc>
                <a:spcPct val="110000"/>
              </a:lnSpc>
              <a:spcBef>
                <a:spcPts val="600"/>
              </a:spcBef>
            </a:pPr>
            <a:r>
              <a:rPr lang="en-US" sz="3200">
                <a:latin typeface="Times New Roman" pitchFamily="18" charset="0"/>
                <a:cs typeface="Times New Roman" pitchFamily="18" charset="0"/>
              </a:rPr>
              <a:t>	</a:t>
            </a:r>
            <a:r>
              <a:rPr lang="vi-VN" sz="3200">
                <a:latin typeface="Times New Roman" pitchFamily="18" charset="0"/>
                <a:cs typeface="Times New Roman" pitchFamily="18" charset="0"/>
              </a:rPr>
              <a:t>Mình </a:t>
            </a:r>
            <a:r>
              <a:rPr lang="vi-VN" sz="3200" dirty="0">
                <a:latin typeface="Times New Roman" pitchFamily="18" charset="0"/>
                <a:cs typeface="Times New Roman" pitchFamily="18" charset="0"/>
              </a:rPr>
              <a:t>hiểu Hồng đau đớn và thiệt thòi như thế nào khi ba Hồng đã ra đi mãi mãi. Nhưng chắc là Hồng cũng tự hào về tấm gương dũng cảm của ba xả thân cứu người giữa dòng nước lũ. Mình tin rằng theo gương ba, Hồng sẽ vượt qua nỗi đau này. Bên cạnh Hồng còn có má, có cô bác và những người bạn mới như mình.</a:t>
            </a:r>
            <a:endParaRPr lang="en-US" sz="3200" dirty="0">
              <a:solidFill>
                <a:srgbClr val="FF9900"/>
              </a:solidFill>
              <a:latin typeface="Times New Roman" pitchFamily="18" charset="0"/>
              <a:cs typeface="Times New Roman" pitchFamily="18" charset="0"/>
            </a:endParaRPr>
          </a:p>
        </p:txBody>
      </p:sp>
      <p:cxnSp>
        <p:nvCxnSpPr>
          <p:cNvPr id="6" name="Straight Connector 5"/>
          <p:cNvCxnSpPr/>
          <p:nvPr/>
        </p:nvCxnSpPr>
        <p:spPr>
          <a:xfrm rot="5400000">
            <a:off x="49551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8340969" y="533400"/>
            <a:ext cx="2177199" cy="584775"/>
          </a:xfrm>
          <a:prstGeom prst="rect">
            <a:avLst/>
          </a:prstGeom>
          <a:noFill/>
          <a:ln w="9525">
            <a:noFill/>
            <a:miter lim="800000"/>
            <a:headEnd/>
            <a:tailEnd/>
          </a:ln>
        </p:spPr>
        <p:txBody>
          <a:bodyPr wrap="none">
            <a:spAutoFit/>
          </a:bodyPr>
          <a:lstStyle/>
          <a:p>
            <a:r>
              <a:rPr lang="en-US" sz="3200" b="1">
                <a:solidFill>
                  <a:srgbClr val="FF0000"/>
                </a:solidFill>
                <a:latin typeface="Times New Roman" pitchFamily="18" charset="0"/>
                <a:cs typeface="Times New Roman" pitchFamily="18" charset="0"/>
              </a:rPr>
              <a:t>Phần chính</a:t>
            </a:r>
          </a:p>
        </p:txBody>
      </p:sp>
      <p:sp>
        <p:nvSpPr>
          <p:cNvPr id="19" name="TextBox 18"/>
          <p:cNvSpPr txBox="1">
            <a:spLocks noChangeArrowheads="1"/>
          </p:cNvSpPr>
          <p:nvPr/>
        </p:nvSpPr>
        <p:spPr bwMode="auto">
          <a:xfrm>
            <a:off x="8208498" y="2333025"/>
            <a:ext cx="4114800" cy="1077218"/>
          </a:xfrm>
          <a:prstGeom prst="rect">
            <a:avLst/>
          </a:prstGeom>
          <a:noFill/>
          <a:ln w="9525">
            <a:noFill/>
            <a:miter lim="800000"/>
            <a:headEnd/>
            <a:tailEnd/>
          </a:ln>
        </p:spPr>
        <p:txBody>
          <a:bodyPr>
            <a:spAutoFit/>
          </a:bodyPr>
          <a:lstStyle/>
          <a:p>
            <a:pPr>
              <a:buFontTx/>
              <a:buChar char="-"/>
            </a:pPr>
            <a:r>
              <a:rPr lang="en-US" sz="3200" dirty="0">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Thăm</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hỏi</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tình</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hình</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của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người</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nhận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thư</a:t>
            </a:r>
            <a:endParaRPr lang="en-US" sz="320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500" fill="hold"/>
                                        <p:tgtEl>
                                          <p:spTgt spid="19"/>
                                        </p:tgtEl>
                                        <p:attrNameLst>
                                          <p:attrName>ppt_w</p:attrName>
                                        </p:attrNameLst>
                                      </p:cBhvr>
                                      <p:tavLst>
                                        <p:tav tm="0">
                                          <p:val>
                                            <p:fltVal val="0"/>
                                          </p:val>
                                        </p:tav>
                                        <p:tav tm="100000">
                                          <p:val>
                                            <p:strVal val="#ppt_w"/>
                                          </p:val>
                                        </p:tav>
                                      </p:tavLst>
                                    </p:anim>
                                    <p:anim calcmode="lin" valueType="num">
                                      <p:cBhvr>
                                        <p:cTn id="20" dur="500" fill="hold"/>
                                        <p:tgtEl>
                                          <p:spTgt spid="19"/>
                                        </p:tgtEl>
                                        <p:attrNameLst>
                                          <p:attrName>ppt_h</p:attrName>
                                        </p:attrNameLst>
                                      </p:cBhvr>
                                      <p:tavLst>
                                        <p:tav tm="0">
                                          <p:val>
                                            <p:fltVal val="0"/>
                                          </p:val>
                                        </p:tav>
                                        <p:tav tm="100000">
                                          <p:val>
                                            <p:strVal val="#ppt_h"/>
                                          </p:val>
                                        </p:tav>
                                      </p:tavLst>
                                    </p:anim>
                                    <p:animEffect transition="in" filter="fade">
                                      <p:cBhvr>
                                        <p:cTn id="2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5"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68844" y="887343"/>
            <a:ext cx="8077200" cy="3539430"/>
          </a:xfrm>
          <a:prstGeom prst="rect">
            <a:avLst/>
          </a:prstGeom>
          <a:noFill/>
          <a:ln w="9525">
            <a:noFill/>
            <a:miter lim="800000"/>
            <a:headEnd/>
            <a:tailEnd/>
          </a:ln>
        </p:spPr>
        <p:txBody>
          <a:bodyPr wrap="square">
            <a:spAutoFit/>
          </a:bodyPr>
          <a:lstStyle/>
          <a:p>
            <a:r>
              <a:rPr lang="en-US" sz="2800" dirty="0">
                <a:solidFill>
                  <a:srgbClr val="CC0099"/>
                </a:solidFill>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vi-VN" sz="3200" dirty="0">
                <a:latin typeface="Times New Roman" pitchFamily="18" charset="0"/>
                <a:cs typeface="Times New Roman" pitchFamily="18" charset="0"/>
              </a:rPr>
              <a:t>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p>
        </p:txBody>
      </p:sp>
      <p:cxnSp>
        <p:nvCxnSpPr>
          <p:cNvPr id="6" name="Straight Connector 5"/>
          <p:cNvCxnSpPr/>
          <p:nvPr/>
        </p:nvCxnSpPr>
        <p:spPr>
          <a:xfrm rot="5400000">
            <a:off x="48789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9063111" y="533400"/>
            <a:ext cx="2177199" cy="584775"/>
          </a:xfrm>
          <a:prstGeom prst="rect">
            <a:avLst/>
          </a:prstGeom>
          <a:noFill/>
          <a:ln w="9525">
            <a:noFill/>
            <a:miter lim="800000"/>
            <a:headEnd/>
            <a:tailEnd/>
          </a:ln>
        </p:spPr>
        <p:txBody>
          <a:bodyPr wrap="none">
            <a:spAutoFit/>
          </a:bodyPr>
          <a:lstStyle/>
          <a:p>
            <a:r>
              <a:rPr lang="en-US" sz="3200" b="1">
                <a:solidFill>
                  <a:srgbClr val="FF0000"/>
                </a:solidFill>
                <a:latin typeface="Times New Roman" pitchFamily="18" charset="0"/>
                <a:cs typeface="Times New Roman" pitchFamily="18" charset="0"/>
              </a:rPr>
              <a:t>Phần chính</a:t>
            </a:r>
          </a:p>
        </p:txBody>
      </p:sp>
      <p:sp>
        <p:nvSpPr>
          <p:cNvPr id="20" name="TextBox 19"/>
          <p:cNvSpPr txBox="1">
            <a:spLocks noChangeArrowheads="1"/>
          </p:cNvSpPr>
          <p:nvPr/>
        </p:nvSpPr>
        <p:spPr bwMode="auto">
          <a:xfrm>
            <a:off x="8529711" y="1447800"/>
            <a:ext cx="3810000" cy="1077218"/>
          </a:xfrm>
          <a:prstGeom prst="rect">
            <a:avLst/>
          </a:prstGeom>
          <a:noFill/>
          <a:ln w="9525">
            <a:noFill/>
            <a:miter lim="800000"/>
            <a:headEnd/>
            <a:tailEnd/>
          </a:ln>
        </p:spPr>
        <p:txBody>
          <a:bodyPr wrap="square">
            <a:spAutoFit/>
          </a:bodyPr>
          <a:lstStyle/>
          <a:p>
            <a:pPr>
              <a:buFontTx/>
              <a:buChar char="-"/>
            </a:pPr>
            <a:r>
              <a:rPr lang="en-US" sz="3200" dirty="0">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Thông</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báo</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tình</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hình</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của</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người</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viết</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thư</a:t>
            </a:r>
            <a:endParaRPr lang="en-US" sz="3200" dirty="0">
              <a:solidFill>
                <a:srgbClr val="0070C0"/>
              </a:solidFill>
              <a:latin typeface="Times New Roman" pitchFamily="18" charset="0"/>
              <a:cs typeface="Times New Roman" pitchFamily="18" charset="0"/>
            </a:endParaRPr>
          </a:p>
        </p:txBody>
      </p:sp>
      <p:sp>
        <p:nvSpPr>
          <p:cNvPr id="21" name="TextBox 20"/>
          <p:cNvSpPr txBox="1">
            <a:spLocks noChangeArrowheads="1"/>
          </p:cNvSpPr>
          <p:nvPr/>
        </p:nvSpPr>
        <p:spPr bwMode="auto">
          <a:xfrm>
            <a:off x="8529711" y="2763323"/>
            <a:ext cx="3733800" cy="1569660"/>
          </a:xfrm>
          <a:prstGeom prst="rect">
            <a:avLst/>
          </a:prstGeom>
          <a:noFill/>
          <a:ln w="9525">
            <a:noFill/>
            <a:miter lim="800000"/>
            <a:headEnd/>
            <a:tailEnd/>
          </a:ln>
        </p:spPr>
        <p:txBody>
          <a:bodyPr wrap="square">
            <a:spAutoFit/>
          </a:bodyPr>
          <a:lstStyle/>
          <a:p>
            <a:pPr>
              <a:buFontTx/>
              <a:buChar char="-"/>
            </a:pP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Nêu</a:t>
            </a:r>
            <a:r>
              <a:rPr lang="en-US" sz="3200" dirty="0">
                <a:solidFill>
                  <a:srgbClr val="0070C0"/>
                </a:solidFill>
                <a:latin typeface="Times New Roman" pitchFamily="18" charset="0"/>
                <a:cs typeface="Times New Roman" pitchFamily="18" charset="0"/>
              </a:rPr>
              <a:t> ý </a:t>
            </a:r>
            <a:r>
              <a:rPr lang="en-US" sz="3200" dirty="0" err="1">
                <a:solidFill>
                  <a:srgbClr val="0070C0"/>
                </a:solidFill>
                <a:latin typeface="Times New Roman" pitchFamily="18" charset="0"/>
                <a:cs typeface="Times New Roman" pitchFamily="18" charset="0"/>
              </a:rPr>
              <a:t>kiến</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trao</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đổi</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hoặc</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bày</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tỏ</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tình</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cảm</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với</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người</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nhận</a:t>
            </a:r>
            <a:r>
              <a:rPr lang="en-US" sz="3200" dirty="0">
                <a:solidFill>
                  <a:srgbClr val="0070C0"/>
                </a:solidFill>
                <a:latin typeface="Times New Roman" pitchFamily="18" charset="0"/>
                <a:cs typeface="Times New Roman" pitchFamily="18" charset="0"/>
              </a:rPr>
              <a:t> </a:t>
            </a:r>
            <a:r>
              <a:rPr lang="en-US" sz="3200" dirty="0" err="1">
                <a:solidFill>
                  <a:srgbClr val="0070C0"/>
                </a:solidFill>
                <a:latin typeface="Times New Roman" pitchFamily="18" charset="0"/>
                <a:cs typeface="Times New Roman" pitchFamily="18" charset="0"/>
              </a:rPr>
              <a:t>thư</a:t>
            </a:r>
            <a:endParaRPr lang="en-US" sz="3200"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animEffect transition="in" filter="fade">
                                      <p:cBhvr>
                                        <p:cTn id="21" dur="500"/>
                                        <p:tgtEl>
                                          <p:spTgt spid="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p:cTn id="26" dur="500" fill="hold"/>
                                        <p:tgtEl>
                                          <p:spTgt spid="21"/>
                                        </p:tgtEl>
                                        <p:attrNameLst>
                                          <p:attrName>ppt_w</p:attrName>
                                        </p:attrNameLst>
                                      </p:cBhvr>
                                      <p:tavLst>
                                        <p:tav tm="0">
                                          <p:val>
                                            <p:fltVal val="0"/>
                                          </p:val>
                                        </p:tav>
                                        <p:tav tm="100000">
                                          <p:val>
                                            <p:strVal val="#ppt_w"/>
                                          </p:val>
                                        </p:tav>
                                      </p:tavLst>
                                    </p:anim>
                                    <p:anim calcmode="lin" valueType="num">
                                      <p:cBhvr>
                                        <p:cTn id="27" dur="500" fill="hold"/>
                                        <p:tgtEl>
                                          <p:spTgt spid="21"/>
                                        </p:tgtEl>
                                        <p:attrNameLst>
                                          <p:attrName>ppt_h</p:attrName>
                                        </p:attrNameLst>
                                      </p:cBhvr>
                                      <p:tavLst>
                                        <p:tav tm="0">
                                          <p:val>
                                            <p:fltVal val="0"/>
                                          </p:val>
                                        </p:tav>
                                        <p:tav tm="100000">
                                          <p:val>
                                            <p:strVal val="#ppt_h"/>
                                          </p:val>
                                        </p:tav>
                                      </p:tavLst>
                                    </p:anim>
                                    <p:animEffect transition="in" filter="fade">
                                      <p:cBhvr>
                                        <p:cTn id="2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5" grpId="0"/>
      <p:bldP spid="20" grpId="0"/>
      <p:bldP spid="2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258</TotalTime>
  <Words>1121</Words>
  <Application>Microsoft Office PowerPoint</Application>
  <PresentationFormat>Custom</PresentationFormat>
  <Paragraphs>84</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Ghi nhớ</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Root</dc:creator>
  <cp:lastModifiedBy>Hương Đào</cp:lastModifiedBy>
  <cp:revision>60</cp:revision>
  <dcterms:created xsi:type="dcterms:W3CDTF">2010-09-09T15:45:09Z</dcterms:created>
  <dcterms:modified xsi:type="dcterms:W3CDTF">2021-09-24T03:46:43Z</dcterms:modified>
</cp:coreProperties>
</file>