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notesMasterIdLst>
    <p:notesMasterId r:id="rId35"/>
  </p:notesMasterIdLst>
  <p:sldIdLst>
    <p:sldId id="264" r:id="rId4"/>
    <p:sldId id="270" r:id="rId5"/>
    <p:sldId id="258" r:id="rId6"/>
    <p:sldId id="259" r:id="rId7"/>
    <p:sldId id="269" r:id="rId8"/>
    <p:sldId id="294" r:id="rId9"/>
    <p:sldId id="261" r:id="rId10"/>
    <p:sldId id="275" r:id="rId11"/>
    <p:sldId id="276" r:id="rId12"/>
    <p:sldId id="262" r:id="rId13"/>
    <p:sldId id="277" r:id="rId14"/>
    <p:sldId id="278" r:id="rId15"/>
    <p:sldId id="263" r:id="rId16"/>
    <p:sldId id="279" r:id="rId17"/>
    <p:sldId id="280" r:id="rId18"/>
    <p:sldId id="330" r:id="rId19"/>
    <p:sldId id="265" r:id="rId20"/>
    <p:sldId id="316" r:id="rId21"/>
    <p:sldId id="333" r:id="rId22"/>
    <p:sldId id="267" r:id="rId23"/>
    <p:sldId id="285" r:id="rId24"/>
    <p:sldId id="286" r:id="rId25"/>
    <p:sldId id="282" r:id="rId26"/>
    <p:sldId id="287" r:id="rId27"/>
    <p:sldId id="331" r:id="rId28"/>
    <p:sldId id="318" r:id="rId29"/>
    <p:sldId id="288" r:id="rId30"/>
    <p:sldId id="317" r:id="rId31"/>
    <p:sldId id="291" r:id="rId32"/>
    <p:sldId id="284" r:id="rId33"/>
    <p:sldId id="272" r:id="rId34"/>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25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225A088-F0CE-4762-8C5A-95D4DA39F1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C99C64-6270-4AA5-A1CC-AD8192A22F3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9" name="Rectangle 7">
            <a:extLst>
              <a:ext uri="{FF2B5EF4-FFF2-40B4-BE49-F238E27FC236}">
                <a16:creationId xmlns:a16="http://schemas.microsoft.com/office/drawing/2014/main" id="{7519F157-0F6D-4E92-8642-6D9081AC4E0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684DAE-982A-40E8-9E54-5D3F6B80AA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0" name="Rectangle 2">
            <a:extLst>
              <a:ext uri="{FF2B5EF4-FFF2-40B4-BE49-F238E27FC236}">
                <a16:creationId xmlns:a16="http://schemas.microsoft.com/office/drawing/2014/main" id="{B2662082-53F0-44B4-B060-00CDA5EE169C}"/>
              </a:ext>
            </a:extLst>
          </p:cNvPr>
          <p:cNvSpPr>
            <a:spLocks noGrp="1" noRot="1" noChangeAspect="1" noChangeArrowheads="1" noTextEdit="1"/>
          </p:cNvSpPr>
          <p:nvPr>
            <p:ph type="sldImg"/>
          </p:nvPr>
        </p:nvSpPr>
        <p:spPr>
          <a:ln/>
        </p:spPr>
      </p:sp>
      <p:sp>
        <p:nvSpPr>
          <p:cNvPr id="4101" name="Rectangle 3">
            <a:extLst>
              <a:ext uri="{FF2B5EF4-FFF2-40B4-BE49-F238E27FC236}">
                <a16:creationId xmlns:a16="http://schemas.microsoft.com/office/drawing/2014/main" id="{BBFE19F2-F398-40A4-AB1C-D7D343398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8CADF9-E620-4991-80F3-67BAC34450D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74639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32478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8CADF9-E620-4991-80F3-67BAC34450D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390882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8CADF9-E620-4991-80F3-67BAC34450D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26281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8CADF9-E620-4991-80F3-67BAC34450D8}" type="datetimeFigureOut">
              <a:rPr lang="en-US" smtClean="0"/>
              <a:pPr/>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558545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8CADF9-E620-4991-80F3-67BAC34450D8}" type="datetimeFigureOut">
              <a:rPr lang="en-US" smtClean="0"/>
              <a:pPr/>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4018282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ADF9-E620-4991-80F3-67BAC34450D8}" type="datetimeFigureOut">
              <a:rPr lang="en-US" smtClean="0"/>
              <a:pPr/>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2152126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38CADF9-E620-4991-80F3-67BAC34450D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9529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38CADF9-E620-4991-80F3-67BAC34450D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22907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84008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58685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851EBF-E679-4B13-80B2-E99469DAFB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DB6B61-B41E-445D-AFFD-9966D96A1F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9E7D3E-7620-4366-B5C2-73471297E7D5}"/>
              </a:ext>
            </a:extLst>
          </p:cNvPr>
          <p:cNvSpPr>
            <a:spLocks noGrp="1" noChangeArrowheads="1"/>
          </p:cNvSpPr>
          <p:nvPr>
            <p:ph type="sldNum" sz="quarter" idx="12"/>
          </p:nvPr>
        </p:nvSpPr>
        <p:spPr>
          <a:ln/>
        </p:spPr>
        <p:txBody>
          <a:bodyPr/>
          <a:lstStyle>
            <a:lvl1pPr>
              <a:defRPr/>
            </a:lvl1pPr>
          </a:lstStyle>
          <a:p>
            <a:pPr>
              <a:defRPr/>
            </a:pPr>
            <a:fld id="{A4098761-1FE9-4722-ABA8-AD834B7AF3E9}" type="slidenum">
              <a:rPr lang="en-US" altLang="en-US"/>
              <a:pPr>
                <a:defRPr/>
              </a:pPr>
              <a:t>‹#›</a:t>
            </a:fld>
            <a:endParaRPr lang="en-US" altLang="en-US"/>
          </a:p>
        </p:txBody>
      </p:sp>
    </p:spTree>
    <p:extLst>
      <p:ext uri="{BB962C8B-B14F-4D97-AF65-F5344CB8AC3E}">
        <p14:creationId xmlns:p14="http://schemas.microsoft.com/office/powerpoint/2010/main" val="2542657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0C415F-2484-4842-8AA2-3F325B4E1D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91760A-C4A6-4532-A6E4-8E3B6441C8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BD6179-6001-47C4-9CDC-365DC248DA99}"/>
              </a:ext>
            </a:extLst>
          </p:cNvPr>
          <p:cNvSpPr>
            <a:spLocks noGrp="1" noChangeArrowheads="1"/>
          </p:cNvSpPr>
          <p:nvPr>
            <p:ph type="sldNum" sz="quarter" idx="12"/>
          </p:nvPr>
        </p:nvSpPr>
        <p:spPr>
          <a:ln/>
        </p:spPr>
        <p:txBody>
          <a:bodyPr/>
          <a:lstStyle>
            <a:lvl1pPr>
              <a:defRPr/>
            </a:lvl1pPr>
          </a:lstStyle>
          <a:p>
            <a:pPr>
              <a:defRPr/>
            </a:pPr>
            <a:fld id="{50D73852-0C06-4675-8B8E-3D37C85A8E0D}" type="slidenum">
              <a:rPr lang="en-US" altLang="en-US"/>
              <a:pPr>
                <a:defRPr/>
              </a:pPr>
              <a:t>‹#›</a:t>
            </a:fld>
            <a:endParaRPr lang="en-US" altLang="en-US"/>
          </a:p>
        </p:txBody>
      </p:sp>
    </p:spTree>
    <p:extLst>
      <p:ext uri="{BB962C8B-B14F-4D97-AF65-F5344CB8AC3E}">
        <p14:creationId xmlns:p14="http://schemas.microsoft.com/office/powerpoint/2010/main" val="35963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ED7BE3CD-2AC1-48B3-942A-97B107DB3C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87C41C-146E-4CBB-8D15-44C945237D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9AF3D6-3FDB-45B7-AE8C-6419114FB2DD}"/>
              </a:ext>
            </a:extLst>
          </p:cNvPr>
          <p:cNvSpPr>
            <a:spLocks noGrp="1" noChangeArrowheads="1"/>
          </p:cNvSpPr>
          <p:nvPr>
            <p:ph type="sldNum" sz="quarter" idx="12"/>
          </p:nvPr>
        </p:nvSpPr>
        <p:spPr>
          <a:ln/>
        </p:spPr>
        <p:txBody>
          <a:bodyPr/>
          <a:lstStyle>
            <a:lvl1pPr>
              <a:defRPr/>
            </a:lvl1pPr>
          </a:lstStyle>
          <a:p>
            <a:pPr>
              <a:defRPr/>
            </a:pPr>
            <a:fld id="{79D1658D-C585-4EE4-936B-2639F68B3CAB}" type="slidenum">
              <a:rPr lang="en-US" altLang="en-US"/>
              <a:pPr>
                <a:defRPr/>
              </a:pPr>
              <a:t>‹#›</a:t>
            </a:fld>
            <a:endParaRPr lang="en-US" altLang="en-US"/>
          </a:p>
        </p:txBody>
      </p:sp>
    </p:spTree>
    <p:extLst>
      <p:ext uri="{BB962C8B-B14F-4D97-AF65-F5344CB8AC3E}">
        <p14:creationId xmlns:p14="http://schemas.microsoft.com/office/powerpoint/2010/main" val="355044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82EA4E-3A27-4744-A5A1-A2F4841954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BC205C-31FD-4D03-B21D-A7740B614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791F07-25DD-49F3-9EEC-E9E556570577}"/>
              </a:ext>
            </a:extLst>
          </p:cNvPr>
          <p:cNvSpPr>
            <a:spLocks noGrp="1" noChangeArrowheads="1"/>
          </p:cNvSpPr>
          <p:nvPr>
            <p:ph type="sldNum" sz="quarter" idx="12"/>
          </p:nvPr>
        </p:nvSpPr>
        <p:spPr>
          <a:ln/>
        </p:spPr>
        <p:txBody>
          <a:bodyPr/>
          <a:lstStyle>
            <a:lvl1pPr>
              <a:defRPr/>
            </a:lvl1pPr>
          </a:lstStyle>
          <a:p>
            <a:pPr>
              <a:defRPr/>
            </a:pPr>
            <a:fld id="{F9BB9391-7371-4F4B-857B-365158F6A519}" type="slidenum">
              <a:rPr lang="en-US" altLang="en-US"/>
              <a:pPr>
                <a:defRPr/>
              </a:pPr>
              <a:t>‹#›</a:t>
            </a:fld>
            <a:endParaRPr lang="en-US" altLang="en-US"/>
          </a:p>
        </p:txBody>
      </p:sp>
    </p:spTree>
    <p:extLst>
      <p:ext uri="{BB962C8B-B14F-4D97-AF65-F5344CB8AC3E}">
        <p14:creationId xmlns:p14="http://schemas.microsoft.com/office/powerpoint/2010/main" val="2434686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71EA2C8-7975-4E05-A1D7-7647B4DF54E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890D0FC-0532-4236-BDFA-338189C996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661CB6-79D9-4941-B759-7D7519C17CD3}"/>
              </a:ext>
            </a:extLst>
          </p:cNvPr>
          <p:cNvSpPr>
            <a:spLocks noGrp="1" noChangeArrowheads="1"/>
          </p:cNvSpPr>
          <p:nvPr>
            <p:ph type="sldNum" sz="quarter" idx="12"/>
          </p:nvPr>
        </p:nvSpPr>
        <p:spPr>
          <a:ln/>
        </p:spPr>
        <p:txBody>
          <a:bodyPr/>
          <a:lstStyle>
            <a:lvl1pPr>
              <a:defRPr/>
            </a:lvl1pPr>
          </a:lstStyle>
          <a:p>
            <a:pPr>
              <a:defRPr/>
            </a:pPr>
            <a:fld id="{CCD2B694-9B1F-4D3C-8B1A-9CDC94DC2269}" type="slidenum">
              <a:rPr lang="en-US" altLang="en-US"/>
              <a:pPr>
                <a:defRPr/>
              </a:pPr>
              <a:t>‹#›</a:t>
            </a:fld>
            <a:endParaRPr lang="en-US" altLang="en-US"/>
          </a:p>
        </p:txBody>
      </p:sp>
    </p:spTree>
    <p:extLst>
      <p:ext uri="{BB962C8B-B14F-4D97-AF65-F5344CB8AC3E}">
        <p14:creationId xmlns:p14="http://schemas.microsoft.com/office/powerpoint/2010/main" val="2464170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2D5C98-EA5F-4D51-A112-F6E42FB3F3C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81C19CA-0F59-4C66-A5DF-7A8233D4F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111C364-D3FE-4F1F-A6A2-66A0B14A7429}"/>
              </a:ext>
            </a:extLst>
          </p:cNvPr>
          <p:cNvSpPr>
            <a:spLocks noGrp="1" noChangeArrowheads="1"/>
          </p:cNvSpPr>
          <p:nvPr>
            <p:ph type="sldNum" sz="quarter" idx="12"/>
          </p:nvPr>
        </p:nvSpPr>
        <p:spPr>
          <a:ln/>
        </p:spPr>
        <p:txBody>
          <a:bodyPr/>
          <a:lstStyle>
            <a:lvl1pPr>
              <a:defRPr/>
            </a:lvl1pPr>
          </a:lstStyle>
          <a:p>
            <a:pPr>
              <a:defRPr/>
            </a:pPr>
            <a:fld id="{AA95FAC9-31A3-4664-90A5-3889C8A16AAC}" type="slidenum">
              <a:rPr lang="en-US" altLang="en-US"/>
              <a:pPr>
                <a:defRPr/>
              </a:pPr>
              <a:t>‹#›</a:t>
            </a:fld>
            <a:endParaRPr lang="en-US" altLang="en-US"/>
          </a:p>
        </p:txBody>
      </p:sp>
    </p:spTree>
    <p:extLst>
      <p:ext uri="{BB962C8B-B14F-4D97-AF65-F5344CB8AC3E}">
        <p14:creationId xmlns:p14="http://schemas.microsoft.com/office/powerpoint/2010/main" val="1216396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91653C-D843-4929-B462-777B11A6F6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A35ED6F-3265-41D4-B03E-1CA7E2E229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924F54A-AEBC-4EAE-94E4-9DA1C58151D6}"/>
              </a:ext>
            </a:extLst>
          </p:cNvPr>
          <p:cNvSpPr>
            <a:spLocks noGrp="1" noChangeArrowheads="1"/>
          </p:cNvSpPr>
          <p:nvPr>
            <p:ph type="sldNum" sz="quarter" idx="12"/>
          </p:nvPr>
        </p:nvSpPr>
        <p:spPr>
          <a:ln/>
        </p:spPr>
        <p:txBody>
          <a:bodyPr/>
          <a:lstStyle>
            <a:lvl1pPr>
              <a:defRPr/>
            </a:lvl1pPr>
          </a:lstStyle>
          <a:p>
            <a:pPr>
              <a:defRPr/>
            </a:pPr>
            <a:fld id="{80E04253-0D37-481E-9C57-56770A921C17}" type="slidenum">
              <a:rPr lang="en-US" altLang="en-US"/>
              <a:pPr>
                <a:defRPr/>
              </a:pPr>
              <a:t>‹#›</a:t>
            </a:fld>
            <a:endParaRPr lang="en-US" altLang="en-US"/>
          </a:p>
        </p:txBody>
      </p:sp>
    </p:spTree>
    <p:extLst>
      <p:ext uri="{BB962C8B-B14F-4D97-AF65-F5344CB8AC3E}">
        <p14:creationId xmlns:p14="http://schemas.microsoft.com/office/powerpoint/2010/main" val="165518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3477DFC9-D8DB-4A59-A795-F407EFEC02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152728-8A6C-4523-AD67-577A2A9810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D76113-A15F-45FC-806F-BD983A98F0ED}"/>
              </a:ext>
            </a:extLst>
          </p:cNvPr>
          <p:cNvSpPr>
            <a:spLocks noGrp="1" noChangeArrowheads="1"/>
          </p:cNvSpPr>
          <p:nvPr>
            <p:ph type="sldNum" sz="quarter" idx="12"/>
          </p:nvPr>
        </p:nvSpPr>
        <p:spPr>
          <a:ln/>
        </p:spPr>
        <p:txBody>
          <a:bodyPr/>
          <a:lstStyle>
            <a:lvl1pPr>
              <a:defRPr/>
            </a:lvl1pPr>
          </a:lstStyle>
          <a:p>
            <a:pPr>
              <a:defRPr/>
            </a:pPr>
            <a:fld id="{38A85878-9DCE-493D-B62B-9FE36978BD8B}" type="slidenum">
              <a:rPr lang="en-US" altLang="en-US"/>
              <a:pPr>
                <a:defRPr/>
              </a:pPr>
              <a:t>‹#›</a:t>
            </a:fld>
            <a:endParaRPr lang="en-US" altLang="en-US"/>
          </a:p>
        </p:txBody>
      </p:sp>
    </p:spTree>
    <p:extLst>
      <p:ext uri="{BB962C8B-B14F-4D97-AF65-F5344CB8AC3E}">
        <p14:creationId xmlns:p14="http://schemas.microsoft.com/office/powerpoint/2010/main" val="2993380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A868EDA6-CE55-46BA-BF50-DAC1C08ED6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E357B2-1EA7-4E4F-A7DB-C50A3A932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A41A81-DD38-491D-8C4A-7A87C24DEEF6}"/>
              </a:ext>
            </a:extLst>
          </p:cNvPr>
          <p:cNvSpPr>
            <a:spLocks noGrp="1" noChangeArrowheads="1"/>
          </p:cNvSpPr>
          <p:nvPr>
            <p:ph type="sldNum" sz="quarter" idx="12"/>
          </p:nvPr>
        </p:nvSpPr>
        <p:spPr>
          <a:ln/>
        </p:spPr>
        <p:txBody>
          <a:bodyPr/>
          <a:lstStyle>
            <a:lvl1pPr>
              <a:defRPr/>
            </a:lvl1pPr>
          </a:lstStyle>
          <a:p>
            <a:pPr>
              <a:defRPr/>
            </a:pPr>
            <a:fld id="{D8BA2011-C231-4540-B049-A24E525A28F6}" type="slidenum">
              <a:rPr lang="en-US" altLang="en-US"/>
              <a:pPr>
                <a:defRPr/>
              </a:pPr>
              <a:t>‹#›</a:t>
            </a:fld>
            <a:endParaRPr lang="en-US" altLang="en-US"/>
          </a:p>
        </p:txBody>
      </p:sp>
    </p:spTree>
    <p:extLst>
      <p:ext uri="{BB962C8B-B14F-4D97-AF65-F5344CB8AC3E}">
        <p14:creationId xmlns:p14="http://schemas.microsoft.com/office/powerpoint/2010/main" val="1892664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0510A9-27DC-43D6-A771-2DE37BD45A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AEDB5E-BFCC-413A-84C7-B67CF189E2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9EFFD9-530F-4186-B452-8E2A3C6427A0}"/>
              </a:ext>
            </a:extLst>
          </p:cNvPr>
          <p:cNvSpPr>
            <a:spLocks noGrp="1" noChangeArrowheads="1"/>
          </p:cNvSpPr>
          <p:nvPr>
            <p:ph type="sldNum" sz="quarter" idx="12"/>
          </p:nvPr>
        </p:nvSpPr>
        <p:spPr>
          <a:ln/>
        </p:spPr>
        <p:txBody>
          <a:bodyPr/>
          <a:lstStyle>
            <a:lvl1pPr>
              <a:defRPr/>
            </a:lvl1pPr>
          </a:lstStyle>
          <a:p>
            <a:pPr>
              <a:defRPr/>
            </a:pPr>
            <a:fld id="{0B2FAF50-3264-4BC1-AEB3-AE508723EEE7}" type="slidenum">
              <a:rPr lang="en-US" altLang="en-US"/>
              <a:pPr>
                <a:defRPr/>
              </a:pPr>
              <a:t>‹#›</a:t>
            </a:fld>
            <a:endParaRPr lang="en-US" altLang="en-US"/>
          </a:p>
        </p:txBody>
      </p:sp>
    </p:spTree>
    <p:extLst>
      <p:ext uri="{BB962C8B-B14F-4D97-AF65-F5344CB8AC3E}">
        <p14:creationId xmlns:p14="http://schemas.microsoft.com/office/powerpoint/2010/main" val="4117863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3A70C2-2C21-408C-884D-7D0B3F52A5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A5A173-71E6-41B8-B6EC-945528B3D6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07574F-497D-449B-B251-5A9C0B445B88}"/>
              </a:ext>
            </a:extLst>
          </p:cNvPr>
          <p:cNvSpPr>
            <a:spLocks noGrp="1" noChangeArrowheads="1"/>
          </p:cNvSpPr>
          <p:nvPr>
            <p:ph type="sldNum" sz="quarter" idx="12"/>
          </p:nvPr>
        </p:nvSpPr>
        <p:spPr>
          <a:ln/>
        </p:spPr>
        <p:txBody>
          <a:bodyPr/>
          <a:lstStyle>
            <a:lvl1pPr>
              <a:defRPr/>
            </a:lvl1pPr>
          </a:lstStyle>
          <a:p>
            <a:pPr>
              <a:defRPr/>
            </a:pPr>
            <a:fld id="{25B7B46A-BA21-4197-8238-2C4671BE9116}" type="slidenum">
              <a:rPr lang="en-US" altLang="en-US"/>
              <a:pPr>
                <a:defRPr/>
              </a:pPr>
              <a:t>‹#›</a:t>
            </a:fld>
            <a:endParaRPr lang="en-US" altLang="en-US"/>
          </a:p>
        </p:txBody>
      </p:sp>
    </p:spTree>
    <p:extLst>
      <p:ext uri="{BB962C8B-B14F-4D97-AF65-F5344CB8AC3E}">
        <p14:creationId xmlns:p14="http://schemas.microsoft.com/office/powerpoint/2010/main" val="76439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9/22/2021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8CADF9-E620-4991-80F3-67BAC34450D8}" type="datetimeFigureOut">
              <a:rPr lang="en-US" smtClean="0"/>
              <a:pPr/>
              <a:t>9/22/2021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E44B5A-7A40-40EE-A50E-42C662DAF8CF}" type="slidenum">
              <a:rPr lang="en-US" smtClean="0"/>
              <a:pPr/>
              <a:t>‹#›</a:t>
            </a:fld>
            <a:endParaRPr lang="en-US"/>
          </a:p>
        </p:txBody>
      </p:sp>
    </p:spTree>
    <p:extLst>
      <p:ext uri="{BB962C8B-B14F-4D97-AF65-F5344CB8AC3E}">
        <p14:creationId xmlns:p14="http://schemas.microsoft.com/office/powerpoint/2010/main" val="3568908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3E6E32-A03F-4A02-A71A-81E7E9AC9F41}"/>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76C4F8-066D-4BEC-92D4-BEA0C78469D6}"/>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6" name="Rectangle 4">
            <a:extLst>
              <a:ext uri="{FF2B5EF4-FFF2-40B4-BE49-F238E27FC236}">
                <a16:creationId xmlns:a16="http://schemas.microsoft.com/office/drawing/2014/main" id="{6C3B3B9F-3598-47DD-953C-02FE4583A87C}"/>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p>
        </p:txBody>
      </p:sp>
      <p:sp>
        <p:nvSpPr>
          <p:cNvPr id="18437" name="Rectangle 5">
            <a:extLst>
              <a:ext uri="{FF2B5EF4-FFF2-40B4-BE49-F238E27FC236}">
                <a16:creationId xmlns:a16="http://schemas.microsoft.com/office/drawing/2014/main" id="{BA2CCEDD-7391-4787-A50B-9B8903EDAB6F}"/>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p>
        </p:txBody>
      </p:sp>
      <p:sp>
        <p:nvSpPr>
          <p:cNvPr id="18438" name="Rectangle 6">
            <a:extLst>
              <a:ext uri="{FF2B5EF4-FFF2-40B4-BE49-F238E27FC236}">
                <a16:creationId xmlns:a16="http://schemas.microsoft.com/office/drawing/2014/main" id="{120EEB39-D3B2-4E6B-800D-CC7292E9EC5B}"/>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7B4B7D57-A08B-49A8-8342-FDFCC4FB55F6}" type="slidenum">
              <a:rPr lang="en-US" altLang="en-US"/>
              <a:pPr>
                <a:defRPr/>
              </a:pPr>
              <a:t>‹#›</a:t>
            </a:fld>
            <a:endParaRPr lang="en-US" altLang="en-US"/>
          </a:p>
        </p:txBody>
      </p:sp>
    </p:spTree>
    <p:extLst>
      <p:ext uri="{BB962C8B-B14F-4D97-AF65-F5344CB8AC3E}">
        <p14:creationId xmlns:p14="http://schemas.microsoft.com/office/powerpoint/2010/main" val="24116396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7.pn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6">
            <a:extLst>
              <a:ext uri="{FF2B5EF4-FFF2-40B4-BE49-F238E27FC236}">
                <a16:creationId xmlns:a16="http://schemas.microsoft.com/office/drawing/2014/main" id="{8468050B-B597-4EAE-A204-293AD579FCCE}"/>
              </a:ext>
            </a:extLst>
          </p:cNvPr>
          <p:cNvSpPr>
            <a:spLocks noChangeArrowheads="1" noChangeShapeType="1" noTextEdit="1"/>
          </p:cNvSpPr>
          <p:nvPr/>
        </p:nvSpPr>
        <p:spPr bwMode="auto">
          <a:xfrm>
            <a:off x="2743200" y="1828800"/>
            <a:ext cx="3486150" cy="514350"/>
          </a:xfrm>
          <a:prstGeom prst="rect">
            <a:avLst/>
          </a:prstGeom>
        </p:spPr>
        <p:txBody>
          <a:bodyPr wrap="none" fromWordArt="1">
            <a:prstTxWarp prst="textSlantUp">
              <a:avLst>
                <a:gd name="adj" fmla="val 0"/>
              </a:avLst>
            </a:prstTxWarp>
          </a:bodyPr>
          <a:lstStyle/>
          <a:p>
            <a:pPr algn="ctr" eaLnBrk="0" fontAlgn="base" hangingPunct="0">
              <a:spcBef>
                <a:spcPct val="0"/>
              </a:spcBef>
              <a:spcAft>
                <a:spcPct val="0"/>
              </a:spcAft>
            </a:pPr>
            <a:r>
              <a:rPr lang="en-US" sz="27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Phân môn: Luyện từ và câu</a:t>
            </a:r>
          </a:p>
        </p:txBody>
      </p:sp>
      <p:pic>
        <p:nvPicPr>
          <p:cNvPr id="3075" name="Picture 10" descr="POINSET2">
            <a:extLst>
              <a:ext uri="{FF2B5EF4-FFF2-40B4-BE49-F238E27FC236}">
                <a16:creationId xmlns:a16="http://schemas.microsoft.com/office/drawing/2014/main" id="{B0F50A98-71D0-4FC2-9B01-B60C4B3DD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29350" y="-114300"/>
            <a:ext cx="1657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POINSET2">
            <a:extLst>
              <a:ext uri="{FF2B5EF4-FFF2-40B4-BE49-F238E27FC236}">
                <a16:creationId xmlns:a16="http://schemas.microsoft.com/office/drawing/2014/main" id="{77FAA07D-0AD4-4430-AD81-6A7B15A5F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7716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POINSET2">
            <a:extLst>
              <a:ext uri="{FF2B5EF4-FFF2-40B4-BE49-F238E27FC236}">
                <a16:creationId xmlns:a16="http://schemas.microsoft.com/office/drawing/2014/main" id="{84A1874C-41C5-4998-8330-CFBF25738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286501" y="3371850"/>
            <a:ext cx="1718072" cy="176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descr="POINSET2">
            <a:extLst>
              <a:ext uri="{FF2B5EF4-FFF2-40B4-BE49-F238E27FC236}">
                <a16:creationId xmlns:a16="http://schemas.microsoft.com/office/drawing/2014/main" id="{267DD5C7-C2D7-4502-9FCF-339168E99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228725" y="3457575"/>
            <a:ext cx="1600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descr="j0236249">
            <a:extLst>
              <a:ext uri="{FF2B5EF4-FFF2-40B4-BE49-F238E27FC236}">
                <a16:creationId xmlns:a16="http://schemas.microsoft.com/office/drawing/2014/main" id="{6369A11E-2041-404E-974D-1CFE9AC6FA6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1200150"/>
            <a:ext cx="742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descr="j0236249">
            <a:extLst>
              <a:ext uri="{FF2B5EF4-FFF2-40B4-BE49-F238E27FC236}">
                <a16:creationId xmlns:a16="http://schemas.microsoft.com/office/drawing/2014/main" id="{9F553619-3789-4186-842A-A8470E45E25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857250"/>
            <a:ext cx="742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j0236249">
            <a:extLst>
              <a:ext uri="{FF2B5EF4-FFF2-40B4-BE49-F238E27FC236}">
                <a16:creationId xmlns:a16="http://schemas.microsoft.com/office/drawing/2014/main" id="{1E31519A-A625-4333-A23F-1B6D40AC05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275160"/>
            <a:ext cx="685800" cy="21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FEFBBA1D-931C-4E7C-A2EE-69EA104D6589}"/>
              </a:ext>
            </a:extLst>
          </p:cNvPr>
          <p:cNvSpPr txBox="1">
            <a:spLocks noChangeArrowheads="1"/>
          </p:cNvSpPr>
          <p:nvPr/>
        </p:nvSpPr>
        <p:spPr bwMode="auto">
          <a:xfrm>
            <a:off x="2628900" y="2633663"/>
            <a:ext cx="4800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None/>
            </a:pPr>
            <a:r>
              <a:rPr lang="en-US" altLang="en-US" sz="4050">
                <a:solidFill>
                  <a:srgbClr val="CC0099"/>
                </a:solidFill>
                <a:latin typeface="Times New Roman" panose="02020603050405020304" pitchFamily="18" charset="0"/>
              </a:rPr>
              <a:t>DẤU HAI CHẤM</a:t>
            </a:r>
          </a:p>
        </p:txBody>
      </p:sp>
      <p:sp>
        <p:nvSpPr>
          <p:cNvPr id="3083" name="TextBox 10">
            <a:extLst>
              <a:ext uri="{FF2B5EF4-FFF2-40B4-BE49-F238E27FC236}">
                <a16:creationId xmlns:a16="http://schemas.microsoft.com/office/drawing/2014/main" id="{FAF4C5FD-CEAF-45F4-957A-8C9B6C2B7CA5}"/>
              </a:ext>
            </a:extLst>
          </p:cNvPr>
          <p:cNvSpPr txBox="1">
            <a:spLocks noChangeArrowheads="1"/>
          </p:cNvSpPr>
          <p:nvPr/>
        </p:nvSpPr>
        <p:spPr bwMode="auto">
          <a:xfrm>
            <a:off x="1596629" y="685801"/>
            <a:ext cx="61793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1800" b="1">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fontAlgn="base">
              <a:spcBef>
                <a:spcPct val="0"/>
              </a:spcBef>
              <a:spcAft>
                <a:spcPct val="0"/>
              </a:spcAft>
              <a:buNone/>
            </a:pPr>
            <a:r>
              <a:rPr lang="en-US" altLang="en-US" sz="1800" b="1">
                <a:solidFill>
                  <a:srgbClr val="FF0000"/>
                </a:solidFill>
                <a:latin typeface="Times New Roman" panose="02020603050405020304" pitchFamily="18" charset="0"/>
                <a:cs typeface="Times New Roman" panose="02020603050405020304" pitchFamily="18" charset="0"/>
              </a:rPr>
              <a:t>TRƯỜNG TIỂU HỌC GIA THỤY</a:t>
            </a:r>
          </a:p>
        </p:txBody>
      </p:sp>
    </p:spTree>
  </p:cSld>
  <p:clrMapOvr>
    <a:masterClrMapping/>
  </p:clrMapOvr>
  <p:transition spd="slow" advTm="1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6" y="2024399"/>
            <a:ext cx="7576971" cy="309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850173" y="183502"/>
            <a:ext cx="7635832" cy="1930785"/>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Tôi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xoè</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a:t>
            </a:r>
            <a:r>
              <a:rPr lang="en-US" sz="2800" b="1" dirty="0">
                <a:latin typeface="Times New Roman" pitchFamily="18" charset="0"/>
                <a:cs typeface="Times New Roman" pitchFamily="18" charset="0"/>
              </a:rPr>
              <a:t>  : </a:t>
            </a:r>
          </a:p>
          <a:p>
            <a:pPr algn="just">
              <a:lnSpc>
                <a:spcPct val="150000"/>
              </a:lnSpc>
              <a:defRPr/>
            </a:pPr>
            <a:r>
              <a:rPr lang="vi-VN" sz="2800" b="1" dirty="0">
                <a:latin typeface="Times New Roman" pitchFamily="18" charset="0"/>
                <a:cs typeface="Times New Roman" pitchFamily="18" charset="0"/>
              </a:rPr>
              <a:t>- Em đừng sợ. Hãy trở về cùng với tôi đây. </a:t>
            </a:r>
          </a:p>
          <a:p>
            <a:pPr>
              <a:lnSpc>
                <a:spcPct val="150000"/>
              </a:lnSpc>
              <a:defRPr/>
            </a:pPr>
            <a:r>
              <a:rPr lang="en-US" sz="2800" dirty="0">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Tô</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Hoài</a:t>
            </a:r>
            <a:r>
              <a:rPr lang="en-US" sz="2800" i="1" dirty="0">
                <a:solidFill>
                  <a:srgbClr val="C00000"/>
                </a:solidFill>
                <a:latin typeface="Times New Roman" pitchFamily="18" charset="0"/>
                <a:cs typeface="Times New Roman" pitchFamily="18" charset="0"/>
              </a:rPr>
              <a:t> </a:t>
            </a:r>
            <a:endParaRPr lang="en-US" sz="3000" i="1" dirty="0">
              <a:solidFill>
                <a:srgbClr val="C00000"/>
              </a:solidFill>
              <a:latin typeface="Times New Roman" pitchFamily="18" charset="0"/>
              <a:cs typeface="Times New Roman" pitchFamily="18" charset="0"/>
            </a:endParaRP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6836080" y="318751"/>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b="1" dirty="0">
                <a:latin typeface="+mj-lt"/>
              </a:rPr>
              <a:t>Câu được trích phía sau dấu hai chấm mang ý nghĩa gì?</a:t>
            </a:r>
            <a:r>
              <a:rPr lang="vi-VN" sz="2400" b="1" dirty="0">
                <a:solidFill>
                  <a:srgbClr val="7030A0"/>
                </a:solidFill>
                <a:latin typeface="+mj-lt"/>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5698177" y="2751060"/>
            <a:ext cx="3053934" cy="579967"/>
          </a:xfrm>
          <a:prstGeom prst="rect">
            <a:avLst/>
          </a:prstGeom>
          <a:ln>
            <a:solidFill>
              <a:schemeClr val="tx1"/>
            </a:solidFill>
          </a:ln>
        </p:spPr>
        <p:txBody>
          <a:bodyPr wrap="square">
            <a:spAutoFit/>
          </a:bodyPr>
          <a:lstStyle/>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Lời nói của Nhà Trò</a:t>
            </a:r>
          </a:p>
        </p:txBody>
      </p:sp>
      <p:sp>
        <p:nvSpPr>
          <p:cNvPr id="10" name="Rectangle 9"/>
          <p:cNvSpPr/>
          <p:nvPr/>
        </p:nvSpPr>
        <p:spPr>
          <a:xfrm>
            <a:off x="5677018" y="3801693"/>
            <a:ext cx="3053934" cy="577850"/>
          </a:xfrm>
          <a:prstGeom prst="rect">
            <a:avLst/>
          </a:prstGeom>
          <a:ln>
            <a:solidFill>
              <a:schemeClr val="tx1"/>
            </a:solidFill>
          </a:ln>
        </p:spPr>
        <p:txBody>
          <a:bodyPr wrap="square">
            <a:spAutoFit/>
          </a:bodyPr>
          <a:lstStyle/>
          <a:p>
            <a:pPr algn="ctr">
              <a:lnSpc>
                <a:spcPct val="150000"/>
              </a:lnSpc>
            </a:pPr>
            <a:r>
              <a:rPr lang="vi-VN" sz="2400" b="1" dirty="0">
                <a:solidFill>
                  <a:srgbClr val="0070C0"/>
                </a:solidFill>
              </a:rPr>
              <a:t>Lời nói của Dế Mèn</a:t>
            </a:r>
            <a:endParaRPr lang="vi-VN" sz="2400" b="1" dirty="0">
              <a:solidFill>
                <a:srgbClr val="0070C0"/>
              </a:solidFill>
              <a:latin typeface="Arial" panose="020B0604020202020204" pitchFamily="34" charset="0"/>
              <a:cs typeface="Arial" panose="020B0604020202020204" pitchFamily="34" charset="0"/>
            </a:endParaRPr>
          </a:p>
        </p:txBody>
      </p:sp>
      <p:cxnSp>
        <p:nvCxnSpPr>
          <p:cNvPr id="4" name="Straight Arrow Connector 3"/>
          <p:cNvCxnSpPr>
            <a:cxnSpLocks/>
            <a:stCxn id="7" idx="3"/>
          </p:cNvCxnSpPr>
          <p:nvPr/>
        </p:nvCxnSpPr>
        <p:spPr>
          <a:xfrm>
            <a:off x="4934195" y="3626815"/>
            <a:ext cx="742823"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3965"/>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0070C0"/>
                </a:solidFill>
                <a:latin typeface="Times New Roman" panose="02020603050405020304" pitchFamily="18" charset="0"/>
                <a:cs typeface="Times New Roman" panose="02020603050405020304" pitchFamily="18" charset="0"/>
              </a:rPr>
              <a:t>Dấu hai chấm: </a:t>
            </a:r>
            <a:r>
              <a:rPr lang="vi-VN" sz="2400" b="1" dirty="0">
                <a:solidFill>
                  <a:srgbClr val="7030A0"/>
                </a:solidFill>
                <a:latin typeface="Times New Roman" panose="02020603050405020304" pitchFamily="18" charset="0"/>
                <a:cs typeface="Times New Roman" panose="02020603050405020304" pitchFamily="18" charset="0"/>
              </a:rPr>
              <a:t>báo hiệu bộ phận đứng sau là lời nói của nhân vật, dùng </a:t>
            </a:r>
            <a:r>
              <a:rPr lang="vi-VN" sz="2400" b="1" i="1" dirty="0">
                <a:solidFill>
                  <a:srgbClr val="7030A0"/>
                </a:solidFill>
                <a:latin typeface="Times New Roman" panose="02020603050405020304" pitchFamily="18" charset="0"/>
                <a:cs typeface="Times New Roman" panose="02020603050405020304" pitchFamily="18" charset="0"/>
              </a:rPr>
              <a:t>phối hợp </a:t>
            </a:r>
            <a:r>
              <a:rPr lang="vi-VN" sz="2400" b="1" dirty="0">
                <a:solidFill>
                  <a:srgbClr val="7030A0"/>
                </a:solidFill>
                <a:latin typeface="Times New Roman" panose="02020603050405020304" pitchFamily="18" charset="0"/>
                <a:cs typeface="Times New Roman" panose="02020603050405020304" pitchFamily="18" charset="0"/>
              </a:rPr>
              <a:t>với </a:t>
            </a:r>
            <a:r>
              <a:rPr lang="vi-VN" sz="2400" b="1" dirty="0">
                <a:solidFill>
                  <a:srgbClr val="FF0000"/>
                </a:solidFill>
                <a:latin typeface="Times New Roman" panose="02020603050405020304" pitchFamily="18" charset="0"/>
                <a:cs typeface="Times New Roman" panose="02020603050405020304" pitchFamily="18" charset="0"/>
              </a:rPr>
              <a:t>dấu gạch đầu dòng</a:t>
            </a:r>
            <a:r>
              <a:rPr lang="vi-VN" sz="2400" b="1" dirty="0">
                <a:solidFill>
                  <a:srgbClr val="7030A0"/>
                </a:solidFill>
                <a:latin typeface="Times New Roman" panose="02020603050405020304" pitchFamily="18" charset="0"/>
                <a:cs typeface="Times New Roman" panose="02020603050405020304" pitchFamily="18" charset="0"/>
              </a:rPr>
              <a:t>.</a:t>
            </a:r>
          </a:p>
        </p:txBody>
      </p:sp>
      <p:sp>
        <p:nvSpPr>
          <p:cNvPr id="12" name="Right Arrow 11"/>
          <p:cNvSpPr/>
          <p:nvPr/>
        </p:nvSpPr>
        <p:spPr>
          <a:xfrm>
            <a:off x="451262" y="3129093"/>
            <a:ext cx="807522" cy="2936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latin typeface="Times New Roman" panose="02020603050405020304" pitchFamily="18" charset="0"/>
              <a:cs typeface="Times New Roman" panose="02020603050405020304" pitchFamily="18" charset="0"/>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a:t>
            </a:r>
            <a:r>
              <a:rPr lang="vi-VN" sz="2400" dirty="0">
                <a:latin typeface="+mj-lt"/>
              </a:rPr>
              <a:t>Bà thương không muốn bán </a:t>
            </a:r>
          </a:p>
          <a:p>
            <a:pPr>
              <a:defRPr/>
            </a:pPr>
            <a:r>
              <a:rPr lang="en-US" sz="2400" dirty="0">
                <a:latin typeface="+mj-lt"/>
                <a:cs typeface="Times New Roman" pitchFamily="18" charset="0"/>
              </a:rPr>
              <a:t>      </a:t>
            </a:r>
            <a:r>
              <a:rPr lang="en-US" sz="2400" dirty="0" err="1">
                <a:latin typeface="Times New Roman" panose="02020603050405020304" pitchFamily="18" charset="0"/>
                <a:cs typeface="Times New Roman" panose="02020603050405020304" pitchFamily="18" charset="0"/>
              </a:rPr>
              <a:t>Bèn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chum.</a:t>
            </a:r>
          </a:p>
          <a:p>
            <a:pPr>
              <a:defRPr/>
            </a:pPr>
            <a:endParaRPr lang="en-US" sz="2400" dirty="0">
              <a:latin typeface="+mj-lt"/>
            </a:endParaRPr>
          </a:p>
          <a:p>
            <a:pPr>
              <a:defRPr/>
            </a:pPr>
            <a:r>
              <a:rPr lang="vi-VN" sz="2400" dirty="0">
                <a:latin typeface="+mj-lt"/>
                <a:cs typeface="Times New Roman" pitchFamily="18" charset="0"/>
              </a:rPr>
              <a:t>     </a:t>
            </a:r>
            <a:r>
              <a:rPr lang="en-US" sz="2400" dirty="0">
                <a:latin typeface="+mj-lt"/>
                <a:cs typeface="Times New Roman" pitchFamily="18" charset="0"/>
              </a:rPr>
              <a:t> </a:t>
            </a:r>
            <a:r>
              <a:rPr lang="vi-VN" sz="2400" dirty="0">
                <a:latin typeface="+mj-lt"/>
                <a:cs typeface="Times New Roman" pitchFamily="18" charset="0"/>
              </a:rPr>
              <a:t>Rồi bà lại đi làm </a:t>
            </a:r>
          </a:p>
          <a:p>
            <a:pPr>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  :</a:t>
            </a:r>
          </a:p>
          <a:p>
            <a:pPr>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p>
          <a:p>
            <a:pPr>
              <a:defRPr/>
            </a:pPr>
            <a:r>
              <a:rPr lang="vi-VN" sz="2400" dirty="0">
                <a:latin typeface="+mj-lt"/>
                <a:cs typeface="Times New Roman" pitchFamily="18" charset="0"/>
              </a:rPr>
              <a:t>     </a:t>
            </a:r>
            <a:r>
              <a:rPr lang="en-US" sz="2400" dirty="0">
                <a:latin typeface="+mj-lt"/>
                <a:cs typeface="Times New Roman" pitchFamily="18" charset="0"/>
              </a:rPr>
              <a:t> </a:t>
            </a:r>
            <a:r>
              <a:rPr lang="vi-VN" sz="2400" dirty="0">
                <a:latin typeface="+mj-lt"/>
                <a:cs typeface="Times New Roman" pitchFamily="18" charset="0"/>
              </a:rPr>
              <a:t>Đàn lợn đã được ăn </a:t>
            </a:r>
          </a:p>
          <a:p>
            <a:pPr>
              <a:defRPr/>
            </a:pPr>
            <a:r>
              <a:rPr lang="vi-VN" sz="2400" dirty="0">
                <a:latin typeface="+mj-lt"/>
                <a:cs typeface="Times New Roman" pitchFamily="18" charset="0"/>
              </a:rPr>
              <a:t>     </a:t>
            </a:r>
            <a:r>
              <a:rPr lang="en-US" sz="2400" dirty="0">
                <a:latin typeface="+mj-lt"/>
                <a:cs typeface="Times New Roman" pitchFamily="18" charset="0"/>
              </a:rPr>
              <a:t> </a:t>
            </a:r>
            <a:r>
              <a:rPr lang="vi-VN" sz="2400" dirty="0">
                <a:latin typeface="+mj-lt"/>
                <a:cs typeface="Times New Roman" pitchFamily="18" charset="0"/>
              </a:rPr>
              <a:t>Cơm nước nấu tinh tươm</a:t>
            </a:r>
          </a:p>
          <a:p>
            <a:pPr>
              <a:defRPr/>
            </a:pPr>
            <a:r>
              <a:rPr lang="vi-VN" sz="2400" dirty="0">
                <a:latin typeface="+mj-lt"/>
                <a:cs typeface="Times New Roman" pitchFamily="18" charset="0"/>
              </a:rPr>
              <a:t>    </a:t>
            </a:r>
            <a:r>
              <a:rPr lang="en-US" sz="2400" dirty="0">
                <a:latin typeface="+mj-lt"/>
                <a:cs typeface="Times New Roman" pitchFamily="18" charset="0"/>
              </a:rPr>
              <a:t> </a:t>
            </a:r>
            <a:r>
              <a:rPr lang="vi-VN" sz="2400" dirty="0">
                <a:latin typeface="+mj-lt"/>
                <a:cs typeface="Times New Roman" pitchFamily="18" charset="0"/>
              </a:rPr>
              <a:t> Vườn rau tươi sạch cỏ</a:t>
            </a:r>
            <a:r>
              <a:rPr lang="en-US" sz="2400" dirty="0">
                <a:latin typeface="+mj-lt"/>
                <a:cs typeface="Times New Roman" pitchFamily="18" charset="0"/>
              </a:rPr>
              <a:t>.</a:t>
            </a:r>
            <a:endParaRPr lang="vi-VN" sz="2400" dirty="0">
              <a:latin typeface="+mj-lt"/>
              <a:cs typeface="Times New Roman" pitchFamily="18" charset="0"/>
            </a:endParaRPr>
          </a:p>
          <a:p>
            <a:pPr>
              <a:defRPr/>
            </a:pPr>
            <a:r>
              <a:rPr lang="en-US" sz="2400" i="1" dirty="0">
                <a:solidFill>
                  <a:srgbClr val="0070C0"/>
                </a:solidFill>
                <a:latin typeface="+mj-lt"/>
                <a:cs typeface="Times New Roman"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Phan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Thị</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Thanh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Nhàn</a:t>
            </a:r>
            <a:r>
              <a:rPr lang="en-US" sz="2400" i="1" dirty="0">
                <a:solidFill>
                  <a:srgbClr val="0070C0"/>
                </a:solidFill>
                <a:latin typeface="Times New Roman" panose="02020603050405020304" pitchFamily="18" charset="0"/>
                <a:cs typeface="Times New Roman" panose="02020603050405020304" pitchFamily="18" charset="0"/>
              </a:rPr>
              <a:t> </a:t>
            </a:r>
          </a:p>
        </p:txBody>
      </p:sp>
      <p:sp>
        <p:nvSpPr>
          <p:cNvPr id="5" name="Oval 4"/>
          <p:cNvSpPr/>
          <p:nvPr/>
        </p:nvSpPr>
        <p:spPr>
          <a:xfrm>
            <a:off x="3294838" y="221503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Times New Roman" panose="02020603050405020304" pitchFamily="18" charset="0"/>
                <a:cs typeface="Times New Roman" panose="02020603050405020304" pitchFamily="18" charset="0"/>
              </a:rPr>
              <a:t>c)  Bà thương không muốn bán </a:t>
            </a:r>
          </a:p>
          <a:p>
            <a:pPr>
              <a:defRPr/>
            </a:pP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Bèn</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thả</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vào</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trong</a:t>
            </a:r>
            <a:r>
              <a:rPr lang="en-US" sz="2000" b="1" dirty="0">
                <a:latin typeface="Times New Roman" panose="02020603050405020304" pitchFamily="18" charset="0"/>
                <a:cs typeface="Times New Roman" pitchFamily="18" charset="0"/>
              </a:rPr>
              <a:t> chum.</a:t>
            </a:r>
          </a:p>
          <a:p>
            <a:pPr>
              <a:defRPr/>
            </a:pPr>
            <a:endParaRPr lang="en-US" sz="2000" b="1" dirty="0">
              <a:latin typeface="Times New Roman" panose="02020603050405020304" pitchFamily="18" charset="0"/>
              <a:cs typeface="Times New Roman" pitchFamily="18" charset="0"/>
            </a:endParaRPr>
          </a:p>
          <a:p>
            <a:pPr>
              <a:defRPr/>
            </a:pPr>
            <a:r>
              <a:rPr lang="vi-VN" sz="2000" b="1" dirty="0">
                <a:latin typeface="Times New Roman" panose="02020603050405020304" pitchFamily="18" charset="0"/>
                <a:cs typeface="Times New Roman" pitchFamily="18" charset="0"/>
              </a:rPr>
              <a:t>     </a:t>
            </a:r>
            <a:r>
              <a:rPr lang="en-US" sz="2000" b="1" dirty="0">
                <a:latin typeface="Times New Roman" panose="02020603050405020304" pitchFamily="18" charset="0"/>
                <a:cs typeface="Times New Roman" pitchFamily="18" charset="0"/>
              </a:rPr>
              <a:t> </a:t>
            </a:r>
            <a:r>
              <a:rPr lang="vi-VN" sz="2000" b="1" dirty="0">
                <a:latin typeface="Times New Roman" panose="02020603050405020304" pitchFamily="18" charset="0"/>
                <a:cs typeface="Times New Roman" pitchFamily="18" charset="0"/>
              </a:rPr>
              <a:t>Rồi bà lại đi làm </a:t>
            </a:r>
          </a:p>
          <a:p>
            <a:pPr>
              <a:defRPr/>
            </a:pP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Đến</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khi</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về</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thấy</a:t>
            </a:r>
            <a:r>
              <a:rPr lang="en-US" sz="2000" b="1" dirty="0">
                <a:latin typeface="Times New Roman" panose="02020603050405020304" pitchFamily="18" charset="0"/>
                <a:cs typeface="Times New Roman" pitchFamily="18" charset="0"/>
              </a:rPr>
              <a:t> </a:t>
            </a:r>
            <a:r>
              <a:rPr lang="en-US" sz="2000" b="1" dirty="0" err="1">
                <a:solidFill>
                  <a:srgbClr val="FF0000"/>
                </a:solidFill>
                <a:latin typeface="Times New Roman" panose="02020603050405020304" pitchFamily="18" charset="0"/>
                <a:cs typeface="Times New Roman" pitchFamily="18" charset="0"/>
              </a:rPr>
              <a:t>lạ</a:t>
            </a:r>
            <a:r>
              <a:rPr lang="en-US" sz="2000" b="1" dirty="0">
                <a:latin typeface="Times New Roman" panose="02020603050405020304" pitchFamily="18" charset="0"/>
                <a:cs typeface="Times New Roman" pitchFamily="18" charset="0"/>
              </a:rPr>
              <a:t>  :</a:t>
            </a:r>
          </a:p>
          <a:p>
            <a:pPr>
              <a:defRPr/>
            </a:pP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Sân</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nhà</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sao</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sạch</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quá</a:t>
            </a:r>
            <a:r>
              <a:rPr lang="en-US" sz="2000" b="1" dirty="0">
                <a:latin typeface="Times New Roman" panose="02020603050405020304" pitchFamily="18" charset="0"/>
                <a:cs typeface="Times New Roman" pitchFamily="18" charset="0"/>
              </a:rPr>
              <a:t> </a:t>
            </a:r>
          </a:p>
          <a:p>
            <a:pPr>
              <a:defRPr/>
            </a:pPr>
            <a:r>
              <a:rPr lang="vi-VN" sz="2000" b="1" dirty="0">
                <a:latin typeface="Times New Roman" panose="02020603050405020304" pitchFamily="18" charset="0"/>
                <a:cs typeface="Times New Roman" pitchFamily="18" charset="0"/>
              </a:rPr>
              <a:t>     </a:t>
            </a:r>
            <a:r>
              <a:rPr lang="en-US" sz="2000" b="1" dirty="0">
                <a:latin typeface="Times New Roman" panose="02020603050405020304"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anose="02020603050405020304"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anose="02020603050405020304" pitchFamily="18" charset="0"/>
                <a:cs typeface="Times New Roman" pitchFamily="18" charset="0"/>
              </a:rPr>
              <a:t> </a:t>
            </a:r>
            <a:r>
              <a:rPr lang="vi-VN" sz="2000" b="1" dirty="0">
                <a:latin typeface="Times New Roman" panose="02020603050405020304" pitchFamily="18" charset="0"/>
                <a:cs typeface="Times New Roman" pitchFamily="18" charset="0"/>
              </a:rPr>
              <a:t> Vườn rau tươi sạch cỏ</a:t>
            </a:r>
            <a:r>
              <a:rPr lang="en-US" sz="2000" b="1" dirty="0">
                <a:latin typeface="Times New Roman" panose="02020603050405020304" pitchFamily="18" charset="0"/>
                <a:cs typeface="Times New Roman" pitchFamily="18" charset="0"/>
              </a:rPr>
              <a:t>.</a:t>
            </a:r>
            <a:endParaRPr lang="vi-VN" sz="2000" b="1" dirty="0">
              <a:solidFill>
                <a:schemeClr val="accent6"/>
              </a:solidFill>
              <a:latin typeface="Times New Roman" panose="02020603050405020304" pitchFamily="18" charset="0"/>
              <a:cs typeface="Times New Roman" pitchFamily="18" charset="0"/>
            </a:endParaRPr>
          </a:p>
          <a:p>
            <a:pPr>
              <a:defRPr/>
            </a:pPr>
            <a:r>
              <a:rPr lang="en-US" sz="2000" i="1" dirty="0">
                <a:solidFill>
                  <a:srgbClr val="0070C0"/>
                </a:solidFill>
                <a:latin typeface="Times New Roman" panose="02020603050405020304" pitchFamily="18" charset="0"/>
                <a:cs typeface="Times New Roman" pitchFamily="18" charset="0"/>
              </a:rPr>
              <a:t>                  Phan </a:t>
            </a:r>
            <a:r>
              <a:rPr lang="en-US" sz="2000" i="1" dirty="0" err="1">
                <a:solidFill>
                  <a:srgbClr val="0070C0"/>
                </a:solidFill>
                <a:latin typeface="Times New Roman" panose="02020603050405020304" pitchFamily="18" charset="0"/>
                <a:cs typeface="Times New Roman" pitchFamily="18" charset="0"/>
              </a:rPr>
              <a:t>Thị</a:t>
            </a:r>
            <a:r>
              <a:rPr lang="en-US" sz="2000" i="1" dirty="0">
                <a:solidFill>
                  <a:srgbClr val="0070C0"/>
                </a:solidFill>
                <a:latin typeface="Times New Roman" panose="02020603050405020304" pitchFamily="18" charset="0"/>
                <a:cs typeface="Times New Roman" pitchFamily="18" charset="0"/>
              </a:rPr>
              <a:t> Thanh </a:t>
            </a:r>
            <a:r>
              <a:rPr lang="en-US" sz="2000" i="1" dirty="0" err="1">
                <a:solidFill>
                  <a:srgbClr val="0070C0"/>
                </a:solidFill>
                <a:latin typeface="Times New Roman" panose="02020603050405020304" pitchFamily="18" charset="0"/>
                <a:cs typeface="Times New Roman" pitchFamily="18" charset="0"/>
              </a:rPr>
              <a:t>Nhàn</a:t>
            </a:r>
            <a:r>
              <a:rPr lang="en-US" sz="2000" i="1" dirty="0">
                <a:solidFill>
                  <a:srgbClr val="0070C0"/>
                </a:solidFill>
                <a:latin typeface="Times New Roman" panose="02020603050405020304"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a:t>
            </a:r>
            <a:r>
              <a:rPr lang="vi-VN" sz="2400" b="1" dirty="0">
                <a:solidFill>
                  <a:srgbClr val="C00000"/>
                </a:solidFill>
                <a:latin typeface="Times New Roman" panose="02020603050405020304" pitchFamily="18" charset="0"/>
                <a:cs typeface="Times New Roman" panose="02020603050405020304" pitchFamily="18" charset="0"/>
              </a:rPr>
              <a:t>Đằng sau dấu hai chấm là phần liệt kê những điều lạ gì diễn ra trong nhà bà cụ?</a:t>
            </a:r>
          </a:p>
          <a:p>
            <a:pPr algn="just">
              <a:lnSpc>
                <a:spcPct val="120000"/>
              </a:lnSpc>
            </a:pPr>
            <a:r>
              <a:rPr lang="vi-VN" sz="2400" b="1" dirty="0">
                <a:solidFill>
                  <a:srgbClr val="002060"/>
                </a:solidFill>
                <a:latin typeface="Times New Roman" panose="02020603050405020304" pitchFamily="18" charset="0"/>
                <a:cs typeface="Times New Roman" panose="02020603050405020304" pitchFamily="18" charset="0"/>
              </a:rPr>
              <a:t>1. Bà lại đi làm.</a:t>
            </a:r>
          </a:p>
          <a:p>
            <a:pPr algn="just">
              <a:lnSpc>
                <a:spcPct val="120000"/>
              </a:lnSpc>
            </a:pPr>
            <a:r>
              <a:rPr lang="vi-VN" sz="2400" b="1" dirty="0">
                <a:solidFill>
                  <a:srgbClr val="002060"/>
                </a:solidFill>
                <a:latin typeface="Times New Roman" panose="02020603050405020304" pitchFamily="18" charset="0"/>
                <a:cs typeface="Times New Roman" panose="02020603050405020304" pitchFamily="18" charset="0"/>
              </a:rPr>
              <a:t>2. Cơm nước tinh tươm.</a:t>
            </a:r>
          </a:p>
          <a:p>
            <a:pPr algn="just">
              <a:lnSpc>
                <a:spcPct val="120000"/>
              </a:lnSpc>
            </a:pPr>
            <a:r>
              <a:rPr lang="vi-VN" sz="2400" b="1" dirty="0">
                <a:solidFill>
                  <a:srgbClr val="002060"/>
                </a:solidFill>
                <a:latin typeface="Times New Roman" panose="02020603050405020304" pitchFamily="18" charset="0"/>
                <a:cs typeface="Times New Roman" panose="02020603050405020304" pitchFamily="18" charset="0"/>
              </a:rPr>
              <a:t>3. Sân nhà sạch.</a:t>
            </a:r>
          </a:p>
          <a:p>
            <a:pPr algn="just">
              <a:lnSpc>
                <a:spcPct val="120000"/>
              </a:lnSpc>
            </a:pPr>
            <a:r>
              <a:rPr lang="vi-VN" sz="2400" b="1" dirty="0">
                <a:solidFill>
                  <a:srgbClr val="002060"/>
                </a:solidFill>
                <a:latin typeface="Times New Roman" panose="02020603050405020304" pitchFamily="18" charset="0"/>
                <a:cs typeface="Times New Roman" panose="02020603050405020304" pitchFamily="18" charset="0"/>
              </a:rPr>
              <a:t>4. Con ốc được thả vào chum.</a:t>
            </a:r>
          </a:p>
          <a:p>
            <a:pPr algn="just">
              <a:lnSpc>
                <a:spcPct val="120000"/>
              </a:lnSpc>
            </a:pPr>
            <a:r>
              <a:rPr lang="vi-VN" sz="2400" b="1" dirty="0">
                <a:solidFill>
                  <a:srgbClr val="002060"/>
                </a:solidFill>
                <a:latin typeface="Times New Roman" panose="02020603050405020304" pitchFamily="18" charset="0"/>
                <a:cs typeface="Times New Roman" panose="02020603050405020304" pitchFamily="18" charset="0"/>
              </a:rPr>
              <a:t>5. Vườn rau sạch cỏ.</a:t>
            </a:r>
          </a:p>
          <a:p>
            <a:pPr algn="just">
              <a:lnSpc>
                <a:spcPct val="120000"/>
              </a:lnSpc>
            </a:pPr>
            <a:r>
              <a:rPr lang="vi-VN" sz="2400" b="1" dirty="0">
                <a:solidFill>
                  <a:srgbClr val="002060"/>
                </a:solidFill>
                <a:latin typeface="Times New Roman" panose="02020603050405020304" pitchFamily="18" charset="0"/>
                <a:cs typeface="Times New Roman" panose="02020603050405020304" pitchFamily="18" charset="0"/>
              </a:rPr>
              <a:t>6. Đàn lợn được ăn.</a:t>
            </a:r>
          </a:p>
          <a:p>
            <a:pPr algn="just">
              <a:lnSpc>
                <a:spcPct val="120000"/>
              </a:lnSpc>
            </a:pPr>
            <a:r>
              <a:rPr lang="vi-VN" sz="2400" b="1" dirty="0">
                <a:solidFill>
                  <a:srgbClr val="002060"/>
                </a:solidFill>
                <a:latin typeface="Times New Roman" panose="02020603050405020304" pitchFamily="18" charset="0"/>
                <a:cs typeface="Times New Roman" panose="02020603050405020304" pitchFamily="18" charset="0"/>
              </a:rPr>
              <a:t>7. Bà 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69303" y="339843"/>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Times New Roman" panose="02020603050405020304" pitchFamily="18" charset="0"/>
                <a:cs typeface="Times New Roman" panose="02020603050405020304" pitchFamily="18" charset="0"/>
              </a:rPr>
              <a:t>c)  Bà thương không muốn bán </a:t>
            </a:r>
          </a:p>
          <a:p>
            <a:pPr>
              <a:defRPr/>
            </a:pP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Bèn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thả</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vào</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trong</a:t>
            </a:r>
            <a:r>
              <a:rPr lang="en-US" sz="2400" b="1" dirty="0">
                <a:latin typeface="Times New Roman" panose="02020603050405020304" pitchFamily="18" charset="0"/>
                <a:cs typeface="Times New Roman" pitchFamily="18" charset="0"/>
              </a:rPr>
              <a:t> chum.</a:t>
            </a:r>
          </a:p>
          <a:p>
            <a:pPr>
              <a:defRPr/>
            </a:pPr>
            <a:endParaRPr lang="en-US" sz="2400" b="1" dirty="0">
              <a:latin typeface="Times New Roman" panose="02020603050405020304" pitchFamily="18" charset="0"/>
              <a:cs typeface="Times New Roman" pitchFamily="18" charset="0"/>
            </a:endParaRPr>
          </a:p>
          <a:p>
            <a:pPr>
              <a:defRPr/>
            </a:pPr>
            <a:r>
              <a:rPr lang="vi-VN" sz="2400" b="1" dirty="0">
                <a:latin typeface="Times New Roman" panose="02020603050405020304" pitchFamily="18" charset="0"/>
                <a:cs typeface="Times New Roman" pitchFamily="18" charset="0"/>
              </a:rPr>
              <a:t>     </a:t>
            </a:r>
            <a:r>
              <a:rPr lang="en-US" sz="2400" b="1" dirty="0">
                <a:latin typeface="Times New Roman" panose="02020603050405020304" pitchFamily="18" charset="0"/>
                <a:cs typeface="Times New Roman" pitchFamily="18" charset="0"/>
              </a:rPr>
              <a:t> </a:t>
            </a:r>
            <a:r>
              <a:rPr lang="vi-VN" sz="2400" b="1" dirty="0">
                <a:latin typeface="Times New Roman" panose="02020603050405020304" pitchFamily="18" charset="0"/>
                <a:cs typeface="Times New Roman" pitchFamily="18" charset="0"/>
              </a:rPr>
              <a:t>Rồi bà lại đi làm </a:t>
            </a:r>
          </a:p>
          <a:p>
            <a:pPr>
              <a:defRPr/>
            </a:pP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Đến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khi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về</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thấy</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lạ</a:t>
            </a:r>
            <a:r>
              <a:rPr lang="en-US" sz="2400" b="1" dirty="0">
                <a:latin typeface="Times New Roman" panose="02020603050405020304" pitchFamily="18" charset="0"/>
                <a:cs typeface="Times New Roman" pitchFamily="18" charset="0"/>
              </a:rPr>
              <a:t>  :</a:t>
            </a:r>
          </a:p>
          <a:p>
            <a:pPr>
              <a:defRPr/>
            </a:pPr>
            <a:r>
              <a:rPr lang="en-US" sz="2400" b="1" dirty="0">
                <a:latin typeface="Times New Roman" panose="02020603050405020304" pitchFamily="18" charset="0"/>
                <a:cs typeface="Times New Roman" pitchFamily="18" charset="0"/>
              </a:rPr>
              <a:t>      </a:t>
            </a:r>
            <a:r>
              <a:rPr lang="en-US" sz="2400" b="1" u="sng" dirty="0" err="1">
                <a:latin typeface="Times New Roman" panose="02020603050405020304" pitchFamily="18" charset="0"/>
                <a:cs typeface="Times New Roman" pitchFamily="18" charset="0"/>
              </a:rPr>
              <a:t>Sân</a:t>
            </a:r>
            <a:r>
              <a:rPr lang="en-US" sz="2400" b="1" u="sng" dirty="0">
                <a:latin typeface="Times New Roman" panose="02020603050405020304" pitchFamily="18" charset="0"/>
                <a:cs typeface="Times New Roman" pitchFamily="18" charset="0"/>
              </a:rPr>
              <a:t> </a:t>
            </a:r>
            <a:r>
              <a:rPr lang="en-US" sz="2400" b="1" u="sng" dirty="0" err="1">
                <a:latin typeface="Times New Roman" panose="02020603050405020304" pitchFamily="18" charset="0"/>
                <a:cs typeface="Times New Roman" pitchFamily="18" charset="0"/>
              </a:rPr>
              <a:t>nhà</a:t>
            </a:r>
            <a:r>
              <a:rPr lang="en-US" sz="2400" b="1" u="sng" dirty="0">
                <a:latin typeface="Times New Roman" panose="02020603050405020304" pitchFamily="18" charset="0"/>
                <a:cs typeface="Times New Roman" pitchFamily="18" charset="0"/>
              </a:rPr>
              <a:t> </a:t>
            </a:r>
            <a:r>
              <a:rPr lang="en-US" sz="2400" b="1" u="sng" dirty="0" err="1">
                <a:latin typeface="Times New Roman" panose="02020603050405020304" pitchFamily="18" charset="0"/>
                <a:cs typeface="Times New Roman" pitchFamily="18" charset="0"/>
              </a:rPr>
              <a:t>sao</a:t>
            </a:r>
            <a:r>
              <a:rPr lang="en-US" sz="2400" b="1" u="sng" dirty="0">
                <a:latin typeface="Times New Roman" panose="02020603050405020304" pitchFamily="18" charset="0"/>
                <a:cs typeface="Times New Roman" pitchFamily="18" charset="0"/>
              </a:rPr>
              <a:t> </a:t>
            </a:r>
            <a:r>
              <a:rPr lang="en-US" sz="2400" b="1" u="sng" dirty="0" err="1">
                <a:latin typeface="Times New Roman" panose="02020603050405020304" pitchFamily="18" charset="0"/>
                <a:cs typeface="Times New Roman" pitchFamily="18" charset="0"/>
              </a:rPr>
              <a:t>sạch</a:t>
            </a:r>
            <a:r>
              <a:rPr lang="en-US" sz="2400" b="1" u="sng" dirty="0">
                <a:latin typeface="Times New Roman" panose="02020603050405020304" pitchFamily="18" charset="0"/>
                <a:cs typeface="Times New Roman" pitchFamily="18" charset="0"/>
              </a:rPr>
              <a:t> </a:t>
            </a:r>
            <a:r>
              <a:rPr lang="en-US" sz="2400" b="1" u="sng" dirty="0" err="1">
                <a:latin typeface="Times New Roman" panose="02020603050405020304" pitchFamily="18" charset="0"/>
                <a:cs typeface="Times New Roman" pitchFamily="18" charset="0"/>
              </a:rPr>
              <a:t>quá</a:t>
            </a:r>
            <a:r>
              <a:rPr lang="en-US" sz="2400" b="1" u="sng" dirty="0">
                <a:latin typeface="Times New Roman" panose="02020603050405020304" pitchFamily="18" charset="0"/>
                <a:cs typeface="Times New Roman" pitchFamily="18" charset="0"/>
              </a:rPr>
              <a:t> </a:t>
            </a:r>
          </a:p>
          <a:p>
            <a:pPr>
              <a:defRPr/>
            </a:pPr>
            <a:r>
              <a:rPr lang="vi-VN" sz="2400" b="1" dirty="0">
                <a:latin typeface="Times New Roman" panose="02020603050405020304" pitchFamily="18" charset="0"/>
                <a:cs typeface="Times New Roman" pitchFamily="18" charset="0"/>
              </a:rPr>
              <a:t>     </a:t>
            </a:r>
            <a:r>
              <a:rPr lang="en-US" sz="2400" b="1" dirty="0">
                <a:latin typeface="Times New Roman" panose="02020603050405020304" pitchFamily="18" charset="0"/>
                <a:cs typeface="Times New Roman" pitchFamily="18" charset="0"/>
              </a:rPr>
              <a:t> </a:t>
            </a:r>
            <a:r>
              <a:rPr lang="vi-VN" sz="2400" b="1" u="sng" dirty="0">
                <a:latin typeface="Times New Roman" panose="02020603050405020304" pitchFamily="18" charset="0"/>
                <a:cs typeface="Times New Roman" pitchFamily="18" charset="0"/>
              </a:rPr>
              <a:t>Đàn lợn đã được ăn </a:t>
            </a:r>
          </a:p>
          <a:p>
            <a:pPr>
              <a:defRPr/>
            </a:pPr>
            <a:r>
              <a:rPr lang="vi-VN" sz="2400" b="1" dirty="0">
                <a:latin typeface="Times New Roman" panose="02020603050405020304" pitchFamily="18" charset="0"/>
                <a:cs typeface="Times New Roman" pitchFamily="18" charset="0"/>
              </a:rPr>
              <a:t>     </a:t>
            </a:r>
            <a:r>
              <a:rPr lang="en-US" sz="2400" b="1" dirty="0">
                <a:latin typeface="Times New Roman" panose="02020603050405020304" pitchFamily="18" charset="0"/>
                <a:cs typeface="Times New Roman" pitchFamily="18" charset="0"/>
              </a:rPr>
              <a:t> </a:t>
            </a:r>
            <a:r>
              <a:rPr lang="vi-VN" sz="2400" b="1" u="sng" dirty="0">
                <a:latin typeface="Times New Roman" panose="02020603050405020304" pitchFamily="18" charset="0"/>
                <a:cs typeface="Times New Roman" pitchFamily="18" charset="0"/>
              </a:rPr>
              <a:t>Cơm nước nấu tinh tươm</a:t>
            </a:r>
          </a:p>
          <a:p>
            <a:pPr>
              <a:defRPr/>
            </a:pPr>
            <a:r>
              <a:rPr lang="vi-VN" sz="2400" b="1" dirty="0">
                <a:latin typeface="Times New Roman" panose="02020603050405020304" pitchFamily="18" charset="0"/>
                <a:cs typeface="Times New Roman" pitchFamily="18" charset="0"/>
              </a:rPr>
              <a:t>    </a:t>
            </a:r>
            <a:r>
              <a:rPr lang="en-US" sz="2400" b="1" dirty="0">
                <a:latin typeface="Times New Roman" panose="02020603050405020304" pitchFamily="18" charset="0"/>
                <a:cs typeface="Times New Roman" pitchFamily="18" charset="0"/>
              </a:rPr>
              <a:t> </a:t>
            </a:r>
            <a:r>
              <a:rPr lang="vi-VN" sz="2400" b="1" dirty="0">
                <a:latin typeface="Times New Roman" panose="02020603050405020304" pitchFamily="18" charset="0"/>
                <a:cs typeface="Times New Roman" pitchFamily="18" charset="0"/>
              </a:rPr>
              <a:t> </a:t>
            </a:r>
            <a:r>
              <a:rPr lang="vi-VN" sz="2400" b="1" u="sng" dirty="0">
                <a:latin typeface="Times New Roman" panose="02020603050405020304" pitchFamily="18" charset="0"/>
                <a:cs typeface="Times New Roman" pitchFamily="18" charset="0"/>
              </a:rPr>
              <a:t>Vườn rau tươi sạch cỏ</a:t>
            </a:r>
            <a:r>
              <a:rPr lang="en-US" sz="2400" b="1" dirty="0">
                <a:latin typeface="Times New Roman" panose="02020603050405020304" pitchFamily="18" charset="0"/>
                <a:cs typeface="Times New Roman" pitchFamily="18" charset="0"/>
              </a:rPr>
              <a:t>.</a:t>
            </a:r>
            <a:endParaRPr lang="vi-VN" sz="2400" b="1" dirty="0">
              <a:solidFill>
                <a:schemeClr val="accent6"/>
              </a:solidFill>
              <a:latin typeface="Times New Roman" panose="02020603050405020304" pitchFamily="18" charset="0"/>
              <a:cs typeface="Times New Roman" pitchFamily="18" charset="0"/>
            </a:endParaRPr>
          </a:p>
          <a:p>
            <a:pPr>
              <a:defRPr/>
            </a:pPr>
            <a:r>
              <a:rPr lang="en-US" sz="2400" i="1" dirty="0">
                <a:solidFill>
                  <a:srgbClr val="0070C0"/>
                </a:solidFill>
                <a:latin typeface="Times New Roman" panose="02020603050405020304" pitchFamily="18" charset="0"/>
                <a:cs typeface="Times New Roman" pitchFamily="18" charset="0"/>
              </a:rPr>
              <a:t>                        </a:t>
            </a:r>
            <a:r>
              <a:rPr lang="en-US" sz="2400" i="1" dirty="0" err="1">
                <a:solidFill>
                  <a:srgbClr val="0070C0"/>
                </a:solidFill>
                <a:latin typeface="Times New Roman" panose="02020603050405020304" pitchFamily="18" charset="0"/>
                <a:cs typeface="Times New Roman" pitchFamily="18" charset="0"/>
              </a:rPr>
              <a:t>Phan</a:t>
            </a:r>
            <a:r>
              <a:rPr lang="en-US" sz="2400" i="1" dirty="0">
                <a:solidFill>
                  <a:srgbClr val="0070C0"/>
                </a:solidFill>
                <a:latin typeface="Times New Roman" panose="02020603050405020304" pitchFamily="18" charset="0"/>
                <a:cs typeface="Times New Roman" pitchFamily="18" charset="0"/>
              </a:rPr>
              <a:t> </a:t>
            </a:r>
            <a:r>
              <a:rPr lang="en-US" sz="2400" i="1" dirty="0" err="1">
                <a:solidFill>
                  <a:srgbClr val="0070C0"/>
                </a:solidFill>
                <a:latin typeface="Times New Roman" panose="02020603050405020304" pitchFamily="18" charset="0"/>
                <a:cs typeface="Times New Roman" pitchFamily="18" charset="0"/>
              </a:rPr>
              <a:t>Thị</a:t>
            </a:r>
            <a:r>
              <a:rPr lang="en-US" sz="2400" i="1" dirty="0">
                <a:solidFill>
                  <a:srgbClr val="0070C0"/>
                </a:solidFill>
                <a:latin typeface="Times New Roman" panose="02020603050405020304" pitchFamily="18" charset="0"/>
                <a:cs typeface="Times New Roman" pitchFamily="18" charset="0"/>
              </a:rPr>
              <a:t> </a:t>
            </a:r>
            <a:r>
              <a:rPr lang="en-US" sz="2400" i="1" dirty="0" err="1">
                <a:solidFill>
                  <a:srgbClr val="0070C0"/>
                </a:solidFill>
                <a:latin typeface="Times New Roman" panose="02020603050405020304" pitchFamily="18" charset="0"/>
                <a:cs typeface="Times New Roman" pitchFamily="18" charset="0"/>
              </a:rPr>
              <a:t>Thanh</a:t>
            </a:r>
            <a:r>
              <a:rPr lang="en-US" sz="2400" i="1" dirty="0">
                <a:solidFill>
                  <a:srgbClr val="0070C0"/>
                </a:solidFill>
                <a:latin typeface="Times New Roman" panose="02020603050405020304" pitchFamily="18" charset="0"/>
                <a:cs typeface="Times New Roman" pitchFamily="18" charset="0"/>
              </a:rPr>
              <a:t> </a:t>
            </a:r>
            <a:r>
              <a:rPr lang="en-US" sz="2400" i="1" dirty="0" err="1">
                <a:solidFill>
                  <a:srgbClr val="0070C0"/>
                </a:solidFill>
                <a:latin typeface="Times New Roman" panose="02020603050405020304" pitchFamily="18" charset="0"/>
                <a:cs typeface="Times New Roman" pitchFamily="18" charset="0"/>
              </a:rPr>
              <a:t>Nhàn</a:t>
            </a:r>
            <a:r>
              <a:rPr lang="en-US" sz="2400" i="1" dirty="0">
                <a:solidFill>
                  <a:srgbClr val="0070C0"/>
                </a:solidFill>
                <a:latin typeface="Times New Roman" panose="02020603050405020304" pitchFamily="18" charset="0"/>
                <a:cs typeface="Times New Roman" pitchFamily="18" charset="0"/>
              </a:rPr>
              <a:t> </a:t>
            </a:r>
          </a:p>
        </p:txBody>
      </p:sp>
      <p:sp>
        <p:nvSpPr>
          <p:cNvPr id="6" name="Rectangle 5"/>
          <p:cNvSpPr/>
          <p:nvPr/>
        </p:nvSpPr>
        <p:spPr>
          <a:xfrm>
            <a:off x="4960348" y="1591839"/>
            <a:ext cx="3681351" cy="2308324"/>
          </a:xfrm>
          <a:prstGeom prst="rect">
            <a:avLst/>
          </a:prstGeom>
          <a:ln>
            <a:solidFill>
              <a:srgbClr val="FF0000"/>
            </a:solidFill>
          </a:ln>
        </p:spPr>
        <p:txBody>
          <a:bodyPr wrap="square">
            <a:spAutoFit/>
          </a:bodyPr>
          <a:lstStyle/>
          <a:p>
            <a:pPr algn="just">
              <a:lnSpc>
                <a:spcPct val="150000"/>
              </a:lnSpc>
            </a:pPr>
            <a:r>
              <a:rPr lang="vi-VN" sz="2400" b="1">
                <a:solidFill>
                  <a:srgbClr val="7030A0"/>
                </a:solidFill>
                <a:latin typeface="Arial" panose="020B0604020202020204" pitchFamily="34" charset="0"/>
                <a:cs typeface="Arial" panose="020B0604020202020204" pitchFamily="34" charset="0"/>
              </a:rPr>
              <a:t> </a:t>
            </a:r>
            <a:r>
              <a:rPr lang="vi-VN" sz="2400" b="1" dirty="0">
                <a:solidFill>
                  <a:srgbClr val="0070C0"/>
                </a:solidFill>
                <a:latin typeface="+mj-lt"/>
                <a:cs typeface="Arial" panose="020B0604020202020204" pitchFamily="34" charset="0"/>
              </a:rPr>
              <a:t>Dấu hai chấm: </a:t>
            </a:r>
            <a:r>
              <a:rPr lang="vi-VN" sz="2400" b="1" dirty="0">
                <a:solidFill>
                  <a:srgbClr val="7030A0"/>
                </a:solidFill>
                <a:latin typeface="+mj-lt"/>
                <a:cs typeface="Arial" panose="020B0604020202020204" pitchFamily="34" charset="0"/>
              </a:rPr>
              <a:t>báo hiệu bộ phận đứng sau là lời </a:t>
            </a:r>
            <a:r>
              <a:rPr lang="vi-VN" sz="2400" b="1" dirty="0">
                <a:solidFill>
                  <a:srgbClr val="C00000"/>
                </a:solidFill>
                <a:latin typeface="+mj-lt"/>
                <a:cs typeface="Arial" panose="020B0604020202020204" pitchFamily="34" charset="0"/>
              </a:rPr>
              <a:t>giải thích </a:t>
            </a:r>
            <a:r>
              <a:rPr lang="vi-VN" sz="2400" b="1" dirty="0">
                <a:solidFill>
                  <a:srgbClr val="7030A0"/>
                </a:solidFill>
                <a:latin typeface="+mj-lt"/>
                <a:cs typeface="Arial" panose="020B0604020202020204" pitchFamily="34" charset="0"/>
              </a:rPr>
              <a:t>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152826" y="2397499"/>
            <a:ext cx="807522" cy="3485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3674808"/>
              </p:ext>
            </p:extLst>
          </p:nvPr>
        </p:nvGraphicFramePr>
        <p:xfrm>
          <a:off x="48721" y="507325"/>
          <a:ext cx="8340270" cy="4656714"/>
        </p:xfrm>
        <a:graphic>
          <a:graphicData uri="http://schemas.openxmlformats.org/drawingml/2006/table">
            <a:tbl>
              <a:tblPr firstRow="1" bandRow="1">
                <a:tableStyleId>{5C22544A-7EE6-4342-B048-85BDC9FD1C3A}</a:tableStyleId>
              </a:tblPr>
              <a:tblGrid>
                <a:gridCol w="4539578">
                  <a:extLst>
                    <a:ext uri="{9D8B030D-6E8A-4147-A177-3AD203B41FA5}">
                      <a16:colId xmlns:a16="http://schemas.microsoft.com/office/drawing/2014/main" val="20000"/>
                    </a:ext>
                  </a:extLst>
                </a:gridCol>
                <a:gridCol w="3800692">
                  <a:extLst>
                    <a:ext uri="{9D8B030D-6E8A-4147-A177-3AD203B41FA5}">
                      <a16:colId xmlns:a16="http://schemas.microsoft.com/office/drawing/2014/main" val="20001"/>
                    </a:ext>
                  </a:extLst>
                </a:gridCol>
              </a:tblGrid>
              <a:tr h="515246">
                <a:tc>
                  <a:txBody>
                    <a:bodyPr/>
                    <a:lstStyle/>
                    <a:p>
                      <a:pPr algn="ctr"/>
                      <a:r>
                        <a:rPr lang="en-US" sz="1800" dirty="0" err="1">
                          <a:solidFill>
                            <a:schemeClr val="tx1"/>
                          </a:solidFill>
                          <a:latin typeface="Times New Roman" pitchFamily="18" charset="0"/>
                          <a:cs typeface="Times New Roman" pitchFamily="18" charset="0"/>
                        </a:rPr>
                        <a:t>Câu</a:t>
                      </a:r>
                      <a:r>
                        <a:rPr lang="en-US" sz="1800" baseline="0" dirty="0">
                          <a:solidFill>
                            <a:schemeClr val="tx1"/>
                          </a:solidFill>
                          <a:latin typeface="Times New Roman" pitchFamily="18" charset="0"/>
                          <a:cs typeface="Times New Roman" pitchFamily="18" charset="0"/>
                        </a:rPr>
                        <a:t> </a:t>
                      </a:r>
                      <a:r>
                        <a:rPr lang="en-US" sz="1800" baseline="0" dirty="0" err="1">
                          <a:solidFill>
                            <a:schemeClr val="tx1"/>
                          </a:solidFill>
                          <a:latin typeface="Times New Roman" pitchFamily="18" charset="0"/>
                          <a:cs typeface="Times New Roman" pitchFamily="18" charset="0"/>
                        </a:rPr>
                        <a:t>văn</a:t>
                      </a:r>
                      <a:endParaRPr lang="en-US" sz="1800" dirty="0">
                        <a:solidFill>
                          <a:schemeClr val="tx1"/>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dirty="0" err="1">
                          <a:solidFill>
                            <a:schemeClr val="tx1"/>
                          </a:solidFill>
                          <a:latin typeface="Times New Roman" pitchFamily="18" charset="0"/>
                          <a:cs typeface="Times New Roman" pitchFamily="18" charset="0"/>
                        </a:rPr>
                        <a:t>Tác</a:t>
                      </a:r>
                      <a:r>
                        <a:rPr lang="en-US" sz="1800" baseline="0" dirty="0">
                          <a:solidFill>
                            <a:schemeClr val="tx1"/>
                          </a:solidFill>
                          <a:latin typeface="Times New Roman" pitchFamily="18" charset="0"/>
                          <a:cs typeface="Times New Roman" pitchFamily="18" charset="0"/>
                        </a:rPr>
                        <a:t> </a:t>
                      </a:r>
                      <a:r>
                        <a:rPr lang="en-US" sz="1800" baseline="0" dirty="0" err="1">
                          <a:solidFill>
                            <a:schemeClr val="tx1"/>
                          </a:solidFill>
                          <a:latin typeface="Times New Roman" pitchFamily="18" charset="0"/>
                          <a:cs typeface="Times New Roman" pitchFamily="18" charset="0"/>
                        </a:rPr>
                        <a:t>dụng</a:t>
                      </a:r>
                      <a:r>
                        <a:rPr lang="en-US" sz="1800" baseline="0" dirty="0">
                          <a:solidFill>
                            <a:schemeClr val="tx1"/>
                          </a:solidFill>
                          <a:latin typeface="Times New Roman" pitchFamily="18" charset="0"/>
                          <a:cs typeface="Times New Roman" pitchFamily="18" charset="0"/>
                        </a:rPr>
                        <a:t> </a:t>
                      </a:r>
                      <a:r>
                        <a:rPr lang="en-US" sz="1800" baseline="0" dirty="0" err="1">
                          <a:solidFill>
                            <a:schemeClr val="tx1"/>
                          </a:solidFill>
                          <a:latin typeface="Times New Roman" pitchFamily="18" charset="0"/>
                          <a:cs typeface="Times New Roman" pitchFamily="18" charset="0"/>
                        </a:rPr>
                        <a:t>của</a:t>
                      </a:r>
                      <a:r>
                        <a:rPr lang="en-US" sz="1800" baseline="0" dirty="0">
                          <a:solidFill>
                            <a:schemeClr val="tx1"/>
                          </a:solidFill>
                          <a:latin typeface="Times New Roman" pitchFamily="18" charset="0"/>
                          <a:cs typeface="Times New Roman" pitchFamily="18" charset="0"/>
                        </a:rPr>
                        <a:t> </a:t>
                      </a:r>
                      <a:r>
                        <a:rPr lang="en-US" sz="1800" baseline="0" dirty="0" err="1">
                          <a:solidFill>
                            <a:schemeClr val="tx1"/>
                          </a:solidFill>
                          <a:latin typeface="Times New Roman" pitchFamily="18" charset="0"/>
                          <a:cs typeface="Times New Roman" pitchFamily="18" charset="0"/>
                        </a:rPr>
                        <a:t>dấu</a:t>
                      </a:r>
                      <a:r>
                        <a:rPr lang="en-US" sz="1800" baseline="0" dirty="0">
                          <a:solidFill>
                            <a:schemeClr val="tx1"/>
                          </a:solidFill>
                          <a:latin typeface="Times New Roman" pitchFamily="18" charset="0"/>
                          <a:cs typeface="Times New Roman" pitchFamily="18" charset="0"/>
                        </a:rPr>
                        <a:t> </a:t>
                      </a:r>
                      <a:r>
                        <a:rPr lang="en-US" sz="1800" baseline="0" dirty="0" err="1">
                          <a:solidFill>
                            <a:schemeClr val="tx1"/>
                          </a:solidFill>
                          <a:latin typeface="Times New Roman" pitchFamily="18" charset="0"/>
                          <a:cs typeface="Times New Roman" pitchFamily="18" charset="0"/>
                        </a:rPr>
                        <a:t>hai</a:t>
                      </a:r>
                      <a:r>
                        <a:rPr lang="en-US" sz="1800" baseline="0" dirty="0">
                          <a:solidFill>
                            <a:schemeClr val="tx1"/>
                          </a:solidFill>
                          <a:latin typeface="Times New Roman" pitchFamily="18" charset="0"/>
                          <a:cs typeface="Times New Roman" pitchFamily="18" charset="0"/>
                        </a:rPr>
                        <a:t> </a:t>
                      </a:r>
                      <a:r>
                        <a:rPr lang="en-US" sz="1800" baseline="0" dirty="0" err="1">
                          <a:solidFill>
                            <a:schemeClr val="tx1"/>
                          </a:solidFill>
                          <a:latin typeface="Times New Roman" pitchFamily="18" charset="0"/>
                          <a:cs typeface="Times New Roman" pitchFamily="18" charset="0"/>
                        </a:rPr>
                        <a:t>chấm</a:t>
                      </a:r>
                      <a:endParaRPr lang="en-US" sz="1800" dirty="0">
                        <a:solidFill>
                          <a:schemeClr val="tx1"/>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270051">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8294">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2043123">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4607206" y="2248226"/>
            <a:ext cx="3098507" cy="923330"/>
          </a:xfrm>
          <a:prstGeom prst="rect">
            <a:avLst/>
          </a:prstGeom>
        </p:spPr>
        <p:txBody>
          <a:bodyPr wrap="square">
            <a:spAutoFit/>
          </a:bodyPr>
          <a:lstStyle/>
          <a:p>
            <a:pPr algn="just"/>
            <a:r>
              <a:rPr lang="en-US" sz="1800" b="1" dirty="0" err="1">
                <a:solidFill>
                  <a:srgbClr val="C00000"/>
                </a:solidFill>
                <a:latin typeface="Times New Roman" pitchFamily="18" charset="0"/>
                <a:cs typeface="Times New Roman" pitchFamily="18" charset="0"/>
              </a:rPr>
              <a:t>Báo</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hiệu</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bộ</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phận</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đứng</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sau</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là</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lời</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của</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Dế</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Mèn</a:t>
            </a:r>
            <a:r>
              <a:rPr lang="en-US" sz="1800" b="1" dirty="0">
                <a:solidFill>
                  <a:srgbClr val="C00000"/>
                </a:solidFill>
                <a:latin typeface="Times New Roman" pitchFamily="18" charset="0"/>
                <a:cs typeface="Times New Roman" pitchFamily="18" charset="0"/>
              </a:rPr>
              <a:t> </a:t>
            </a:r>
            <a:r>
              <a:rPr lang="en-US" sz="1800" b="1" i="1" dirty="0">
                <a:solidFill>
                  <a:srgbClr val="C00000"/>
                </a:solidFill>
                <a:latin typeface="Times New Roman" pitchFamily="18" charset="0"/>
                <a:cs typeface="Times New Roman" pitchFamily="18" charset="0"/>
              </a:rPr>
              <a:t>(</a:t>
            </a:r>
            <a:r>
              <a:rPr lang="en-US" sz="1800" b="1" i="1" dirty="0" err="1">
                <a:solidFill>
                  <a:srgbClr val="C00000"/>
                </a:solidFill>
                <a:latin typeface="Times New Roman" pitchFamily="18" charset="0"/>
                <a:cs typeface="Times New Roman" pitchFamily="18" charset="0"/>
              </a:rPr>
              <a:t>kết</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hợp</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với</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dấu</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gạch</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đầu</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dòng</a:t>
            </a:r>
            <a:r>
              <a:rPr lang="en-US" sz="1800" b="1" i="1" dirty="0">
                <a:solidFill>
                  <a:srgbClr val="C00000"/>
                </a:solidFill>
                <a:latin typeface="Times New Roman" pitchFamily="18" charset="0"/>
                <a:cs typeface="Times New Roman" pitchFamily="18" charset="0"/>
              </a:rPr>
              <a:t>)</a:t>
            </a:r>
          </a:p>
        </p:txBody>
      </p:sp>
      <p:sp>
        <p:nvSpPr>
          <p:cNvPr id="10" name="Rectangle 9"/>
          <p:cNvSpPr/>
          <p:nvPr/>
        </p:nvSpPr>
        <p:spPr>
          <a:xfrm>
            <a:off x="4607713" y="1135300"/>
            <a:ext cx="3017879" cy="923330"/>
          </a:xfrm>
          <a:prstGeom prst="rect">
            <a:avLst/>
          </a:prstGeom>
        </p:spPr>
        <p:txBody>
          <a:bodyPr wrap="square">
            <a:spAutoFit/>
          </a:bodyPr>
          <a:lstStyle/>
          <a:p>
            <a:pPr algn="just"/>
            <a:r>
              <a:rPr lang="en-US" sz="1800" b="1" dirty="0" err="1">
                <a:solidFill>
                  <a:srgbClr val="C00000"/>
                </a:solidFill>
                <a:latin typeface="Times New Roman" pitchFamily="18" charset="0"/>
                <a:cs typeface="Times New Roman" pitchFamily="18" charset="0"/>
              </a:rPr>
              <a:t>Báo</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hiệu</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bộ</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phận</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đứng</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sau</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là</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lời</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nói</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của</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Bác</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Hồ</a:t>
            </a:r>
            <a:r>
              <a:rPr lang="en-US" sz="1800" b="1" dirty="0">
                <a:solidFill>
                  <a:srgbClr val="C00000"/>
                </a:solidFill>
                <a:latin typeface="Times New Roman" pitchFamily="18" charset="0"/>
                <a:cs typeface="Times New Roman" pitchFamily="18" charset="0"/>
              </a:rPr>
              <a:t> </a:t>
            </a:r>
            <a:r>
              <a:rPr lang="en-US" sz="1800" b="1" i="1" dirty="0">
                <a:solidFill>
                  <a:srgbClr val="C00000"/>
                </a:solidFill>
                <a:latin typeface="Times New Roman" pitchFamily="18" charset="0"/>
                <a:cs typeface="Times New Roman" pitchFamily="18" charset="0"/>
              </a:rPr>
              <a:t>(</a:t>
            </a:r>
            <a:r>
              <a:rPr lang="en-US" sz="1800" b="1" i="1" dirty="0" err="1">
                <a:solidFill>
                  <a:srgbClr val="C00000"/>
                </a:solidFill>
                <a:latin typeface="Times New Roman" pitchFamily="18" charset="0"/>
                <a:cs typeface="Times New Roman" pitchFamily="18" charset="0"/>
              </a:rPr>
              <a:t>kết</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hợp</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với</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dấu</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ngoặc</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kép</a:t>
            </a:r>
            <a:r>
              <a:rPr lang="en-US" sz="1800" b="1" i="1" dirty="0">
                <a:solidFill>
                  <a:srgbClr val="C00000"/>
                </a:solidFill>
                <a:latin typeface="Times New Roman" pitchFamily="18" charset="0"/>
                <a:cs typeface="Times New Roman" pitchFamily="18" charset="0"/>
              </a:rPr>
              <a:t>)</a:t>
            </a:r>
          </a:p>
        </p:txBody>
      </p:sp>
      <p:sp>
        <p:nvSpPr>
          <p:cNvPr id="11" name="Rectangle 10"/>
          <p:cNvSpPr/>
          <p:nvPr/>
        </p:nvSpPr>
        <p:spPr>
          <a:xfrm>
            <a:off x="4607207" y="3269536"/>
            <a:ext cx="3098506" cy="1477328"/>
          </a:xfrm>
          <a:prstGeom prst="rect">
            <a:avLst/>
          </a:prstGeom>
        </p:spPr>
        <p:txBody>
          <a:bodyPr wrap="square">
            <a:spAutoFit/>
          </a:bodyPr>
          <a:lstStyle/>
          <a:p>
            <a:pPr algn="just"/>
            <a:r>
              <a:rPr lang="en-US" sz="1800" b="1" dirty="0" err="1">
                <a:solidFill>
                  <a:srgbClr val="C00000"/>
                </a:solidFill>
                <a:latin typeface="Times New Roman" pitchFamily="18" charset="0"/>
                <a:cs typeface="Times New Roman" pitchFamily="18" charset="0"/>
              </a:rPr>
              <a:t>Báo</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hiệu</a:t>
            </a:r>
            <a:r>
              <a:rPr lang="en-US" sz="1800" b="1" dirty="0">
                <a:solidFill>
                  <a:srgbClr val="C00000"/>
                </a:solidFill>
                <a:latin typeface="Times New Roman" pitchFamily="18" charset="0"/>
                <a:cs typeface="Times New Roman" pitchFamily="18" charset="0"/>
              </a:rPr>
              <a:t> </a:t>
            </a:r>
            <a:r>
              <a:rPr lang="vi-VN" sz="1800" b="1" dirty="0">
                <a:solidFill>
                  <a:srgbClr val="C00000"/>
                </a:solidFill>
                <a:latin typeface="Times New Roman" pitchFamily="18" charset="0"/>
                <a:cs typeface="Times New Roman" pitchFamily="18" charset="0"/>
              </a:rPr>
              <a:t>bộ phận đ</a:t>
            </a:r>
            <a:r>
              <a:rPr lang="en-US" sz="1800" b="1" dirty="0" err="1">
                <a:solidFill>
                  <a:srgbClr val="C00000"/>
                </a:solidFill>
                <a:latin typeface="Times New Roman" pitchFamily="18" charset="0"/>
                <a:cs typeface="Times New Roman" pitchFamily="18" charset="0"/>
              </a:rPr>
              <a:t>ứng</a:t>
            </a:r>
            <a:r>
              <a:rPr lang="vi-VN" sz="1800" b="1" dirty="0">
                <a:solidFill>
                  <a:srgbClr val="C00000"/>
                </a:solidFill>
                <a:latin typeface="Times New Roman" pitchFamily="18" charset="0"/>
                <a:cs typeface="Times New Roman" pitchFamily="18" charset="0"/>
              </a:rPr>
              <a:t> sau là lời giải thích </a:t>
            </a:r>
            <a:r>
              <a:rPr lang="en-US" sz="1800" b="1" dirty="0" err="1">
                <a:solidFill>
                  <a:srgbClr val="C00000"/>
                </a:solidFill>
                <a:latin typeface="Times New Roman" pitchFamily="18" charset="0"/>
                <a:cs typeface="Times New Roman" pitchFamily="18" charset="0"/>
              </a:rPr>
              <a:t>cho</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bộ</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phận</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đứng</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trước</a:t>
            </a:r>
            <a:r>
              <a:rPr lang="en-US" sz="1800" b="1" dirty="0">
                <a:solidFill>
                  <a:srgbClr val="C00000"/>
                </a:solidFill>
                <a:latin typeface="Times New Roman" pitchFamily="18" charset="0"/>
                <a:cs typeface="Times New Roman" pitchFamily="18" charset="0"/>
              </a:rPr>
              <a:t> </a:t>
            </a:r>
            <a:r>
              <a:rPr lang="en-US" sz="1800" b="1" i="1" dirty="0">
                <a:solidFill>
                  <a:srgbClr val="C00000"/>
                </a:solidFill>
                <a:latin typeface="Times New Roman" pitchFamily="18" charset="0"/>
                <a:cs typeface="Times New Roman" pitchFamily="18" charset="0"/>
              </a:rPr>
              <a:t>(l</a:t>
            </a:r>
            <a:r>
              <a:rPr lang="vi-VN" sz="1800" b="1" i="1" dirty="0">
                <a:solidFill>
                  <a:srgbClr val="C00000"/>
                </a:solidFill>
                <a:latin typeface="Times New Roman" pitchFamily="18" charset="0"/>
                <a:cs typeface="Times New Roman" pitchFamily="18" charset="0"/>
              </a:rPr>
              <a:t>iệt kê những điều kì lạ mà bà cụ nhận thấy khi về nhà</a:t>
            </a:r>
            <a:r>
              <a:rPr lang="en-US" sz="1800" b="1" i="1" dirty="0">
                <a:solidFill>
                  <a:srgbClr val="C00000"/>
                </a:solidFill>
                <a:latin typeface="Times New Roman" pitchFamily="18" charset="0"/>
                <a:cs typeface="Times New Roman" pitchFamily="18" charset="0"/>
              </a:rPr>
              <a:t>)</a:t>
            </a:r>
          </a:p>
        </p:txBody>
      </p:sp>
      <p:sp>
        <p:nvSpPr>
          <p:cNvPr id="18" name="Rectangle 17"/>
          <p:cNvSpPr/>
          <p:nvPr/>
        </p:nvSpPr>
        <p:spPr>
          <a:xfrm>
            <a:off x="48721" y="-2119"/>
            <a:ext cx="7576871" cy="400110"/>
          </a:xfrm>
          <a:prstGeom prst="rect">
            <a:avLst/>
          </a:prstGeom>
        </p:spPr>
        <p:txBody>
          <a:bodyPr wrap="square">
            <a:spAutoFit/>
          </a:bodyPr>
          <a:lstStyle/>
          <a:p>
            <a:pPr algn="just"/>
            <a:r>
              <a:rPr lang="en-US" sz="2000" b="1" i="1" dirty="0" err="1">
                <a:solidFill>
                  <a:srgbClr val="C00000"/>
                </a:solidFill>
                <a:latin typeface="Times New Roman" pitchFamily="18" charset="0"/>
                <a:cs typeface="Times New Roman" pitchFamily="18" charset="0"/>
              </a:rPr>
              <a:t>Trong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các</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câu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văn</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câu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thơ</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sau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đây</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dấu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hai</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chấm</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có</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tác</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dụng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gì</a:t>
            </a:r>
            <a:r>
              <a:rPr lang="en-US" sz="2000" b="1" i="1" dirty="0">
                <a:solidFill>
                  <a:srgbClr val="C00000"/>
                </a:solidFill>
                <a:latin typeface="Times New Roman" pitchFamily="18" charset="0"/>
                <a:cs typeface="Times New Roman" pitchFamily="18" charset="0"/>
              </a:rPr>
              <a:t>?</a:t>
            </a:r>
          </a:p>
        </p:txBody>
      </p:sp>
      <p:sp>
        <p:nvSpPr>
          <p:cNvPr id="19" name="Rectangle 18"/>
          <p:cNvSpPr/>
          <p:nvPr/>
        </p:nvSpPr>
        <p:spPr>
          <a:xfrm>
            <a:off x="170892" y="1024869"/>
            <a:ext cx="3753036" cy="1184940"/>
          </a:xfrm>
          <a:prstGeom prst="rect">
            <a:avLst/>
          </a:prstGeom>
        </p:spPr>
        <p:txBody>
          <a:bodyPr wrap="square">
            <a:spAutoFit/>
          </a:bodyPr>
          <a:lstStyle/>
          <a:p>
            <a:pPr algn="just"/>
            <a:r>
              <a:rPr lang="vi-VN" sz="1500" b="1" dirty="0">
                <a:solidFill>
                  <a:prstClr val="black"/>
                </a:solidFill>
                <a:latin typeface="Times New Roman" panose="02020603050405020304" pitchFamily="18" charset="0"/>
                <a:cs typeface="Times New Roman" pitchFamily="18" charset="0"/>
              </a:rPr>
              <a:t>a</a:t>
            </a:r>
            <a:r>
              <a:rPr lang="en-US" b="1" dirty="0">
                <a:solidFill>
                  <a:prstClr val="black"/>
                </a:solidFill>
                <a:latin typeface="Times New Roman" panose="02020603050405020304" pitchFamily="18" charset="0"/>
                <a:cs typeface="Times New Roman" panose="02020603050405020304" pitchFamily="18" charset="0"/>
              </a:rPr>
              <a:t>. </a:t>
            </a:r>
            <a:r>
              <a:rPr lang="vi-VN" b="1" dirty="0">
                <a:solidFill>
                  <a:prstClr val="black"/>
                </a:solidFill>
                <a:latin typeface="Times New Roman" panose="02020603050405020304" pitchFamily="18" charset="0"/>
                <a:cs typeface="Times New Roman" panose="02020603050405020304" pitchFamily="18" charset="0"/>
              </a:rPr>
              <a:t>Chủ tịch Hồ Chí Minh nói</a:t>
            </a:r>
            <a:r>
              <a:rPr lang="en-US" b="1" dirty="0">
                <a:solidFill>
                  <a:prstClr val="black"/>
                </a:solidFill>
                <a:latin typeface="Times New Roman" panose="02020603050405020304" pitchFamily="18" charset="0"/>
                <a:cs typeface="Times New Roman" panose="02020603050405020304" pitchFamily="18" charset="0"/>
              </a:rPr>
              <a:t> </a:t>
            </a:r>
            <a:r>
              <a:rPr lang="vi-VN" b="1"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a:t>
            </a:r>
            <a:r>
              <a:rPr lang="vi-VN" b="1" dirty="0">
                <a:solidFill>
                  <a:prstClr val="black"/>
                </a:solidFill>
                <a:latin typeface="Times New Roman" panose="02020603050405020304" pitchFamily="18" charset="0"/>
                <a:cs typeface="Times New Roman" panose="02020603050405020304" pitchFamily="18" charset="0"/>
              </a:rPr>
              <a:t>Tôi chỉ có một sự ham muốn, ham muốn tột bậc, là làm sao cho nước ta hoàn toàn độc lập, dân ta được hoàn toàn tự do, đồng bào ai cũng có cơm ăn, áo mặc, ai cũng được học hành.</a:t>
            </a:r>
            <a:r>
              <a:rPr lang="en-US" b="1" dirty="0">
                <a:solidFill>
                  <a:prstClr val="black"/>
                </a:solidFill>
                <a:latin typeface="Times New Roman" panose="02020603050405020304" pitchFamily="18" charset="0"/>
                <a:cs typeface="Times New Roman" panose="02020603050405020304" pitchFamily="18" charset="0"/>
              </a:rPr>
              <a:t>”</a:t>
            </a:r>
            <a:endParaRPr lang="vi-VN" b="1"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70891" y="2330901"/>
            <a:ext cx="4208162" cy="584775"/>
          </a:xfrm>
          <a:prstGeom prst="rect">
            <a:avLst/>
          </a:prstGeom>
        </p:spPr>
        <p:txBody>
          <a:bodyPr wrap="square">
            <a:spAutoFit/>
          </a:bodyPr>
          <a:lstStyle/>
          <a:p>
            <a:r>
              <a:rPr lang="vi-VN" sz="1600" b="1" dirty="0">
                <a:solidFill>
                  <a:prstClr val="black"/>
                </a:solidFill>
                <a:latin typeface="Times New Roman" panose="02020603050405020304" pitchFamily="18" charset="0"/>
                <a:cs typeface="Times New Roman" pitchFamily="18" charset="0"/>
              </a:rPr>
              <a:t>b</a:t>
            </a:r>
            <a:r>
              <a:rPr lang="en-US" sz="1600" b="1" dirty="0">
                <a:solidFill>
                  <a:prstClr val="black"/>
                </a:solidFill>
                <a:latin typeface="Times New Roman" panose="02020603050405020304" pitchFamily="18" charset="0"/>
                <a:cs typeface="Times New Roman" panose="02020603050405020304" pitchFamily="18" charset="0"/>
              </a:rPr>
              <a:t>.</a:t>
            </a:r>
            <a:r>
              <a:rPr lang="vi-VN" sz="1600" b="1" dirty="0">
                <a:solidFill>
                  <a:prstClr val="black"/>
                </a:solidFill>
                <a:latin typeface="Times New Roman" panose="02020603050405020304" pitchFamily="18" charset="0"/>
                <a:cs typeface="Times New Roman" pitchFamily="18" charset="0"/>
              </a:rPr>
              <a:t> Tôi xòe cả hai càng ra, bảo Nhà Trò</a:t>
            </a:r>
            <a:r>
              <a:rPr lang="en-US" sz="1600" b="1" dirty="0">
                <a:solidFill>
                  <a:prstClr val="black"/>
                </a:solidFill>
                <a:latin typeface="Times New Roman" panose="02020603050405020304" pitchFamily="18" charset="0"/>
                <a:cs typeface="Times New Roman" panose="02020603050405020304" pitchFamily="18" charset="0"/>
              </a:rPr>
              <a:t> </a:t>
            </a:r>
            <a:r>
              <a:rPr lang="vi-VN" sz="1600" b="1" dirty="0">
                <a:solidFill>
                  <a:prstClr val="black"/>
                </a:solidFill>
                <a:latin typeface="Times New Roman" panose="02020603050405020304" pitchFamily="18" charset="0"/>
                <a:cs typeface="Times New Roman" panose="02020603050405020304" pitchFamily="18" charset="0"/>
              </a:rPr>
              <a:t>:</a:t>
            </a:r>
          </a:p>
          <a:p>
            <a:r>
              <a:rPr lang="en-US" sz="1600" b="1" dirty="0">
                <a:solidFill>
                  <a:prstClr val="black"/>
                </a:solidFill>
                <a:latin typeface="Times New Roman" panose="02020603050405020304" pitchFamily="18" charset="0"/>
                <a:cs typeface="Times New Roman" panose="02020603050405020304" pitchFamily="18" charset="0"/>
              </a:rPr>
              <a:t>     </a:t>
            </a:r>
            <a:r>
              <a:rPr lang="vi-VN" sz="1600" b="1" dirty="0">
                <a:solidFill>
                  <a:prstClr val="black"/>
                </a:solidFill>
                <a:latin typeface="Times New Roman" panose="02020603050405020304" pitchFamily="18" charset="0"/>
                <a:cs typeface="Times New Roman" panose="02020603050405020304" pitchFamily="18" charset="0"/>
              </a:rPr>
              <a:t>- Em đừng sợ. Hãy trở về cùng với tôi đây</a:t>
            </a:r>
            <a:r>
              <a:rPr lang="en-US" sz="1600" b="1" dirty="0">
                <a:solidFill>
                  <a:prstClr val="black"/>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170892" y="3175338"/>
            <a:ext cx="3753036" cy="1815882"/>
          </a:xfrm>
          <a:prstGeom prst="rect">
            <a:avLst/>
          </a:prstGeom>
        </p:spPr>
        <p:txBody>
          <a:bodyPr wrap="square">
            <a:spAutoFit/>
          </a:bodyPr>
          <a:lstStyle/>
          <a:p>
            <a:r>
              <a:rPr lang="vi-VN" b="1" dirty="0">
                <a:solidFill>
                  <a:prstClr val="black"/>
                </a:solidFill>
                <a:latin typeface="Times New Roman" pitchFamily="18" charset="0"/>
                <a:cs typeface="Times New Roman" pitchFamily="18" charset="0"/>
              </a:rPr>
              <a:t>c</a:t>
            </a:r>
            <a:r>
              <a:rPr lang="en-US" b="1" dirty="0">
                <a:solidFill>
                  <a:prstClr val="black"/>
                </a:solidFill>
                <a:latin typeface="Times New Roman" pitchFamily="18" charset="0"/>
                <a:cs typeface="Times New Roman" pitchFamily="18" charset="0"/>
              </a:rPr>
              <a:t>.</a:t>
            </a:r>
            <a:r>
              <a:rPr lang="vi-VN" b="1" dirty="0">
                <a:solidFill>
                  <a:prstClr val="black"/>
                </a:solidFill>
                <a:latin typeface="Times New Roman" pitchFamily="18" charset="0"/>
                <a:cs typeface="Times New Roman" pitchFamily="18" charset="0"/>
              </a:rPr>
              <a:t> </a:t>
            </a:r>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Bà thương không muốn bán</a:t>
            </a:r>
          </a:p>
          <a:p>
            <a:r>
              <a:rPr lang="vi-VN" b="1" dirty="0">
                <a:solidFill>
                  <a:prstClr val="black"/>
                </a:solidFill>
                <a:latin typeface="Times New Roman" pitchFamily="18" charset="0"/>
                <a:cs typeface="Times New Roman" pitchFamily="18" charset="0"/>
              </a:rPr>
              <a:t>            Bèn thả vào trong chum.</a:t>
            </a:r>
          </a:p>
          <a:p>
            <a:r>
              <a:rPr lang="vi-VN" b="1" dirty="0">
                <a:solidFill>
                  <a:prstClr val="black"/>
                </a:solidFill>
                <a:latin typeface="Times New Roman" pitchFamily="18" charset="0"/>
                <a:cs typeface="Times New Roman" pitchFamily="18" charset="0"/>
              </a:rPr>
              <a:t>            Rồi bà lại đi làm</a:t>
            </a:r>
          </a:p>
          <a:p>
            <a:r>
              <a:rPr lang="vi-VN" b="1" dirty="0">
                <a:solidFill>
                  <a:prstClr val="black"/>
                </a:solidFill>
                <a:latin typeface="Times New Roman" pitchFamily="18" charset="0"/>
                <a:cs typeface="Times New Roman" pitchFamily="18" charset="0"/>
              </a:rPr>
              <a:t>            Đến khi về thấy lạ</a:t>
            </a:r>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a:t>
            </a:r>
          </a:p>
          <a:p>
            <a:r>
              <a:rPr lang="vi-VN" b="1" dirty="0">
                <a:solidFill>
                  <a:prstClr val="black"/>
                </a:solidFill>
                <a:latin typeface="Times New Roman" pitchFamily="18" charset="0"/>
                <a:cs typeface="Times New Roman" pitchFamily="18" charset="0"/>
              </a:rPr>
              <a:t>            Sân nhà sao sạch quá</a:t>
            </a:r>
          </a:p>
          <a:p>
            <a:r>
              <a:rPr lang="vi-VN" b="1" dirty="0">
                <a:solidFill>
                  <a:prstClr val="black"/>
                </a:solidFill>
                <a:latin typeface="Times New Roman" pitchFamily="18" charset="0"/>
                <a:cs typeface="Times New Roman" pitchFamily="18" charset="0"/>
              </a:rPr>
              <a:t>            Đàn lợn đã được ăn</a:t>
            </a:r>
          </a:p>
          <a:p>
            <a:r>
              <a:rPr lang="vi-VN" b="1" dirty="0">
                <a:solidFill>
                  <a:prstClr val="black"/>
                </a:solidFill>
                <a:latin typeface="Times New Roman" pitchFamily="18" charset="0"/>
                <a:cs typeface="Times New Roman" pitchFamily="18" charset="0"/>
              </a:rPr>
              <a:t>            Cơm nước nấu tinh tươm</a:t>
            </a:r>
          </a:p>
          <a:p>
            <a:r>
              <a:rPr lang="vi-VN" b="1" dirty="0">
                <a:solidFill>
                  <a:prstClr val="black"/>
                </a:solidFill>
                <a:latin typeface="Times New Roman" pitchFamily="18" charset="0"/>
                <a:cs typeface="Times New Roman" pitchFamily="18" charset="0"/>
              </a:rPr>
              <a:t>            Vườn rau tươi sạch cỏ.</a:t>
            </a:r>
          </a:p>
        </p:txBody>
      </p:sp>
      <p:sp>
        <p:nvSpPr>
          <p:cNvPr id="3" name="Oval 2"/>
          <p:cNvSpPr/>
          <p:nvPr/>
        </p:nvSpPr>
        <p:spPr>
          <a:xfrm>
            <a:off x="2458913" y="1031769"/>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4" name="Oval 23"/>
          <p:cNvSpPr/>
          <p:nvPr/>
        </p:nvSpPr>
        <p:spPr>
          <a:xfrm>
            <a:off x="3597812" y="2328357"/>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p:cNvSpPr/>
          <p:nvPr/>
        </p:nvSpPr>
        <p:spPr>
          <a:xfrm>
            <a:off x="2193963" y="3781163"/>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4" name="TextBox 3">
            <a:extLst>
              <a:ext uri="{FF2B5EF4-FFF2-40B4-BE49-F238E27FC236}">
                <a16:creationId xmlns:a16="http://schemas.microsoft.com/office/drawing/2014/main" id="{48FBE1BF-069A-4B63-A0FB-66CD88B2378E}"/>
              </a:ext>
            </a:extLst>
          </p:cNvPr>
          <p:cNvSpPr txBox="1"/>
          <p:nvPr/>
        </p:nvSpPr>
        <p:spPr>
          <a:xfrm>
            <a:off x="2458913" y="1047880"/>
            <a:ext cx="486054" cy="307777"/>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79BA7900-488E-471B-AB6B-782B81D1B2E2}"/>
              </a:ext>
            </a:extLst>
          </p:cNvPr>
          <p:cNvSpPr txBox="1"/>
          <p:nvPr/>
        </p:nvSpPr>
        <p:spPr>
          <a:xfrm>
            <a:off x="2539922" y="1897048"/>
            <a:ext cx="486054" cy="323165"/>
          </a:xfrm>
          <a:prstGeom prst="rect">
            <a:avLst/>
          </a:prstGeom>
          <a:noFill/>
        </p:spPr>
        <p:txBody>
          <a:bodyPr wrap="square" rtlCol="0">
            <a:spAutoFit/>
          </a:bodyPr>
          <a:lstStyle/>
          <a:p>
            <a:r>
              <a:rPr lang="en-US" sz="1500" b="1" dirty="0">
                <a:solidFill>
                  <a:srgbClr val="FF0000"/>
                </a:solidFill>
                <a:latin typeface="Calibri"/>
              </a:rPr>
              <a:t>”</a:t>
            </a:r>
          </a:p>
        </p:txBody>
      </p:sp>
      <p:sp>
        <p:nvSpPr>
          <p:cNvPr id="15" name="TextBox 14">
            <a:extLst>
              <a:ext uri="{FF2B5EF4-FFF2-40B4-BE49-F238E27FC236}">
                <a16:creationId xmlns:a16="http://schemas.microsoft.com/office/drawing/2014/main" id="{12A54023-916A-43ED-ACA4-EAA3D625CF8D}"/>
              </a:ext>
            </a:extLst>
          </p:cNvPr>
          <p:cNvSpPr txBox="1"/>
          <p:nvPr/>
        </p:nvSpPr>
        <p:spPr>
          <a:xfrm>
            <a:off x="3537642" y="2355380"/>
            <a:ext cx="486054" cy="323165"/>
          </a:xfrm>
          <a:prstGeom prst="rect">
            <a:avLst/>
          </a:prstGeom>
          <a:noFill/>
        </p:spPr>
        <p:txBody>
          <a:bodyPr wrap="square" rtlCol="0">
            <a:spAutoFit/>
          </a:bodyPr>
          <a:lstStyle/>
          <a:p>
            <a:r>
              <a:rPr lang="en-US" sz="1500" b="1" dirty="0">
                <a:solidFill>
                  <a:srgbClr val="FF0000"/>
                </a:solidFill>
                <a:latin typeface="Calibri"/>
              </a:rPr>
              <a:t>: </a:t>
            </a:r>
          </a:p>
        </p:txBody>
      </p:sp>
      <p:sp>
        <p:nvSpPr>
          <p:cNvPr id="16" name="TextBox 15">
            <a:extLst>
              <a:ext uri="{FF2B5EF4-FFF2-40B4-BE49-F238E27FC236}">
                <a16:creationId xmlns:a16="http://schemas.microsoft.com/office/drawing/2014/main" id="{ADFDB48F-028B-4783-8A47-7EE8A3640990}"/>
              </a:ext>
            </a:extLst>
          </p:cNvPr>
          <p:cNvSpPr txBox="1"/>
          <p:nvPr/>
        </p:nvSpPr>
        <p:spPr>
          <a:xfrm>
            <a:off x="427027" y="2563608"/>
            <a:ext cx="486054" cy="369332"/>
          </a:xfrm>
          <a:prstGeom prst="rect">
            <a:avLst/>
          </a:prstGeom>
          <a:noFill/>
        </p:spPr>
        <p:txBody>
          <a:bodyPr wrap="square" rtlCol="0">
            <a:spAutoFit/>
          </a:bodyPr>
          <a:lstStyle/>
          <a:p>
            <a:r>
              <a:rPr lang="en-US" sz="1800" b="1" dirty="0">
                <a:solidFill>
                  <a:srgbClr val="FF0000"/>
                </a:solidFill>
                <a:latin typeface="Times New Roman" panose="02020603050405020304" pitchFamily="18" charset="0"/>
                <a:cs typeface="Times New Roman" panose="02020603050405020304" pitchFamily="18" charset="0"/>
              </a:rPr>
              <a:t>-</a:t>
            </a:r>
            <a:r>
              <a:rPr lang="en-US" sz="15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522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barn(inVertical)">
                                      <p:cBhvr>
                                        <p:cTn id="9" dur="500"/>
                                        <p:tgtEl>
                                          <p:spTgt spid="19"/>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26" presetClass="emph" presetSubtype="0" repeatCount="indefinite" fill="remove" grpId="1" nodeType="withEffect">
                                  <p:stCondLst>
                                    <p:cond delay="0"/>
                                  </p:stCondLst>
                                  <p:endCondLst>
                                    <p:cond evt="onNext" delay="0">
                                      <p:tgtEl>
                                        <p:sldTgt/>
                                      </p:tgtEl>
                                    </p:cond>
                                  </p:end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par>
                                <p:cTn id="27" presetID="26" presetClass="emph" presetSubtype="0" repeatCount="indefinite" fill="remove" grpId="1" nodeType="withEffect">
                                  <p:stCondLst>
                                    <p:cond delay="0"/>
                                  </p:stCondLst>
                                  <p:endCondLst>
                                    <p:cond evt="onNext" delay="0">
                                      <p:tgtEl>
                                        <p:sldTgt/>
                                      </p:tgtEl>
                                    </p:cond>
                                  </p:endCondLst>
                                  <p:childTnLst>
                                    <p:animEffect transition="out" filter="fade">
                                      <p:cBhvr>
                                        <p:cTn id="28" dur="500" tmFilter="0, 0; .2, .5; .8, .5; 1, 0"/>
                                        <p:tgtEl>
                                          <p:spTgt spid="24"/>
                                        </p:tgtEl>
                                      </p:cBhvr>
                                    </p:animEffect>
                                    <p:animScale>
                                      <p:cBhvr>
                                        <p:cTn id="29" dur="250" autoRev="1" fill="hold"/>
                                        <p:tgtEl>
                                          <p:spTgt spid="24"/>
                                        </p:tgtEl>
                                      </p:cBhvr>
                                      <p:by x="105000" y="105000"/>
                                    </p:animScale>
                                  </p:childTnLst>
                                </p:cTn>
                              </p:par>
                              <p:par>
                                <p:cTn id="30" presetID="26" presetClass="emph" presetSubtype="0" repeatCount="indefinite" fill="remove" grpId="1" nodeType="withEffect">
                                  <p:stCondLst>
                                    <p:cond delay="0"/>
                                  </p:stCondLst>
                                  <p:endCondLst>
                                    <p:cond evt="onNext" delay="0">
                                      <p:tgtEl>
                                        <p:sldTgt/>
                                      </p:tgtEl>
                                    </p:cond>
                                  </p:endCondLst>
                                  <p:childTnLst>
                                    <p:animEffect transition="out" filter="fade">
                                      <p:cBhvr>
                                        <p:cTn id="31" dur="500" tmFilter="0, 0; .2, .5; .8, .5; 1, 0"/>
                                        <p:tgtEl>
                                          <p:spTgt spid="25"/>
                                        </p:tgtEl>
                                      </p:cBhvr>
                                    </p:animEffect>
                                    <p:animScale>
                                      <p:cBhvr>
                                        <p:cTn id="32" dur="250" autoRev="1" fill="hold"/>
                                        <p:tgtEl>
                                          <p:spTgt spid="2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2"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par>
                                <p:cTn id="53" presetID="3" presetClass="exit" presetSubtype="10" fill="hold" grpId="2" nodeType="withEffect">
                                  <p:stCondLst>
                                    <p:cond delay="0"/>
                                  </p:stCondLst>
                                  <p:childTnLst>
                                    <p:animEffect transition="out" filter="blinds(horizontal)">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3" presetClass="exit" presetSubtype="10" fill="hold" grpId="2" nodeType="withEffect">
                                  <p:stCondLst>
                                    <p:cond delay="0"/>
                                  </p:stCondLst>
                                  <p:childTnLst>
                                    <p:animEffect transition="out" filter="blinds(horizontal)">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9" grpId="0"/>
      <p:bldP spid="21" grpId="0"/>
      <p:bldP spid="23" grpId="0"/>
      <p:bldP spid="3" grpId="0" animBg="1"/>
      <p:bldP spid="3" grpId="1" animBg="1"/>
      <p:bldP spid="3" grpId="2" animBg="1"/>
      <p:bldP spid="24" grpId="0" animBg="1"/>
      <p:bldP spid="24" grpId="1" animBg="1"/>
      <p:bldP spid="24" grpId="2" animBg="1"/>
      <p:bldP spid="25" grpId="0" animBg="1"/>
      <p:bldP spid="25" grpId="1" animBg="1"/>
      <p:bldP spid="25" grpId="2" animBg="1"/>
      <p:bldP spid="4"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rgbClr val="0070C0"/>
                </a:solidFill>
                <a:latin typeface="Times New Roman" panose="02020603050405020304" pitchFamily="18" charset="0"/>
                <a:cs typeface="Times New Roman" panose="02020603050405020304" pitchFamily="18" charset="0"/>
              </a:rPr>
              <a:t>1. </a:t>
            </a:r>
            <a:r>
              <a:rPr lang="vi-VN" sz="2400" b="1" dirty="0">
                <a:solidFill>
                  <a:srgbClr val="C00000"/>
                </a:solidFill>
                <a:latin typeface="Times New Roman" panose="02020603050405020304" pitchFamily="18" charset="0"/>
                <a:cs typeface="Times New Roman" panose="02020603050405020304" pitchFamily="18" charset="0"/>
              </a:rPr>
              <a:t>Dấu hai chấm </a:t>
            </a:r>
            <a:r>
              <a:rPr lang="vi-VN" sz="2400" b="1" dirty="0">
                <a:solidFill>
                  <a:srgbClr val="0070C0"/>
                </a:solidFill>
                <a:latin typeface="Times New Roman" panose="02020603050405020304" pitchFamily="18" charset="0"/>
                <a:cs typeface="Times New Roman" panose="02020603050405020304" pitchFamily="18" charset="0"/>
              </a:rPr>
              <a:t>báo hiệu bộ phận câu đứng sau nó là </a:t>
            </a:r>
            <a:r>
              <a:rPr lang="vi-VN" sz="2400" b="1" i="1" dirty="0">
                <a:solidFill>
                  <a:srgbClr val="0070C0"/>
                </a:solidFill>
                <a:latin typeface="Times New Roman" panose="02020603050405020304" pitchFamily="18" charset="0"/>
                <a:cs typeface="Times New Roman" panose="02020603050405020304" pitchFamily="18" charset="0"/>
              </a:rPr>
              <a:t>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177245"/>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rgbClr val="0070C0"/>
                </a:solidFill>
                <a:latin typeface="Arial" panose="020B0604020202020204" pitchFamily="34" charset="0"/>
                <a:cs typeface="Arial" panose="020B0604020202020204" pitchFamily="34" charset="0"/>
              </a:rPr>
              <a:t> </a:t>
            </a:r>
            <a:r>
              <a:rPr lang="vi-VN" sz="2400" b="1" dirty="0">
                <a:solidFill>
                  <a:srgbClr val="0070C0"/>
                </a:solidFill>
                <a:latin typeface="Times New Roman" panose="02020603050405020304" pitchFamily="18" charset="0"/>
                <a:cs typeface="Times New Roman" panose="02020603050405020304" pitchFamily="18" charset="0"/>
              </a:rPr>
              <a:t>Khi báo hiệu lời nói của nhân vật, dấu hai</a:t>
            </a:r>
            <a:r>
              <a:rPr lang="en-US"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chấm được dùng </a:t>
            </a:r>
            <a:r>
              <a:rPr lang="vi-VN" sz="2400" b="1" dirty="0">
                <a:solidFill>
                  <a:srgbClr val="C00000"/>
                </a:solidFill>
                <a:latin typeface="Times New Roman" panose="02020603050405020304" pitchFamily="18" charset="0"/>
                <a:cs typeface="Times New Roman" panose="02020603050405020304" pitchFamily="18" charset="0"/>
              </a:rPr>
              <a:t>phối hợp </a:t>
            </a:r>
            <a:r>
              <a:rPr lang="vi-VN" sz="2400" b="1" dirty="0">
                <a:solidFill>
                  <a:srgbClr val="0070C0"/>
                </a:solidFill>
                <a:latin typeface="Times New Roman" panose="02020603050405020304" pitchFamily="18" charset="0"/>
                <a:cs typeface="Times New Roman" panose="02020603050405020304" pitchFamily="18" charset="0"/>
              </a:rPr>
              <a:t>với </a:t>
            </a:r>
            <a:r>
              <a:rPr lang="vi-VN" sz="2400" b="1" i="1" dirty="0">
                <a:solidFill>
                  <a:srgbClr val="0070C0"/>
                </a:solidFill>
                <a:latin typeface="Times New Roman" panose="02020603050405020304" pitchFamily="18" charset="0"/>
                <a:cs typeface="Times New Roman" panose="02020603050405020304" pitchFamily="18" charset="0"/>
              </a:rPr>
              <a:t>dấu ngoặc kép </a:t>
            </a:r>
            <a:r>
              <a:rPr lang="vi-VN" sz="2400" b="1" dirty="0">
                <a:solidFill>
                  <a:srgbClr val="0070C0"/>
                </a:solidFill>
                <a:latin typeface="Times New Roman" panose="02020603050405020304" pitchFamily="18" charset="0"/>
                <a:cs typeface="Times New Roman" panose="02020603050405020304" pitchFamily="18" charset="0"/>
              </a:rPr>
              <a:t>hay </a:t>
            </a:r>
            <a:r>
              <a:rPr lang="vi-VN" sz="2400" b="1" i="1" dirty="0">
                <a:solidFill>
                  <a:srgbClr val="0070C0"/>
                </a:solidFill>
                <a:latin typeface="Times New Roman" panose="02020603050405020304" pitchFamily="18" charset="0"/>
                <a:cs typeface="Times New Roman" panose="02020603050405020304" pitchFamily="18" charset="0"/>
              </a:rPr>
              <a:t>dấu gạch đầu dòng.</a:t>
            </a:r>
            <a:endParaRPr lang="en-US" altLang="en-US" sz="2400" i="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powerpoint dễ thương - Thư Viện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744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820" y="716537"/>
            <a:ext cx="6467028" cy="415498"/>
          </a:xfrm>
          <a:prstGeom prst="rect">
            <a:avLst/>
          </a:prstGeom>
        </p:spPr>
        <p:txBody>
          <a:bodyPr wrap="square">
            <a:spAutoFit/>
          </a:bodyPr>
          <a:lstStyle/>
          <a:p>
            <a:pPr algn="just"/>
            <a:r>
              <a:rPr lang="en-US" sz="2100" b="1" dirty="0">
                <a:solidFill>
                  <a:srgbClr val="004EEA"/>
                </a:solidFill>
                <a:latin typeface="Times New Roman" pitchFamily="18" charset="0"/>
                <a:cs typeface="Times New Roman" pitchFamily="18" charset="0"/>
              </a:rPr>
              <a:t>1. </a:t>
            </a:r>
            <a:r>
              <a:rPr lang="en-US" sz="2100" b="1" i="1" dirty="0" err="1">
                <a:solidFill>
                  <a:srgbClr val="004EEA"/>
                </a:solidFill>
                <a:latin typeface="Times New Roman" pitchFamily="18" charset="0"/>
                <a:cs typeface="Times New Roman" pitchFamily="18" charset="0"/>
              </a:rPr>
              <a:t>Trong</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các</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câu</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sau</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mỗi</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dấu</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hai</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chấm</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có</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tác</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dụng</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gì</a:t>
            </a:r>
            <a:r>
              <a:rPr lang="en-US" sz="2100" b="1" i="1" dirty="0">
                <a:solidFill>
                  <a:srgbClr val="004EEA"/>
                </a:solidFill>
                <a:latin typeface="Times New Roman" pitchFamily="18" charset="0"/>
                <a:cs typeface="Times New Roman" pitchFamily="18" charset="0"/>
              </a:rPr>
              <a:t>?</a:t>
            </a:r>
            <a:endParaRPr lang="vi-VN" sz="2100" b="1" i="1" dirty="0">
              <a:solidFill>
                <a:srgbClr val="004EEA"/>
              </a:solidFill>
              <a:latin typeface="Times New Roman" pitchFamily="18" charset="0"/>
              <a:cs typeface="Times New Roman" pitchFamily="18" charset="0"/>
            </a:endParaRPr>
          </a:p>
        </p:txBody>
      </p:sp>
      <p:sp>
        <p:nvSpPr>
          <p:cNvPr id="2" name="Rectangle 1"/>
          <p:cNvSpPr/>
          <p:nvPr/>
        </p:nvSpPr>
        <p:spPr>
          <a:xfrm>
            <a:off x="87046" y="1137092"/>
            <a:ext cx="7219916" cy="1815882"/>
          </a:xfrm>
          <a:prstGeom prst="rect">
            <a:avLst/>
          </a:prstGeom>
        </p:spPr>
        <p:txBody>
          <a:bodyPr wrap="square">
            <a:spAutoFit/>
          </a:bodyPr>
          <a:lstStyle/>
          <a:p>
            <a:pPr algn="just"/>
            <a:r>
              <a:rPr lang="vi-VN" sz="2000" b="1" dirty="0">
                <a:solidFill>
                  <a:prstClr val="black"/>
                </a:solidFill>
                <a:latin typeface="Times New Roman" pitchFamily="18" charset="0"/>
                <a:cs typeface="Times New Roman" pitchFamily="18" charset="0"/>
              </a:rPr>
              <a:t>a</a:t>
            </a:r>
            <a:r>
              <a:rPr lang="en-US" sz="2000" b="1" dirty="0">
                <a:solidFill>
                  <a:prstClr val="black"/>
                </a:solidFill>
                <a:latin typeface="Times New Roman" pitchFamily="18" charset="0"/>
                <a:cs typeface="Times New Roman" pitchFamily="18" charset="0"/>
              </a:rPr>
              <a:t>.</a:t>
            </a:r>
            <a:r>
              <a:rPr lang="vi-VN" sz="2000" b="1" dirty="0">
                <a:solidFill>
                  <a:prstClr val="black"/>
                </a:solidFill>
                <a:latin typeface="Times New Roman" pitchFamily="18" charset="0"/>
                <a:cs typeface="Times New Roman" pitchFamily="18" charset="0"/>
              </a:rPr>
              <a:t> Tôi thở dài:</a:t>
            </a:r>
          </a:p>
          <a:p>
            <a:pPr algn="just"/>
            <a:r>
              <a:rPr lang="en-US" sz="2000" b="1" dirty="0">
                <a:solidFill>
                  <a:prstClr val="black"/>
                </a:solidFill>
                <a:latin typeface="Times New Roman" pitchFamily="18" charset="0"/>
                <a:cs typeface="Times New Roman" pitchFamily="18" charset="0"/>
              </a:rPr>
              <a:t>    </a:t>
            </a:r>
            <a:r>
              <a:rPr lang="vi-VN" sz="2000" b="1" dirty="0">
                <a:solidFill>
                  <a:prstClr val="black"/>
                </a:solidFill>
                <a:latin typeface="Times New Roman" pitchFamily="18" charset="0"/>
                <a:cs typeface="Times New Roman" pitchFamily="18" charset="0"/>
              </a:rPr>
              <a:t>- Còn đứa bị điểm không, nó tả thế nào?</a:t>
            </a:r>
          </a:p>
          <a:p>
            <a:pPr algn="just"/>
            <a:r>
              <a:rPr lang="en-US" sz="2000" b="1" dirty="0">
                <a:solidFill>
                  <a:prstClr val="black"/>
                </a:solidFill>
                <a:latin typeface="Times New Roman" pitchFamily="18" charset="0"/>
                <a:cs typeface="Times New Roman" pitchFamily="18" charset="0"/>
              </a:rPr>
              <a:t>    </a:t>
            </a:r>
            <a:r>
              <a:rPr lang="vi-VN" sz="2000" b="1" dirty="0">
                <a:solidFill>
                  <a:prstClr val="black"/>
                </a:solidFill>
                <a:latin typeface="Times New Roman" pitchFamily="18" charset="0"/>
                <a:cs typeface="Times New Roman" pitchFamily="18" charset="0"/>
              </a:rPr>
              <a:t>- Nó không tả, không viết gì hết. Nó nộp giấy trắng cho cô. Hôm trả bài, cô giận lắm. Cô hỏi: </a:t>
            </a:r>
            <a:r>
              <a:rPr lang="en-US" sz="2000" b="1" dirty="0">
                <a:solidFill>
                  <a:prstClr val="black"/>
                </a:solidFill>
                <a:latin typeface="Times New Roman" pitchFamily="18" charset="0"/>
                <a:cs typeface="Times New Roman" pitchFamily="18" charset="0"/>
              </a:rPr>
              <a:t>“</a:t>
            </a:r>
            <a:r>
              <a:rPr lang="vi-VN" sz="2000" b="1" dirty="0">
                <a:solidFill>
                  <a:prstClr val="black"/>
                </a:solidFill>
                <a:latin typeface="Times New Roman" pitchFamily="18" charset="0"/>
                <a:cs typeface="Times New Roman" pitchFamily="18" charset="0"/>
              </a:rPr>
              <a:t>Sao trò không chịu làm bài?</a:t>
            </a:r>
            <a:r>
              <a:rPr lang="en-US" sz="2000" b="1" dirty="0">
                <a:solidFill>
                  <a:prstClr val="black"/>
                </a:solidFill>
                <a:latin typeface="Times New Roman" pitchFamily="18" charset="0"/>
                <a:cs typeface="Times New Roman" pitchFamily="18" charset="0"/>
              </a:rPr>
              <a:t>”</a:t>
            </a:r>
            <a:endParaRPr lang="vi-VN" sz="2000" b="1" dirty="0">
              <a:solidFill>
                <a:prstClr val="black"/>
              </a:solidFill>
              <a:latin typeface="Times New Roman" pitchFamily="18" charset="0"/>
              <a:cs typeface="Times New Roman" pitchFamily="18" charset="0"/>
            </a:endParaRPr>
          </a:p>
          <a:p>
            <a:pPr algn="r"/>
            <a:endParaRPr lang="en-US" sz="1800">
              <a:solidFill>
                <a:prstClr val="black"/>
              </a:solidFill>
              <a:latin typeface="Times New Roman" pitchFamily="18" charset="0"/>
              <a:cs typeface="Times New Roman" pitchFamily="18" charset="0"/>
            </a:endParaRPr>
          </a:p>
          <a:p>
            <a:pPr algn="r"/>
            <a:r>
              <a:rPr lang="vi-VN">
                <a:solidFill>
                  <a:prstClr val="black"/>
                </a:solidFill>
                <a:latin typeface="Times New Roman" pitchFamily="18" charset="0"/>
                <a:cs typeface="Times New Roman" pitchFamily="18" charset="0"/>
              </a:rPr>
              <a:t>Theo </a:t>
            </a:r>
            <a:r>
              <a:rPr lang="vi-VN" b="1" dirty="0">
                <a:solidFill>
                  <a:prstClr val="black"/>
                </a:solidFill>
                <a:latin typeface="Times New Roman" pitchFamily="18" charset="0"/>
                <a:cs typeface="Times New Roman" pitchFamily="18" charset="0"/>
              </a:rPr>
              <a:t>NGUYỄN QUANG SÁNG</a:t>
            </a:r>
            <a:endParaRPr lang="vi-VN" dirty="0">
              <a:solidFill>
                <a:prstClr val="black"/>
              </a:solidFill>
              <a:latin typeface="Times New Roman" pitchFamily="18" charset="0"/>
              <a:cs typeface="Times New Roman" pitchFamily="18" charset="0"/>
            </a:endParaRPr>
          </a:p>
        </p:txBody>
      </p:sp>
      <p:sp>
        <p:nvSpPr>
          <p:cNvPr id="9" name="Rectangle 8"/>
          <p:cNvSpPr/>
          <p:nvPr/>
        </p:nvSpPr>
        <p:spPr>
          <a:xfrm>
            <a:off x="87046" y="3101325"/>
            <a:ext cx="7110708" cy="1908215"/>
          </a:xfrm>
          <a:prstGeom prst="rect">
            <a:avLst/>
          </a:prstGeom>
        </p:spPr>
        <p:txBody>
          <a:bodyPr wrap="square">
            <a:spAutoFit/>
          </a:bodyPr>
          <a:lstStyle/>
          <a:p>
            <a:pPr algn="just"/>
            <a:r>
              <a:rPr lang="vi-VN" sz="2000" b="1" dirty="0">
                <a:solidFill>
                  <a:prstClr val="black"/>
                </a:solidFill>
                <a:latin typeface="Times New Roman" pitchFamily="18" charset="0"/>
                <a:cs typeface="Times New Roman" pitchFamily="18" charset="0"/>
              </a:rPr>
              <a:t>b</a:t>
            </a:r>
            <a:r>
              <a:rPr lang="en-US" sz="2000" b="1" dirty="0">
                <a:solidFill>
                  <a:prstClr val="black"/>
                </a:solidFill>
                <a:latin typeface="Times New Roman" pitchFamily="18" charset="0"/>
                <a:cs typeface="Times New Roman" pitchFamily="18" charset="0"/>
              </a:rPr>
              <a:t>. </a:t>
            </a:r>
            <a:r>
              <a:rPr lang="vi-VN" sz="2000" b="1" dirty="0">
                <a:solidFill>
                  <a:prstClr val="black"/>
                </a:solidFill>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p>
          <a:p>
            <a:pPr algn="r"/>
            <a:r>
              <a:rPr lang="vi-VN" dirty="0">
                <a:solidFill>
                  <a:prstClr val="black"/>
                </a:solidFill>
                <a:latin typeface="Times New Roman" pitchFamily="18" charset="0"/>
                <a:cs typeface="Times New Roman" pitchFamily="18" charset="0"/>
              </a:rPr>
              <a:t>Theo </a:t>
            </a:r>
            <a:r>
              <a:rPr lang="vi-VN" b="1" dirty="0">
                <a:solidFill>
                  <a:prstClr val="black"/>
                </a:solidFill>
                <a:latin typeface="Times New Roman" pitchFamily="18" charset="0"/>
                <a:cs typeface="Times New Roman" pitchFamily="18" charset="0"/>
              </a:rPr>
              <a:t>NGUYỄN THẾ HỘI</a:t>
            </a:r>
            <a:endParaRPr lang="vi-VN" dirty="0">
              <a:solidFill>
                <a:prstClr val="black"/>
              </a:solidFill>
              <a:latin typeface="Times New Roman" pitchFamily="18" charset="0"/>
              <a:cs typeface="Times New Roman" pitchFamily="18" charset="0"/>
            </a:endParaRPr>
          </a:p>
        </p:txBody>
      </p:sp>
      <p:sp>
        <p:nvSpPr>
          <p:cNvPr id="15" name="Rectangle 14"/>
          <p:cNvSpPr/>
          <p:nvPr/>
        </p:nvSpPr>
        <p:spPr>
          <a:xfrm>
            <a:off x="120451" y="184356"/>
            <a:ext cx="6402932" cy="415498"/>
          </a:xfrm>
          <a:prstGeom prst="rect">
            <a:avLst/>
          </a:prstGeom>
        </p:spPr>
        <p:txBody>
          <a:bodyPr wrap="square">
            <a:spAutoFit/>
          </a:bodyPr>
          <a:lstStyle/>
          <a:p>
            <a:pPr algn="just"/>
            <a:r>
              <a:rPr lang="en-US" sz="2100" b="1" dirty="0">
                <a:solidFill>
                  <a:srgbClr val="FF3300"/>
                </a:solidFill>
                <a:latin typeface="Times New Roman" pitchFamily="18" charset="0"/>
                <a:cs typeface="Times New Roman" pitchFamily="18" charset="0"/>
              </a:rPr>
              <a:t>II. LUYỆN TẬP</a:t>
            </a:r>
          </a:p>
        </p:txBody>
      </p:sp>
      <p:sp>
        <p:nvSpPr>
          <p:cNvPr id="7" name="AutoShape 4">
            <a:extLst>
              <a:ext uri="{FF2B5EF4-FFF2-40B4-BE49-F238E27FC236}">
                <a16:creationId xmlns:a16="http://schemas.microsoft.com/office/drawing/2014/main" id="{6B66A03A-9E3B-4344-A12B-3866C37BF874}"/>
              </a:ext>
            </a:extLst>
          </p:cNvPr>
          <p:cNvSpPr>
            <a:spLocks noChangeArrowheads="1"/>
          </p:cNvSpPr>
          <p:nvPr/>
        </p:nvSpPr>
        <p:spPr bwMode="auto">
          <a:xfrm>
            <a:off x="6394398" y="0"/>
            <a:ext cx="1485900" cy="1485900"/>
          </a:xfrm>
          <a:prstGeom prst="star8">
            <a:avLst>
              <a:gd name="adj" fmla="val 28764"/>
            </a:avLst>
          </a:prstGeom>
          <a:solidFill>
            <a:srgbClr val="008080"/>
          </a:solidFill>
          <a:ln w="9525">
            <a:solidFill>
              <a:schemeClr val="tx1"/>
            </a:solidFill>
            <a:miter lim="800000"/>
            <a:headEnd/>
            <a:tailEnd/>
          </a:ln>
        </p:spPr>
        <p:txBody>
          <a:bodyPr wrap="none" anchor="ct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endParaRPr lang="en-US" altLang="en-US" sz="1800">
              <a:solidFill>
                <a:prstClr val="black"/>
              </a:solidFill>
            </a:endParaRPr>
          </a:p>
        </p:txBody>
      </p:sp>
      <p:sp>
        <p:nvSpPr>
          <p:cNvPr id="8" name="Oval 5">
            <a:extLst>
              <a:ext uri="{FF2B5EF4-FFF2-40B4-BE49-F238E27FC236}">
                <a16:creationId xmlns:a16="http://schemas.microsoft.com/office/drawing/2014/main" id="{34760D14-CC0D-4464-871A-DAE9891E3DE2}"/>
              </a:ext>
            </a:extLst>
          </p:cNvPr>
          <p:cNvSpPr>
            <a:spLocks noChangeArrowheads="1"/>
          </p:cNvSpPr>
          <p:nvPr/>
        </p:nvSpPr>
        <p:spPr bwMode="auto">
          <a:xfrm>
            <a:off x="6680148" y="285750"/>
            <a:ext cx="914400" cy="914400"/>
          </a:xfrm>
          <a:prstGeom prst="ellipse">
            <a:avLst/>
          </a:prstGeom>
          <a:solidFill>
            <a:srgbClr val="65FD89"/>
          </a:solidFill>
          <a:ln w="9525">
            <a:solidFill>
              <a:schemeClr val="tx1"/>
            </a:solidFill>
            <a:round/>
            <a:headEnd/>
            <a:tailEnd/>
          </a:ln>
        </p:spPr>
        <p:txBody>
          <a:bodyPr wrap="none" anchor="ct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endParaRPr lang="en-US" altLang="en-US" sz="1800">
              <a:solidFill>
                <a:prstClr val="black"/>
              </a:solidFill>
            </a:endParaRPr>
          </a:p>
        </p:txBody>
      </p:sp>
      <p:sp>
        <p:nvSpPr>
          <p:cNvPr id="10" name="WordArt 6">
            <a:extLst>
              <a:ext uri="{FF2B5EF4-FFF2-40B4-BE49-F238E27FC236}">
                <a16:creationId xmlns:a16="http://schemas.microsoft.com/office/drawing/2014/main" id="{EF2E9E0C-67C4-4999-BBCF-BD1BA3160311}"/>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00</a:t>
            </a:r>
          </a:p>
        </p:txBody>
      </p:sp>
      <p:sp>
        <p:nvSpPr>
          <p:cNvPr id="11" name="WordArt 7">
            <a:extLst>
              <a:ext uri="{FF2B5EF4-FFF2-40B4-BE49-F238E27FC236}">
                <a16:creationId xmlns:a16="http://schemas.microsoft.com/office/drawing/2014/main" id="{880B949B-DAE0-4815-863D-8AFDD85E097F}"/>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01</a:t>
            </a:r>
          </a:p>
        </p:txBody>
      </p:sp>
      <p:sp>
        <p:nvSpPr>
          <p:cNvPr id="12" name="WordArt 8">
            <a:extLst>
              <a:ext uri="{FF2B5EF4-FFF2-40B4-BE49-F238E27FC236}">
                <a16:creationId xmlns:a16="http://schemas.microsoft.com/office/drawing/2014/main" id="{D24A1157-798A-4DA3-A856-663EF21A84AE}"/>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02</a:t>
            </a:r>
          </a:p>
        </p:txBody>
      </p:sp>
      <p:sp>
        <p:nvSpPr>
          <p:cNvPr id="13" name="WordArt 9">
            <a:extLst>
              <a:ext uri="{FF2B5EF4-FFF2-40B4-BE49-F238E27FC236}">
                <a16:creationId xmlns:a16="http://schemas.microsoft.com/office/drawing/2014/main" id="{011602B8-0465-4A72-A156-F2642439BAF7}"/>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03</a:t>
            </a:r>
          </a:p>
        </p:txBody>
      </p:sp>
      <p:sp>
        <p:nvSpPr>
          <p:cNvPr id="14" name="WordArt 10">
            <a:extLst>
              <a:ext uri="{FF2B5EF4-FFF2-40B4-BE49-F238E27FC236}">
                <a16:creationId xmlns:a16="http://schemas.microsoft.com/office/drawing/2014/main" id="{7D4589F1-B758-4534-80F2-428B47E7F0AA}"/>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04</a:t>
            </a:r>
          </a:p>
        </p:txBody>
      </p:sp>
      <p:sp>
        <p:nvSpPr>
          <p:cNvPr id="16" name="WordArt 11">
            <a:extLst>
              <a:ext uri="{FF2B5EF4-FFF2-40B4-BE49-F238E27FC236}">
                <a16:creationId xmlns:a16="http://schemas.microsoft.com/office/drawing/2014/main" id="{46B71762-EF43-4057-9171-EAAEEC80B3A7}"/>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05</a:t>
            </a:r>
          </a:p>
        </p:txBody>
      </p:sp>
      <p:sp>
        <p:nvSpPr>
          <p:cNvPr id="17" name="WordArt 12">
            <a:extLst>
              <a:ext uri="{FF2B5EF4-FFF2-40B4-BE49-F238E27FC236}">
                <a16:creationId xmlns:a16="http://schemas.microsoft.com/office/drawing/2014/main" id="{A9B9E829-7C0D-400B-B8A9-1D0CD4906995}"/>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06</a:t>
            </a:r>
          </a:p>
        </p:txBody>
      </p:sp>
      <p:sp>
        <p:nvSpPr>
          <p:cNvPr id="18" name="WordArt 13">
            <a:extLst>
              <a:ext uri="{FF2B5EF4-FFF2-40B4-BE49-F238E27FC236}">
                <a16:creationId xmlns:a16="http://schemas.microsoft.com/office/drawing/2014/main" id="{DCA7742C-B311-43F1-87A9-CF63FE0DE728}"/>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07</a:t>
            </a:r>
          </a:p>
        </p:txBody>
      </p:sp>
      <p:sp>
        <p:nvSpPr>
          <p:cNvPr id="19" name="WordArt 14">
            <a:extLst>
              <a:ext uri="{FF2B5EF4-FFF2-40B4-BE49-F238E27FC236}">
                <a16:creationId xmlns:a16="http://schemas.microsoft.com/office/drawing/2014/main" id="{84BDDFFB-90F3-4356-A102-9A6E1BF190EB}"/>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08</a:t>
            </a:r>
          </a:p>
        </p:txBody>
      </p:sp>
      <p:sp>
        <p:nvSpPr>
          <p:cNvPr id="20" name="WordArt 15">
            <a:extLst>
              <a:ext uri="{FF2B5EF4-FFF2-40B4-BE49-F238E27FC236}">
                <a16:creationId xmlns:a16="http://schemas.microsoft.com/office/drawing/2014/main" id="{2601822D-33CC-4406-BD1B-136BCC663130}"/>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09</a:t>
            </a:r>
          </a:p>
        </p:txBody>
      </p:sp>
      <p:sp>
        <p:nvSpPr>
          <p:cNvPr id="21" name="WordArt 16">
            <a:extLst>
              <a:ext uri="{FF2B5EF4-FFF2-40B4-BE49-F238E27FC236}">
                <a16:creationId xmlns:a16="http://schemas.microsoft.com/office/drawing/2014/main" id="{EF17989D-9F19-48B8-AA11-D4D6F63A5F3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10</a:t>
            </a:r>
          </a:p>
        </p:txBody>
      </p:sp>
      <p:sp>
        <p:nvSpPr>
          <p:cNvPr id="22" name="WordArt 17">
            <a:extLst>
              <a:ext uri="{FF2B5EF4-FFF2-40B4-BE49-F238E27FC236}">
                <a16:creationId xmlns:a16="http://schemas.microsoft.com/office/drawing/2014/main" id="{DB0BDAE9-5059-40EC-87F7-0D94F73AE875}"/>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11</a:t>
            </a:r>
          </a:p>
        </p:txBody>
      </p:sp>
      <p:sp>
        <p:nvSpPr>
          <p:cNvPr id="23" name="WordArt 18">
            <a:extLst>
              <a:ext uri="{FF2B5EF4-FFF2-40B4-BE49-F238E27FC236}">
                <a16:creationId xmlns:a16="http://schemas.microsoft.com/office/drawing/2014/main" id="{B57AE120-0D37-4C19-B58F-4B85AB36ACA1}"/>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12</a:t>
            </a:r>
          </a:p>
        </p:txBody>
      </p:sp>
      <p:sp>
        <p:nvSpPr>
          <p:cNvPr id="24" name="WordArt 19">
            <a:extLst>
              <a:ext uri="{FF2B5EF4-FFF2-40B4-BE49-F238E27FC236}">
                <a16:creationId xmlns:a16="http://schemas.microsoft.com/office/drawing/2014/main" id="{E6791D02-A517-4D2E-ABAA-5653CEF5229C}"/>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13</a:t>
            </a:r>
          </a:p>
        </p:txBody>
      </p:sp>
      <p:sp>
        <p:nvSpPr>
          <p:cNvPr id="25" name="WordArt 20">
            <a:extLst>
              <a:ext uri="{FF2B5EF4-FFF2-40B4-BE49-F238E27FC236}">
                <a16:creationId xmlns:a16="http://schemas.microsoft.com/office/drawing/2014/main" id="{79A3F87A-FFBE-4B9E-A17C-E19E82396B43}"/>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14</a:t>
            </a:r>
          </a:p>
        </p:txBody>
      </p:sp>
      <p:sp>
        <p:nvSpPr>
          <p:cNvPr id="26" name="WordArt 21">
            <a:extLst>
              <a:ext uri="{FF2B5EF4-FFF2-40B4-BE49-F238E27FC236}">
                <a16:creationId xmlns:a16="http://schemas.microsoft.com/office/drawing/2014/main" id="{76CF8A0D-7AC9-49EC-8F6F-409544D8D813}"/>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15</a:t>
            </a:r>
          </a:p>
        </p:txBody>
      </p:sp>
      <p:sp>
        <p:nvSpPr>
          <p:cNvPr id="27" name="WordArt 22">
            <a:extLst>
              <a:ext uri="{FF2B5EF4-FFF2-40B4-BE49-F238E27FC236}">
                <a16:creationId xmlns:a16="http://schemas.microsoft.com/office/drawing/2014/main" id="{7024B0BA-77C8-4EF9-99ED-C171B2F72E2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16</a:t>
            </a:r>
          </a:p>
        </p:txBody>
      </p:sp>
      <p:sp>
        <p:nvSpPr>
          <p:cNvPr id="28" name="WordArt 23">
            <a:extLst>
              <a:ext uri="{FF2B5EF4-FFF2-40B4-BE49-F238E27FC236}">
                <a16:creationId xmlns:a16="http://schemas.microsoft.com/office/drawing/2014/main" id="{313AD0FB-F71F-4CF5-9A41-CE6028C25AA6}"/>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17</a:t>
            </a:r>
          </a:p>
        </p:txBody>
      </p:sp>
      <p:sp>
        <p:nvSpPr>
          <p:cNvPr id="29" name="WordArt 24">
            <a:extLst>
              <a:ext uri="{FF2B5EF4-FFF2-40B4-BE49-F238E27FC236}">
                <a16:creationId xmlns:a16="http://schemas.microsoft.com/office/drawing/2014/main" id="{0C65B6DD-4E59-4B11-90EB-6634ECB55AAB}"/>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18</a:t>
            </a:r>
          </a:p>
        </p:txBody>
      </p:sp>
      <p:sp>
        <p:nvSpPr>
          <p:cNvPr id="30" name="WordArt 25">
            <a:extLst>
              <a:ext uri="{FF2B5EF4-FFF2-40B4-BE49-F238E27FC236}">
                <a16:creationId xmlns:a16="http://schemas.microsoft.com/office/drawing/2014/main" id="{0E21D2F8-F276-4B0E-83C3-4AC0E0B054C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19</a:t>
            </a:r>
          </a:p>
        </p:txBody>
      </p:sp>
      <p:sp>
        <p:nvSpPr>
          <p:cNvPr id="31" name="WordArt 26">
            <a:extLst>
              <a:ext uri="{FF2B5EF4-FFF2-40B4-BE49-F238E27FC236}">
                <a16:creationId xmlns:a16="http://schemas.microsoft.com/office/drawing/2014/main" id="{B15A19CF-ED05-499C-BD48-A49E414576ED}"/>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20</a:t>
            </a:r>
          </a:p>
        </p:txBody>
      </p:sp>
      <p:sp>
        <p:nvSpPr>
          <p:cNvPr id="32" name="WordArt 27">
            <a:extLst>
              <a:ext uri="{FF2B5EF4-FFF2-40B4-BE49-F238E27FC236}">
                <a16:creationId xmlns:a16="http://schemas.microsoft.com/office/drawing/2014/main" id="{6225FDF9-F05A-4E20-9774-FBD29B2EB911}"/>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21</a:t>
            </a:r>
          </a:p>
        </p:txBody>
      </p:sp>
      <p:sp>
        <p:nvSpPr>
          <p:cNvPr id="33" name="WordArt 28">
            <a:extLst>
              <a:ext uri="{FF2B5EF4-FFF2-40B4-BE49-F238E27FC236}">
                <a16:creationId xmlns:a16="http://schemas.microsoft.com/office/drawing/2014/main" id="{F0DEDC7B-41FA-422A-A4F4-74CB30C87D41}"/>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22</a:t>
            </a:r>
          </a:p>
        </p:txBody>
      </p:sp>
      <p:sp>
        <p:nvSpPr>
          <p:cNvPr id="34" name="WordArt 29">
            <a:extLst>
              <a:ext uri="{FF2B5EF4-FFF2-40B4-BE49-F238E27FC236}">
                <a16:creationId xmlns:a16="http://schemas.microsoft.com/office/drawing/2014/main" id="{CEFD8553-2F34-4EE5-BDB5-A7038850ADF0}"/>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23</a:t>
            </a:r>
          </a:p>
        </p:txBody>
      </p:sp>
      <p:sp>
        <p:nvSpPr>
          <p:cNvPr id="35" name="WordArt 30">
            <a:extLst>
              <a:ext uri="{FF2B5EF4-FFF2-40B4-BE49-F238E27FC236}">
                <a16:creationId xmlns:a16="http://schemas.microsoft.com/office/drawing/2014/main" id="{26E46F63-02D2-4674-9956-8CF1CCE1EC56}"/>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24</a:t>
            </a:r>
          </a:p>
        </p:txBody>
      </p:sp>
      <p:sp>
        <p:nvSpPr>
          <p:cNvPr id="36" name="WordArt 31">
            <a:extLst>
              <a:ext uri="{FF2B5EF4-FFF2-40B4-BE49-F238E27FC236}">
                <a16:creationId xmlns:a16="http://schemas.microsoft.com/office/drawing/2014/main" id="{EF73FF61-66C0-42C0-811A-7DA0A8BCB883}"/>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25</a:t>
            </a:r>
          </a:p>
        </p:txBody>
      </p:sp>
      <p:sp>
        <p:nvSpPr>
          <p:cNvPr id="37" name="WordArt 32">
            <a:extLst>
              <a:ext uri="{FF2B5EF4-FFF2-40B4-BE49-F238E27FC236}">
                <a16:creationId xmlns:a16="http://schemas.microsoft.com/office/drawing/2014/main" id="{3B2FDEDF-B1F7-454C-BCFE-0FABAAC87256}"/>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26</a:t>
            </a:r>
          </a:p>
        </p:txBody>
      </p:sp>
      <p:sp>
        <p:nvSpPr>
          <p:cNvPr id="38" name="WordArt 33">
            <a:extLst>
              <a:ext uri="{FF2B5EF4-FFF2-40B4-BE49-F238E27FC236}">
                <a16:creationId xmlns:a16="http://schemas.microsoft.com/office/drawing/2014/main" id="{D35FE35D-61DB-44D2-81CD-16D2AC1B3773}"/>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27</a:t>
            </a:r>
          </a:p>
        </p:txBody>
      </p:sp>
      <p:sp>
        <p:nvSpPr>
          <p:cNvPr id="39" name="WordArt 34">
            <a:extLst>
              <a:ext uri="{FF2B5EF4-FFF2-40B4-BE49-F238E27FC236}">
                <a16:creationId xmlns:a16="http://schemas.microsoft.com/office/drawing/2014/main" id="{4DC63A4C-D2E6-4C58-B3D0-3EDECD15CE8A}"/>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28</a:t>
            </a:r>
          </a:p>
        </p:txBody>
      </p:sp>
      <p:sp>
        <p:nvSpPr>
          <p:cNvPr id="40" name="WordArt 35">
            <a:extLst>
              <a:ext uri="{FF2B5EF4-FFF2-40B4-BE49-F238E27FC236}">
                <a16:creationId xmlns:a16="http://schemas.microsoft.com/office/drawing/2014/main" id="{6D9C13CD-29AD-4AC1-A13E-17AE55D59BD6}"/>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29</a:t>
            </a:r>
          </a:p>
        </p:txBody>
      </p:sp>
      <p:sp>
        <p:nvSpPr>
          <p:cNvPr id="41" name="WordArt 36">
            <a:extLst>
              <a:ext uri="{FF2B5EF4-FFF2-40B4-BE49-F238E27FC236}">
                <a16:creationId xmlns:a16="http://schemas.microsoft.com/office/drawing/2014/main" id="{22652FB7-738B-4BB2-8514-FF5817C2AE1F}"/>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30</a:t>
            </a:r>
          </a:p>
        </p:txBody>
      </p:sp>
      <p:sp>
        <p:nvSpPr>
          <p:cNvPr id="42" name="WordArt 37">
            <a:extLst>
              <a:ext uri="{FF2B5EF4-FFF2-40B4-BE49-F238E27FC236}">
                <a16:creationId xmlns:a16="http://schemas.microsoft.com/office/drawing/2014/main" id="{929DD85B-6C8F-4273-8317-E095A69EE2EA}"/>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30</a:t>
            </a:r>
          </a:p>
        </p:txBody>
      </p:sp>
      <p:sp>
        <p:nvSpPr>
          <p:cNvPr id="43" name="WordArt 38">
            <a:extLst>
              <a:ext uri="{FF2B5EF4-FFF2-40B4-BE49-F238E27FC236}">
                <a16:creationId xmlns:a16="http://schemas.microsoft.com/office/drawing/2014/main" id="{A513D377-6858-4B6F-A991-4A9435DE0935}"/>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32</a:t>
            </a:r>
          </a:p>
        </p:txBody>
      </p:sp>
      <p:sp>
        <p:nvSpPr>
          <p:cNvPr id="44" name="WordArt 39">
            <a:extLst>
              <a:ext uri="{FF2B5EF4-FFF2-40B4-BE49-F238E27FC236}">
                <a16:creationId xmlns:a16="http://schemas.microsoft.com/office/drawing/2014/main" id="{1C305F1D-20C3-4C43-B58B-8DC4C1360C9F}"/>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33</a:t>
            </a:r>
          </a:p>
        </p:txBody>
      </p:sp>
      <p:sp>
        <p:nvSpPr>
          <p:cNvPr id="45" name="WordArt 40">
            <a:extLst>
              <a:ext uri="{FF2B5EF4-FFF2-40B4-BE49-F238E27FC236}">
                <a16:creationId xmlns:a16="http://schemas.microsoft.com/office/drawing/2014/main" id="{3CCB7F8D-878A-4216-9043-0C13B0A570FA}"/>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34</a:t>
            </a:r>
          </a:p>
        </p:txBody>
      </p:sp>
      <p:sp>
        <p:nvSpPr>
          <p:cNvPr id="46" name="WordArt 41">
            <a:extLst>
              <a:ext uri="{FF2B5EF4-FFF2-40B4-BE49-F238E27FC236}">
                <a16:creationId xmlns:a16="http://schemas.microsoft.com/office/drawing/2014/main" id="{CDF80BE7-D097-4EAB-9002-194D504C2B11}"/>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35</a:t>
            </a:r>
          </a:p>
        </p:txBody>
      </p:sp>
      <p:sp>
        <p:nvSpPr>
          <p:cNvPr id="47" name="WordArt 42">
            <a:extLst>
              <a:ext uri="{FF2B5EF4-FFF2-40B4-BE49-F238E27FC236}">
                <a16:creationId xmlns:a16="http://schemas.microsoft.com/office/drawing/2014/main" id="{A62340CB-0364-4257-8972-845951097C7D}"/>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36</a:t>
            </a:r>
          </a:p>
        </p:txBody>
      </p:sp>
      <p:sp>
        <p:nvSpPr>
          <p:cNvPr id="48" name="WordArt 43">
            <a:extLst>
              <a:ext uri="{FF2B5EF4-FFF2-40B4-BE49-F238E27FC236}">
                <a16:creationId xmlns:a16="http://schemas.microsoft.com/office/drawing/2014/main" id="{BD449EA2-B695-449D-9938-1E9EB54ACC73}"/>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37</a:t>
            </a:r>
          </a:p>
        </p:txBody>
      </p:sp>
      <p:sp>
        <p:nvSpPr>
          <p:cNvPr id="49" name="WordArt 44">
            <a:extLst>
              <a:ext uri="{FF2B5EF4-FFF2-40B4-BE49-F238E27FC236}">
                <a16:creationId xmlns:a16="http://schemas.microsoft.com/office/drawing/2014/main" id="{37C90602-112D-4355-8DA4-FA75A387E5DA}"/>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38</a:t>
            </a:r>
          </a:p>
        </p:txBody>
      </p:sp>
      <p:sp>
        <p:nvSpPr>
          <p:cNvPr id="50" name="WordArt 45">
            <a:extLst>
              <a:ext uri="{FF2B5EF4-FFF2-40B4-BE49-F238E27FC236}">
                <a16:creationId xmlns:a16="http://schemas.microsoft.com/office/drawing/2014/main" id="{C9AA397C-FF4C-4A6C-A1B7-949782900FA1}"/>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39</a:t>
            </a:r>
          </a:p>
        </p:txBody>
      </p:sp>
      <p:sp>
        <p:nvSpPr>
          <p:cNvPr id="51" name="WordArt 46">
            <a:extLst>
              <a:ext uri="{FF2B5EF4-FFF2-40B4-BE49-F238E27FC236}">
                <a16:creationId xmlns:a16="http://schemas.microsoft.com/office/drawing/2014/main" id="{E97550D4-2C2A-415F-AC42-B46FF80609D5}"/>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40</a:t>
            </a:r>
          </a:p>
        </p:txBody>
      </p:sp>
      <p:sp>
        <p:nvSpPr>
          <p:cNvPr id="52" name="WordArt 47">
            <a:extLst>
              <a:ext uri="{FF2B5EF4-FFF2-40B4-BE49-F238E27FC236}">
                <a16:creationId xmlns:a16="http://schemas.microsoft.com/office/drawing/2014/main" id="{8619C6F3-7B90-4E4D-8714-EF3520AA562D}"/>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41</a:t>
            </a:r>
          </a:p>
        </p:txBody>
      </p:sp>
      <p:sp>
        <p:nvSpPr>
          <p:cNvPr id="53" name="WordArt 48">
            <a:extLst>
              <a:ext uri="{FF2B5EF4-FFF2-40B4-BE49-F238E27FC236}">
                <a16:creationId xmlns:a16="http://schemas.microsoft.com/office/drawing/2014/main" id="{EC2ECC7C-F2FC-45E2-BF48-A91B488E79F0}"/>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42</a:t>
            </a:r>
          </a:p>
        </p:txBody>
      </p:sp>
      <p:sp>
        <p:nvSpPr>
          <p:cNvPr id="54" name="WordArt 49">
            <a:extLst>
              <a:ext uri="{FF2B5EF4-FFF2-40B4-BE49-F238E27FC236}">
                <a16:creationId xmlns:a16="http://schemas.microsoft.com/office/drawing/2014/main" id="{BDF478BD-9F5D-4617-B6D2-82D1F13190FD}"/>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43</a:t>
            </a:r>
          </a:p>
        </p:txBody>
      </p:sp>
      <p:sp>
        <p:nvSpPr>
          <p:cNvPr id="55" name="WordArt 50">
            <a:extLst>
              <a:ext uri="{FF2B5EF4-FFF2-40B4-BE49-F238E27FC236}">
                <a16:creationId xmlns:a16="http://schemas.microsoft.com/office/drawing/2014/main" id="{5A9BE30E-300F-4F6C-B3CC-46C3E245151D}"/>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44</a:t>
            </a:r>
          </a:p>
        </p:txBody>
      </p:sp>
      <p:sp>
        <p:nvSpPr>
          <p:cNvPr id="56" name="WordArt 51">
            <a:extLst>
              <a:ext uri="{FF2B5EF4-FFF2-40B4-BE49-F238E27FC236}">
                <a16:creationId xmlns:a16="http://schemas.microsoft.com/office/drawing/2014/main" id="{2739725F-E882-4D92-8F76-9CDE8BA6C294}"/>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45</a:t>
            </a:r>
          </a:p>
        </p:txBody>
      </p:sp>
      <p:sp>
        <p:nvSpPr>
          <p:cNvPr id="57" name="WordArt 52">
            <a:extLst>
              <a:ext uri="{FF2B5EF4-FFF2-40B4-BE49-F238E27FC236}">
                <a16:creationId xmlns:a16="http://schemas.microsoft.com/office/drawing/2014/main" id="{B2CFAF2C-7D18-4296-AB86-70B3CA2B312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46</a:t>
            </a:r>
          </a:p>
        </p:txBody>
      </p:sp>
      <p:sp>
        <p:nvSpPr>
          <p:cNvPr id="58" name="WordArt 53">
            <a:extLst>
              <a:ext uri="{FF2B5EF4-FFF2-40B4-BE49-F238E27FC236}">
                <a16:creationId xmlns:a16="http://schemas.microsoft.com/office/drawing/2014/main" id="{9B9AFAF5-4096-4FE5-8247-6EC5023E740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47</a:t>
            </a:r>
          </a:p>
        </p:txBody>
      </p:sp>
      <p:sp>
        <p:nvSpPr>
          <p:cNvPr id="59" name="WordArt 54">
            <a:extLst>
              <a:ext uri="{FF2B5EF4-FFF2-40B4-BE49-F238E27FC236}">
                <a16:creationId xmlns:a16="http://schemas.microsoft.com/office/drawing/2014/main" id="{05EE0D55-3578-4583-B556-1B20C4069A4A}"/>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48</a:t>
            </a:r>
          </a:p>
        </p:txBody>
      </p:sp>
      <p:sp>
        <p:nvSpPr>
          <p:cNvPr id="60" name="WordArt 55">
            <a:extLst>
              <a:ext uri="{FF2B5EF4-FFF2-40B4-BE49-F238E27FC236}">
                <a16:creationId xmlns:a16="http://schemas.microsoft.com/office/drawing/2014/main" id="{63BEE8C4-E68A-4799-BF74-6379570B4942}"/>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49</a:t>
            </a:r>
          </a:p>
        </p:txBody>
      </p:sp>
      <p:sp>
        <p:nvSpPr>
          <p:cNvPr id="61" name="WordArt 56">
            <a:extLst>
              <a:ext uri="{FF2B5EF4-FFF2-40B4-BE49-F238E27FC236}">
                <a16:creationId xmlns:a16="http://schemas.microsoft.com/office/drawing/2014/main" id="{6888295A-3D8C-42AB-8048-5EF7276D4247}"/>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50</a:t>
            </a:r>
          </a:p>
        </p:txBody>
      </p:sp>
      <p:sp>
        <p:nvSpPr>
          <p:cNvPr id="62" name="WordArt 57">
            <a:extLst>
              <a:ext uri="{FF2B5EF4-FFF2-40B4-BE49-F238E27FC236}">
                <a16:creationId xmlns:a16="http://schemas.microsoft.com/office/drawing/2014/main" id="{A31FDBD8-DA39-4053-8D49-F90C2D1389B4}"/>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51</a:t>
            </a:r>
          </a:p>
        </p:txBody>
      </p:sp>
      <p:sp>
        <p:nvSpPr>
          <p:cNvPr id="63" name="WordArt 58">
            <a:extLst>
              <a:ext uri="{FF2B5EF4-FFF2-40B4-BE49-F238E27FC236}">
                <a16:creationId xmlns:a16="http://schemas.microsoft.com/office/drawing/2014/main" id="{C5D5AC43-A42D-4E24-9C59-E10AD33D834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52</a:t>
            </a:r>
          </a:p>
        </p:txBody>
      </p:sp>
      <p:sp>
        <p:nvSpPr>
          <p:cNvPr id="64" name="WordArt 59">
            <a:extLst>
              <a:ext uri="{FF2B5EF4-FFF2-40B4-BE49-F238E27FC236}">
                <a16:creationId xmlns:a16="http://schemas.microsoft.com/office/drawing/2014/main" id="{7593869B-E474-4730-B3D1-F4B7D3D14FF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53</a:t>
            </a:r>
          </a:p>
        </p:txBody>
      </p:sp>
      <p:sp>
        <p:nvSpPr>
          <p:cNvPr id="65" name="WordArt 60">
            <a:extLst>
              <a:ext uri="{FF2B5EF4-FFF2-40B4-BE49-F238E27FC236}">
                <a16:creationId xmlns:a16="http://schemas.microsoft.com/office/drawing/2014/main" id="{00BAF3B7-88DA-4C2F-B982-2D6697716745}"/>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54</a:t>
            </a:r>
          </a:p>
        </p:txBody>
      </p:sp>
      <p:sp>
        <p:nvSpPr>
          <p:cNvPr id="66" name="WordArt 61">
            <a:extLst>
              <a:ext uri="{FF2B5EF4-FFF2-40B4-BE49-F238E27FC236}">
                <a16:creationId xmlns:a16="http://schemas.microsoft.com/office/drawing/2014/main" id="{78A7BA9C-39D3-4578-A2F8-1CDC401D1955}"/>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55</a:t>
            </a:r>
          </a:p>
        </p:txBody>
      </p:sp>
      <p:sp>
        <p:nvSpPr>
          <p:cNvPr id="67" name="WordArt 62">
            <a:extLst>
              <a:ext uri="{FF2B5EF4-FFF2-40B4-BE49-F238E27FC236}">
                <a16:creationId xmlns:a16="http://schemas.microsoft.com/office/drawing/2014/main" id="{F3D00B60-6CE9-4202-9E6F-A34FDD04C829}"/>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56</a:t>
            </a:r>
          </a:p>
        </p:txBody>
      </p:sp>
      <p:sp>
        <p:nvSpPr>
          <p:cNvPr id="68" name="WordArt 63">
            <a:extLst>
              <a:ext uri="{FF2B5EF4-FFF2-40B4-BE49-F238E27FC236}">
                <a16:creationId xmlns:a16="http://schemas.microsoft.com/office/drawing/2014/main" id="{1133066B-16A5-46ED-AF3F-5F02114F53A1}"/>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57</a:t>
            </a:r>
          </a:p>
        </p:txBody>
      </p:sp>
      <p:sp>
        <p:nvSpPr>
          <p:cNvPr id="69" name="WordArt 64">
            <a:extLst>
              <a:ext uri="{FF2B5EF4-FFF2-40B4-BE49-F238E27FC236}">
                <a16:creationId xmlns:a16="http://schemas.microsoft.com/office/drawing/2014/main" id="{9FA0C756-5CED-4BA4-B0E2-88DD0B87C7D6}"/>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58</a:t>
            </a:r>
          </a:p>
        </p:txBody>
      </p:sp>
      <p:sp>
        <p:nvSpPr>
          <p:cNvPr id="70" name="WordArt 65">
            <a:extLst>
              <a:ext uri="{FF2B5EF4-FFF2-40B4-BE49-F238E27FC236}">
                <a16:creationId xmlns:a16="http://schemas.microsoft.com/office/drawing/2014/main" id="{AAF0805E-AABC-4D14-BB62-3ABE7C16498B}"/>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59</a:t>
            </a:r>
          </a:p>
        </p:txBody>
      </p:sp>
      <p:sp>
        <p:nvSpPr>
          <p:cNvPr id="71" name="WordArt 66">
            <a:extLst>
              <a:ext uri="{FF2B5EF4-FFF2-40B4-BE49-F238E27FC236}">
                <a16:creationId xmlns:a16="http://schemas.microsoft.com/office/drawing/2014/main" id="{C26F6AA3-CC21-44D0-9BE9-302320778813}"/>
              </a:ext>
            </a:extLst>
          </p:cNvPr>
          <p:cNvSpPr>
            <a:spLocks noChangeArrowheads="1" noChangeShapeType="1" noTextEdit="1"/>
          </p:cNvSpPr>
          <p:nvPr/>
        </p:nvSpPr>
        <p:spPr bwMode="auto">
          <a:xfrm>
            <a:off x="6794448" y="514350"/>
            <a:ext cx="685800" cy="485775"/>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60</a:t>
            </a:r>
          </a:p>
        </p:txBody>
      </p:sp>
    </p:spTree>
    <p:extLst>
      <p:ext uri="{BB962C8B-B14F-4D97-AF65-F5344CB8AC3E}">
        <p14:creationId xmlns:p14="http://schemas.microsoft.com/office/powerpoint/2010/main" val="19337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
                                        <p:tgtEl>
                                          <p:spTgt spid="10"/>
                                        </p:tgtEl>
                                      </p:cBhvr>
                                    </p:animEffect>
                                    <p:set>
                                      <p:cBhvr>
                                        <p:cTn id="27" dur="1" fill="hold">
                                          <p:stCondLst>
                                            <p:cond delay="99"/>
                                          </p:stCondLst>
                                        </p:cTn>
                                        <p:tgtEl>
                                          <p:spTgt spid="10"/>
                                        </p:tgtEl>
                                        <p:attrNameLst>
                                          <p:attrName>style.visibility</p:attrName>
                                        </p:attrNameLst>
                                      </p:cBhvr>
                                      <p:to>
                                        <p:strVal val="hidden"/>
                                      </p:to>
                                    </p:set>
                                  </p:childTnLst>
                                </p:cTn>
                              </p:par>
                            </p:childTnLst>
                          </p:cTn>
                        </p:par>
                        <p:par>
                          <p:cTn id="28" fill="hold">
                            <p:stCondLst>
                              <p:cond delay="1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900"/>
                                        <p:tgtEl>
                                          <p:spTgt spid="11"/>
                                        </p:tgtEl>
                                      </p:cBhvr>
                                    </p:animEffect>
                                  </p:childTnLst>
                                  <p:subTnLst>
                                    <p:audio>
                                      <p:cMediaNode vol="2000">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100"/>
                                        <p:tgtEl>
                                          <p:spTgt spid="11"/>
                                        </p:tgtEl>
                                      </p:cBhvr>
                                    </p:animEffect>
                                    <p:set>
                                      <p:cBhvr>
                                        <p:cTn id="35" dur="1" fill="hold">
                                          <p:stCondLst>
                                            <p:cond delay="99"/>
                                          </p:stCondLst>
                                        </p:cTn>
                                        <p:tgtEl>
                                          <p:spTgt spid="11"/>
                                        </p:tgtEl>
                                        <p:attrNameLst>
                                          <p:attrName>style.visibility</p:attrName>
                                        </p:attrNameLst>
                                      </p:cBhvr>
                                      <p:to>
                                        <p:strVal val="hidden"/>
                                      </p:to>
                                    </p:set>
                                  </p:childTnLst>
                                </p:cTn>
                              </p:par>
                            </p:childTnLst>
                          </p:cTn>
                        </p:par>
                        <p:par>
                          <p:cTn id="36" fill="hold">
                            <p:stCondLst>
                              <p:cond delay="11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900"/>
                                        <p:tgtEl>
                                          <p:spTgt spid="12"/>
                                        </p:tgtEl>
                                      </p:cBhvr>
                                    </p:animEffect>
                                  </p:childTnLst>
                                  <p:subTnLst>
                                    <p:audio>
                                      <p:cMediaNode vol="2000">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2000"/>
                            </p:stCondLst>
                            <p:childTnLst>
                              <p:par>
                                <p:cTn id="41" presetID="10" presetClass="exit" presetSubtype="0" fill="hold" nodeType="afterEffect">
                                  <p:stCondLst>
                                    <p:cond delay="0"/>
                                  </p:stCondLst>
                                  <p:childTnLst>
                                    <p:animEffect transition="out" filter="fade">
                                      <p:cBhvr>
                                        <p:cTn id="42" dur="100"/>
                                        <p:tgtEl>
                                          <p:spTgt spid="12"/>
                                        </p:tgtEl>
                                      </p:cBhvr>
                                    </p:animEffect>
                                    <p:set>
                                      <p:cBhvr>
                                        <p:cTn id="43" dur="1" fill="hold">
                                          <p:stCondLst>
                                            <p:cond delay="99"/>
                                          </p:stCondLst>
                                        </p:cTn>
                                        <p:tgtEl>
                                          <p:spTgt spid="12"/>
                                        </p:tgtEl>
                                        <p:attrNameLst>
                                          <p:attrName>style.visibility</p:attrName>
                                        </p:attrNameLst>
                                      </p:cBhvr>
                                      <p:to>
                                        <p:strVal val="hidden"/>
                                      </p:to>
                                    </p:set>
                                  </p:childTnLst>
                                </p:cTn>
                              </p:par>
                            </p:childTnLst>
                          </p:cTn>
                        </p:par>
                        <p:par>
                          <p:cTn id="44" fill="hold">
                            <p:stCondLst>
                              <p:cond delay="21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900"/>
                                        <p:tgtEl>
                                          <p:spTgt spid="13"/>
                                        </p:tgtEl>
                                      </p:cBhvr>
                                    </p:animEffect>
                                  </p:childTnLst>
                                  <p:subTnLst>
                                    <p:audio>
                                      <p:cMediaNode vol="2000">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3000"/>
                            </p:stCondLst>
                            <p:childTnLst>
                              <p:par>
                                <p:cTn id="49" presetID="10" presetClass="exit" presetSubtype="0" fill="hold" nodeType="afterEffect">
                                  <p:stCondLst>
                                    <p:cond delay="0"/>
                                  </p:stCondLst>
                                  <p:childTnLst>
                                    <p:animEffect transition="out" filter="fade">
                                      <p:cBhvr>
                                        <p:cTn id="50" dur="100"/>
                                        <p:tgtEl>
                                          <p:spTgt spid="13"/>
                                        </p:tgtEl>
                                      </p:cBhvr>
                                    </p:animEffect>
                                    <p:set>
                                      <p:cBhvr>
                                        <p:cTn id="51" dur="1" fill="hold">
                                          <p:stCondLst>
                                            <p:cond delay="99"/>
                                          </p:stCondLst>
                                        </p:cTn>
                                        <p:tgtEl>
                                          <p:spTgt spid="13"/>
                                        </p:tgtEl>
                                        <p:attrNameLst>
                                          <p:attrName>style.visibility</p:attrName>
                                        </p:attrNameLst>
                                      </p:cBhvr>
                                      <p:to>
                                        <p:strVal val="hidden"/>
                                      </p:to>
                                    </p:set>
                                  </p:childTnLst>
                                </p:cTn>
                              </p:par>
                            </p:childTnLst>
                          </p:cTn>
                        </p:par>
                        <p:par>
                          <p:cTn id="52" fill="hold">
                            <p:stCondLst>
                              <p:cond delay="3100"/>
                            </p:stCondLst>
                            <p:childTnLst>
                              <p:par>
                                <p:cTn id="53" presetID="10"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900"/>
                                        <p:tgtEl>
                                          <p:spTgt spid="14"/>
                                        </p:tgtEl>
                                      </p:cBhvr>
                                    </p:animEffect>
                                  </p:childTnLst>
                                  <p:subTnLst>
                                    <p:audio>
                                      <p:cMediaNode vol="2000">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4000"/>
                            </p:stCondLst>
                            <p:childTnLst>
                              <p:par>
                                <p:cTn id="57" presetID="10" presetClass="exit" presetSubtype="0" fill="hold" nodeType="afterEffect">
                                  <p:stCondLst>
                                    <p:cond delay="0"/>
                                  </p:stCondLst>
                                  <p:childTnLst>
                                    <p:animEffect transition="out" filter="fade">
                                      <p:cBhvr>
                                        <p:cTn id="58" dur="100"/>
                                        <p:tgtEl>
                                          <p:spTgt spid="14"/>
                                        </p:tgtEl>
                                      </p:cBhvr>
                                    </p:animEffect>
                                    <p:set>
                                      <p:cBhvr>
                                        <p:cTn id="59" dur="1" fill="hold">
                                          <p:stCondLst>
                                            <p:cond delay="99"/>
                                          </p:stCondLst>
                                        </p:cTn>
                                        <p:tgtEl>
                                          <p:spTgt spid="14"/>
                                        </p:tgtEl>
                                        <p:attrNameLst>
                                          <p:attrName>style.visibility</p:attrName>
                                        </p:attrNameLst>
                                      </p:cBhvr>
                                      <p:to>
                                        <p:strVal val="hidden"/>
                                      </p:to>
                                    </p:set>
                                  </p:childTnLst>
                                </p:cTn>
                              </p:par>
                            </p:childTnLst>
                          </p:cTn>
                        </p:par>
                        <p:par>
                          <p:cTn id="60" fill="hold">
                            <p:stCondLst>
                              <p:cond delay="41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900"/>
                                        <p:tgtEl>
                                          <p:spTgt spid="16"/>
                                        </p:tgtEl>
                                      </p:cBhvr>
                                    </p:animEffect>
                                  </p:childTnLst>
                                  <p:subTnLst>
                                    <p:audio>
                                      <p:cMediaNode vol="2000">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5000"/>
                            </p:stCondLst>
                            <p:childTnLst>
                              <p:par>
                                <p:cTn id="65" presetID="10" presetClass="exit" presetSubtype="0" fill="hold" nodeType="afterEffect">
                                  <p:stCondLst>
                                    <p:cond delay="0"/>
                                  </p:stCondLst>
                                  <p:childTnLst>
                                    <p:animEffect transition="out" filter="fade">
                                      <p:cBhvr>
                                        <p:cTn id="66" dur="100"/>
                                        <p:tgtEl>
                                          <p:spTgt spid="16"/>
                                        </p:tgtEl>
                                      </p:cBhvr>
                                    </p:animEffect>
                                    <p:set>
                                      <p:cBhvr>
                                        <p:cTn id="67" dur="1" fill="hold">
                                          <p:stCondLst>
                                            <p:cond delay="99"/>
                                          </p:stCondLst>
                                        </p:cTn>
                                        <p:tgtEl>
                                          <p:spTgt spid="16"/>
                                        </p:tgtEl>
                                        <p:attrNameLst>
                                          <p:attrName>style.visibility</p:attrName>
                                        </p:attrNameLst>
                                      </p:cBhvr>
                                      <p:to>
                                        <p:strVal val="hidden"/>
                                      </p:to>
                                    </p:set>
                                  </p:childTnLst>
                                </p:cTn>
                              </p:par>
                            </p:childTnLst>
                          </p:cTn>
                        </p:par>
                        <p:par>
                          <p:cTn id="68" fill="hold">
                            <p:stCondLst>
                              <p:cond delay="51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900"/>
                                        <p:tgtEl>
                                          <p:spTgt spid="17"/>
                                        </p:tgtEl>
                                      </p:cBhvr>
                                    </p:animEffect>
                                  </p:childTnLst>
                                  <p:subTnLst>
                                    <p:audio>
                                      <p:cMediaNode vol="2000">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6000"/>
                            </p:stCondLst>
                            <p:childTnLst>
                              <p:par>
                                <p:cTn id="73" presetID="10" presetClass="exit" presetSubtype="0" fill="hold" nodeType="afterEffect">
                                  <p:stCondLst>
                                    <p:cond delay="0"/>
                                  </p:stCondLst>
                                  <p:childTnLst>
                                    <p:animEffect transition="out" filter="fade">
                                      <p:cBhvr>
                                        <p:cTn id="74" dur="100"/>
                                        <p:tgtEl>
                                          <p:spTgt spid="17"/>
                                        </p:tgtEl>
                                      </p:cBhvr>
                                    </p:animEffect>
                                    <p:set>
                                      <p:cBhvr>
                                        <p:cTn id="75" dur="1" fill="hold">
                                          <p:stCondLst>
                                            <p:cond delay="99"/>
                                          </p:stCondLst>
                                        </p:cTn>
                                        <p:tgtEl>
                                          <p:spTgt spid="17"/>
                                        </p:tgtEl>
                                        <p:attrNameLst>
                                          <p:attrName>style.visibility</p:attrName>
                                        </p:attrNameLst>
                                      </p:cBhvr>
                                      <p:to>
                                        <p:strVal val="hidden"/>
                                      </p:to>
                                    </p:set>
                                  </p:childTnLst>
                                </p:cTn>
                              </p:par>
                            </p:childTnLst>
                          </p:cTn>
                        </p:par>
                        <p:par>
                          <p:cTn id="76" fill="hold">
                            <p:stCondLst>
                              <p:cond delay="6100"/>
                            </p:stCondLst>
                            <p:childTnLst>
                              <p:par>
                                <p:cTn id="77" presetID="10"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900"/>
                                        <p:tgtEl>
                                          <p:spTgt spid="18"/>
                                        </p:tgtEl>
                                      </p:cBhvr>
                                    </p:animEffect>
                                  </p:childTnLst>
                                  <p:subTnLst>
                                    <p:audio>
                                      <p:cMediaNode vol="2000">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7000"/>
                            </p:stCondLst>
                            <p:childTnLst>
                              <p:par>
                                <p:cTn id="81" presetID="10" presetClass="exit" presetSubtype="0" fill="hold" nodeType="afterEffect">
                                  <p:stCondLst>
                                    <p:cond delay="0"/>
                                  </p:stCondLst>
                                  <p:childTnLst>
                                    <p:animEffect transition="out" filter="fade">
                                      <p:cBhvr>
                                        <p:cTn id="82" dur="100"/>
                                        <p:tgtEl>
                                          <p:spTgt spid="18"/>
                                        </p:tgtEl>
                                      </p:cBhvr>
                                    </p:animEffect>
                                    <p:set>
                                      <p:cBhvr>
                                        <p:cTn id="83" dur="1" fill="hold">
                                          <p:stCondLst>
                                            <p:cond delay="99"/>
                                          </p:stCondLst>
                                        </p:cTn>
                                        <p:tgtEl>
                                          <p:spTgt spid="18"/>
                                        </p:tgtEl>
                                        <p:attrNameLst>
                                          <p:attrName>style.visibility</p:attrName>
                                        </p:attrNameLst>
                                      </p:cBhvr>
                                      <p:to>
                                        <p:strVal val="hidden"/>
                                      </p:to>
                                    </p:set>
                                  </p:childTnLst>
                                </p:cTn>
                              </p:par>
                            </p:childTnLst>
                          </p:cTn>
                        </p:par>
                        <p:par>
                          <p:cTn id="84" fill="hold">
                            <p:stCondLst>
                              <p:cond delay="7100"/>
                            </p:stCondLst>
                            <p:childTnLst>
                              <p:par>
                                <p:cTn id="85" presetID="10" presetClass="entr" presetSubtype="0"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900"/>
                                        <p:tgtEl>
                                          <p:spTgt spid="19"/>
                                        </p:tgtEl>
                                      </p:cBhvr>
                                    </p:animEffect>
                                  </p:childTnLst>
                                  <p:subTnLst>
                                    <p:audio>
                                      <p:cMediaNode vol="2000">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p:stCondLst>
                              <p:cond delay="8000"/>
                            </p:stCondLst>
                            <p:childTnLst>
                              <p:par>
                                <p:cTn id="89" presetID="10" presetClass="exit" presetSubtype="0" fill="hold" nodeType="afterEffect">
                                  <p:stCondLst>
                                    <p:cond delay="0"/>
                                  </p:stCondLst>
                                  <p:childTnLst>
                                    <p:animEffect transition="out" filter="fade">
                                      <p:cBhvr>
                                        <p:cTn id="90" dur="100"/>
                                        <p:tgtEl>
                                          <p:spTgt spid="19"/>
                                        </p:tgtEl>
                                      </p:cBhvr>
                                    </p:animEffect>
                                    <p:set>
                                      <p:cBhvr>
                                        <p:cTn id="91" dur="1" fill="hold">
                                          <p:stCondLst>
                                            <p:cond delay="99"/>
                                          </p:stCondLst>
                                        </p:cTn>
                                        <p:tgtEl>
                                          <p:spTgt spid="19"/>
                                        </p:tgtEl>
                                        <p:attrNameLst>
                                          <p:attrName>style.visibility</p:attrName>
                                        </p:attrNameLst>
                                      </p:cBhvr>
                                      <p:to>
                                        <p:strVal val="hidden"/>
                                      </p:to>
                                    </p:set>
                                  </p:childTnLst>
                                </p:cTn>
                              </p:par>
                            </p:childTnLst>
                          </p:cTn>
                        </p:par>
                        <p:par>
                          <p:cTn id="92" fill="hold">
                            <p:stCondLst>
                              <p:cond delay="8100"/>
                            </p:stCondLst>
                            <p:childTnLst>
                              <p:par>
                                <p:cTn id="93" presetID="10"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900"/>
                                        <p:tgtEl>
                                          <p:spTgt spid="20"/>
                                        </p:tgtEl>
                                      </p:cBhvr>
                                    </p:animEffect>
                                  </p:childTnLst>
                                  <p:subTnLst>
                                    <p:audio>
                                      <p:cMediaNode vol="2000">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p:stCondLst>
                              <p:cond delay="9000"/>
                            </p:stCondLst>
                            <p:childTnLst>
                              <p:par>
                                <p:cTn id="97" presetID="10" presetClass="exit" presetSubtype="0" fill="hold" nodeType="afterEffect">
                                  <p:stCondLst>
                                    <p:cond delay="0"/>
                                  </p:stCondLst>
                                  <p:childTnLst>
                                    <p:animEffect transition="out" filter="fade">
                                      <p:cBhvr>
                                        <p:cTn id="98" dur="100"/>
                                        <p:tgtEl>
                                          <p:spTgt spid="20"/>
                                        </p:tgtEl>
                                      </p:cBhvr>
                                    </p:animEffect>
                                    <p:set>
                                      <p:cBhvr>
                                        <p:cTn id="99" dur="1" fill="hold">
                                          <p:stCondLst>
                                            <p:cond delay="99"/>
                                          </p:stCondLst>
                                        </p:cTn>
                                        <p:tgtEl>
                                          <p:spTgt spid="20"/>
                                        </p:tgtEl>
                                        <p:attrNameLst>
                                          <p:attrName>style.visibility</p:attrName>
                                        </p:attrNameLst>
                                      </p:cBhvr>
                                      <p:to>
                                        <p:strVal val="hidden"/>
                                      </p:to>
                                    </p:set>
                                  </p:childTnLst>
                                </p:cTn>
                              </p:par>
                            </p:childTnLst>
                          </p:cTn>
                        </p:par>
                        <p:par>
                          <p:cTn id="100" fill="hold">
                            <p:stCondLst>
                              <p:cond delay="9100"/>
                            </p:stCondLst>
                            <p:childTnLst>
                              <p:par>
                                <p:cTn id="101" presetID="10"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900"/>
                                        <p:tgtEl>
                                          <p:spTgt spid="21"/>
                                        </p:tgtEl>
                                      </p:cBhvr>
                                    </p:animEffect>
                                  </p:childTnLst>
                                  <p:subTnLst>
                                    <p:audio>
                                      <p:cMediaNode vol="2000">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p:stCondLst>
                              <p:cond delay="10000"/>
                            </p:stCondLst>
                            <p:childTnLst>
                              <p:par>
                                <p:cTn id="105" presetID="10" presetClass="exit" presetSubtype="0" fill="hold" nodeType="afterEffect">
                                  <p:stCondLst>
                                    <p:cond delay="0"/>
                                  </p:stCondLst>
                                  <p:childTnLst>
                                    <p:animEffect transition="out" filter="fade">
                                      <p:cBhvr>
                                        <p:cTn id="106" dur="100"/>
                                        <p:tgtEl>
                                          <p:spTgt spid="21"/>
                                        </p:tgtEl>
                                      </p:cBhvr>
                                    </p:animEffect>
                                    <p:set>
                                      <p:cBhvr>
                                        <p:cTn id="107" dur="1" fill="hold">
                                          <p:stCondLst>
                                            <p:cond delay="99"/>
                                          </p:stCondLst>
                                        </p:cTn>
                                        <p:tgtEl>
                                          <p:spTgt spid="21"/>
                                        </p:tgtEl>
                                        <p:attrNameLst>
                                          <p:attrName>style.visibility</p:attrName>
                                        </p:attrNameLst>
                                      </p:cBhvr>
                                      <p:to>
                                        <p:strVal val="hidden"/>
                                      </p:to>
                                    </p:set>
                                  </p:childTnLst>
                                </p:cTn>
                              </p:par>
                            </p:childTnLst>
                          </p:cTn>
                        </p:par>
                        <p:par>
                          <p:cTn id="108" fill="hold">
                            <p:stCondLst>
                              <p:cond delay="10100"/>
                            </p:stCondLst>
                            <p:childTnLst>
                              <p:par>
                                <p:cTn id="109" presetID="10" presetClass="entr" presetSubtype="0" fill="hold"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900"/>
                                        <p:tgtEl>
                                          <p:spTgt spid="22"/>
                                        </p:tgtEl>
                                      </p:cBhvr>
                                    </p:animEffect>
                                  </p:childTnLst>
                                  <p:subTnLst>
                                    <p:audio>
                                      <p:cMediaNode vol="2000">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p:stCondLst>
                              <p:cond delay="11000"/>
                            </p:stCondLst>
                            <p:childTnLst>
                              <p:par>
                                <p:cTn id="113" presetID="10" presetClass="exit" presetSubtype="0" fill="hold" nodeType="afterEffect">
                                  <p:stCondLst>
                                    <p:cond delay="0"/>
                                  </p:stCondLst>
                                  <p:childTnLst>
                                    <p:animEffect transition="out" filter="fade">
                                      <p:cBhvr>
                                        <p:cTn id="114" dur="100"/>
                                        <p:tgtEl>
                                          <p:spTgt spid="22"/>
                                        </p:tgtEl>
                                      </p:cBhvr>
                                    </p:animEffect>
                                    <p:set>
                                      <p:cBhvr>
                                        <p:cTn id="115" dur="1" fill="hold">
                                          <p:stCondLst>
                                            <p:cond delay="99"/>
                                          </p:stCondLst>
                                        </p:cTn>
                                        <p:tgtEl>
                                          <p:spTgt spid="22"/>
                                        </p:tgtEl>
                                        <p:attrNameLst>
                                          <p:attrName>style.visibility</p:attrName>
                                        </p:attrNameLst>
                                      </p:cBhvr>
                                      <p:to>
                                        <p:strVal val="hidden"/>
                                      </p:to>
                                    </p:set>
                                  </p:childTnLst>
                                </p:cTn>
                              </p:par>
                            </p:childTnLst>
                          </p:cTn>
                        </p:par>
                        <p:par>
                          <p:cTn id="116" fill="hold">
                            <p:stCondLst>
                              <p:cond delay="11100"/>
                            </p:stCondLst>
                            <p:childTnLst>
                              <p:par>
                                <p:cTn id="117" presetID="10" presetClass="entr" presetSubtype="0" fill="hold"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900"/>
                                        <p:tgtEl>
                                          <p:spTgt spid="23"/>
                                        </p:tgtEl>
                                      </p:cBhvr>
                                    </p:animEffect>
                                  </p:childTnLst>
                                  <p:subTnLst>
                                    <p:audio>
                                      <p:cMediaNode vol="2000">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p:stCondLst>
                              <p:cond delay="12000"/>
                            </p:stCondLst>
                            <p:childTnLst>
                              <p:par>
                                <p:cTn id="121" presetID="10" presetClass="exit" presetSubtype="0" fill="hold" nodeType="afterEffect">
                                  <p:stCondLst>
                                    <p:cond delay="0"/>
                                  </p:stCondLst>
                                  <p:childTnLst>
                                    <p:animEffect transition="out" filter="fade">
                                      <p:cBhvr>
                                        <p:cTn id="122" dur="100"/>
                                        <p:tgtEl>
                                          <p:spTgt spid="23"/>
                                        </p:tgtEl>
                                      </p:cBhvr>
                                    </p:animEffect>
                                    <p:set>
                                      <p:cBhvr>
                                        <p:cTn id="123" dur="1" fill="hold">
                                          <p:stCondLst>
                                            <p:cond delay="99"/>
                                          </p:stCondLst>
                                        </p:cTn>
                                        <p:tgtEl>
                                          <p:spTgt spid="23"/>
                                        </p:tgtEl>
                                        <p:attrNameLst>
                                          <p:attrName>style.visibility</p:attrName>
                                        </p:attrNameLst>
                                      </p:cBhvr>
                                      <p:to>
                                        <p:strVal val="hidden"/>
                                      </p:to>
                                    </p:set>
                                  </p:childTnLst>
                                </p:cTn>
                              </p:par>
                            </p:childTnLst>
                          </p:cTn>
                        </p:par>
                        <p:par>
                          <p:cTn id="124" fill="hold">
                            <p:stCondLst>
                              <p:cond delay="12100"/>
                            </p:stCondLst>
                            <p:childTnLst>
                              <p:par>
                                <p:cTn id="125" presetID="10" presetClass="entr" presetSubtype="0"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900"/>
                                        <p:tgtEl>
                                          <p:spTgt spid="24"/>
                                        </p:tgtEl>
                                      </p:cBhvr>
                                    </p:animEffect>
                                  </p:childTnLst>
                                  <p:subTnLst>
                                    <p:audio>
                                      <p:cMediaNode vol="2000">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p:stCondLst>
                              <p:cond delay="13000"/>
                            </p:stCondLst>
                            <p:childTnLst>
                              <p:par>
                                <p:cTn id="129" presetID="10" presetClass="exit" presetSubtype="0" fill="hold" nodeType="afterEffect">
                                  <p:stCondLst>
                                    <p:cond delay="0"/>
                                  </p:stCondLst>
                                  <p:childTnLst>
                                    <p:animEffect transition="out" filter="fade">
                                      <p:cBhvr>
                                        <p:cTn id="130" dur="100"/>
                                        <p:tgtEl>
                                          <p:spTgt spid="24"/>
                                        </p:tgtEl>
                                      </p:cBhvr>
                                    </p:animEffect>
                                    <p:set>
                                      <p:cBhvr>
                                        <p:cTn id="131" dur="1" fill="hold">
                                          <p:stCondLst>
                                            <p:cond delay="99"/>
                                          </p:stCondLst>
                                        </p:cTn>
                                        <p:tgtEl>
                                          <p:spTgt spid="24"/>
                                        </p:tgtEl>
                                        <p:attrNameLst>
                                          <p:attrName>style.visibility</p:attrName>
                                        </p:attrNameLst>
                                      </p:cBhvr>
                                      <p:to>
                                        <p:strVal val="hidden"/>
                                      </p:to>
                                    </p:set>
                                  </p:childTnLst>
                                </p:cTn>
                              </p:par>
                            </p:childTnLst>
                          </p:cTn>
                        </p:par>
                        <p:par>
                          <p:cTn id="132" fill="hold">
                            <p:stCondLst>
                              <p:cond delay="13100"/>
                            </p:stCondLst>
                            <p:childTnLst>
                              <p:par>
                                <p:cTn id="133" presetID="10" presetClass="entr" presetSubtype="0" fill="hold"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900"/>
                                        <p:tgtEl>
                                          <p:spTgt spid="25"/>
                                        </p:tgtEl>
                                      </p:cBhvr>
                                    </p:animEffect>
                                  </p:childTnLst>
                                  <p:subTnLst>
                                    <p:audio>
                                      <p:cMediaNode vol="2000">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p:stCondLst>
                              <p:cond delay="14000"/>
                            </p:stCondLst>
                            <p:childTnLst>
                              <p:par>
                                <p:cTn id="137" presetID="10" presetClass="exit" presetSubtype="0" fill="hold" nodeType="afterEffect">
                                  <p:stCondLst>
                                    <p:cond delay="0"/>
                                  </p:stCondLst>
                                  <p:childTnLst>
                                    <p:animEffect transition="out" filter="fade">
                                      <p:cBhvr>
                                        <p:cTn id="138" dur="100"/>
                                        <p:tgtEl>
                                          <p:spTgt spid="25"/>
                                        </p:tgtEl>
                                      </p:cBhvr>
                                    </p:animEffect>
                                    <p:set>
                                      <p:cBhvr>
                                        <p:cTn id="139" dur="1" fill="hold">
                                          <p:stCondLst>
                                            <p:cond delay="99"/>
                                          </p:stCondLst>
                                        </p:cTn>
                                        <p:tgtEl>
                                          <p:spTgt spid="25"/>
                                        </p:tgtEl>
                                        <p:attrNameLst>
                                          <p:attrName>style.visibility</p:attrName>
                                        </p:attrNameLst>
                                      </p:cBhvr>
                                      <p:to>
                                        <p:strVal val="hidden"/>
                                      </p:to>
                                    </p:set>
                                  </p:childTnLst>
                                </p:cTn>
                              </p:par>
                            </p:childTnLst>
                          </p:cTn>
                        </p:par>
                        <p:par>
                          <p:cTn id="140" fill="hold">
                            <p:stCondLst>
                              <p:cond delay="14100"/>
                            </p:stCondLst>
                            <p:childTnLst>
                              <p:par>
                                <p:cTn id="141" presetID="10" presetClass="entr" presetSubtype="0" fill="hold" nodeType="after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900"/>
                                        <p:tgtEl>
                                          <p:spTgt spid="26"/>
                                        </p:tgtEl>
                                      </p:cBhvr>
                                    </p:animEffect>
                                  </p:childTnLst>
                                  <p:subTnLst>
                                    <p:audio>
                                      <p:cMediaNode vol="2000">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p:stCondLst>
                              <p:cond delay="15000"/>
                            </p:stCondLst>
                            <p:childTnLst>
                              <p:par>
                                <p:cTn id="145" presetID="10" presetClass="exit" presetSubtype="0" fill="hold" nodeType="afterEffect">
                                  <p:stCondLst>
                                    <p:cond delay="0"/>
                                  </p:stCondLst>
                                  <p:childTnLst>
                                    <p:animEffect transition="out" filter="fade">
                                      <p:cBhvr>
                                        <p:cTn id="146" dur="100"/>
                                        <p:tgtEl>
                                          <p:spTgt spid="26"/>
                                        </p:tgtEl>
                                      </p:cBhvr>
                                    </p:animEffect>
                                    <p:set>
                                      <p:cBhvr>
                                        <p:cTn id="147" dur="1" fill="hold">
                                          <p:stCondLst>
                                            <p:cond delay="99"/>
                                          </p:stCondLst>
                                        </p:cTn>
                                        <p:tgtEl>
                                          <p:spTgt spid="26"/>
                                        </p:tgtEl>
                                        <p:attrNameLst>
                                          <p:attrName>style.visibility</p:attrName>
                                        </p:attrNameLst>
                                      </p:cBhvr>
                                      <p:to>
                                        <p:strVal val="hidden"/>
                                      </p:to>
                                    </p:set>
                                  </p:childTnLst>
                                </p:cTn>
                              </p:par>
                            </p:childTnLst>
                          </p:cTn>
                        </p:par>
                        <p:par>
                          <p:cTn id="148" fill="hold">
                            <p:stCondLst>
                              <p:cond delay="15100"/>
                            </p:stCondLst>
                            <p:childTnLst>
                              <p:par>
                                <p:cTn id="149" presetID="10" presetClass="entr" presetSubtype="0" fill="hold" nodeType="after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fade">
                                      <p:cBhvr>
                                        <p:cTn id="151" dur="900"/>
                                        <p:tgtEl>
                                          <p:spTgt spid="27"/>
                                        </p:tgtEl>
                                      </p:cBhvr>
                                    </p:animEffect>
                                  </p:childTnLst>
                                  <p:subTnLst>
                                    <p:audio>
                                      <p:cMediaNode vol="2000">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p:stCondLst>
                              <p:cond delay="16000"/>
                            </p:stCondLst>
                            <p:childTnLst>
                              <p:par>
                                <p:cTn id="153" presetID="10" presetClass="exit" presetSubtype="0" fill="hold" nodeType="afterEffect">
                                  <p:stCondLst>
                                    <p:cond delay="0"/>
                                  </p:stCondLst>
                                  <p:childTnLst>
                                    <p:animEffect transition="out" filter="fade">
                                      <p:cBhvr>
                                        <p:cTn id="154" dur="100"/>
                                        <p:tgtEl>
                                          <p:spTgt spid="27"/>
                                        </p:tgtEl>
                                      </p:cBhvr>
                                    </p:animEffect>
                                    <p:set>
                                      <p:cBhvr>
                                        <p:cTn id="155" dur="1" fill="hold">
                                          <p:stCondLst>
                                            <p:cond delay="99"/>
                                          </p:stCondLst>
                                        </p:cTn>
                                        <p:tgtEl>
                                          <p:spTgt spid="27"/>
                                        </p:tgtEl>
                                        <p:attrNameLst>
                                          <p:attrName>style.visibility</p:attrName>
                                        </p:attrNameLst>
                                      </p:cBhvr>
                                      <p:to>
                                        <p:strVal val="hidden"/>
                                      </p:to>
                                    </p:set>
                                  </p:childTnLst>
                                </p:cTn>
                              </p:par>
                            </p:childTnLst>
                          </p:cTn>
                        </p:par>
                        <p:par>
                          <p:cTn id="156" fill="hold">
                            <p:stCondLst>
                              <p:cond delay="16100"/>
                            </p:stCondLst>
                            <p:childTnLst>
                              <p:par>
                                <p:cTn id="157" presetID="10" presetClass="entr" presetSubtype="0" fill="hold" nodeType="afterEffect">
                                  <p:stCondLst>
                                    <p:cond delay="0"/>
                                  </p:stCondLst>
                                  <p:childTnLst>
                                    <p:set>
                                      <p:cBhvr>
                                        <p:cTn id="158" dur="1" fill="hold">
                                          <p:stCondLst>
                                            <p:cond delay="0"/>
                                          </p:stCondLst>
                                        </p:cTn>
                                        <p:tgtEl>
                                          <p:spTgt spid="28"/>
                                        </p:tgtEl>
                                        <p:attrNameLst>
                                          <p:attrName>style.visibility</p:attrName>
                                        </p:attrNameLst>
                                      </p:cBhvr>
                                      <p:to>
                                        <p:strVal val="visible"/>
                                      </p:to>
                                    </p:set>
                                    <p:animEffect transition="in" filter="fade">
                                      <p:cBhvr>
                                        <p:cTn id="159" dur="900"/>
                                        <p:tgtEl>
                                          <p:spTgt spid="28"/>
                                        </p:tgtEl>
                                      </p:cBhvr>
                                    </p:animEffect>
                                  </p:childTnLst>
                                  <p:subTnLst>
                                    <p:audio>
                                      <p:cMediaNode vol="2000">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p:stCondLst>
                              <p:cond delay="17000"/>
                            </p:stCondLst>
                            <p:childTnLst>
                              <p:par>
                                <p:cTn id="161" presetID="10" presetClass="exit" presetSubtype="0" fill="hold" nodeType="afterEffect">
                                  <p:stCondLst>
                                    <p:cond delay="0"/>
                                  </p:stCondLst>
                                  <p:childTnLst>
                                    <p:animEffect transition="out" filter="fade">
                                      <p:cBhvr>
                                        <p:cTn id="162" dur="100"/>
                                        <p:tgtEl>
                                          <p:spTgt spid="28"/>
                                        </p:tgtEl>
                                      </p:cBhvr>
                                    </p:animEffect>
                                    <p:set>
                                      <p:cBhvr>
                                        <p:cTn id="163" dur="1" fill="hold">
                                          <p:stCondLst>
                                            <p:cond delay="99"/>
                                          </p:stCondLst>
                                        </p:cTn>
                                        <p:tgtEl>
                                          <p:spTgt spid="28"/>
                                        </p:tgtEl>
                                        <p:attrNameLst>
                                          <p:attrName>style.visibility</p:attrName>
                                        </p:attrNameLst>
                                      </p:cBhvr>
                                      <p:to>
                                        <p:strVal val="hidden"/>
                                      </p:to>
                                    </p:set>
                                  </p:childTnLst>
                                </p:cTn>
                              </p:par>
                            </p:childTnLst>
                          </p:cTn>
                        </p:par>
                        <p:par>
                          <p:cTn id="164" fill="hold">
                            <p:stCondLst>
                              <p:cond delay="17100"/>
                            </p:stCondLst>
                            <p:childTnLst>
                              <p:par>
                                <p:cTn id="165" presetID="10" presetClass="entr" presetSubtype="0" fill="hold" nodeType="afterEffect">
                                  <p:stCondLst>
                                    <p:cond delay="0"/>
                                  </p:stCondLst>
                                  <p:childTnLst>
                                    <p:set>
                                      <p:cBhvr>
                                        <p:cTn id="166" dur="1" fill="hold">
                                          <p:stCondLst>
                                            <p:cond delay="0"/>
                                          </p:stCondLst>
                                        </p:cTn>
                                        <p:tgtEl>
                                          <p:spTgt spid="29"/>
                                        </p:tgtEl>
                                        <p:attrNameLst>
                                          <p:attrName>style.visibility</p:attrName>
                                        </p:attrNameLst>
                                      </p:cBhvr>
                                      <p:to>
                                        <p:strVal val="visible"/>
                                      </p:to>
                                    </p:set>
                                    <p:animEffect transition="in" filter="fade">
                                      <p:cBhvr>
                                        <p:cTn id="167" dur="900"/>
                                        <p:tgtEl>
                                          <p:spTgt spid="29"/>
                                        </p:tgtEl>
                                      </p:cBhvr>
                                    </p:animEffect>
                                  </p:childTnLst>
                                  <p:subTnLst>
                                    <p:audio>
                                      <p:cMediaNode vol="2000">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p:stCondLst>
                              <p:cond delay="18000"/>
                            </p:stCondLst>
                            <p:childTnLst>
                              <p:par>
                                <p:cTn id="169" presetID="10" presetClass="exit" presetSubtype="0" fill="hold" nodeType="afterEffect">
                                  <p:stCondLst>
                                    <p:cond delay="0"/>
                                  </p:stCondLst>
                                  <p:childTnLst>
                                    <p:animEffect transition="out" filter="fade">
                                      <p:cBhvr>
                                        <p:cTn id="170" dur="100"/>
                                        <p:tgtEl>
                                          <p:spTgt spid="29"/>
                                        </p:tgtEl>
                                      </p:cBhvr>
                                    </p:animEffect>
                                    <p:set>
                                      <p:cBhvr>
                                        <p:cTn id="171" dur="1" fill="hold">
                                          <p:stCondLst>
                                            <p:cond delay="99"/>
                                          </p:stCondLst>
                                        </p:cTn>
                                        <p:tgtEl>
                                          <p:spTgt spid="29"/>
                                        </p:tgtEl>
                                        <p:attrNameLst>
                                          <p:attrName>style.visibility</p:attrName>
                                        </p:attrNameLst>
                                      </p:cBhvr>
                                      <p:to>
                                        <p:strVal val="hidden"/>
                                      </p:to>
                                    </p:set>
                                  </p:childTnLst>
                                </p:cTn>
                              </p:par>
                            </p:childTnLst>
                          </p:cTn>
                        </p:par>
                        <p:par>
                          <p:cTn id="172" fill="hold">
                            <p:stCondLst>
                              <p:cond delay="18100"/>
                            </p:stCondLst>
                            <p:childTnLst>
                              <p:par>
                                <p:cTn id="173" presetID="10" presetClass="entr" presetSubtype="0" fill="hold" nodeType="after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fade">
                                      <p:cBhvr>
                                        <p:cTn id="175" dur="900"/>
                                        <p:tgtEl>
                                          <p:spTgt spid="30"/>
                                        </p:tgtEl>
                                      </p:cBhvr>
                                    </p:animEffect>
                                  </p:childTnLst>
                                  <p:subTnLst>
                                    <p:audio>
                                      <p:cMediaNode vol="2000">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p:stCondLst>
                              <p:cond delay="19000"/>
                            </p:stCondLst>
                            <p:childTnLst>
                              <p:par>
                                <p:cTn id="177" presetID="10" presetClass="exit" presetSubtype="0" fill="hold" nodeType="afterEffect">
                                  <p:stCondLst>
                                    <p:cond delay="0"/>
                                  </p:stCondLst>
                                  <p:childTnLst>
                                    <p:animEffect transition="out" filter="fade">
                                      <p:cBhvr>
                                        <p:cTn id="178" dur="100"/>
                                        <p:tgtEl>
                                          <p:spTgt spid="30"/>
                                        </p:tgtEl>
                                      </p:cBhvr>
                                    </p:animEffect>
                                    <p:set>
                                      <p:cBhvr>
                                        <p:cTn id="179" dur="1" fill="hold">
                                          <p:stCondLst>
                                            <p:cond delay="99"/>
                                          </p:stCondLst>
                                        </p:cTn>
                                        <p:tgtEl>
                                          <p:spTgt spid="30"/>
                                        </p:tgtEl>
                                        <p:attrNameLst>
                                          <p:attrName>style.visibility</p:attrName>
                                        </p:attrNameLst>
                                      </p:cBhvr>
                                      <p:to>
                                        <p:strVal val="hidden"/>
                                      </p:to>
                                    </p:set>
                                  </p:childTnLst>
                                </p:cTn>
                              </p:par>
                            </p:childTnLst>
                          </p:cTn>
                        </p:par>
                        <p:par>
                          <p:cTn id="180" fill="hold">
                            <p:stCondLst>
                              <p:cond delay="19100"/>
                            </p:stCondLst>
                            <p:childTnLst>
                              <p:par>
                                <p:cTn id="181" presetID="10" presetClass="entr" presetSubtype="0" fill="hold" nodeType="afterEffect">
                                  <p:stCondLst>
                                    <p:cond delay="0"/>
                                  </p:stCondLst>
                                  <p:childTnLst>
                                    <p:set>
                                      <p:cBhvr>
                                        <p:cTn id="182" dur="1" fill="hold">
                                          <p:stCondLst>
                                            <p:cond delay="0"/>
                                          </p:stCondLst>
                                        </p:cTn>
                                        <p:tgtEl>
                                          <p:spTgt spid="31"/>
                                        </p:tgtEl>
                                        <p:attrNameLst>
                                          <p:attrName>style.visibility</p:attrName>
                                        </p:attrNameLst>
                                      </p:cBhvr>
                                      <p:to>
                                        <p:strVal val="visible"/>
                                      </p:to>
                                    </p:set>
                                    <p:animEffect transition="in" filter="fade">
                                      <p:cBhvr>
                                        <p:cTn id="183" dur="900"/>
                                        <p:tgtEl>
                                          <p:spTgt spid="31"/>
                                        </p:tgtEl>
                                      </p:cBhvr>
                                    </p:animEffect>
                                  </p:childTnLst>
                                  <p:subTnLst>
                                    <p:audio>
                                      <p:cMediaNode vol="2000">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p:stCondLst>
                              <p:cond delay="20000"/>
                            </p:stCondLst>
                            <p:childTnLst>
                              <p:par>
                                <p:cTn id="185" presetID="10" presetClass="exit" presetSubtype="0" fill="hold" nodeType="afterEffect">
                                  <p:stCondLst>
                                    <p:cond delay="0"/>
                                  </p:stCondLst>
                                  <p:childTnLst>
                                    <p:animEffect transition="out" filter="fade">
                                      <p:cBhvr>
                                        <p:cTn id="186" dur="100"/>
                                        <p:tgtEl>
                                          <p:spTgt spid="31"/>
                                        </p:tgtEl>
                                      </p:cBhvr>
                                    </p:animEffect>
                                    <p:set>
                                      <p:cBhvr>
                                        <p:cTn id="187" dur="1" fill="hold">
                                          <p:stCondLst>
                                            <p:cond delay="99"/>
                                          </p:stCondLst>
                                        </p:cTn>
                                        <p:tgtEl>
                                          <p:spTgt spid="31"/>
                                        </p:tgtEl>
                                        <p:attrNameLst>
                                          <p:attrName>style.visibility</p:attrName>
                                        </p:attrNameLst>
                                      </p:cBhvr>
                                      <p:to>
                                        <p:strVal val="hidden"/>
                                      </p:to>
                                    </p:set>
                                  </p:childTnLst>
                                </p:cTn>
                              </p:par>
                            </p:childTnLst>
                          </p:cTn>
                        </p:par>
                        <p:par>
                          <p:cTn id="188" fill="hold">
                            <p:stCondLst>
                              <p:cond delay="20100"/>
                            </p:stCondLst>
                            <p:childTnLst>
                              <p:par>
                                <p:cTn id="189" presetID="10" presetClass="entr" presetSubtype="0" fill="hold" nodeType="after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fade">
                                      <p:cBhvr>
                                        <p:cTn id="191" dur="900"/>
                                        <p:tgtEl>
                                          <p:spTgt spid="32"/>
                                        </p:tgtEl>
                                      </p:cBhvr>
                                    </p:animEffect>
                                  </p:childTnLst>
                                  <p:subTnLst>
                                    <p:audio>
                                      <p:cMediaNode vol="2000">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p:stCondLst>
                              <p:cond delay="21000"/>
                            </p:stCondLst>
                            <p:childTnLst>
                              <p:par>
                                <p:cTn id="193" presetID="10" presetClass="exit" presetSubtype="0" fill="hold" nodeType="afterEffect">
                                  <p:stCondLst>
                                    <p:cond delay="0"/>
                                  </p:stCondLst>
                                  <p:childTnLst>
                                    <p:animEffect transition="out" filter="fade">
                                      <p:cBhvr>
                                        <p:cTn id="194" dur="100"/>
                                        <p:tgtEl>
                                          <p:spTgt spid="32"/>
                                        </p:tgtEl>
                                      </p:cBhvr>
                                    </p:animEffect>
                                    <p:set>
                                      <p:cBhvr>
                                        <p:cTn id="195" dur="1" fill="hold">
                                          <p:stCondLst>
                                            <p:cond delay="99"/>
                                          </p:stCondLst>
                                        </p:cTn>
                                        <p:tgtEl>
                                          <p:spTgt spid="32"/>
                                        </p:tgtEl>
                                        <p:attrNameLst>
                                          <p:attrName>style.visibility</p:attrName>
                                        </p:attrNameLst>
                                      </p:cBhvr>
                                      <p:to>
                                        <p:strVal val="hidden"/>
                                      </p:to>
                                    </p:set>
                                  </p:childTnLst>
                                </p:cTn>
                              </p:par>
                            </p:childTnLst>
                          </p:cTn>
                        </p:par>
                        <p:par>
                          <p:cTn id="196" fill="hold">
                            <p:stCondLst>
                              <p:cond delay="21100"/>
                            </p:stCondLst>
                            <p:childTnLst>
                              <p:par>
                                <p:cTn id="197" presetID="10" presetClass="entr" presetSubtype="0" fill="hold" nodeType="afterEffect">
                                  <p:stCondLst>
                                    <p:cond delay="0"/>
                                  </p:stCondLst>
                                  <p:childTnLst>
                                    <p:set>
                                      <p:cBhvr>
                                        <p:cTn id="198" dur="1" fill="hold">
                                          <p:stCondLst>
                                            <p:cond delay="0"/>
                                          </p:stCondLst>
                                        </p:cTn>
                                        <p:tgtEl>
                                          <p:spTgt spid="33"/>
                                        </p:tgtEl>
                                        <p:attrNameLst>
                                          <p:attrName>style.visibility</p:attrName>
                                        </p:attrNameLst>
                                      </p:cBhvr>
                                      <p:to>
                                        <p:strVal val="visible"/>
                                      </p:to>
                                    </p:set>
                                    <p:animEffect transition="in" filter="fade">
                                      <p:cBhvr>
                                        <p:cTn id="199" dur="900"/>
                                        <p:tgtEl>
                                          <p:spTgt spid="33"/>
                                        </p:tgtEl>
                                      </p:cBhvr>
                                    </p:animEffect>
                                  </p:childTnLst>
                                  <p:subTnLst>
                                    <p:audio>
                                      <p:cMediaNode vol="2000">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p:stCondLst>
                              <p:cond delay="22000"/>
                            </p:stCondLst>
                            <p:childTnLst>
                              <p:par>
                                <p:cTn id="201" presetID="10" presetClass="exit" presetSubtype="0" fill="hold" nodeType="afterEffect">
                                  <p:stCondLst>
                                    <p:cond delay="0"/>
                                  </p:stCondLst>
                                  <p:childTnLst>
                                    <p:animEffect transition="out" filter="fade">
                                      <p:cBhvr>
                                        <p:cTn id="202" dur="100"/>
                                        <p:tgtEl>
                                          <p:spTgt spid="33"/>
                                        </p:tgtEl>
                                      </p:cBhvr>
                                    </p:animEffect>
                                    <p:set>
                                      <p:cBhvr>
                                        <p:cTn id="203" dur="1" fill="hold">
                                          <p:stCondLst>
                                            <p:cond delay="99"/>
                                          </p:stCondLst>
                                        </p:cTn>
                                        <p:tgtEl>
                                          <p:spTgt spid="33"/>
                                        </p:tgtEl>
                                        <p:attrNameLst>
                                          <p:attrName>style.visibility</p:attrName>
                                        </p:attrNameLst>
                                      </p:cBhvr>
                                      <p:to>
                                        <p:strVal val="hidden"/>
                                      </p:to>
                                    </p:set>
                                  </p:childTnLst>
                                </p:cTn>
                              </p:par>
                            </p:childTnLst>
                          </p:cTn>
                        </p:par>
                        <p:par>
                          <p:cTn id="204" fill="hold">
                            <p:stCondLst>
                              <p:cond delay="22100"/>
                            </p:stCondLst>
                            <p:childTnLst>
                              <p:par>
                                <p:cTn id="205" presetID="10" presetClass="entr" presetSubtype="0" fill="hold" nodeType="afterEffect">
                                  <p:stCondLst>
                                    <p:cond delay="0"/>
                                  </p:stCondLst>
                                  <p:childTnLst>
                                    <p:set>
                                      <p:cBhvr>
                                        <p:cTn id="206" dur="1" fill="hold">
                                          <p:stCondLst>
                                            <p:cond delay="0"/>
                                          </p:stCondLst>
                                        </p:cTn>
                                        <p:tgtEl>
                                          <p:spTgt spid="34"/>
                                        </p:tgtEl>
                                        <p:attrNameLst>
                                          <p:attrName>style.visibility</p:attrName>
                                        </p:attrNameLst>
                                      </p:cBhvr>
                                      <p:to>
                                        <p:strVal val="visible"/>
                                      </p:to>
                                    </p:set>
                                    <p:animEffect transition="in" filter="fade">
                                      <p:cBhvr>
                                        <p:cTn id="207" dur="900"/>
                                        <p:tgtEl>
                                          <p:spTgt spid="34"/>
                                        </p:tgtEl>
                                      </p:cBhvr>
                                    </p:animEffect>
                                  </p:childTnLst>
                                  <p:subTnLst>
                                    <p:audio>
                                      <p:cMediaNode vol="2000">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p:stCondLst>
                              <p:cond delay="23000"/>
                            </p:stCondLst>
                            <p:childTnLst>
                              <p:par>
                                <p:cTn id="209" presetID="10" presetClass="exit" presetSubtype="0" fill="hold" nodeType="afterEffect">
                                  <p:stCondLst>
                                    <p:cond delay="0"/>
                                  </p:stCondLst>
                                  <p:childTnLst>
                                    <p:animEffect transition="out" filter="fade">
                                      <p:cBhvr>
                                        <p:cTn id="210" dur="100"/>
                                        <p:tgtEl>
                                          <p:spTgt spid="34"/>
                                        </p:tgtEl>
                                      </p:cBhvr>
                                    </p:animEffect>
                                    <p:set>
                                      <p:cBhvr>
                                        <p:cTn id="211" dur="1" fill="hold">
                                          <p:stCondLst>
                                            <p:cond delay="99"/>
                                          </p:stCondLst>
                                        </p:cTn>
                                        <p:tgtEl>
                                          <p:spTgt spid="34"/>
                                        </p:tgtEl>
                                        <p:attrNameLst>
                                          <p:attrName>style.visibility</p:attrName>
                                        </p:attrNameLst>
                                      </p:cBhvr>
                                      <p:to>
                                        <p:strVal val="hidden"/>
                                      </p:to>
                                    </p:set>
                                  </p:childTnLst>
                                </p:cTn>
                              </p:par>
                            </p:childTnLst>
                          </p:cTn>
                        </p:par>
                        <p:par>
                          <p:cTn id="212" fill="hold">
                            <p:stCondLst>
                              <p:cond delay="23100"/>
                            </p:stCondLst>
                            <p:childTnLst>
                              <p:par>
                                <p:cTn id="213" presetID="10" presetClass="entr" presetSubtype="0" fill="hold" nodeType="afterEffect">
                                  <p:stCondLst>
                                    <p:cond delay="0"/>
                                  </p:stCondLst>
                                  <p:childTnLst>
                                    <p:set>
                                      <p:cBhvr>
                                        <p:cTn id="214" dur="1" fill="hold">
                                          <p:stCondLst>
                                            <p:cond delay="0"/>
                                          </p:stCondLst>
                                        </p:cTn>
                                        <p:tgtEl>
                                          <p:spTgt spid="35"/>
                                        </p:tgtEl>
                                        <p:attrNameLst>
                                          <p:attrName>style.visibility</p:attrName>
                                        </p:attrNameLst>
                                      </p:cBhvr>
                                      <p:to>
                                        <p:strVal val="visible"/>
                                      </p:to>
                                    </p:set>
                                    <p:animEffect transition="in" filter="fade">
                                      <p:cBhvr>
                                        <p:cTn id="215" dur="900"/>
                                        <p:tgtEl>
                                          <p:spTgt spid="35"/>
                                        </p:tgtEl>
                                      </p:cBhvr>
                                    </p:animEffect>
                                  </p:childTnLst>
                                  <p:subTnLst>
                                    <p:audio>
                                      <p:cMediaNode vol="2000">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p:stCondLst>
                              <p:cond delay="24000"/>
                            </p:stCondLst>
                            <p:childTnLst>
                              <p:par>
                                <p:cTn id="217" presetID="10" presetClass="exit" presetSubtype="0" fill="hold" nodeType="afterEffect">
                                  <p:stCondLst>
                                    <p:cond delay="0"/>
                                  </p:stCondLst>
                                  <p:childTnLst>
                                    <p:animEffect transition="out" filter="fade">
                                      <p:cBhvr>
                                        <p:cTn id="218" dur="100"/>
                                        <p:tgtEl>
                                          <p:spTgt spid="35"/>
                                        </p:tgtEl>
                                      </p:cBhvr>
                                    </p:animEffect>
                                    <p:set>
                                      <p:cBhvr>
                                        <p:cTn id="219" dur="1" fill="hold">
                                          <p:stCondLst>
                                            <p:cond delay="99"/>
                                          </p:stCondLst>
                                        </p:cTn>
                                        <p:tgtEl>
                                          <p:spTgt spid="35"/>
                                        </p:tgtEl>
                                        <p:attrNameLst>
                                          <p:attrName>style.visibility</p:attrName>
                                        </p:attrNameLst>
                                      </p:cBhvr>
                                      <p:to>
                                        <p:strVal val="hidden"/>
                                      </p:to>
                                    </p:set>
                                  </p:childTnLst>
                                </p:cTn>
                              </p:par>
                            </p:childTnLst>
                          </p:cTn>
                        </p:par>
                        <p:par>
                          <p:cTn id="220" fill="hold">
                            <p:stCondLst>
                              <p:cond delay="24100"/>
                            </p:stCondLst>
                            <p:childTnLst>
                              <p:par>
                                <p:cTn id="221" presetID="10" presetClass="entr" presetSubtype="0" fill="hold" nodeType="afterEffect">
                                  <p:stCondLst>
                                    <p:cond delay="0"/>
                                  </p:stCondLst>
                                  <p:childTnLst>
                                    <p:set>
                                      <p:cBhvr>
                                        <p:cTn id="222" dur="1" fill="hold">
                                          <p:stCondLst>
                                            <p:cond delay="0"/>
                                          </p:stCondLst>
                                        </p:cTn>
                                        <p:tgtEl>
                                          <p:spTgt spid="36"/>
                                        </p:tgtEl>
                                        <p:attrNameLst>
                                          <p:attrName>style.visibility</p:attrName>
                                        </p:attrNameLst>
                                      </p:cBhvr>
                                      <p:to>
                                        <p:strVal val="visible"/>
                                      </p:to>
                                    </p:set>
                                    <p:animEffect transition="in" filter="fade">
                                      <p:cBhvr>
                                        <p:cTn id="223" dur="900"/>
                                        <p:tgtEl>
                                          <p:spTgt spid="36"/>
                                        </p:tgtEl>
                                      </p:cBhvr>
                                    </p:animEffect>
                                  </p:childTnLst>
                                  <p:subTnLst>
                                    <p:audio>
                                      <p:cMediaNode vol="2000">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p:stCondLst>
                              <p:cond delay="25000"/>
                            </p:stCondLst>
                            <p:childTnLst>
                              <p:par>
                                <p:cTn id="225" presetID="10" presetClass="exit" presetSubtype="0" fill="hold" nodeType="afterEffect">
                                  <p:stCondLst>
                                    <p:cond delay="0"/>
                                  </p:stCondLst>
                                  <p:childTnLst>
                                    <p:animEffect transition="out" filter="fade">
                                      <p:cBhvr>
                                        <p:cTn id="226" dur="100"/>
                                        <p:tgtEl>
                                          <p:spTgt spid="36"/>
                                        </p:tgtEl>
                                      </p:cBhvr>
                                    </p:animEffect>
                                    <p:set>
                                      <p:cBhvr>
                                        <p:cTn id="227" dur="1" fill="hold">
                                          <p:stCondLst>
                                            <p:cond delay="99"/>
                                          </p:stCondLst>
                                        </p:cTn>
                                        <p:tgtEl>
                                          <p:spTgt spid="36"/>
                                        </p:tgtEl>
                                        <p:attrNameLst>
                                          <p:attrName>style.visibility</p:attrName>
                                        </p:attrNameLst>
                                      </p:cBhvr>
                                      <p:to>
                                        <p:strVal val="hidden"/>
                                      </p:to>
                                    </p:set>
                                  </p:childTnLst>
                                </p:cTn>
                              </p:par>
                            </p:childTnLst>
                          </p:cTn>
                        </p:par>
                        <p:par>
                          <p:cTn id="228" fill="hold">
                            <p:stCondLst>
                              <p:cond delay="25100"/>
                            </p:stCondLst>
                            <p:childTnLst>
                              <p:par>
                                <p:cTn id="229" presetID="10" presetClass="entr" presetSubtype="0" fill="hold" nodeType="afterEffect">
                                  <p:stCondLst>
                                    <p:cond delay="0"/>
                                  </p:stCondLst>
                                  <p:childTnLst>
                                    <p:set>
                                      <p:cBhvr>
                                        <p:cTn id="230" dur="1" fill="hold">
                                          <p:stCondLst>
                                            <p:cond delay="0"/>
                                          </p:stCondLst>
                                        </p:cTn>
                                        <p:tgtEl>
                                          <p:spTgt spid="37"/>
                                        </p:tgtEl>
                                        <p:attrNameLst>
                                          <p:attrName>style.visibility</p:attrName>
                                        </p:attrNameLst>
                                      </p:cBhvr>
                                      <p:to>
                                        <p:strVal val="visible"/>
                                      </p:to>
                                    </p:set>
                                    <p:animEffect transition="in" filter="fade">
                                      <p:cBhvr>
                                        <p:cTn id="231" dur="900"/>
                                        <p:tgtEl>
                                          <p:spTgt spid="37"/>
                                        </p:tgtEl>
                                      </p:cBhvr>
                                    </p:animEffect>
                                  </p:childTnLst>
                                  <p:subTnLst>
                                    <p:audio>
                                      <p:cMediaNode vol="2000">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p:stCondLst>
                              <p:cond delay="26000"/>
                            </p:stCondLst>
                            <p:childTnLst>
                              <p:par>
                                <p:cTn id="233" presetID="10" presetClass="exit" presetSubtype="0" fill="hold" nodeType="afterEffect">
                                  <p:stCondLst>
                                    <p:cond delay="0"/>
                                  </p:stCondLst>
                                  <p:childTnLst>
                                    <p:animEffect transition="out" filter="fade">
                                      <p:cBhvr>
                                        <p:cTn id="234" dur="100"/>
                                        <p:tgtEl>
                                          <p:spTgt spid="37"/>
                                        </p:tgtEl>
                                      </p:cBhvr>
                                    </p:animEffect>
                                    <p:set>
                                      <p:cBhvr>
                                        <p:cTn id="235" dur="1" fill="hold">
                                          <p:stCondLst>
                                            <p:cond delay="99"/>
                                          </p:stCondLst>
                                        </p:cTn>
                                        <p:tgtEl>
                                          <p:spTgt spid="37"/>
                                        </p:tgtEl>
                                        <p:attrNameLst>
                                          <p:attrName>style.visibility</p:attrName>
                                        </p:attrNameLst>
                                      </p:cBhvr>
                                      <p:to>
                                        <p:strVal val="hidden"/>
                                      </p:to>
                                    </p:set>
                                  </p:childTnLst>
                                </p:cTn>
                              </p:par>
                            </p:childTnLst>
                          </p:cTn>
                        </p:par>
                        <p:par>
                          <p:cTn id="236" fill="hold">
                            <p:stCondLst>
                              <p:cond delay="26100"/>
                            </p:stCondLst>
                            <p:childTnLst>
                              <p:par>
                                <p:cTn id="237" presetID="10" presetClass="entr" presetSubtype="0" fill="hold" nodeType="afterEffect">
                                  <p:stCondLst>
                                    <p:cond delay="0"/>
                                  </p:stCondLst>
                                  <p:childTnLst>
                                    <p:set>
                                      <p:cBhvr>
                                        <p:cTn id="238" dur="1" fill="hold">
                                          <p:stCondLst>
                                            <p:cond delay="0"/>
                                          </p:stCondLst>
                                        </p:cTn>
                                        <p:tgtEl>
                                          <p:spTgt spid="38"/>
                                        </p:tgtEl>
                                        <p:attrNameLst>
                                          <p:attrName>style.visibility</p:attrName>
                                        </p:attrNameLst>
                                      </p:cBhvr>
                                      <p:to>
                                        <p:strVal val="visible"/>
                                      </p:to>
                                    </p:set>
                                    <p:animEffect transition="in" filter="fade">
                                      <p:cBhvr>
                                        <p:cTn id="239" dur="900"/>
                                        <p:tgtEl>
                                          <p:spTgt spid="38"/>
                                        </p:tgtEl>
                                      </p:cBhvr>
                                    </p:animEffect>
                                  </p:childTnLst>
                                  <p:subTnLst>
                                    <p:audio>
                                      <p:cMediaNode vol="2000">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p:stCondLst>
                              <p:cond delay="27000"/>
                            </p:stCondLst>
                            <p:childTnLst>
                              <p:par>
                                <p:cTn id="241" presetID="10" presetClass="exit" presetSubtype="0" fill="hold" nodeType="afterEffect">
                                  <p:stCondLst>
                                    <p:cond delay="0"/>
                                  </p:stCondLst>
                                  <p:childTnLst>
                                    <p:animEffect transition="out" filter="fade">
                                      <p:cBhvr>
                                        <p:cTn id="242" dur="100"/>
                                        <p:tgtEl>
                                          <p:spTgt spid="38"/>
                                        </p:tgtEl>
                                      </p:cBhvr>
                                    </p:animEffect>
                                    <p:set>
                                      <p:cBhvr>
                                        <p:cTn id="243" dur="1" fill="hold">
                                          <p:stCondLst>
                                            <p:cond delay="99"/>
                                          </p:stCondLst>
                                        </p:cTn>
                                        <p:tgtEl>
                                          <p:spTgt spid="38"/>
                                        </p:tgtEl>
                                        <p:attrNameLst>
                                          <p:attrName>style.visibility</p:attrName>
                                        </p:attrNameLst>
                                      </p:cBhvr>
                                      <p:to>
                                        <p:strVal val="hidden"/>
                                      </p:to>
                                    </p:set>
                                  </p:childTnLst>
                                </p:cTn>
                              </p:par>
                            </p:childTnLst>
                          </p:cTn>
                        </p:par>
                        <p:par>
                          <p:cTn id="244" fill="hold">
                            <p:stCondLst>
                              <p:cond delay="27100"/>
                            </p:stCondLst>
                            <p:childTnLst>
                              <p:par>
                                <p:cTn id="245" presetID="10" presetClass="entr" presetSubtype="0" fill="hold" nodeType="afterEffect">
                                  <p:stCondLst>
                                    <p:cond delay="0"/>
                                  </p:stCondLst>
                                  <p:childTnLst>
                                    <p:set>
                                      <p:cBhvr>
                                        <p:cTn id="246" dur="1" fill="hold">
                                          <p:stCondLst>
                                            <p:cond delay="0"/>
                                          </p:stCondLst>
                                        </p:cTn>
                                        <p:tgtEl>
                                          <p:spTgt spid="39"/>
                                        </p:tgtEl>
                                        <p:attrNameLst>
                                          <p:attrName>style.visibility</p:attrName>
                                        </p:attrNameLst>
                                      </p:cBhvr>
                                      <p:to>
                                        <p:strVal val="visible"/>
                                      </p:to>
                                    </p:set>
                                    <p:animEffect transition="in" filter="fade">
                                      <p:cBhvr>
                                        <p:cTn id="247" dur="900"/>
                                        <p:tgtEl>
                                          <p:spTgt spid="39"/>
                                        </p:tgtEl>
                                      </p:cBhvr>
                                    </p:animEffect>
                                  </p:childTnLst>
                                  <p:subTnLst>
                                    <p:audio>
                                      <p:cMediaNode vol="2000">
                                        <p:cTn display="0" masterRel="sameClick">
                                          <p:stCondLst>
                                            <p:cond evt="begin" delay="0">
                                              <p:tn val="245"/>
                                            </p:cond>
                                          </p:stCondLst>
                                          <p:endCondLst>
                                            <p:cond evt="onStopAudio" delay="0">
                                              <p:tgtEl>
                                                <p:sldTgt/>
                                              </p:tgtEl>
                                            </p:cond>
                                          </p:endCondLst>
                                        </p:cTn>
                                        <p:tgtEl>
                                          <p:sndTgt r:embed="rId2" name="click.wav"/>
                                        </p:tgtEl>
                                      </p:cMediaNode>
                                    </p:audio>
                                  </p:subTnLst>
                                </p:cTn>
                              </p:par>
                            </p:childTnLst>
                          </p:cTn>
                        </p:par>
                        <p:par>
                          <p:cTn id="248" fill="hold">
                            <p:stCondLst>
                              <p:cond delay="28000"/>
                            </p:stCondLst>
                            <p:childTnLst>
                              <p:par>
                                <p:cTn id="249" presetID="10" presetClass="exit" presetSubtype="0" fill="hold" nodeType="afterEffect">
                                  <p:stCondLst>
                                    <p:cond delay="0"/>
                                  </p:stCondLst>
                                  <p:childTnLst>
                                    <p:animEffect transition="out" filter="fade">
                                      <p:cBhvr>
                                        <p:cTn id="250" dur="100"/>
                                        <p:tgtEl>
                                          <p:spTgt spid="39"/>
                                        </p:tgtEl>
                                      </p:cBhvr>
                                    </p:animEffect>
                                    <p:set>
                                      <p:cBhvr>
                                        <p:cTn id="251" dur="1" fill="hold">
                                          <p:stCondLst>
                                            <p:cond delay="99"/>
                                          </p:stCondLst>
                                        </p:cTn>
                                        <p:tgtEl>
                                          <p:spTgt spid="39"/>
                                        </p:tgtEl>
                                        <p:attrNameLst>
                                          <p:attrName>style.visibility</p:attrName>
                                        </p:attrNameLst>
                                      </p:cBhvr>
                                      <p:to>
                                        <p:strVal val="hidden"/>
                                      </p:to>
                                    </p:set>
                                  </p:childTnLst>
                                </p:cTn>
                              </p:par>
                            </p:childTnLst>
                          </p:cTn>
                        </p:par>
                        <p:par>
                          <p:cTn id="252" fill="hold">
                            <p:stCondLst>
                              <p:cond delay="28100"/>
                            </p:stCondLst>
                            <p:childTnLst>
                              <p:par>
                                <p:cTn id="253" presetID="10" presetClass="entr" presetSubtype="0" fill="hold" nodeType="afterEffect">
                                  <p:stCondLst>
                                    <p:cond delay="0"/>
                                  </p:stCondLst>
                                  <p:childTnLst>
                                    <p:set>
                                      <p:cBhvr>
                                        <p:cTn id="254" dur="1" fill="hold">
                                          <p:stCondLst>
                                            <p:cond delay="0"/>
                                          </p:stCondLst>
                                        </p:cTn>
                                        <p:tgtEl>
                                          <p:spTgt spid="40"/>
                                        </p:tgtEl>
                                        <p:attrNameLst>
                                          <p:attrName>style.visibility</p:attrName>
                                        </p:attrNameLst>
                                      </p:cBhvr>
                                      <p:to>
                                        <p:strVal val="visible"/>
                                      </p:to>
                                    </p:set>
                                    <p:animEffect transition="in" filter="fade">
                                      <p:cBhvr>
                                        <p:cTn id="255" dur="900"/>
                                        <p:tgtEl>
                                          <p:spTgt spid="40"/>
                                        </p:tgtEl>
                                      </p:cBhvr>
                                    </p:animEffect>
                                  </p:childTnLst>
                                  <p:subTnLst>
                                    <p:audio>
                                      <p:cMediaNode vol="2000">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par>
                          <p:cTn id="256" fill="hold">
                            <p:stCondLst>
                              <p:cond delay="29000"/>
                            </p:stCondLst>
                            <p:childTnLst>
                              <p:par>
                                <p:cTn id="257" presetID="10" presetClass="exit" presetSubtype="0" fill="hold" nodeType="afterEffect">
                                  <p:stCondLst>
                                    <p:cond delay="0"/>
                                  </p:stCondLst>
                                  <p:childTnLst>
                                    <p:animEffect transition="out" filter="fade">
                                      <p:cBhvr>
                                        <p:cTn id="258" dur="100"/>
                                        <p:tgtEl>
                                          <p:spTgt spid="40"/>
                                        </p:tgtEl>
                                      </p:cBhvr>
                                    </p:animEffect>
                                    <p:set>
                                      <p:cBhvr>
                                        <p:cTn id="259" dur="1" fill="hold">
                                          <p:stCondLst>
                                            <p:cond delay="99"/>
                                          </p:stCondLst>
                                        </p:cTn>
                                        <p:tgtEl>
                                          <p:spTgt spid="40"/>
                                        </p:tgtEl>
                                        <p:attrNameLst>
                                          <p:attrName>style.visibility</p:attrName>
                                        </p:attrNameLst>
                                      </p:cBhvr>
                                      <p:to>
                                        <p:strVal val="hidden"/>
                                      </p:to>
                                    </p:set>
                                  </p:childTnLst>
                                </p:cTn>
                              </p:par>
                            </p:childTnLst>
                          </p:cTn>
                        </p:par>
                        <p:par>
                          <p:cTn id="260" fill="hold">
                            <p:stCondLst>
                              <p:cond delay="29100"/>
                            </p:stCondLst>
                            <p:childTnLst>
                              <p:par>
                                <p:cTn id="261" presetID="10" presetClass="entr" presetSubtype="0" fill="hold"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900"/>
                                        <p:tgtEl>
                                          <p:spTgt spid="41"/>
                                        </p:tgtEl>
                                      </p:cBhvr>
                                    </p:animEffect>
                                  </p:childTnLst>
                                  <p:subTnLst>
                                    <p:audio>
                                      <p:cMediaNode vol="2000">
                                        <p:cTn display="0" masterRel="sameClick">
                                          <p:stCondLst>
                                            <p:cond evt="begin" delay="0">
                                              <p:tn val="261"/>
                                            </p:cond>
                                          </p:stCondLst>
                                          <p:endCondLst>
                                            <p:cond evt="onStopAudio" delay="0">
                                              <p:tgtEl>
                                                <p:sldTgt/>
                                              </p:tgtEl>
                                            </p:cond>
                                          </p:endCondLst>
                                        </p:cTn>
                                        <p:tgtEl>
                                          <p:sndTgt r:embed="rId2" name="click.wav"/>
                                        </p:tgtEl>
                                      </p:cMediaNode>
                                    </p:audio>
                                  </p:subTnLst>
                                </p:cTn>
                              </p:par>
                            </p:childTnLst>
                          </p:cTn>
                        </p:par>
                        <p:par>
                          <p:cTn id="264" fill="hold">
                            <p:stCondLst>
                              <p:cond delay="30000"/>
                            </p:stCondLst>
                            <p:childTnLst>
                              <p:par>
                                <p:cTn id="265" presetID="10" presetClass="exit" presetSubtype="0" fill="hold" nodeType="afterEffect">
                                  <p:stCondLst>
                                    <p:cond delay="0"/>
                                  </p:stCondLst>
                                  <p:childTnLst>
                                    <p:animEffect transition="out" filter="fade">
                                      <p:cBhvr>
                                        <p:cTn id="266" dur="100"/>
                                        <p:tgtEl>
                                          <p:spTgt spid="41"/>
                                        </p:tgtEl>
                                      </p:cBhvr>
                                    </p:animEffect>
                                    <p:set>
                                      <p:cBhvr>
                                        <p:cTn id="267" dur="1" fill="hold">
                                          <p:stCondLst>
                                            <p:cond delay="99"/>
                                          </p:stCondLst>
                                        </p:cTn>
                                        <p:tgtEl>
                                          <p:spTgt spid="41"/>
                                        </p:tgtEl>
                                        <p:attrNameLst>
                                          <p:attrName>style.visibility</p:attrName>
                                        </p:attrNameLst>
                                      </p:cBhvr>
                                      <p:to>
                                        <p:strVal val="hidden"/>
                                      </p:to>
                                    </p:set>
                                  </p:childTnLst>
                                </p:cTn>
                              </p:par>
                            </p:childTnLst>
                          </p:cTn>
                        </p:par>
                        <p:par>
                          <p:cTn id="268" fill="hold">
                            <p:stCondLst>
                              <p:cond delay="30100"/>
                            </p:stCondLst>
                            <p:childTnLst>
                              <p:par>
                                <p:cTn id="269" presetID="10" presetClass="entr" presetSubtype="0" fill="hold" nodeType="afterEffect">
                                  <p:stCondLst>
                                    <p:cond delay="0"/>
                                  </p:stCondLst>
                                  <p:childTnLst>
                                    <p:set>
                                      <p:cBhvr>
                                        <p:cTn id="270" dur="1" fill="hold">
                                          <p:stCondLst>
                                            <p:cond delay="0"/>
                                          </p:stCondLst>
                                        </p:cTn>
                                        <p:tgtEl>
                                          <p:spTgt spid="42"/>
                                        </p:tgtEl>
                                        <p:attrNameLst>
                                          <p:attrName>style.visibility</p:attrName>
                                        </p:attrNameLst>
                                      </p:cBhvr>
                                      <p:to>
                                        <p:strVal val="visible"/>
                                      </p:to>
                                    </p:set>
                                    <p:animEffect transition="in" filter="fade">
                                      <p:cBhvr>
                                        <p:cTn id="271" dur="900"/>
                                        <p:tgtEl>
                                          <p:spTgt spid="42"/>
                                        </p:tgtEl>
                                      </p:cBhvr>
                                    </p:animEffect>
                                  </p:childTnLst>
                                  <p:subTnLst>
                                    <p:audio>
                                      <p:cMediaNode vol="2000">
                                        <p:cTn display="0" masterRel="sameClick">
                                          <p:stCondLst>
                                            <p:cond evt="begin" delay="0">
                                              <p:tn val="269"/>
                                            </p:cond>
                                          </p:stCondLst>
                                          <p:endCondLst>
                                            <p:cond evt="onStopAudio" delay="0">
                                              <p:tgtEl>
                                                <p:sldTgt/>
                                              </p:tgtEl>
                                            </p:cond>
                                          </p:endCondLst>
                                        </p:cTn>
                                        <p:tgtEl>
                                          <p:sndTgt r:embed="rId2" name="click.wav"/>
                                        </p:tgtEl>
                                      </p:cMediaNode>
                                    </p:audio>
                                  </p:subTnLst>
                                </p:cTn>
                              </p:par>
                            </p:childTnLst>
                          </p:cTn>
                        </p:par>
                        <p:par>
                          <p:cTn id="272" fill="hold">
                            <p:stCondLst>
                              <p:cond delay="31000"/>
                            </p:stCondLst>
                            <p:childTnLst>
                              <p:par>
                                <p:cTn id="273" presetID="10" presetClass="exit" presetSubtype="0" fill="hold" nodeType="afterEffect">
                                  <p:stCondLst>
                                    <p:cond delay="0"/>
                                  </p:stCondLst>
                                  <p:childTnLst>
                                    <p:animEffect transition="out" filter="fade">
                                      <p:cBhvr>
                                        <p:cTn id="274" dur="100"/>
                                        <p:tgtEl>
                                          <p:spTgt spid="42"/>
                                        </p:tgtEl>
                                      </p:cBhvr>
                                    </p:animEffect>
                                    <p:set>
                                      <p:cBhvr>
                                        <p:cTn id="275" dur="1" fill="hold">
                                          <p:stCondLst>
                                            <p:cond delay="99"/>
                                          </p:stCondLst>
                                        </p:cTn>
                                        <p:tgtEl>
                                          <p:spTgt spid="42"/>
                                        </p:tgtEl>
                                        <p:attrNameLst>
                                          <p:attrName>style.visibility</p:attrName>
                                        </p:attrNameLst>
                                      </p:cBhvr>
                                      <p:to>
                                        <p:strVal val="hidden"/>
                                      </p:to>
                                    </p:set>
                                  </p:childTnLst>
                                </p:cTn>
                              </p:par>
                            </p:childTnLst>
                          </p:cTn>
                        </p:par>
                        <p:par>
                          <p:cTn id="276" fill="hold">
                            <p:stCondLst>
                              <p:cond delay="31100"/>
                            </p:stCondLst>
                            <p:childTnLst>
                              <p:par>
                                <p:cTn id="277" presetID="10" presetClass="entr" presetSubtype="0" fill="hold" nodeType="afterEffect">
                                  <p:stCondLst>
                                    <p:cond delay="0"/>
                                  </p:stCondLst>
                                  <p:childTnLst>
                                    <p:set>
                                      <p:cBhvr>
                                        <p:cTn id="278" dur="1" fill="hold">
                                          <p:stCondLst>
                                            <p:cond delay="0"/>
                                          </p:stCondLst>
                                        </p:cTn>
                                        <p:tgtEl>
                                          <p:spTgt spid="43"/>
                                        </p:tgtEl>
                                        <p:attrNameLst>
                                          <p:attrName>style.visibility</p:attrName>
                                        </p:attrNameLst>
                                      </p:cBhvr>
                                      <p:to>
                                        <p:strVal val="visible"/>
                                      </p:to>
                                    </p:set>
                                    <p:animEffect transition="in" filter="fade">
                                      <p:cBhvr>
                                        <p:cTn id="279" dur="900"/>
                                        <p:tgtEl>
                                          <p:spTgt spid="43"/>
                                        </p:tgtEl>
                                      </p:cBhvr>
                                    </p:animEffect>
                                  </p:childTnLst>
                                  <p:subTnLst>
                                    <p:audio>
                                      <p:cMediaNode vol="2000">
                                        <p:cTn display="0" masterRel="sameClick">
                                          <p:stCondLst>
                                            <p:cond evt="begin" delay="0">
                                              <p:tn val="277"/>
                                            </p:cond>
                                          </p:stCondLst>
                                          <p:endCondLst>
                                            <p:cond evt="onStopAudio" delay="0">
                                              <p:tgtEl>
                                                <p:sldTgt/>
                                              </p:tgtEl>
                                            </p:cond>
                                          </p:endCondLst>
                                        </p:cTn>
                                        <p:tgtEl>
                                          <p:sndTgt r:embed="rId2" name="click.wav"/>
                                        </p:tgtEl>
                                      </p:cMediaNode>
                                    </p:audio>
                                  </p:subTnLst>
                                </p:cTn>
                              </p:par>
                            </p:childTnLst>
                          </p:cTn>
                        </p:par>
                        <p:par>
                          <p:cTn id="280" fill="hold">
                            <p:stCondLst>
                              <p:cond delay="32000"/>
                            </p:stCondLst>
                            <p:childTnLst>
                              <p:par>
                                <p:cTn id="281" presetID="10" presetClass="exit" presetSubtype="0" fill="hold" nodeType="afterEffect">
                                  <p:stCondLst>
                                    <p:cond delay="0"/>
                                  </p:stCondLst>
                                  <p:childTnLst>
                                    <p:animEffect transition="out" filter="fade">
                                      <p:cBhvr>
                                        <p:cTn id="282" dur="100"/>
                                        <p:tgtEl>
                                          <p:spTgt spid="43"/>
                                        </p:tgtEl>
                                      </p:cBhvr>
                                    </p:animEffect>
                                    <p:set>
                                      <p:cBhvr>
                                        <p:cTn id="283" dur="1" fill="hold">
                                          <p:stCondLst>
                                            <p:cond delay="99"/>
                                          </p:stCondLst>
                                        </p:cTn>
                                        <p:tgtEl>
                                          <p:spTgt spid="43"/>
                                        </p:tgtEl>
                                        <p:attrNameLst>
                                          <p:attrName>style.visibility</p:attrName>
                                        </p:attrNameLst>
                                      </p:cBhvr>
                                      <p:to>
                                        <p:strVal val="hidden"/>
                                      </p:to>
                                    </p:set>
                                  </p:childTnLst>
                                </p:cTn>
                              </p:par>
                            </p:childTnLst>
                          </p:cTn>
                        </p:par>
                        <p:par>
                          <p:cTn id="284" fill="hold">
                            <p:stCondLst>
                              <p:cond delay="32100"/>
                            </p:stCondLst>
                            <p:childTnLst>
                              <p:par>
                                <p:cTn id="285" presetID="10" presetClass="entr" presetSubtype="0" fill="hold" nodeType="afterEffect">
                                  <p:stCondLst>
                                    <p:cond delay="0"/>
                                  </p:stCondLst>
                                  <p:childTnLst>
                                    <p:set>
                                      <p:cBhvr>
                                        <p:cTn id="286" dur="1" fill="hold">
                                          <p:stCondLst>
                                            <p:cond delay="0"/>
                                          </p:stCondLst>
                                        </p:cTn>
                                        <p:tgtEl>
                                          <p:spTgt spid="44"/>
                                        </p:tgtEl>
                                        <p:attrNameLst>
                                          <p:attrName>style.visibility</p:attrName>
                                        </p:attrNameLst>
                                      </p:cBhvr>
                                      <p:to>
                                        <p:strVal val="visible"/>
                                      </p:to>
                                    </p:set>
                                    <p:animEffect transition="in" filter="fade">
                                      <p:cBhvr>
                                        <p:cTn id="287" dur="900"/>
                                        <p:tgtEl>
                                          <p:spTgt spid="44"/>
                                        </p:tgtEl>
                                      </p:cBhvr>
                                    </p:animEffect>
                                  </p:childTnLst>
                                  <p:subTnLst>
                                    <p:audio>
                                      <p:cMediaNode vol="2000">
                                        <p:cTn display="0" masterRel="sameClick">
                                          <p:stCondLst>
                                            <p:cond evt="begin" delay="0">
                                              <p:tn val="285"/>
                                            </p:cond>
                                          </p:stCondLst>
                                          <p:endCondLst>
                                            <p:cond evt="onStopAudio" delay="0">
                                              <p:tgtEl>
                                                <p:sldTgt/>
                                              </p:tgtEl>
                                            </p:cond>
                                          </p:endCondLst>
                                        </p:cTn>
                                        <p:tgtEl>
                                          <p:sndTgt r:embed="rId2" name="click.wav"/>
                                        </p:tgtEl>
                                      </p:cMediaNode>
                                    </p:audio>
                                  </p:subTnLst>
                                </p:cTn>
                              </p:par>
                            </p:childTnLst>
                          </p:cTn>
                        </p:par>
                        <p:par>
                          <p:cTn id="288" fill="hold">
                            <p:stCondLst>
                              <p:cond delay="33000"/>
                            </p:stCondLst>
                            <p:childTnLst>
                              <p:par>
                                <p:cTn id="289" presetID="10" presetClass="exit" presetSubtype="0" fill="hold" nodeType="afterEffect">
                                  <p:stCondLst>
                                    <p:cond delay="0"/>
                                  </p:stCondLst>
                                  <p:childTnLst>
                                    <p:animEffect transition="out" filter="fade">
                                      <p:cBhvr>
                                        <p:cTn id="290" dur="100"/>
                                        <p:tgtEl>
                                          <p:spTgt spid="44"/>
                                        </p:tgtEl>
                                      </p:cBhvr>
                                    </p:animEffect>
                                    <p:set>
                                      <p:cBhvr>
                                        <p:cTn id="291" dur="1" fill="hold">
                                          <p:stCondLst>
                                            <p:cond delay="99"/>
                                          </p:stCondLst>
                                        </p:cTn>
                                        <p:tgtEl>
                                          <p:spTgt spid="44"/>
                                        </p:tgtEl>
                                        <p:attrNameLst>
                                          <p:attrName>style.visibility</p:attrName>
                                        </p:attrNameLst>
                                      </p:cBhvr>
                                      <p:to>
                                        <p:strVal val="hidden"/>
                                      </p:to>
                                    </p:set>
                                  </p:childTnLst>
                                </p:cTn>
                              </p:par>
                            </p:childTnLst>
                          </p:cTn>
                        </p:par>
                        <p:par>
                          <p:cTn id="292" fill="hold">
                            <p:stCondLst>
                              <p:cond delay="33100"/>
                            </p:stCondLst>
                            <p:childTnLst>
                              <p:par>
                                <p:cTn id="293" presetID="10" presetClass="entr" presetSubtype="0" fill="hold" nodeType="afterEffect">
                                  <p:stCondLst>
                                    <p:cond delay="0"/>
                                  </p:stCondLst>
                                  <p:childTnLst>
                                    <p:set>
                                      <p:cBhvr>
                                        <p:cTn id="294" dur="1" fill="hold">
                                          <p:stCondLst>
                                            <p:cond delay="0"/>
                                          </p:stCondLst>
                                        </p:cTn>
                                        <p:tgtEl>
                                          <p:spTgt spid="45"/>
                                        </p:tgtEl>
                                        <p:attrNameLst>
                                          <p:attrName>style.visibility</p:attrName>
                                        </p:attrNameLst>
                                      </p:cBhvr>
                                      <p:to>
                                        <p:strVal val="visible"/>
                                      </p:to>
                                    </p:set>
                                    <p:animEffect transition="in" filter="fade">
                                      <p:cBhvr>
                                        <p:cTn id="295" dur="900"/>
                                        <p:tgtEl>
                                          <p:spTgt spid="45"/>
                                        </p:tgtEl>
                                      </p:cBhvr>
                                    </p:animEffect>
                                  </p:childTnLst>
                                  <p:subTnLst>
                                    <p:audio>
                                      <p:cMediaNode vol="2000">
                                        <p:cTn display="0" masterRel="sameClick">
                                          <p:stCondLst>
                                            <p:cond evt="begin" delay="0">
                                              <p:tn val="293"/>
                                            </p:cond>
                                          </p:stCondLst>
                                          <p:endCondLst>
                                            <p:cond evt="onStopAudio" delay="0">
                                              <p:tgtEl>
                                                <p:sldTgt/>
                                              </p:tgtEl>
                                            </p:cond>
                                          </p:endCondLst>
                                        </p:cTn>
                                        <p:tgtEl>
                                          <p:sndTgt r:embed="rId2" name="click.wav"/>
                                        </p:tgtEl>
                                      </p:cMediaNode>
                                    </p:audio>
                                  </p:subTnLst>
                                </p:cTn>
                              </p:par>
                            </p:childTnLst>
                          </p:cTn>
                        </p:par>
                        <p:par>
                          <p:cTn id="296" fill="hold">
                            <p:stCondLst>
                              <p:cond delay="34000"/>
                            </p:stCondLst>
                            <p:childTnLst>
                              <p:par>
                                <p:cTn id="297" presetID="10" presetClass="exit" presetSubtype="0" fill="hold" nodeType="afterEffect">
                                  <p:stCondLst>
                                    <p:cond delay="0"/>
                                  </p:stCondLst>
                                  <p:childTnLst>
                                    <p:animEffect transition="out" filter="fade">
                                      <p:cBhvr>
                                        <p:cTn id="298" dur="100"/>
                                        <p:tgtEl>
                                          <p:spTgt spid="45"/>
                                        </p:tgtEl>
                                      </p:cBhvr>
                                    </p:animEffect>
                                    <p:set>
                                      <p:cBhvr>
                                        <p:cTn id="299" dur="1" fill="hold">
                                          <p:stCondLst>
                                            <p:cond delay="99"/>
                                          </p:stCondLst>
                                        </p:cTn>
                                        <p:tgtEl>
                                          <p:spTgt spid="45"/>
                                        </p:tgtEl>
                                        <p:attrNameLst>
                                          <p:attrName>style.visibility</p:attrName>
                                        </p:attrNameLst>
                                      </p:cBhvr>
                                      <p:to>
                                        <p:strVal val="hidden"/>
                                      </p:to>
                                    </p:set>
                                  </p:childTnLst>
                                </p:cTn>
                              </p:par>
                            </p:childTnLst>
                          </p:cTn>
                        </p:par>
                        <p:par>
                          <p:cTn id="300" fill="hold">
                            <p:stCondLst>
                              <p:cond delay="34100"/>
                            </p:stCondLst>
                            <p:childTnLst>
                              <p:par>
                                <p:cTn id="301" presetID="10" presetClass="entr" presetSubtype="0" fill="hold" nodeType="afterEffect">
                                  <p:stCondLst>
                                    <p:cond delay="0"/>
                                  </p:stCondLst>
                                  <p:childTnLst>
                                    <p:set>
                                      <p:cBhvr>
                                        <p:cTn id="302" dur="1" fill="hold">
                                          <p:stCondLst>
                                            <p:cond delay="0"/>
                                          </p:stCondLst>
                                        </p:cTn>
                                        <p:tgtEl>
                                          <p:spTgt spid="46"/>
                                        </p:tgtEl>
                                        <p:attrNameLst>
                                          <p:attrName>style.visibility</p:attrName>
                                        </p:attrNameLst>
                                      </p:cBhvr>
                                      <p:to>
                                        <p:strVal val="visible"/>
                                      </p:to>
                                    </p:set>
                                    <p:animEffect transition="in" filter="fade">
                                      <p:cBhvr>
                                        <p:cTn id="303" dur="900"/>
                                        <p:tgtEl>
                                          <p:spTgt spid="46"/>
                                        </p:tgtEl>
                                      </p:cBhvr>
                                    </p:animEffect>
                                  </p:childTnLst>
                                  <p:subTnLst>
                                    <p:audio>
                                      <p:cMediaNode vol="2000">
                                        <p:cTn display="0" masterRel="sameClick">
                                          <p:stCondLst>
                                            <p:cond evt="begin" delay="0">
                                              <p:tn val="301"/>
                                            </p:cond>
                                          </p:stCondLst>
                                          <p:endCondLst>
                                            <p:cond evt="onStopAudio" delay="0">
                                              <p:tgtEl>
                                                <p:sldTgt/>
                                              </p:tgtEl>
                                            </p:cond>
                                          </p:endCondLst>
                                        </p:cTn>
                                        <p:tgtEl>
                                          <p:sndTgt r:embed="rId2" name="click.wav"/>
                                        </p:tgtEl>
                                      </p:cMediaNode>
                                    </p:audio>
                                  </p:subTnLst>
                                </p:cTn>
                              </p:par>
                            </p:childTnLst>
                          </p:cTn>
                        </p:par>
                        <p:par>
                          <p:cTn id="304" fill="hold">
                            <p:stCondLst>
                              <p:cond delay="35000"/>
                            </p:stCondLst>
                            <p:childTnLst>
                              <p:par>
                                <p:cTn id="305" presetID="10" presetClass="exit" presetSubtype="0" fill="hold" nodeType="afterEffect">
                                  <p:stCondLst>
                                    <p:cond delay="0"/>
                                  </p:stCondLst>
                                  <p:childTnLst>
                                    <p:animEffect transition="out" filter="fade">
                                      <p:cBhvr>
                                        <p:cTn id="306" dur="100"/>
                                        <p:tgtEl>
                                          <p:spTgt spid="46"/>
                                        </p:tgtEl>
                                      </p:cBhvr>
                                    </p:animEffect>
                                    <p:set>
                                      <p:cBhvr>
                                        <p:cTn id="307" dur="1" fill="hold">
                                          <p:stCondLst>
                                            <p:cond delay="99"/>
                                          </p:stCondLst>
                                        </p:cTn>
                                        <p:tgtEl>
                                          <p:spTgt spid="46"/>
                                        </p:tgtEl>
                                        <p:attrNameLst>
                                          <p:attrName>style.visibility</p:attrName>
                                        </p:attrNameLst>
                                      </p:cBhvr>
                                      <p:to>
                                        <p:strVal val="hidden"/>
                                      </p:to>
                                    </p:set>
                                  </p:childTnLst>
                                </p:cTn>
                              </p:par>
                            </p:childTnLst>
                          </p:cTn>
                        </p:par>
                        <p:par>
                          <p:cTn id="308" fill="hold">
                            <p:stCondLst>
                              <p:cond delay="35100"/>
                            </p:stCondLst>
                            <p:childTnLst>
                              <p:par>
                                <p:cTn id="309" presetID="10" presetClass="entr" presetSubtype="0" fill="hold" nodeType="afterEffect">
                                  <p:stCondLst>
                                    <p:cond delay="0"/>
                                  </p:stCondLst>
                                  <p:childTnLst>
                                    <p:set>
                                      <p:cBhvr>
                                        <p:cTn id="310" dur="1" fill="hold">
                                          <p:stCondLst>
                                            <p:cond delay="0"/>
                                          </p:stCondLst>
                                        </p:cTn>
                                        <p:tgtEl>
                                          <p:spTgt spid="47"/>
                                        </p:tgtEl>
                                        <p:attrNameLst>
                                          <p:attrName>style.visibility</p:attrName>
                                        </p:attrNameLst>
                                      </p:cBhvr>
                                      <p:to>
                                        <p:strVal val="visible"/>
                                      </p:to>
                                    </p:set>
                                    <p:animEffect transition="in" filter="fade">
                                      <p:cBhvr>
                                        <p:cTn id="311" dur="900"/>
                                        <p:tgtEl>
                                          <p:spTgt spid="47"/>
                                        </p:tgtEl>
                                      </p:cBhvr>
                                    </p:animEffect>
                                  </p:childTnLst>
                                  <p:subTnLst>
                                    <p:audio>
                                      <p:cMediaNode vol="2000">
                                        <p:cTn display="0" masterRel="sameClick">
                                          <p:stCondLst>
                                            <p:cond evt="begin" delay="0">
                                              <p:tn val="309"/>
                                            </p:cond>
                                          </p:stCondLst>
                                          <p:endCondLst>
                                            <p:cond evt="onStopAudio" delay="0">
                                              <p:tgtEl>
                                                <p:sldTgt/>
                                              </p:tgtEl>
                                            </p:cond>
                                          </p:endCondLst>
                                        </p:cTn>
                                        <p:tgtEl>
                                          <p:sndTgt r:embed="rId2" name="click.wav"/>
                                        </p:tgtEl>
                                      </p:cMediaNode>
                                    </p:audio>
                                  </p:subTnLst>
                                </p:cTn>
                              </p:par>
                            </p:childTnLst>
                          </p:cTn>
                        </p:par>
                        <p:par>
                          <p:cTn id="312" fill="hold">
                            <p:stCondLst>
                              <p:cond delay="36000"/>
                            </p:stCondLst>
                            <p:childTnLst>
                              <p:par>
                                <p:cTn id="313" presetID="10" presetClass="exit" presetSubtype="0" fill="hold" nodeType="afterEffect">
                                  <p:stCondLst>
                                    <p:cond delay="0"/>
                                  </p:stCondLst>
                                  <p:childTnLst>
                                    <p:animEffect transition="out" filter="fade">
                                      <p:cBhvr>
                                        <p:cTn id="314" dur="100"/>
                                        <p:tgtEl>
                                          <p:spTgt spid="47"/>
                                        </p:tgtEl>
                                      </p:cBhvr>
                                    </p:animEffect>
                                    <p:set>
                                      <p:cBhvr>
                                        <p:cTn id="315" dur="1" fill="hold">
                                          <p:stCondLst>
                                            <p:cond delay="99"/>
                                          </p:stCondLst>
                                        </p:cTn>
                                        <p:tgtEl>
                                          <p:spTgt spid="47"/>
                                        </p:tgtEl>
                                        <p:attrNameLst>
                                          <p:attrName>style.visibility</p:attrName>
                                        </p:attrNameLst>
                                      </p:cBhvr>
                                      <p:to>
                                        <p:strVal val="hidden"/>
                                      </p:to>
                                    </p:set>
                                  </p:childTnLst>
                                </p:cTn>
                              </p:par>
                            </p:childTnLst>
                          </p:cTn>
                        </p:par>
                        <p:par>
                          <p:cTn id="316" fill="hold">
                            <p:stCondLst>
                              <p:cond delay="36100"/>
                            </p:stCondLst>
                            <p:childTnLst>
                              <p:par>
                                <p:cTn id="317" presetID="10" presetClass="entr" presetSubtype="0" fill="hold" nodeType="afterEffect">
                                  <p:stCondLst>
                                    <p:cond delay="0"/>
                                  </p:stCondLst>
                                  <p:childTnLst>
                                    <p:set>
                                      <p:cBhvr>
                                        <p:cTn id="318" dur="1" fill="hold">
                                          <p:stCondLst>
                                            <p:cond delay="0"/>
                                          </p:stCondLst>
                                        </p:cTn>
                                        <p:tgtEl>
                                          <p:spTgt spid="48"/>
                                        </p:tgtEl>
                                        <p:attrNameLst>
                                          <p:attrName>style.visibility</p:attrName>
                                        </p:attrNameLst>
                                      </p:cBhvr>
                                      <p:to>
                                        <p:strVal val="visible"/>
                                      </p:to>
                                    </p:set>
                                    <p:animEffect transition="in" filter="fade">
                                      <p:cBhvr>
                                        <p:cTn id="319" dur="900"/>
                                        <p:tgtEl>
                                          <p:spTgt spid="48"/>
                                        </p:tgtEl>
                                      </p:cBhvr>
                                    </p:animEffect>
                                  </p:childTnLst>
                                  <p:subTnLst>
                                    <p:audio>
                                      <p:cMediaNode vol="2000">
                                        <p:cTn display="0" masterRel="sameClick">
                                          <p:stCondLst>
                                            <p:cond evt="begin" delay="0">
                                              <p:tn val="317"/>
                                            </p:cond>
                                          </p:stCondLst>
                                          <p:endCondLst>
                                            <p:cond evt="onStopAudio" delay="0">
                                              <p:tgtEl>
                                                <p:sldTgt/>
                                              </p:tgtEl>
                                            </p:cond>
                                          </p:endCondLst>
                                        </p:cTn>
                                        <p:tgtEl>
                                          <p:sndTgt r:embed="rId2" name="click.wav"/>
                                        </p:tgtEl>
                                      </p:cMediaNode>
                                    </p:audio>
                                  </p:subTnLst>
                                </p:cTn>
                              </p:par>
                            </p:childTnLst>
                          </p:cTn>
                        </p:par>
                        <p:par>
                          <p:cTn id="320" fill="hold">
                            <p:stCondLst>
                              <p:cond delay="37000"/>
                            </p:stCondLst>
                            <p:childTnLst>
                              <p:par>
                                <p:cTn id="321" presetID="10" presetClass="exit" presetSubtype="0" fill="hold" nodeType="afterEffect">
                                  <p:stCondLst>
                                    <p:cond delay="0"/>
                                  </p:stCondLst>
                                  <p:childTnLst>
                                    <p:animEffect transition="out" filter="fade">
                                      <p:cBhvr>
                                        <p:cTn id="322" dur="100"/>
                                        <p:tgtEl>
                                          <p:spTgt spid="48"/>
                                        </p:tgtEl>
                                      </p:cBhvr>
                                    </p:animEffect>
                                    <p:set>
                                      <p:cBhvr>
                                        <p:cTn id="323" dur="1" fill="hold">
                                          <p:stCondLst>
                                            <p:cond delay="99"/>
                                          </p:stCondLst>
                                        </p:cTn>
                                        <p:tgtEl>
                                          <p:spTgt spid="48"/>
                                        </p:tgtEl>
                                        <p:attrNameLst>
                                          <p:attrName>style.visibility</p:attrName>
                                        </p:attrNameLst>
                                      </p:cBhvr>
                                      <p:to>
                                        <p:strVal val="hidden"/>
                                      </p:to>
                                    </p:set>
                                  </p:childTnLst>
                                </p:cTn>
                              </p:par>
                            </p:childTnLst>
                          </p:cTn>
                        </p:par>
                        <p:par>
                          <p:cTn id="324" fill="hold">
                            <p:stCondLst>
                              <p:cond delay="37100"/>
                            </p:stCondLst>
                            <p:childTnLst>
                              <p:par>
                                <p:cTn id="325" presetID="10" presetClass="entr" presetSubtype="0" fill="hold" nodeType="afterEffect">
                                  <p:stCondLst>
                                    <p:cond delay="0"/>
                                  </p:stCondLst>
                                  <p:childTnLst>
                                    <p:set>
                                      <p:cBhvr>
                                        <p:cTn id="326" dur="1" fill="hold">
                                          <p:stCondLst>
                                            <p:cond delay="0"/>
                                          </p:stCondLst>
                                        </p:cTn>
                                        <p:tgtEl>
                                          <p:spTgt spid="49"/>
                                        </p:tgtEl>
                                        <p:attrNameLst>
                                          <p:attrName>style.visibility</p:attrName>
                                        </p:attrNameLst>
                                      </p:cBhvr>
                                      <p:to>
                                        <p:strVal val="visible"/>
                                      </p:to>
                                    </p:set>
                                    <p:animEffect transition="in" filter="fade">
                                      <p:cBhvr>
                                        <p:cTn id="327" dur="900"/>
                                        <p:tgtEl>
                                          <p:spTgt spid="49"/>
                                        </p:tgtEl>
                                      </p:cBhvr>
                                    </p:animEffect>
                                  </p:childTnLst>
                                  <p:subTnLst>
                                    <p:audio>
                                      <p:cMediaNode vol="2000">
                                        <p:cTn display="0" masterRel="sameClick">
                                          <p:stCondLst>
                                            <p:cond evt="begin" delay="0">
                                              <p:tn val="325"/>
                                            </p:cond>
                                          </p:stCondLst>
                                          <p:endCondLst>
                                            <p:cond evt="onStopAudio" delay="0">
                                              <p:tgtEl>
                                                <p:sldTgt/>
                                              </p:tgtEl>
                                            </p:cond>
                                          </p:endCondLst>
                                        </p:cTn>
                                        <p:tgtEl>
                                          <p:sndTgt r:embed="rId2" name="click.wav"/>
                                        </p:tgtEl>
                                      </p:cMediaNode>
                                    </p:audio>
                                  </p:subTnLst>
                                </p:cTn>
                              </p:par>
                            </p:childTnLst>
                          </p:cTn>
                        </p:par>
                        <p:par>
                          <p:cTn id="328" fill="hold">
                            <p:stCondLst>
                              <p:cond delay="38000"/>
                            </p:stCondLst>
                            <p:childTnLst>
                              <p:par>
                                <p:cTn id="329" presetID="10" presetClass="exit" presetSubtype="0" fill="hold" nodeType="afterEffect">
                                  <p:stCondLst>
                                    <p:cond delay="0"/>
                                  </p:stCondLst>
                                  <p:childTnLst>
                                    <p:animEffect transition="out" filter="fade">
                                      <p:cBhvr>
                                        <p:cTn id="330" dur="100"/>
                                        <p:tgtEl>
                                          <p:spTgt spid="49"/>
                                        </p:tgtEl>
                                      </p:cBhvr>
                                    </p:animEffect>
                                    <p:set>
                                      <p:cBhvr>
                                        <p:cTn id="331" dur="1" fill="hold">
                                          <p:stCondLst>
                                            <p:cond delay="99"/>
                                          </p:stCondLst>
                                        </p:cTn>
                                        <p:tgtEl>
                                          <p:spTgt spid="49"/>
                                        </p:tgtEl>
                                        <p:attrNameLst>
                                          <p:attrName>style.visibility</p:attrName>
                                        </p:attrNameLst>
                                      </p:cBhvr>
                                      <p:to>
                                        <p:strVal val="hidden"/>
                                      </p:to>
                                    </p:set>
                                  </p:childTnLst>
                                </p:cTn>
                              </p:par>
                            </p:childTnLst>
                          </p:cTn>
                        </p:par>
                        <p:par>
                          <p:cTn id="332" fill="hold">
                            <p:stCondLst>
                              <p:cond delay="38100"/>
                            </p:stCondLst>
                            <p:childTnLst>
                              <p:par>
                                <p:cTn id="333" presetID="10" presetClass="entr" presetSubtype="0" fill="hold" nodeType="afterEffect">
                                  <p:stCondLst>
                                    <p:cond delay="0"/>
                                  </p:stCondLst>
                                  <p:childTnLst>
                                    <p:set>
                                      <p:cBhvr>
                                        <p:cTn id="334" dur="1" fill="hold">
                                          <p:stCondLst>
                                            <p:cond delay="0"/>
                                          </p:stCondLst>
                                        </p:cTn>
                                        <p:tgtEl>
                                          <p:spTgt spid="50"/>
                                        </p:tgtEl>
                                        <p:attrNameLst>
                                          <p:attrName>style.visibility</p:attrName>
                                        </p:attrNameLst>
                                      </p:cBhvr>
                                      <p:to>
                                        <p:strVal val="visible"/>
                                      </p:to>
                                    </p:set>
                                    <p:animEffect transition="in" filter="fade">
                                      <p:cBhvr>
                                        <p:cTn id="335" dur="900"/>
                                        <p:tgtEl>
                                          <p:spTgt spid="50"/>
                                        </p:tgtEl>
                                      </p:cBhvr>
                                    </p:animEffect>
                                  </p:childTnLst>
                                  <p:subTnLst>
                                    <p:audio>
                                      <p:cMediaNode vol="2000">
                                        <p:cTn display="0" masterRel="sameClick">
                                          <p:stCondLst>
                                            <p:cond evt="begin" delay="0">
                                              <p:tn val="333"/>
                                            </p:cond>
                                          </p:stCondLst>
                                          <p:endCondLst>
                                            <p:cond evt="onStopAudio" delay="0">
                                              <p:tgtEl>
                                                <p:sldTgt/>
                                              </p:tgtEl>
                                            </p:cond>
                                          </p:endCondLst>
                                        </p:cTn>
                                        <p:tgtEl>
                                          <p:sndTgt r:embed="rId2" name="click.wav"/>
                                        </p:tgtEl>
                                      </p:cMediaNode>
                                    </p:audio>
                                  </p:subTnLst>
                                </p:cTn>
                              </p:par>
                            </p:childTnLst>
                          </p:cTn>
                        </p:par>
                        <p:par>
                          <p:cTn id="336" fill="hold">
                            <p:stCondLst>
                              <p:cond delay="39000"/>
                            </p:stCondLst>
                            <p:childTnLst>
                              <p:par>
                                <p:cTn id="337" presetID="10" presetClass="exit" presetSubtype="0" fill="hold" nodeType="afterEffect">
                                  <p:stCondLst>
                                    <p:cond delay="0"/>
                                  </p:stCondLst>
                                  <p:childTnLst>
                                    <p:animEffect transition="out" filter="fade">
                                      <p:cBhvr>
                                        <p:cTn id="338" dur="100"/>
                                        <p:tgtEl>
                                          <p:spTgt spid="50"/>
                                        </p:tgtEl>
                                      </p:cBhvr>
                                    </p:animEffect>
                                    <p:set>
                                      <p:cBhvr>
                                        <p:cTn id="339" dur="1" fill="hold">
                                          <p:stCondLst>
                                            <p:cond delay="99"/>
                                          </p:stCondLst>
                                        </p:cTn>
                                        <p:tgtEl>
                                          <p:spTgt spid="50"/>
                                        </p:tgtEl>
                                        <p:attrNameLst>
                                          <p:attrName>style.visibility</p:attrName>
                                        </p:attrNameLst>
                                      </p:cBhvr>
                                      <p:to>
                                        <p:strVal val="hidden"/>
                                      </p:to>
                                    </p:set>
                                  </p:childTnLst>
                                </p:cTn>
                              </p:par>
                            </p:childTnLst>
                          </p:cTn>
                        </p:par>
                        <p:par>
                          <p:cTn id="340" fill="hold">
                            <p:stCondLst>
                              <p:cond delay="39100"/>
                            </p:stCondLst>
                            <p:childTnLst>
                              <p:par>
                                <p:cTn id="341" presetID="10" presetClass="entr" presetSubtype="0" fill="hold" nodeType="afterEffect">
                                  <p:stCondLst>
                                    <p:cond delay="0"/>
                                  </p:stCondLst>
                                  <p:childTnLst>
                                    <p:set>
                                      <p:cBhvr>
                                        <p:cTn id="342" dur="1" fill="hold">
                                          <p:stCondLst>
                                            <p:cond delay="0"/>
                                          </p:stCondLst>
                                        </p:cTn>
                                        <p:tgtEl>
                                          <p:spTgt spid="51"/>
                                        </p:tgtEl>
                                        <p:attrNameLst>
                                          <p:attrName>style.visibility</p:attrName>
                                        </p:attrNameLst>
                                      </p:cBhvr>
                                      <p:to>
                                        <p:strVal val="visible"/>
                                      </p:to>
                                    </p:set>
                                    <p:animEffect transition="in" filter="fade">
                                      <p:cBhvr>
                                        <p:cTn id="343" dur="900"/>
                                        <p:tgtEl>
                                          <p:spTgt spid="51"/>
                                        </p:tgtEl>
                                      </p:cBhvr>
                                    </p:animEffect>
                                  </p:childTnLst>
                                  <p:subTnLst>
                                    <p:audio>
                                      <p:cMediaNode vol="2000">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4" fill="hold">
                            <p:stCondLst>
                              <p:cond delay="40000"/>
                            </p:stCondLst>
                            <p:childTnLst>
                              <p:par>
                                <p:cTn id="345" presetID="10" presetClass="exit" presetSubtype="0" fill="hold" nodeType="afterEffect">
                                  <p:stCondLst>
                                    <p:cond delay="0"/>
                                  </p:stCondLst>
                                  <p:childTnLst>
                                    <p:animEffect transition="out" filter="fade">
                                      <p:cBhvr>
                                        <p:cTn id="346" dur="100"/>
                                        <p:tgtEl>
                                          <p:spTgt spid="51"/>
                                        </p:tgtEl>
                                      </p:cBhvr>
                                    </p:animEffect>
                                    <p:set>
                                      <p:cBhvr>
                                        <p:cTn id="347" dur="1" fill="hold">
                                          <p:stCondLst>
                                            <p:cond delay="99"/>
                                          </p:stCondLst>
                                        </p:cTn>
                                        <p:tgtEl>
                                          <p:spTgt spid="51"/>
                                        </p:tgtEl>
                                        <p:attrNameLst>
                                          <p:attrName>style.visibility</p:attrName>
                                        </p:attrNameLst>
                                      </p:cBhvr>
                                      <p:to>
                                        <p:strVal val="hidden"/>
                                      </p:to>
                                    </p:set>
                                  </p:childTnLst>
                                </p:cTn>
                              </p:par>
                            </p:childTnLst>
                          </p:cTn>
                        </p:par>
                        <p:par>
                          <p:cTn id="348" fill="hold">
                            <p:stCondLst>
                              <p:cond delay="40100"/>
                            </p:stCondLst>
                            <p:childTnLst>
                              <p:par>
                                <p:cTn id="349" presetID="10" presetClass="entr" presetSubtype="0" fill="hold" nodeType="afterEffect">
                                  <p:stCondLst>
                                    <p:cond delay="0"/>
                                  </p:stCondLst>
                                  <p:childTnLst>
                                    <p:set>
                                      <p:cBhvr>
                                        <p:cTn id="350" dur="1" fill="hold">
                                          <p:stCondLst>
                                            <p:cond delay="0"/>
                                          </p:stCondLst>
                                        </p:cTn>
                                        <p:tgtEl>
                                          <p:spTgt spid="52"/>
                                        </p:tgtEl>
                                        <p:attrNameLst>
                                          <p:attrName>style.visibility</p:attrName>
                                        </p:attrNameLst>
                                      </p:cBhvr>
                                      <p:to>
                                        <p:strVal val="visible"/>
                                      </p:to>
                                    </p:set>
                                    <p:animEffect transition="in" filter="fade">
                                      <p:cBhvr>
                                        <p:cTn id="351" dur="900"/>
                                        <p:tgtEl>
                                          <p:spTgt spid="52"/>
                                        </p:tgtEl>
                                      </p:cBhvr>
                                    </p:animEffect>
                                  </p:childTnLst>
                                  <p:subTnLst>
                                    <p:audio>
                                      <p:cMediaNode vol="7000">
                                        <p:cTn display="0" masterRel="sameClick">
                                          <p:stCondLst>
                                            <p:cond evt="begin" delay="0">
                                              <p:tn val="349"/>
                                            </p:cond>
                                          </p:stCondLst>
                                          <p:endCondLst>
                                            <p:cond evt="onStopAudio" delay="0">
                                              <p:tgtEl>
                                                <p:sldTgt/>
                                              </p:tgtEl>
                                            </p:cond>
                                          </p:endCondLst>
                                        </p:cTn>
                                        <p:tgtEl>
                                          <p:sndTgt r:embed="rId2" name="click.wav"/>
                                        </p:tgtEl>
                                      </p:cMediaNode>
                                    </p:audio>
                                  </p:subTnLst>
                                </p:cTn>
                              </p:par>
                            </p:childTnLst>
                          </p:cTn>
                        </p:par>
                        <p:par>
                          <p:cTn id="352" fill="hold">
                            <p:stCondLst>
                              <p:cond delay="41000"/>
                            </p:stCondLst>
                            <p:childTnLst>
                              <p:par>
                                <p:cTn id="353" presetID="10" presetClass="exit" presetSubtype="0" fill="hold" nodeType="afterEffect">
                                  <p:stCondLst>
                                    <p:cond delay="0"/>
                                  </p:stCondLst>
                                  <p:childTnLst>
                                    <p:animEffect transition="out" filter="fade">
                                      <p:cBhvr>
                                        <p:cTn id="354" dur="100"/>
                                        <p:tgtEl>
                                          <p:spTgt spid="52"/>
                                        </p:tgtEl>
                                      </p:cBhvr>
                                    </p:animEffect>
                                    <p:set>
                                      <p:cBhvr>
                                        <p:cTn id="355" dur="1" fill="hold">
                                          <p:stCondLst>
                                            <p:cond delay="99"/>
                                          </p:stCondLst>
                                        </p:cTn>
                                        <p:tgtEl>
                                          <p:spTgt spid="52"/>
                                        </p:tgtEl>
                                        <p:attrNameLst>
                                          <p:attrName>style.visibility</p:attrName>
                                        </p:attrNameLst>
                                      </p:cBhvr>
                                      <p:to>
                                        <p:strVal val="hidden"/>
                                      </p:to>
                                    </p:set>
                                  </p:childTnLst>
                                </p:cTn>
                              </p:par>
                            </p:childTnLst>
                          </p:cTn>
                        </p:par>
                        <p:par>
                          <p:cTn id="356" fill="hold">
                            <p:stCondLst>
                              <p:cond delay="41100"/>
                            </p:stCondLst>
                            <p:childTnLst>
                              <p:par>
                                <p:cTn id="357" presetID="10" presetClass="entr" presetSubtype="0" fill="hold" nodeType="afterEffect">
                                  <p:stCondLst>
                                    <p:cond delay="0"/>
                                  </p:stCondLst>
                                  <p:childTnLst>
                                    <p:set>
                                      <p:cBhvr>
                                        <p:cTn id="358" dur="1" fill="hold">
                                          <p:stCondLst>
                                            <p:cond delay="0"/>
                                          </p:stCondLst>
                                        </p:cTn>
                                        <p:tgtEl>
                                          <p:spTgt spid="53"/>
                                        </p:tgtEl>
                                        <p:attrNameLst>
                                          <p:attrName>style.visibility</p:attrName>
                                        </p:attrNameLst>
                                      </p:cBhvr>
                                      <p:to>
                                        <p:strVal val="visible"/>
                                      </p:to>
                                    </p:set>
                                    <p:animEffect transition="in" filter="fade">
                                      <p:cBhvr>
                                        <p:cTn id="359" dur="900"/>
                                        <p:tgtEl>
                                          <p:spTgt spid="53"/>
                                        </p:tgtEl>
                                      </p:cBhvr>
                                    </p:animEffect>
                                  </p:childTnLst>
                                  <p:subTnLst>
                                    <p:audio>
                                      <p:cMediaNode vol="7000">
                                        <p:cTn display="0" masterRel="sameClick">
                                          <p:stCondLst>
                                            <p:cond evt="begin" delay="0">
                                              <p:tn val="357"/>
                                            </p:cond>
                                          </p:stCondLst>
                                          <p:endCondLst>
                                            <p:cond evt="onStopAudio" delay="0">
                                              <p:tgtEl>
                                                <p:sldTgt/>
                                              </p:tgtEl>
                                            </p:cond>
                                          </p:endCondLst>
                                        </p:cTn>
                                        <p:tgtEl>
                                          <p:sndTgt r:embed="rId2" name="click.wav"/>
                                        </p:tgtEl>
                                      </p:cMediaNode>
                                    </p:audio>
                                  </p:subTnLst>
                                </p:cTn>
                              </p:par>
                            </p:childTnLst>
                          </p:cTn>
                        </p:par>
                        <p:par>
                          <p:cTn id="360" fill="hold">
                            <p:stCondLst>
                              <p:cond delay="42000"/>
                            </p:stCondLst>
                            <p:childTnLst>
                              <p:par>
                                <p:cTn id="361" presetID="10" presetClass="exit" presetSubtype="0" fill="hold" nodeType="afterEffect">
                                  <p:stCondLst>
                                    <p:cond delay="0"/>
                                  </p:stCondLst>
                                  <p:childTnLst>
                                    <p:animEffect transition="out" filter="fade">
                                      <p:cBhvr>
                                        <p:cTn id="362" dur="100"/>
                                        <p:tgtEl>
                                          <p:spTgt spid="53"/>
                                        </p:tgtEl>
                                      </p:cBhvr>
                                    </p:animEffect>
                                    <p:set>
                                      <p:cBhvr>
                                        <p:cTn id="363" dur="1" fill="hold">
                                          <p:stCondLst>
                                            <p:cond delay="99"/>
                                          </p:stCondLst>
                                        </p:cTn>
                                        <p:tgtEl>
                                          <p:spTgt spid="53"/>
                                        </p:tgtEl>
                                        <p:attrNameLst>
                                          <p:attrName>style.visibility</p:attrName>
                                        </p:attrNameLst>
                                      </p:cBhvr>
                                      <p:to>
                                        <p:strVal val="hidden"/>
                                      </p:to>
                                    </p:set>
                                  </p:childTnLst>
                                </p:cTn>
                              </p:par>
                            </p:childTnLst>
                          </p:cTn>
                        </p:par>
                        <p:par>
                          <p:cTn id="364" fill="hold">
                            <p:stCondLst>
                              <p:cond delay="42100"/>
                            </p:stCondLst>
                            <p:childTnLst>
                              <p:par>
                                <p:cTn id="365" presetID="10" presetClass="entr" presetSubtype="0" fill="hold" nodeType="afterEffect">
                                  <p:stCondLst>
                                    <p:cond delay="0"/>
                                  </p:stCondLst>
                                  <p:childTnLst>
                                    <p:set>
                                      <p:cBhvr>
                                        <p:cTn id="366" dur="1" fill="hold">
                                          <p:stCondLst>
                                            <p:cond delay="0"/>
                                          </p:stCondLst>
                                        </p:cTn>
                                        <p:tgtEl>
                                          <p:spTgt spid="54"/>
                                        </p:tgtEl>
                                        <p:attrNameLst>
                                          <p:attrName>style.visibility</p:attrName>
                                        </p:attrNameLst>
                                      </p:cBhvr>
                                      <p:to>
                                        <p:strVal val="visible"/>
                                      </p:to>
                                    </p:set>
                                    <p:animEffect transition="in" filter="fade">
                                      <p:cBhvr>
                                        <p:cTn id="367" dur="900"/>
                                        <p:tgtEl>
                                          <p:spTgt spid="54"/>
                                        </p:tgtEl>
                                      </p:cBhvr>
                                    </p:animEffect>
                                  </p:childTnLst>
                                  <p:subTnLst>
                                    <p:audio>
                                      <p:cMediaNode vol="7000">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8" fill="hold">
                            <p:stCondLst>
                              <p:cond delay="43000"/>
                            </p:stCondLst>
                            <p:childTnLst>
                              <p:par>
                                <p:cTn id="369" presetID="10" presetClass="exit" presetSubtype="0" fill="hold" nodeType="afterEffect">
                                  <p:stCondLst>
                                    <p:cond delay="0"/>
                                  </p:stCondLst>
                                  <p:childTnLst>
                                    <p:animEffect transition="out" filter="fade">
                                      <p:cBhvr>
                                        <p:cTn id="370" dur="100"/>
                                        <p:tgtEl>
                                          <p:spTgt spid="54"/>
                                        </p:tgtEl>
                                      </p:cBhvr>
                                    </p:animEffect>
                                    <p:set>
                                      <p:cBhvr>
                                        <p:cTn id="371" dur="1" fill="hold">
                                          <p:stCondLst>
                                            <p:cond delay="99"/>
                                          </p:stCondLst>
                                        </p:cTn>
                                        <p:tgtEl>
                                          <p:spTgt spid="54"/>
                                        </p:tgtEl>
                                        <p:attrNameLst>
                                          <p:attrName>style.visibility</p:attrName>
                                        </p:attrNameLst>
                                      </p:cBhvr>
                                      <p:to>
                                        <p:strVal val="hidden"/>
                                      </p:to>
                                    </p:set>
                                  </p:childTnLst>
                                </p:cTn>
                              </p:par>
                            </p:childTnLst>
                          </p:cTn>
                        </p:par>
                        <p:par>
                          <p:cTn id="372" fill="hold">
                            <p:stCondLst>
                              <p:cond delay="43100"/>
                            </p:stCondLst>
                            <p:childTnLst>
                              <p:par>
                                <p:cTn id="373" presetID="10" presetClass="entr" presetSubtype="0" fill="hold" nodeType="afterEffect">
                                  <p:stCondLst>
                                    <p:cond delay="0"/>
                                  </p:stCondLst>
                                  <p:childTnLst>
                                    <p:set>
                                      <p:cBhvr>
                                        <p:cTn id="374" dur="1" fill="hold">
                                          <p:stCondLst>
                                            <p:cond delay="0"/>
                                          </p:stCondLst>
                                        </p:cTn>
                                        <p:tgtEl>
                                          <p:spTgt spid="55"/>
                                        </p:tgtEl>
                                        <p:attrNameLst>
                                          <p:attrName>style.visibility</p:attrName>
                                        </p:attrNameLst>
                                      </p:cBhvr>
                                      <p:to>
                                        <p:strVal val="visible"/>
                                      </p:to>
                                    </p:set>
                                    <p:animEffect transition="in" filter="fade">
                                      <p:cBhvr>
                                        <p:cTn id="375" dur="900"/>
                                        <p:tgtEl>
                                          <p:spTgt spid="55"/>
                                        </p:tgtEl>
                                      </p:cBhvr>
                                    </p:animEffect>
                                  </p:childTnLst>
                                  <p:subTnLst>
                                    <p:audio>
                                      <p:cMediaNode vol="7000">
                                        <p:cTn display="0" masterRel="sameClick">
                                          <p:stCondLst>
                                            <p:cond evt="begin" delay="0">
                                              <p:tn val="373"/>
                                            </p:cond>
                                          </p:stCondLst>
                                          <p:endCondLst>
                                            <p:cond evt="onStopAudio" delay="0">
                                              <p:tgtEl>
                                                <p:sldTgt/>
                                              </p:tgtEl>
                                            </p:cond>
                                          </p:endCondLst>
                                        </p:cTn>
                                        <p:tgtEl>
                                          <p:sndTgt r:embed="rId2" name="click.wav"/>
                                        </p:tgtEl>
                                      </p:cMediaNode>
                                    </p:audio>
                                  </p:subTnLst>
                                </p:cTn>
                              </p:par>
                            </p:childTnLst>
                          </p:cTn>
                        </p:par>
                        <p:par>
                          <p:cTn id="376" fill="hold">
                            <p:stCondLst>
                              <p:cond delay="44000"/>
                            </p:stCondLst>
                            <p:childTnLst>
                              <p:par>
                                <p:cTn id="377" presetID="10" presetClass="exit" presetSubtype="0" fill="hold" nodeType="afterEffect">
                                  <p:stCondLst>
                                    <p:cond delay="0"/>
                                  </p:stCondLst>
                                  <p:childTnLst>
                                    <p:animEffect transition="out" filter="fade">
                                      <p:cBhvr>
                                        <p:cTn id="378" dur="100"/>
                                        <p:tgtEl>
                                          <p:spTgt spid="55"/>
                                        </p:tgtEl>
                                      </p:cBhvr>
                                    </p:animEffect>
                                    <p:set>
                                      <p:cBhvr>
                                        <p:cTn id="379" dur="1" fill="hold">
                                          <p:stCondLst>
                                            <p:cond delay="99"/>
                                          </p:stCondLst>
                                        </p:cTn>
                                        <p:tgtEl>
                                          <p:spTgt spid="55"/>
                                        </p:tgtEl>
                                        <p:attrNameLst>
                                          <p:attrName>style.visibility</p:attrName>
                                        </p:attrNameLst>
                                      </p:cBhvr>
                                      <p:to>
                                        <p:strVal val="hidden"/>
                                      </p:to>
                                    </p:set>
                                  </p:childTnLst>
                                </p:cTn>
                              </p:par>
                            </p:childTnLst>
                          </p:cTn>
                        </p:par>
                        <p:par>
                          <p:cTn id="380" fill="hold">
                            <p:stCondLst>
                              <p:cond delay="44100"/>
                            </p:stCondLst>
                            <p:childTnLst>
                              <p:par>
                                <p:cTn id="381" presetID="10" presetClass="entr" presetSubtype="0" fill="hold" nodeType="afterEffect">
                                  <p:stCondLst>
                                    <p:cond delay="0"/>
                                  </p:stCondLst>
                                  <p:childTnLst>
                                    <p:set>
                                      <p:cBhvr>
                                        <p:cTn id="382" dur="1" fill="hold">
                                          <p:stCondLst>
                                            <p:cond delay="0"/>
                                          </p:stCondLst>
                                        </p:cTn>
                                        <p:tgtEl>
                                          <p:spTgt spid="56"/>
                                        </p:tgtEl>
                                        <p:attrNameLst>
                                          <p:attrName>style.visibility</p:attrName>
                                        </p:attrNameLst>
                                      </p:cBhvr>
                                      <p:to>
                                        <p:strVal val="visible"/>
                                      </p:to>
                                    </p:set>
                                    <p:animEffect transition="in" filter="fade">
                                      <p:cBhvr>
                                        <p:cTn id="383" dur="900"/>
                                        <p:tgtEl>
                                          <p:spTgt spid="56"/>
                                        </p:tgtEl>
                                      </p:cBhvr>
                                    </p:animEffect>
                                  </p:childTnLst>
                                  <p:subTnLst>
                                    <p:audio>
                                      <p:cMediaNode vol="7000">
                                        <p:cTn display="0" masterRel="sameClick">
                                          <p:stCondLst>
                                            <p:cond evt="begin" delay="0">
                                              <p:tn val="381"/>
                                            </p:cond>
                                          </p:stCondLst>
                                          <p:endCondLst>
                                            <p:cond evt="onStopAudio" delay="0">
                                              <p:tgtEl>
                                                <p:sldTgt/>
                                              </p:tgtEl>
                                            </p:cond>
                                          </p:endCondLst>
                                        </p:cTn>
                                        <p:tgtEl>
                                          <p:sndTgt r:embed="rId2" name="click.wav"/>
                                        </p:tgtEl>
                                      </p:cMediaNode>
                                    </p:audio>
                                  </p:subTnLst>
                                </p:cTn>
                              </p:par>
                            </p:childTnLst>
                          </p:cTn>
                        </p:par>
                        <p:par>
                          <p:cTn id="384" fill="hold">
                            <p:stCondLst>
                              <p:cond delay="45000"/>
                            </p:stCondLst>
                            <p:childTnLst>
                              <p:par>
                                <p:cTn id="385" presetID="10" presetClass="exit" presetSubtype="0" fill="hold" nodeType="afterEffect">
                                  <p:stCondLst>
                                    <p:cond delay="0"/>
                                  </p:stCondLst>
                                  <p:childTnLst>
                                    <p:animEffect transition="out" filter="fade">
                                      <p:cBhvr>
                                        <p:cTn id="386" dur="100"/>
                                        <p:tgtEl>
                                          <p:spTgt spid="56"/>
                                        </p:tgtEl>
                                      </p:cBhvr>
                                    </p:animEffect>
                                    <p:set>
                                      <p:cBhvr>
                                        <p:cTn id="387" dur="1" fill="hold">
                                          <p:stCondLst>
                                            <p:cond delay="99"/>
                                          </p:stCondLst>
                                        </p:cTn>
                                        <p:tgtEl>
                                          <p:spTgt spid="56"/>
                                        </p:tgtEl>
                                        <p:attrNameLst>
                                          <p:attrName>style.visibility</p:attrName>
                                        </p:attrNameLst>
                                      </p:cBhvr>
                                      <p:to>
                                        <p:strVal val="hidden"/>
                                      </p:to>
                                    </p:set>
                                  </p:childTnLst>
                                </p:cTn>
                              </p:par>
                            </p:childTnLst>
                          </p:cTn>
                        </p:par>
                        <p:par>
                          <p:cTn id="388" fill="hold">
                            <p:stCondLst>
                              <p:cond delay="45100"/>
                            </p:stCondLst>
                            <p:childTnLst>
                              <p:par>
                                <p:cTn id="389" presetID="10" presetClass="entr" presetSubtype="0" fill="hold" nodeType="afterEffect">
                                  <p:stCondLst>
                                    <p:cond delay="0"/>
                                  </p:stCondLst>
                                  <p:childTnLst>
                                    <p:set>
                                      <p:cBhvr>
                                        <p:cTn id="390" dur="1" fill="hold">
                                          <p:stCondLst>
                                            <p:cond delay="0"/>
                                          </p:stCondLst>
                                        </p:cTn>
                                        <p:tgtEl>
                                          <p:spTgt spid="57"/>
                                        </p:tgtEl>
                                        <p:attrNameLst>
                                          <p:attrName>style.visibility</p:attrName>
                                        </p:attrNameLst>
                                      </p:cBhvr>
                                      <p:to>
                                        <p:strVal val="visible"/>
                                      </p:to>
                                    </p:set>
                                    <p:animEffect transition="in" filter="fade">
                                      <p:cBhvr>
                                        <p:cTn id="391" dur="900"/>
                                        <p:tgtEl>
                                          <p:spTgt spid="57"/>
                                        </p:tgtEl>
                                      </p:cBhvr>
                                    </p:animEffect>
                                  </p:childTnLst>
                                  <p:subTnLst>
                                    <p:audio>
                                      <p:cMediaNode vol="7000">
                                        <p:cTn display="0" masterRel="sameClick">
                                          <p:stCondLst>
                                            <p:cond evt="begin" delay="0">
                                              <p:tn val="389"/>
                                            </p:cond>
                                          </p:stCondLst>
                                          <p:endCondLst>
                                            <p:cond evt="onStopAudio" delay="0">
                                              <p:tgtEl>
                                                <p:sldTgt/>
                                              </p:tgtEl>
                                            </p:cond>
                                          </p:endCondLst>
                                        </p:cTn>
                                        <p:tgtEl>
                                          <p:sndTgt r:embed="rId2" name="click.wav"/>
                                        </p:tgtEl>
                                      </p:cMediaNode>
                                    </p:audio>
                                  </p:subTnLst>
                                </p:cTn>
                              </p:par>
                            </p:childTnLst>
                          </p:cTn>
                        </p:par>
                        <p:par>
                          <p:cTn id="392" fill="hold">
                            <p:stCondLst>
                              <p:cond delay="46000"/>
                            </p:stCondLst>
                            <p:childTnLst>
                              <p:par>
                                <p:cTn id="393" presetID="10" presetClass="exit" presetSubtype="0" fill="hold" nodeType="afterEffect">
                                  <p:stCondLst>
                                    <p:cond delay="0"/>
                                  </p:stCondLst>
                                  <p:childTnLst>
                                    <p:animEffect transition="out" filter="fade">
                                      <p:cBhvr>
                                        <p:cTn id="394" dur="100"/>
                                        <p:tgtEl>
                                          <p:spTgt spid="57"/>
                                        </p:tgtEl>
                                      </p:cBhvr>
                                    </p:animEffect>
                                    <p:set>
                                      <p:cBhvr>
                                        <p:cTn id="395" dur="1" fill="hold">
                                          <p:stCondLst>
                                            <p:cond delay="99"/>
                                          </p:stCondLst>
                                        </p:cTn>
                                        <p:tgtEl>
                                          <p:spTgt spid="57"/>
                                        </p:tgtEl>
                                        <p:attrNameLst>
                                          <p:attrName>style.visibility</p:attrName>
                                        </p:attrNameLst>
                                      </p:cBhvr>
                                      <p:to>
                                        <p:strVal val="hidden"/>
                                      </p:to>
                                    </p:set>
                                  </p:childTnLst>
                                </p:cTn>
                              </p:par>
                            </p:childTnLst>
                          </p:cTn>
                        </p:par>
                        <p:par>
                          <p:cTn id="396" fill="hold">
                            <p:stCondLst>
                              <p:cond delay="46100"/>
                            </p:stCondLst>
                            <p:childTnLst>
                              <p:par>
                                <p:cTn id="397" presetID="10" presetClass="entr" presetSubtype="0" fill="hold" nodeType="afterEffect">
                                  <p:stCondLst>
                                    <p:cond delay="0"/>
                                  </p:stCondLst>
                                  <p:childTnLst>
                                    <p:set>
                                      <p:cBhvr>
                                        <p:cTn id="398" dur="1" fill="hold">
                                          <p:stCondLst>
                                            <p:cond delay="0"/>
                                          </p:stCondLst>
                                        </p:cTn>
                                        <p:tgtEl>
                                          <p:spTgt spid="58"/>
                                        </p:tgtEl>
                                        <p:attrNameLst>
                                          <p:attrName>style.visibility</p:attrName>
                                        </p:attrNameLst>
                                      </p:cBhvr>
                                      <p:to>
                                        <p:strVal val="visible"/>
                                      </p:to>
                                    </p:set>
                                    <p:animEffect transition="in" filter="fade">
                                      <p:cBhvr>
                                        <p:cTn id="399" dur="900"/>
                                        <p:tgtEl>
                                          <p:spTgt spid="58"/>
                                        </p:tgtEl>
                                      </p:cBhvr>
                                    </p:animEffect>
                                  </p:childTnLst>
                                  <p:subTnLst>
                                    <p:audio>
                                      <p:cMediaNode vol="7000">
                                        <p:cTn display="0" masterRel="sameClick">
                                          <p:stCondLst>
                                            <p:cond evt="begin" delay="0">
                                              <p:tn val="397"/>
                                            </p:cond>
                                          </p:stCondLst>
                                          <p:endCondLst>
                                            <p:cond evt="onStopAudio" delay="0">
                                              <p:tgtEl>
                                                <p:sldTgt/>
                                              </p:tgtEl>
                                            </p:cond>
                                          </p:endCondLst>
                                        </p:cTn>
                                        <p:tgtEl>
                                          <p:sndTgt r:embed="rId2" name="click.wav"/>
                                        </p:tgtEl>
                                      </p:cMediaNode>
                                    </p:audio>
                                  </p:subTnLst>
                                </p:cTn>
                              </p:par>
                            </p:childTnLst>
                          </p:cTn>
                        </p:par>
                        <p:par>
                          <p:cTn id="400" fill="hold">
                            <p:stCondLst>
                              <p:cond delay="47000"/>
                            </p:stCondLst>
                            <p:childTnLst>
                              <p:par>
                                <p:cTn id="401" presetID="10" presetClass="exit" presetSubtype="0" fill="hold" nodeType="afterEffect">
                                  <p:stCondLst>
                                    <p:cond delay="0"/>
                                  </p:stCondLst>
                                  <p:childTnLst>
                                    <p:animEffect transition="out" filter="fade">
                                      <p:cBhvr>
                                        <p:cTn id="402" dur="100"/>
                                        <p:tgtEl>
                                          <p:spTgt spid="58"/>
                                        </p:tgtEl>
                                      </p:cBhvr>
                                    </p:animEffect>
                                    <p:set>
                                      <p:cBhvr>
                                        <p:cTn id="403" dur="1" fill="hold">
                                          <p:stCondLst>
                                            <p:cond delay="99"/>
                                          </p:stCondLst>
                                        </p:cTn>
                                        <p:tgtEl>
                                          <p:spTgt spid="58"/>
                                        </p:tgtEl>
                                        <p:attrNameLst>
                                          <p:attrName>style.visibility</p:attrName>
                                        </p:attrNameLst>
                                      </p:cBhvr>
                                      <p:to>
                                        <p:strVal val="hidden"/>
                                      </p:to>
                                    </p:set>
                                  </p:childTnLst>
                                </p:cTn>
                              </p:par>
                            </p:childTnLst>
                          </p:cTn>
                        </p:par>
                        <p:par>
                          <p:cTn id="404" fill="hold">
                            <p:stCondLst>
                              <p:cond delay="47100"/>
                            </p:stCondLst>
                            <p:childTnLst>
                              <p:par>
                                <p:cTn id="405" presetID="10" presetClass="entr" presetSubtype="0" fill="hold" nodeType="afterEffect">
                                  <p:stCondLst>
                                    <p:cond delay="0"/>
                                  </p:stCondLst>
                                  <p:childTnLst>
                                    <p:set>
                                      <p:cBhvr>
                                        <p:cTn id="406" dur="1" fill="hold">
                                          <p:stCondLst>
                                            <p:cond delay="0"/>
                                          </p:stCondLst>
                                        </p:cTn>
                                        <p:tgtEl>
                                          <p:spTgt spid="59"/>
                                        </p:tgtEl>
                                        <p:attrNameLst>
                                          <p:attrName>style.visibility</p:attrName>
                                        </p:attrNameLst>
                                      </p:cBhvr>
                                      <p:to>
                                        <p:strVal val="visible"/>
                                      </p:to>
                                    </p:set>
                                    <p:animEffect transition="in" filter="fade">
                                      <p:cBhvr>
                                        <p:cTn id="407" dur="900"/>
                                        <p:tgtEl>
                                          <p:spTgt spid="59"/>
                                        </p:tgtEl>
                                      </p:cBhvr>
                                    </p:animEffect>
                                  </p:childTnLst>
                                  <p:subTnLst>
                                    <p:audio>
                                      <p:cMediaNode vol="7000">
                                        <p:cTn display="0" masterRel="sameClick">
                                          <p:stCondLst>
                                            <p:cond evt="begin" delay="0">
                                              <p:tn val="405"/>
                                            </p:cond>
                                          </p:stCondLst>
                                          <p:endCondLst>
                                            <p:cond evt="onStopAudio" delay="0">
                                              <p:tgtEl>
                                                <p:sldTgt/>
                                              </p:tgtEl>
                                            </p:cond>
                                          </p:endCondLst>
                                        </p:cTn>
                                        <p:tgtEl>
                                          <p:sndTgt r:embed="rId2" name="click.wav"/>
                                        </p:tgtEl>
                                      </p:cMediaNode>
                                    </p:audio>
                                  </p:subTnLst>
                                </p:cTn>
                              </p:par>
                            </p:childTnLst>
                          </p:cTn>
                        </p:par>
                        <p:par>
                          <p:cTn id="408" fill="hold">
                            <p:stCondLst>
                              <p:cond delay="48000"/>
                            </p:stCondLst>
                            <p:childTnLst>
                              <p:par>
                                <p:cTn id="409" presetID="10" presetClass="exit" presetSubtype="0" fill="hold" nodeType="afterEffect">
                                  <p:stCondLst>
                                    <p:cond delay="0"/>
                                  </p:stCondLst>
                                  <p:childTnLst>
                                    <p:animEffect transition="out" filter="fade">
                                      <p:cBhvr>
                                        <p:cTn id="410" dur="100"/>
                                        <p:tgtEl>
                                          <p:spTgt spid="59"/>
                                        </p:tgtEl>
                                      </p:cBhvr>
                                    </p:animEffect>
                                    <p:set>
                                      <p:cBhvr>
                                        <p:cTn id="411" dur="1" fill="hold">
                                          <p:stCondLst>
                                            <p:cond delay="99"/>
                                          </p:stCondLst>
                                        </p:cTn>
                                        <p:tgtEl>
                                          <p:spTgt spid="59"/>
                                        </p:tgtEl>
                                        <p:attrNameLst>
                                          <p:attrName>style.visibility</p:attrName>
                                        </p:attrNameLst>
                                      </p:cBhvr>
                                      <p:to>
                                        <p:strVal val="hidden"/>
                                      </p:to>
                                    </p:set>
                                  </p:childTnLst>
                                </p:cTn>
                              </p:par>
                            </p:childTnLst>
                          </p:cTn>
                        </p:par>
                        <p:par>
                          <p:cTn id="412" fill="hold">
                            <p:stCondLst>
                              <p:cond delay="48100"/>
                            </p:stCondLst>
                            <p:childTnLst>
                              <p:par>
                                <p:cTn id="413" presetID="10" presetClass="entr" presetSubtype="0" fill="hold" nodeType="afterEffect">
                                  <p:stCondLst>
                                    <p:cond delay="0"/>
                                  </p:stCondLst>
                                  <p:childTnLst>
                                    <p:set>
                                      <p:cBhvr>
                                        <p:cTn id="414" dur="1" fill="hold">
                                          <p:stCondLst>
                                            <p:cond delay="0"/>
                                          </p:stCondLst>
                                        </p:cTn>
                                        <p:tgtEl>
                                          <p:spTgt spid="60"/>
                                        </p:tgtEl>
                                        <p:attrNameLst>
                                          <p:attrName>style.visibility</p:attrName>
                                        </p:attrNameLst>
                                      </p:cBhvr>
                                      <p:to>
                                        <p:strVal val="visible"/>
                                      </p:to>
                                    </p:set>
                                    <p:animEffect transition="in" filter="fade">
                                      <p:cBhvr>
                                        <p:cTn id="415" dur="900"/>
                                        <p:tgtEl>
                                          <p:spTgt spid="60"/>
                                        </p:tgtEl>
                                      </p:cBhvr>
                                    </p:animEffect>
                                  </p:childTnLst>
                                  <p:subTnLst>
                                    <p:audio>
                                      <p:cMediaNode vol="7000">
                                        <p:cTn display="0" masterRel="sameClick">
                                          <p:stCondLst>
                                            <p:cond evt="begin" delay="0">
                                              <p:tn val="413"/>
                                            </p:cond>
                                          </p:stCondLst>
                                          <p:endCondLst>
                                            <p:cond evt="onStopAudio" delay="0">
                                              <p:tgtEl>
                                                <p:sldTgt/>
                                              </p:tgtEl>
                                            </p:cond>
                                          </p:endCondLst>
                                        </p:cTn>
                                        <p:tgtEl>
                                          <p:sndTgt r:embed="rId2" name="click.wav"/>
                                        </p:tgtEl>
                                      </p:cMediaNode>
                                    </p:audio>
                                  </p:subTnLst>
                                </p:cTn>
                              </p:par>
                            </p:childTnLst>
                          </p:cTn>
                        </p:par>
                        <p:par>
                          <p:cTn id="416" fill="hold">
                            <p:stCondLst>
                              <p:cond delay="49000"/>
                            </p:stCondLst>
                            <p:childTnLst>
                              <p:par>
                                <p:cTn id="417" presetID="10" presetClass="exit" presetSubtype="0" fill="hold" nodeType="afterEffect">
                                  <p:stCondLst>
                                    <p:cond delay="0"/>
                                  </p:stCondLst>
                                  <p:childTnLst>
                                    <p:animEffect transition="out" filter="fade">
                                      <p:cBhvr>
                                        <p:cTn id="418" dur="100"/>
                                        <p:tgtEl>
                                          <p:spTgt spid="60"/>
                                        </p:tgtEl>
                                      </p:cBhvr>
                                    </p:animEffect>
                                    <p:set>
                                      <p:cBhvr>
                                        <p:cTn id="419" dur="1" fill="hold">
                                          <p:stCondLst>
                                            <p:cond delay="99"/>
                                          </p:stCondLst>
                                        </p:cTn>
                                        <p:tgtEl>
                                          <p:spTgt spid="60"/>
                                        </p:tgtEl>
                                        <p:attrNameLst>
                                          <p:attrName>style.visibility</p:attrName>
                                        </p:attrNameLst>
                                      </p:cBhvr>
                                      <p:to>
                                        <p:strVal val="hidden"/>
                                      </p:to>
                                    </p:set>
                                  </p:childTnLst>
                                </p:cTn>
                              </p:par>
                            </p:childTnLst>
                          </p:cTn>
                        </p:par>
                        <p:par>
                          <p:cTn id="420" fill="hold">
                            <p:stCondLst>
                              <p:cond delay="49100"/>
                            </p:stCondLst>
                            <p:childTnLst>
                              <p:par>
                                <p:cTn id="421" presetID="10" presetClass="entr" presetSubtype="0" fill="hold" nodeType="afterEffect">
                                  <p:stCondLst>
                                    <p:cond delay="0"/>
                                  </p:stCondLst>
                                  <p:childTnLst>
                                    <p:set>
                                      <p:cBhvr>
                                        <p:cTn id="422" dur="1" fill="hold">
                                          <p:stCondLst>
                                            <p:cond delay="0"/>
                                          </p:stCondLst>
                                        </p:cTn>
                                        <p:tgtEl>
                                          <p:spTgt spid="61"/>
                                        </p:tgtEl>
                                        <p:attrNameLst>
                                          <p:attrName>style.visibility</p:attrName>
                                        </p:attrNameLst>
                                      </p:cBhvr>
                                      <p:to>
                                        <p:strVal val="visible"/>
                                      </p:to>
                                    </p:set>
                                    <p:animEffect transition="in" filter="fade">
                                      <p:cBhvr>
                                        <p:cTn id="423" dur="900"/>
                                        <p:tgtEl>
                                          <p:spTgt spid="61"/>
                                        </p:tgtEl>
                                      </p:cBhvr>
                                    </p:animEffect>
                                  </p:childTnLst>
                                  <p:subTnLst>
                                    <p:audio>
                                      <p:cMediaNode vol="7000">
                                        <p:cTn display="0" masterRel="sameClick">
                                          <p:stCondLst>
                                            <p:cond evt="begin" delay="0">
                                              <p:tn val="421"/>
                                            </p:cond>
                                          </p:stCondLst>
                                          <p:endCondLst>
                                            <p:cond evt="onStopAudio" delay="0">
                                              <p:tgtEl>
                                                <p:sldTgt/>
                                              </p:tgtEl>
                                            </p:cond>
                                          </p:endCondLst>
                                        </p:cTn>
                                        <p:tgtEl>
                                          <p:sndTgt r:embed="rId2" name="click.wav"/>
                                        </p:tgtEl>
                                      </p:cMediaNode>
                                    </p:audio>
                                  </p:subTnLst>
                                </p:cTn>
                              </p:par>
                            </p:childTnLst>
                          </p:cTn>
                        </p:par>
                        <p:par>
                          <p:cTn id="424" fill="hold">
                            <p:stCondLst>
                              <p:cond delay="50000"/>
                            </p:stCondLst>
                            <p:childTnLst>
                              <p:par>
                                <p:cTn id="425" presetID="10" presetClass="exit" presetSubtype="0" fill="hold" nodeType="afterEffect">
                                  <p:stCondLst>
                                    <p:cond delay="0"/>
                                  </p:stCondLst>
                                  <p:childTnLst>
                                    <p:animEffect transition="out" filter="fade">
                                      <p:cBhvr>
                                        <p:cTn id="426" dur="100"/>
                                        <p:tgtEl>
                                          <p:spTgt spid="61"/>
                                        </p:tgtEl>
                                      </p:cBhvr>
                                    </p:animEffect>
                                    <p:set>
                                      <p:cBhvr>
                                        <p:cTn id="427" dur="1" fill="hold">
                                          <p:stCondLst>
                                            <p:cond delay="99"/>
                                          </p:stCondLst>
                                        </p:cTn>
                                        <p:tgtEl>
                                          <p:spTgt spid="61"/>
                                        </p:tgtEl>
                                        <p:attrNameLst>
                                          <p:attrName>style.visibility</p:attrName>
                                        </p:attrNameLst>
                                      </p:cBhvr>
                                      <p:to>
                                        <p:strVal val="hidden"/>
                                      </p:to>
                                    </p:set>
                                  </p:childTnLst>
                                </p:cTn>
                              </p:par>
                            </p:childTnLst>
                          </p:cTn>
                        </p:par>
                        <p:par>
                          <p:cTn id="428" fill="hold">
                            <p:stCondLst>
                              <p:cond delay="50100"/>
                            </p:stCondLst>
                            <p:childTnLst>
                              <p:par>
                                <p:cTn id="429" presetID="10" presetClass="entr" presetSubtype="0" fill="hold" nodeType="afterEffect">
                                  <p:stCondLst>
                                    <p:cond delay="0"/>
                                  </p:stCondLst>
                                  <p:childTnLst>
                                    <p:set>
                                      <p:cBhvr>
                                        <p:cTn id="430" dur="1" fill="hold">
                                          <p:stCondLst>
                                            <p:cond delay="0"/>
                                          </p:stCondLst>
                                        </p:cTn>
                                        <p:tgtEl>
                                          <p:spTgt spid="62"/>
                                        </p:tgtEl>
                                        <p:attrNameLst>
                                          <p:attrName>style.visibility</p:attrName>
                                        </p:attrNameLst>
                                      </p:cBhvr>
                                      <p:to>
                                        <p:strVal val="visible"/>
                                      </p:to>
                                    </p:set>
                                    <p:animEffect transition="in" filter="fade">
                                      <p:cBhvr>
                                        <p:cTn id="431" dur="900"/>
                                        <p:tgtEl>
                                          <p:spTgt spid="62"/>
                                        </p:tgtEl>
                                      </p:cBhvr>
                                    </p:animEffect>
                                  </p:childTnLst>
                                  <p:subTnLst>
                                    <p:audio>
                                      <p:cMediaNode vol="30000">
                                        <p:cTn display="0" masterRel="sameClick">
                                          <p:stCondLst>
                                            <p:cond evt="begin" delay="0">
                                              <p:tn val="429"/>
                                            </p:cond>
                                          </p:stCondLst>
                                          <p:endCondLst>
                                            <p:cond evt="onStopAudio" delay="0">
                                              <p:tgtEl>
                                                <p:sldTgt/>
                                              </p:tgtEl>
                                            </p:cond>
                                          </p:endCondLst>
                                        </p:cTn>
                                        <p:tgtEl>
                                          <p:sndTgt r:embed="rId2" name="click.wav"/>
                                        </p:tgtEl>
                                      </p:cMediaNode>
                                    </p:audio>
                                  </p:subTnLst>
                                </p:cTn>
                              </p:par>
                            </p:childTnLst>
                          </p:cTn>
                        </p:par>
                        <p:par>
                          <p:cTn id="432" fill="hold">
                            <p:stCondLst>
                              <p:cond delay="51000"/>
                            </p:stCondLst>
                            <p:childTnLst>
                              <p:par>
                                <p:cTn id="433" presetID="10" presetClass="exit" presetSubtype="0" fill="hold" nodeType="afterEffect">
                                  <p:stCondLst>
                                    <p:cond delay="0"/>
                                  </p:stCondLst>
                                  <p:childTnLst>
                                    <p:animEffect transition="out" filter="fade">
                                      <p:cBhvr>
                                        <p:cTn id="434" dur="100"/>
                                        <p:tgtEl>
                                          <p:spTgt spid="62"/>
                                        </p:tgtEl>
                                      </p:cBhvr>
                                    </p:animEffect>
                                    <p:set>
                                      <p:cBhvr>
                                        <p:cTn id="435" dur="1" fill="hold">
                                          <p:stCondLst>
                                            <p:cond delay="99"/>
                                          </p:stCondLst>
                                        </p:cTn>
                                        <p:tgtEl>
                                          <p:spTgt spid="62"/>
                                        </p:tgtEl>
                                        <p:attrNameLst>
                                          <p:attrName>style.visibility</p:attrName>
                                        </p:attrNameLst>
                                      </p:cBhvr>
                                      <p:to>
                                        <p:strVal val="hidden"/>
                                      </p:to>
                                    </p:set>
                                  </p:childTnLst>
                                  <p:subTnLst>
                                    <p:audio>
                                      <p:cMediaNode vol="93000">
                                        <p:cTn display="0" masterRel="sameClick">
                                          <p:stCondLst>
                                            <p:cond evt="begin" delay="0">
                                              <p:tn val="433"/>
                                            </p:cond>
                                          </p:stCondLst>
                                          <p:endCondLst>
                                            <p:cond evt="onStopAudio" delay="0">
                                              <p:tgtEl>
                                                <p:sldTgt/>
                                              </p:tgtEl>
                                            </p:cond>
                                          </p:endCondLst>
                                        </p:cTn>
                                        <p:tgtEl>
                                          <p:sndTgt r:embed="rId2" name="click.wav"/>
                                        </p:tgtEl>
                                      </p:cMediaNode>
                                    </p:audio>
                                  </p:subTnLst>
                                </p:cTn>
                              </p:par>
                            </p:childTnLst>
                          </p:cTn>
                        </p:par>
                        <p:par>
                          <p:cTn id="436" fill="hold">
                            <p:stCondLst>
                              <p:cond delay="51100"/>
                            </p:stCondLst>
                            <p:childTnLst>
                              <p:par>
                                <p:cTn id="437" presetID="10" presetClass="entr" presetSubtype="0" fill="hold" nodeType="afterEffect">
                                  <p:stCondLst>
                                    <p:cond delay="0"/>
                                  </p:stCondLst>
                                  <p:childTnLst>
                                    <p:set>
                                      <p:cBhvr>
                                        <p:cTn id="438" dur="1" fill="hold">
                                          <p:stCondLst>
                                            <p:cond delay="0"/>
                                          </p:stCondLst>
                                        </p:cTn>
                                        <p:tgtEl>
                                          <p:spTgt spid="63"/>
                                        </p:tgtEl>
                                        <p:attrNameLst>
                                          <p:attrName>style.visibility</p:attrName>
                                        </p:attrNameLst>
                                      </p:cBhvr>
                                      <p:to>
                                        <p:strVal val="visible"/>
                                      </p:to>
                                    </p:set>
                                    <p:animEffect transition="in" filter="fade">
                                      <p:cBhvr>
                                        <p:cTn id="439" dur="900"/>
                                        <p:tgtEl>
                                          <p:spTgt spid="63"/>
                                        </p:tgtEl>
                                      </p:cBhvr>
                                    </p:animEffect>
                                  </p:childTnLst>
                                  <p:subTnLst>
                                    <p:audio>
                                      <p:cMediaNode vol="30000">
                                        <p:cTn display="0" masterRel="sameClick">
                                          <p:stCondLst>
                                            <p:cond evt="begin" delay="0">
                                              <p:tn val="437"/>
                                            </p:cond>
                                          </p:stCondLst>
                                          <p:endCondLst>
                                            <p:cond evt="onStopAudio" delay="0">
                                              <p:tgtEl>
                                                <p:sldTgt/>
                                              </p:tgtEl>
                                            </p:cond>
                                          </p:endCondLst>
                                        </p:cTn>
                                        <p:tgtEl>
                                          <p:sndTgt r:embed="rId2" name="click.wav"/>
                                        </p:tgtEl>
                                      </p:cMediaNode>
                                    </p:audio>
                                  </p:subTnLst>
                                </p:cTn>
                              </p:par>
                            </p:childTnLst>
                          </p:cTn>
                        </p:par>
                        <p:par>
                          <p:cTn id="440" fill="hold">
                            <p:stCondLst>
                              <p:cond delay="52000"/>
                            </p:stCondLst>
                            <p:childTnLst>
                              <p:par>
                                <p:cTn id="441" presetID="10" presetClass="exit" presetSubtype="0" fill="hold" nodeType="afterEffect">
                                  <p:stCondLst>
                                    <p:cond delay="0"/>
                                  </p:stCondLst>
                                  <p:childTnLst>
                                    <p:animEffect transition="out" filter="fade">
                                      <p:cBhvr>
                                        <p:cTn id="442" dur="100"/>
                                        <p:tgtEl>
                                          <p:spTgt spid="63"/>
                                        </p:tgtEl>
                                      </p:cBhvr>
                                    </p:animEffect>
                                    <p:set>
                                      <p:cBhvr>
                                        <p:cTn id="443" dur="1" fill="hold">
                                          <p:stCondLst>
                                            <p:cond delay="99"/>
                                          </p:stCondLst>
                                        </p:cTn>
                                        <p:tgtEl>
                                          <p:spTgt spid="63"/>
                                        </p:tgtEl>
                                        <p:attrNameLst>
                                          <p:attrName>style.visibility</p:attrName>
                                        </p:attrNameLst>
                                      </p:cBhvr>
                                      <p:to>
                                        <p:strVal val="hidden"/>
                                      </p:to>
                                    </p:set>
                                  </p:childTnLst>
                                  <p:subTnLst>
                                    <p:audio>
                                      <p:cMediaNode vol="93000">
                                        <p:cTn display="0" masterRel="sameClick">
                                          <p:stCondLst>
                                            <p:cond evt="begin" delay="0">
                                              <p:tn val="441"/>
                                            </p:cond>
                                          </p:stCondLst>
                                          <p:endCondLst>
                                            <p:cond evt="onStopAudio" delay="0">
                                              <p:tgtEl>
                                                <p:sldTgt/>
                                              </p:tgtEl>
                                            </p:cond>
                                          </p:endCondLst>
                                        </p:cTn>
                                        <p:tgtEl>
                                          <p:sndTgt r:embed="rId2" name="click.wav"/>
                                        </p:tgtEl>
                                      </p:cMediaNode>
                                    </p:audio>
                                  </p:subTnLst>
                                </p:cTn>
                              </p:par>
                            </p:childTnLst>
                          </p:cTn>
                        </p:par>
                        <p:par>
                          <p:cTn id="444" fill="hold">
                            <p:stCondLst>
                              <p:cond delay="52100"/>
                            </p:stCondLst>
                            <p:childTnLst>
                              <p:par>
                                <p:cTn id="445" presetID="10" presetClass="entr" presetSubtype="0" fill="hold" nodeType="afterEffect">
                                  <p:stCondLst>
                                    <p:cond delay="0"/>
                                  </p:stCondLst>
                                  <p:childTnLst>
                                    <p:set>
                                      <p:cBhvr>
                                        <p:cTn id="446" dur="1" fill="hold">
                                          <p:stCondLst>
                                            <p:cond delay="0"/>
                                          </p:stCondLst>
                                        </p:cTn>
                                        <p:tgtEl>
                                          <p:spTgt spid="64"/>
                                        </p:tgtEl>
                                        <p:attrNameLst>
                                          <p:attrName>style.visibility</p:attrName>
                                        </p:attrNameLst>
                                      </p:cBhvr>
                                      <p:to>
                                        <p:strVal val="visible"/>
                                      </p:to>
                                    </p:set>
                                    <p:animEffect transition="in" filter="fade">
                                      <p:cBhvr>
                                        <p:cTn id="447" dur="900"/>
                                        <p:tgtEl>
                                          <p:spTgt spid="64"/>
                                        </p:tgtEl>
                                      </p:cBhvr>
                                    </p:animEffect>
                                  </p:childTnLst>
                                  <p:subTnLst>
                                    <p:audio>
                                      <p:cMediaNode vol="30000">
                                        <p:cTn display="0" masterRel="sameClick">
                                          <p:stCondLst>
                                            <p:cond evt="begin" delay="0">
                                              <p:tn val="445"/>
                                            </p:cond>
                                          </p:stCondLst>
                                          <p:endCondLst>
                                            <p:cond evt="onStopAudio" delay="0">
                                              <p:tgtEl>
                                                <p:sldTgt/>
                                              </p:tgtEl>
                                            </p:cond>
                                          </p:endCondLst>
                                        </p:cTn>
                                        <p:tgtEl>
                                          <p:sndTgt r:embed="rId2" name="click.wav"/>
                                        </p:tgtEl>
                                      </p:cMediaNode>
                                    </p:audio>
                                  </p:subTnLst>
                                </p:cTn>
                              </p:par>
                            </p:childTnLst>
                          </p:cTn>
                        </p:par>
                        <p:par>
                          <p:cTn id="448" fill="hold">
                            <p:stCondLst>
                              <p:cond delay="53000"/>
                            </p:stCondLst>
                            <p:childTnLst>
                              <p:par>
                                <p:cTn id="449" presetID="10" presetClass="exit" presetSubtype="0" fill="hold" nodeType="afterEffect">
                                  <p:stCondLst>
                                    <p:cond delay="0"/>
                                  </p:stCondLst>
                                  <p:childTnLst>
                                    <p:animEffect transition="out" filter="fade">
                                      <p:cBhvr>
                                        <p:cTn id="450" dur="100"/>
                                        <p:tgtEl>
                                          <p:spTgt spid="64"/>
                                        </p:tgtEl>
                                      </p:cBhvr>
                                    </p:animEffect>
                                    <p:set>
                                      <p:cBhvr>
                                        <p:cTn id="451" dur="1" fill="hold">
                                          <p:stCondLst>
                                            <p:cond delay="99"/>
                                          </p:stCondLst>
                                        </p:cTn>
                                        <p:tgtEl>
                                          <p:spTgt spid="64"/>
                                        </p:tgtEl>
                                        <p:attrNameLst>
                                          <p:attrName>style.visibility</p:attrName>
                                        </p:attrNameLst>
                                      </p:cBhvr>
                                      <p:to>
                                        <p:strVal val="hidden"/>
                                      </p:to>
                                    </p:set>
                                  </p:childTnLst>
                                  <p:subTnLst>
                                    <p:audio>
                                      <p:cMediaNode vol="93000">
                                        <p:cTn display="0" masterRel="sameClick">
                                          <p:stCondLst>
                                            <p:cond evt="begin" delay="0">
                                              <p:tn val="449"/>
                                            </p:cond>
                                          </p:stCondLst>
                                          <p:endCondLst>
                                            <p:cond evt="onStopAudio" delay="0">
                                              <p:tgtEl>
                                                <p:sldTgt/>
                                              </p:tgtEl>
                                            </p:cond>
                                          </p:endCondLst>
                                        </p:cTn>
                                        <p:tgtEl>
                                          <p:sndTgt r:embed="rId2" name="click.wav"/>
                                        </p:tgtEl>
                                      </p:cMediaNode>
                                    </p:audio>
                                  </p:subTnLst>
                                </p:cTn>
                              </p:par>
                            </p:childTnLst>
                          </p:cTn>
                        </p:par>
                        <p:par>
                          <p:cTn id="452" fill="hold">
                            <p:stCondLst>
                              <p:cond delay="53100"/>
                            </p:stCondLst>
                            <p:childTnLst>
                              <p:par>
                                <p:cTn id="453" presetID="10" presetClass="entr" presetSubtype="0" fill="hold" nodeType="afterEffect">
                                  <p:stCondLst>
                                    <p:cond delay="0"/>
                                  </p:stCondLst>
                                  <p:childTnLst>
                                    <p:set>
                                      <p:cBhvr>
                                        <p:cTn id="454" dur="1" fill="hold">
                                          <p:stCondLst>
                                            <p:cond delay="0"/>
                                          </p:stCondLst>
                                        </p:cTn>
                                        <p:tgtEl>
                                          <p:spTgt spid="65"/>
                                        </p:tgtEl>
                                        <p:attrNameLst>
                                          <p:attrName>style.visibility</p:attrName>
                                        </p:attrNameLst>
                                      </p:cBhvr>
                                      <p:to>
                                        <p:strVal val="visible"/>
                                      </p:to>
                                    </p:set>
                                    <p:animEffect transition="in" filter="fade">
                                      <p:cBhvr>
                                        <p:cTn id="455" dur="900"/>
                                        <p:tgtEl>
                                          <p:spTgt spid="65"/>
                                        </p:tgtEl>
                                      </p:cBhvr>
                                    </p:animEffect>
                                  </p:childTnLst>
                                  <p:subTnLst>
                                    <p:audio>
                                      <p:cMediaNode vol="30000">
                                        <p:cTn display="0" masterRel="sameClick">
                                          <p:stCondLst>
                                            <p:cond evt="begin" delay="0">
                                              <p:tn val="453"/>
                                            </p:cond>
                                          </p:stCondLst>
                                          <p:endCondLst>
                                            <p:cond evt="onStopAudio" delay="0">
                                              <p:tgtEl>
                                                <p:sldTgt/>
                                              </p:tgtEl>
                                            </p:cond>
                                          </p:endCondLst>
                                        </p:cTn>
                                        <p:tgtEl>
                                          <p:sndTgt r:embed="rId2" name="click.wav"/>
                                        </p:tgtEl>
                                      </p:cMediaNode>
                                    </p:audio>
                                  </p:subTnLst>
                                </p:cTn>
                              </p:par>
                            </p:childTnLst>
                          </p:cTn>
                        </p:par>
                        <p:par>
                          <p:cTn id="456" fill="hold">
                            <p:stCondLst>
                              <p:cond delay="54000"/>
                            </p:stCondLst>
                            <p:childTnLst>
                              <p:par>
                                <p:cTn id="457" presetID="10" presetClass="exit" presetSubtype="0" fill="hold" nodeType="afterEffect">
                                  <p:stCondLst>
                                    <p:cond delay="0"/>
                                  </p:stCondLst>
                                  <p:childTnLst>
                                    <p:animEffect transition="out" filter="fade">
                                      <p:cBhvr>
                                        <p:cTn id="458" dur="100"/>
                                        <p:tgtEl>
                                          <p:spTgt spid="65"/>
                                        </p:tgtEl>
                                      </p:cBhvr>
                                    </p:animEffect>
                                    <p:set>
                                      <p:cBhvr>
                                        <p:cTn id="459" dur="1" fill="hold">
                                          <p:stCondLst>
                                            <p:cond delay="99"/>
                                          </p:stCondLst>
                                        </p:cTn>
                                        <p:tgtEl>
                                          <p:spTgt spid="65"/>
                                        </p:tgtEl>
                                        <p:attrNameLst>
                                          <p:attrName>style.visibility</p:attrName>
                                        </p:attrNameLst>
                                      </p:cBhvr>
                                      <p:to>
                                        <p:strVal val="hidden"/>
                                      </p:to>
                                    </p:set>
                                  </p:childTnLst>
                                  <p:subTnLst>
                                    <p:audio>
                                      <p:cMediaNode vol="93000">
                                        <p:cTn display="0" masterRel="sameClick">
                                          <p:stCondLst>
                                            <p:cond evt="begin" delay="0">
                                              <p:tn val="457"/>
                                            </p:cond>
                                          </p:stCondLst>
                                          <p:endCondLst>
                                            <p:cond evt="onStopAudio" delay="0">
                                              <p:tgtEl>
                                                <p:sldTgt/>
                                              </p:tgtEl>
                                            </p:cond>
                                          </p:endCondLst>
                                        </p:cTn>
                                        <p:tgtEl>
                                          <p:sndTgt r:embed="rId2" name="click.wav"/>
                                        </p:tgtEl>
                                      </p:cMediaNode>
                                    </p:audio>
                                  </p:subTnLst>
                                </p:cTn>
                              </p:par>
                            </p:childTnLst>
                          </p:cTn>
                        </p:par>
                        <p:par>
                          <p:cTn id="460" fill="hold">
                            <p:stCondLst>
                              <p:cond delay="54100"/>
                            </p:stCondLst>
                            <p:childTnLst>
                              <p:par>
                                <p:cTn id="461" presetID="10" presetClass="entr" presetSubtype="0" fill="hold" nodeType="afterEffect">
                                  <p:stCondLst>
                                    <p:cond delay="0"/>
                                  </p:stCondLst>
                                  <p:childTnLst>
                                    <p:set>
                                      <p:cBhvr>
                                        <p:cTn id="462" dur="1" fill="hold">
                                          <p:stCondLst>
                                            <p:cond delay="0"/>
                                          </p:stCondLst>
                                        </p:cTn>
                                        <p:tgtEl>
                                          <p:spTgt spid="66"/>
                                        </p:tgtEl>
                                        <p:attrNameLst>
                                          <p:attrName>style.visibility</p:attrName>
                                        </p:attrNameLst>
                                      </p:cBhvr>
                                      <p:to>
                                        <p:strVal val="visible"/>
                                      </p:to>
                                    </p:set>
                                    <p:animEffect transition="in" filter="fade">
                                      <p:cBhvr>
                                        <p:cTn id="463" dur="900"/>
                                        <p:tgtEl>
                                          <p:spTgt spid="66"/>
                                        </p:tgtEl>
                                      </p:cBhvr>
                                    </p:animEffect>
                                  </p:childTnLst>
                                  <p:subTnLst>
                                    <p:audio>
                                      <p:cMediaNode vol="30000">
                                        <p:cTn display="0" masterRel="sameClick">
                                          <p:stCondLst>
                                            <p:cond evt="begin" delay="0">
                                              <p:tn val="461"/>
                                            </p:cond>
                                          </p:stCondLst>
                                          <p:endCondLst>
                                            <p:cond evt="onStopAudio" delay="0">
                                              <p:tgtEl>
                                                <p:sldTgt/>
                                              </p:tgtEl>
                                            </p:cond>
                                          </p:endCondLst>
                                        </p:cTn>
                                        <p:tgtEl>
                                          <p:sndTgt r:embed="rId2" name="click.wav"/>
                                        </p:tgtEl>
                                      </p:cMediaNode>
                                    </p:audio>
                                  </p:subTnLst>
                                </p:cTn>
                              </p:par>
                            </p:childTnLst>
                          </p:cTn>
                        </p:par>
                        <p:par>
                          <p:cTn id="464" fill="hold">
                            <p:stCondLst>
                              <p:cond delay="55000"/>
                            </p:stCondLst>
                            <p:childTnLst>
                              <p:par>
                                <p:cTn id="465" presetID="10" presetClass="exit" presetSubtype="0" fill="hold" nodeType="afterEffect">
                                  <p:stCondLst>
                                    <p:cond delay="0"/>
                                  </p:stCondLst>
                                  <p:childTnLst>
                                    <p:animEffect transition="out" filter="fade">
                                      <p:cBhvr>
                                        <p:cTn id="466" dur="100"/>
                                        <p:tgtEl>
                                          <p:spTgt spid="66"/>
                                        </p:tgtEl>
                                      </p:cBhvr>
                                    </p:animEffect>
                                    <p:set>
                                      <p:cBhvr>
                                        <p:cTn id="467" dur="1" fill="hold">
                                          <p:stCondLst>
                                            <p:cond delay="99"/>
                                          </p:stCondLst>
                                        </p:cTn>
                                        <p:tgtEl>
                                          <p:spTgt spid="66"/>
                                        </p:tgtEl>
                                        <p:attrNameLst>
                                          <p:attrName>style.visibility</p:attrName>
                                        </p:attrNameLst>
                                      </p:cBhvr>
                                      <p:to>
                                        <p:strVal val="hidden"/>
                                      </p:to>
                                    </p:set>
                                  </p:childTnLst>
                                  <p:subTnLst>
                                    <p:audio>
                                      <p:cMediaNode vol="93000">
                                        <p:cTn display="0" masterRel="sameClick">
                                          <p:stCondLst>
                                            <p:cond evt="begin" delay="0">
                                              <p:tn val="465"/>
                                            </p:cond>
                                          </p:stCondLst>
                                          <p:endCondLst>
                                            <p:cond evt="onStopAudio" delay="0">
                                              <p:tgtEl>
                                                <p:sldTgt/>
                                              </p:tgtEl>
                                            </p:cond>
                                          </p:endCondLst>
                                        </p:cTn>
                                        <p:tgtEl>
                                          <p:sndTgt r:embed="rId2" name="click.wav"/>
                                        </p:tgtEl>
                                      </p:cMediaNode>
                                    </p:audio>
                                  </p:subTnLst>
                                </p:cTn>
                              </p:par>
                            </p:childTnLst>
                          </p:cTn>
                        </p:par>
                        <p:par>
                          <p:cTn id="468" fill="hold">
                            <p:stCondLst>
                              <p:cond delay="55100"/>
                            </p:stCondLst>
                            <p:childTnLst>
                              <p:par>
                                <p:cTn id="469" presetID="10" presetClass="entr" presetSubtype="0" fill="hold" nodeType="afterEffect">
                                  <p:stCondLst>
                                    <p:cond delay="0"/>
                                  </p:stCondLst>
                                  <p:childTnLst>
                                    <p:set>
                                      <p:cBhvr>
                                        <p:cTn id="470" dur="1" fill="hold">
                                          <p:stCondLst>
                                            <p:cond delay="0"/>
                                          </p:stCondLst>
                                        </p:cTn>
                                        <p:tgtEl>
                                          <p:spTgt spid="67"/>
                                        </p:tgtEl>
                                        <p:attrNameLst>
                                          <p:attrName>style.visibility</p:attrName>
                                        </p:attrNameLst>
                                      </p:cBhvr>
                                      <p:to>
                                        <p:strVal val="visible"/>
                                      </p:to>
                                    </p:set>
                                    <p:animEffect transition="in" filter="fade">
                                      <p:cBhvr>
                                        <p:cTn id="471" dur="900"/>
                                        <p:tgtEl>
                                          <p:spTgt spid="67"/>
                                        </p:tgtEl>
                                      </p:cBhvr>
                                    </p:animEffect>
                                  </p:childTnLst>
                                  <p:subTnLst>
                                    <p:audio>
                                      <p:cMediaNode vol="54000">
                                        <p:cTn display="0" masterRel="sameClick">
                                          <p:stCondLst>
                                            <p:cond evt="begin" delay="0">
                                              <p:tn val="469"/>
                                            </p:cond>
                                          </p:stCondLst>
                                          <p:endCondLst>
                                            <p:cond evt="onStopAudio" delay="0">
                                              <p:tgtEl>
                                                <p:sldTgt/>
                                              </p:tgtEl>
                                            </p:cond>
                                          </p:endCondLst>
                                        </p:cTn>
                                        <p:tgtEl>
                                          <p:sndTgt r:embed="rId2" name="click.wav"/>
                                        </p:tgtEl>
                                      </p:cMediaNode>
                                    </p:audio>
                                  </p:subTnLst>
                                </p:cTn>
                              </p:par>
                            </p:childTnLst>
                          </p:cTn>
                        </p:par>
                        <p:par>
                          <p:cTn id="472" fill="hold">
                            <p:stCondLst>
                              <p:cond delay="56000"/>
                            </p:stCondLst>
                            <p:childTnLst>
                              <p:par>
                                <p:cTn id="473" presetID="10" presetClass="exit" presetSubtype="0" fill="hold" nodeType="afterEffect">
                                  <p:stCondLst>
                                    <p:cond delay="0"/>
                                  </p:stCondLst>
                                  <p:childTnLst>
                                    <p:animEffect transition="out" filter="fade">
                                      <p:cBhvr>
                                        <p:cTn id="474" dur="100"/>
                                        <p:tgtEl>
                                          <p:spTgt spid="67"/>
                                        </p:tgtEl>
                                      </p:cBhvr>
                                    </p:animEffect>
                                    <p:set>
                                      <p:cBhvr>
                                        <p:cTn id="475" dur="1" fill="hold">
                                          <p:stCondLst>
                                            <p:cond delay="99"/>
                                          </p:stCondLst>
                                        </p:cTn>
                                        <p:tgtEl>
                                          <p:spTgt spid="67"/>
                                        </p:tgtEl>
                                        <p:attrNameLst>
                                          <p:attrName>style.visibility</p:attrName>
                                        </p:attrNameLst>
                                      </p:cBhvr>
                                      <p:to>
                                        <p:strVal val="hidden"/>
                                      </p:to>
                                    </p:set>
                                  </p:childTnLst>
                                  <p:subTnLst>
                                    <p:audio>
                                      <p:cMediaNode vol="93000">
                                        <p:cTn display="0" masterRel="sameClick">
                                          <p:stCondLst>
                                            <p:cond evt="begin" delay="0">
                                              <p:tn val="473"/>
                                            </p:cond>
                                          </p:stCondLst>
                                          <p:endCondLst>
                                            <p:cond evt="onStopAudio" delay="0">
                                              <p:tgtEl>
                                                <p:sldTgt/>
                                              </p:tgtEl>
                                            </p:cond>
                                          </p:endCondLst>
                                        </p:cTn>
                                        <p:tgtEl>
                                          <p:sndTgt r:embed="rId2" name="click.wav"/>
                                        </p:tgtEl>
                                      </p:cMediaNode>
                                    </p:audio>
                                  </p:subTnLst>
                                </p:cTn>
                              </p:par>
                            </p:childTnLst>
                          </p:cTn>
                        </p:par>
                        <p:par>
                          <p:cTn id="476" fill="hold">
                            <p:stCondLst>
                              <p:cond delay="56100"/>
                            </p:stCondLst>
                            <p:childTnLst>
                              <p:par>
                                <p:cTn id="477" presetID="10" presetClass="entr" presetSubtype="0" fill="hold" nodeType="afterEffect">
                                  <p:stCondLst>
                                    <p:cond delay="0"/>
                                  </p:stCondLst>
                                  <p:childTnLst>
                                    <p:set>
                                      <p:cBhvr>
                                        <p:cTn id="478" dur="1" fill="hold">
                                          <p:stCondLst>
                                            <p:cond delay="0"/>
                                          </p:stCondLst>
                                        </p:cTn>
                                        <p:tgtEl>
                                          <p:spTgt spid="68"/>
                                        </p:tgtEl>
                                        <p:attrNameLst>
                                          <p:attrName>style.visibility</p:attrName>
                                        </p:attrNameLst>
                                      </p:cBhvr>
                                      <p:to>
                                        <p:strVal val="visible"/>
                                      </p:to>
                                    </p:set>
                                    <p:animEffect transition="in" filter="fade">
                                      <p:cBhvr>
                                        <p:cTn id="479" dur="900"/>
                                        <p:tgtEl>
                                          <p:spTgt spid="68"/>
                                        </p:tgtEl>
                                      </p:cBhvr>
                                    </p:animEffect>
                                  </p:childTnLst>
                                  <p:subTnLst>
                                    <p:audio>
                                      <p:cMediaNode vol="54000">
                                        <p:cTn display="0" masterRel="sameClick">
                                          <p:stCondLst>
                                            <p:cond evt="begin" delay="0">
                                              <p:tn val="477"/>
                                            </p:cond>
                                          </p:stCondLst>
                                          <p:endCondLst>
                                            <p:cond evt="onStopAudio" delay="0">
                                              <p:tgtEl>
                                                <p:sldTgt/>
                                              </p:tgtEl>
                                            </p:cond>
                                          </p:endCondLst>
                                        </p:cTn>
                                        <p:tgtEl>
                                          <p:sndTgt r:embed="rId2" name="click.wav"/>
                                        </p:tgtEl>
                                      </p:cMediaNode>
                                    </p:audio>
                                  </p:subTnLst>
                                </p:cTn>
                              </p:par>
                            </p:childTnLst>
                          </p:cTn>
                        </p:par>
                        <p:par>
                          <p:cTn id="480" fill="hold">
                            <p:stCondLst>
                              <p:cond delay="57000"/>
                            </p:stCondLst>
                            <p:childTnLst>
                              <p:par>
                                <p:cTn id="481" presetID="10" presetClass="exit" presetSubtype="0" fill="hold" nodeType="afterEffect">
                                  <p:stCondLst>
                                    <p:cond delay="0"/>
                                  </p:stCondLst>
                                  <p:childTnLst>
                                    <p:animEffect transition="out" filter="fade">
                                      <p:cBhvr>
                                        <p:cTn id="482" dur="100"/>
                                        <p:tgtEl>
                                          <p:spTgt spid="68"/>
                                        </p:tgtEl>
                                      </p:cBhvr>
                                    </p:animEffect>
                                    <p:set>
                                      <p:cBhvr>
                                        <p:cTn id="483" dur="1" fill="hold">
                                          <p:stCondLst>
                                            <p:cond delay="99"/>
                                          </p:stCondLst>
                                        </p:cTn>
                                        <p:tgtEl>
                                          <p:spTgt spid="68"/>
                                        </p:tgtEl>
                                        <p:attrNameLst>
                                          <p:attrName>style.visibility</p:attrName>
                                        </p:attrNameLst>
                                      </p:cBhvr>
                                      <p:to>
                                        <p:strVal val="hidden"/>
                                      </p:to>
                                    </p:set>
                                  </p:childTnLst>
                                  <p:subTnLst>
                                    <p:audio>
                                      <p:cMediaNode vol="93000">
                                        <p:cTn display="0" masterRel="sameClick">
                                          <p:stCondLst>
                                            <p:cond evt="begin" delay="0">
                                              <p:tn val="481"/>
                                            </p:cond>
                                          </p:stCondLst>
                                          <p:endCondLst>
                                            <p:cond evt="onStopAudio" delay="0">
                                              <p:tgtEl>
                                                <p:sldTgt/>
                                              </p:tgtEl>
                                            </p:cond>
                                          </p:endCondLst>
                                        </p:cTn>
                                        <p:tgtEl>
                                          <p:sndTgt r:embed="rId2" name="click.wav"/>
                                        </p:tgtEl>
                                      </p:cMediaNode>
                                    </p:audio>
                                  </p:subTnLst>
                                </p:cTn>
                              </p:par>
                            </p:childTnLst>
                          </p:cTn>
                        </p:par>
                        <p:par>
                          <p:cTn id="484" fill="hold">
                            <p:stCondLst>
                              <p:cond delay="57100"/>
                            </p:stCondLst>
                            <p:childTnLst>
                              <p:par>
                                <p:cTn id="485" presetID="10" presetClass="entr" presetSubtype="0" fill="hold" nodeType="afterEffect">
                                  <p:stCondLst>
                                    <p:cond delay="0"/>
                                  </p:stCondLst>
                                  <p:childTnLst>
                                    <p:set>
                                      <p:cBhvr>
                                        <p:cTn id="486" dur="1" fill="hold">
                                          <p:stCondLst>
                                            <p:cond delay="0"/>
                                          </p:stCondLst>
                                        </p:cTn>
                                        <p:tgtEl>
                                          <p:spTgt spid="69"/>
                                        </p:tgtEl>
                                        <p:attrNameLst>
                                          <p:attrName>style.visibility</p:attrName>
                                        </p:attrNameLst>
                                      </p:cBhvr>
                                      <p:to>
                                        <p:strVal val="visible"/>
                                      </p:to>
                                    </p:set>
                                    <p:animEffect transition="in" filter="fade">
                                      <p:cBhvr>
                                        <p:cTn id="487" dur="900"/>
                                        <p:tgtEl>
                                          <p:spTgt spid="69"/>
                                        </p:tgtEl>
                                      </p:cBhvr>
                                    </p:animEffect>
                                  </p:childTnLst>
                                  <p:subTnLst>
                                    <p:audio>
                                      <p:cMediaNode vol="69000">
                                        <p:cTn display="0" masterRel="sameClick">
                                          <p:stCondLst>
                                            <p:cond evt="begin" delay="0">
                                              <p:tn val="485"/>
                                            </p:cond>
                                          </p:stCondLst>
                                          <p:endCondLst>
                                            <p:cond evt="onStopAudio" delay="0">
                                              <p:tgtEl>
                                                <p:sldTgt/>
                                              </p:tgtEl>
                                            </p:cond>
                                          </p:endCondLst>
                                        </p:cTn>
                                        <p:tgtEl>
                                          <p:sndTgt r:embed="rId2" name="click.wav"/>
                                        </p:tgtEl>
                                      </p:cMediaNode>
                                    </p:audio>
                                  </p:subTnLst>
                                </p:cTn>
                              </p:par>
                            </p:childTnLst>
                          </p:cTn>
                        </p:par>
                        <p:par>
                          <p:cTn id="488" fill="hold">
                            <p:stCondLst>
                              <p:cond delay="58000"/>
                            </p:stCondLst>
                            <p:childTnLst>
                              <p:par>
                                <p:cTn id="489" presetID="10" presetClass="exit" presetSubtype="0" fill="hold" nodeType="afterEffect">
                                  <p:stCondLst>
                                    <p:cond delay="0"/>
                                  </p:stCondLst>
                                  <p:childTnLst>
                                    <p:animEffect transition="out" filter="fade">
                                      <p:cBhvr>
                                        <p:cTn id="490" dur="100"/>
                                        <p:tgtEl>
                                          <p:spTgt spid="69"/>
                                        </p:tgtEl>
                                      </p:cBhvr>
                                    </p:animEffect>
                                    <p:set>
                                      <p:cBhvr>
                                        <p:cTn id="491" dur="1" fill="hold">
                                          <p:stCondLst>
                                            <p:cond delay="99"/>
                                          </p:stCondLst>
                                        </p:cTn>
                                        <p:tgtEl>
                                          <p:spTgt spid="69"/>
                                        </p:tgtEl>
                                        <p:attrNameLst>
                                          <p:attrName>style.visibility</p:attrName>
                                        </p:attrNameLst>
                                      </p:cBhvr>
                                      <p:to>
                                        <p:strVal val="hidden"/>
                                      </p:to>
                                    </p:set>
                                  </p:childTnLst>
                                  <p:subTnLst>
                                    <p:audio>
                                      <p:cMediaNode vol="93000">
                                        <p:cTn display="0" masterRel="sameClick">
                                          <p:stCondLst>
                                            <p:cond evt="begin" delay="0">
                                              <p:tn val="489"/>
                                            </p:cond>
                                          </p:stCondLst>
                                          <p:endCondLst>
                                            <p:cond evt="onStopAudio" delay="0">
                                              <p:tgtEl>
                                                <p:sldTgt/>
                                              </p:tgtEl>
                                            </p:cond>
                                          </p:endCondLst>
                                        </p:cTn>
                                        <p:tgtEl>
                                          <p:sndTgt r:embed="rId2" name="click.wav"/>
                                        </p:tgtEl>
                                      </p:cMediaNode>
                                    </p:audio>
                                  </p:subTnLst>
                                </p:cTn>
                              </p:par>
                            </p:childTnLst>
                          </p:cTn>
                        </p:par>
                        <p:par>
                          <p:cTn id="492" fill="hold">
                            <p:stCondLst>
                              <p:cond delay="58100"/>
                            </p:stCondLst>
                            <p:childTnLst>
                              <p:par>
                                <p:cTn id="493" presetID="10" presetClass="entr" presetSubtype="0" fill="hold" nodeType="afterEffect">
                                  <p:stCondLst>
                                    <p:cond delay="0"/>
                                  </p:stCondLst>
                                  <p:childTnLst>
                                    <p:set>
                                      <p:cBhvr>
                                        <p:cTn id="494" dur="1" fill="hold">
                                          <p:stCondLst>
                                            <p:cond delay="0"/>
                                          </p:stCondLst>
                                        </p:cTn>
                                        <p:tgtEl>
                                          <p:spTgt spid="70"/>
                                        </p:tgtEl>
                                        <p:attrNameLst>
                                          <p:attrName>style.visibility</p:attrName>
                                        </p:attrNameLst>
                                      </p:cBhvr>
                                      <p:to>
                                        <p:strVal val="visible"/>
                                      </p:to>
                                    </p:set>
                                    <p:animEffect transition="in" filter="fade">
                                      <p:cBhvr>
                                        <p:cTn id="495" dur="900"/>
                                        <p:tgtEl>
                                          <p:spTgt spid="70"/>
                                        </p:tgtEl>
                                      </p:cBhvr>
                                    </p:animEffect>
                                  </p:childTnLst>
                                  <p:subTnLst>
                                    <p:audio>
                                      <p:cMediaNode vol="78000">
                                        <p:cTn display="0" masterRel="sameClick">
                                          <p:stCondLst>
                                            <p:cond evt="begin" delay="0">
                                              <p:tn val="493"/>
                                            </p:cond>
                                          </p:stCondLst>
                                          <p:endCondLst>
                                            <p:cond evt="onStopAudio" delay="0">
                                              <p:tgtEl>
                                                <p:sldTgt/>
                                              </p:tgtEl>
                                            </p:cond>
                                          </p:endCondLst>
                                        </p:cTn>
                                        <p:tgtEl>
                                          <p:sndTgt r:embed="rId2" name="click.wav"/>
                                        </p:tgtEl>
                                      </p:cMediaNode>
                                    </p:audio>
                                  </p:subTnLst>
                                </p:cTn>
                              </p:par>
                            </p:childTnLst>
                          </p:cTn>
                        </p:par>
                        <p:par>
                          <p:cTn id="496" fill="hold">
                            <p:stCondLst>
                              <p:cond delay="59000"/>
                            </p:stCondLst>
                            <p:childTnLst>
                              <p:par>
                                <p:cTn id="497" presetID="10" presetClass="exit" presetSubtype="0" fill="hold" nodeType="afterEffect">
                                  <p:stCondLst>
                                    <p:cond delay="0"/>
                                  </p:stCondLst>
                                  <p:childTnLst>
                                    <p:animEffect transition="out" filter="fade">
                                      <p:cBhvr>
                                        <p:cTn id="498" dur="100"/>
                                        <p:tgtEl>
                                          <p:spTgt spid="70"/>
                                        </p:tgtEl>
                                      </p:cBhvr>
                                    </p:animEffect>
                                    <p:set>
                                      <p:cBhvr>
                                        <p:cTn id="499" dur="1" fill="hold">
                                          <p:stCondLst>
                                            <p:cond delay="99"/>
                                          </p:stCondLst>
                                        </p:cTn>
                                        <p:tgtEl>
                                          <p:spTgt spid="70"/>
                                        </p:tgtEl>
                                        <p:attrNameLst>
                                          <p:attrName>style.visibility</p:attrName>
                                        </p:attrNameLst>
                                      </p:cBhvr>
                                      <p:to>
                                        <p:strVal val="hidden"/>
                                      </p:to>
                                    </p:set>
                                  </p:childTnLst>
                                  <p:subTnLst>
                                    <p:audio>
                                      <p:cMediaNode vol="93000">
                                        <p:cTn display="0" masterRel="sameClick">
                                          <p:stCondLst>
                                            <p:cond evt="begin" delay="0">
                                              <p:tn val="497"/>
                                            </p:cond>
                                          </p:stCondLst>
                                          <p:endCondLst>
                                            <p:cond evt="onStopAudio" delay="0">
                                              <p:tgtEl>
                                                <p:sldTgt/>
                                              </p:tgtEl>
                                            </p:cond>
                                          </p:endCondLst>
                                        </p:cTn>
                                        <p:tgtEl>
                                          <p:sndTgt r:embed="rId2" name="click.wav"/>
                                        </p:tgtEl>
                                      </p:cMediaNode>
                                    </p:audio>
                                  </p:subTnLst>
                                </p:cTn>
                              </p:par>
                            </p:childTnLst>
                          </p:cTn>
                        </p:par>
                        <p:par>
                          <p:cTn id="500" fill="hold">
                            <p:stCondLst>
                              <p:cond delay="59100"/>
                            </p:stCondLst>
                            <p:childTnLst>
                              <p:par>
                                <p:cTn id="501" presetID="10" presetClass="entr" presetSubtype="0" fill="hold" nodeType="afterEffect">
                                  <p:stCondLst>
                                    <p:cond delay="0"/>
                                  </p:stCondLst>
                                  <p:childTnLst>
                                    <p:set>
                                      <p:cBhvr>
                                        <p:cTn id="502" dur="1" fill="hold">
                                          <p:stCondLst>
                                            <p:cond delay="0"/>
                                          </p:stCondLst>
                                        </p:cTn>
                                        <p:tgtEl>
                                          <p:spTgt spid="71"/>
                                        </p:tgtEl>
                                        <p:attrNameLst>
                                          <p:attrName>style.visibility</p:attrName>
                                        </p:attrNameLst>
                                      </p:cBhvr>
                                      <p:to>
                                        <p:strVal val="visible"/>
                                      </p:to>
                                    </p:set>
                                    <p:animEffect transition="in" filter="fade">
                                      <p:cBhvr>
                                        <p:cTn id="503" dur="900"/>
                                        <p:tgtEl>
                                          <p:spTgt spid="71"/>
                                        </p:tgtEl>
                                      </p:cBhvr>
                                    </p:animEffect>
                                  </p:childTnLst>
                                  <p:subTnLst>
                                    <p:audio>
                                      <p:cMediaNode>
                                        <p:cTn display="0" masterRel="sameClick">
                                          <p:stCondLst>
                                            <p:cond evt="begin" delay="0">
                                              <p:tn val="501"/>
                                            </p:cond>
                                          </p:stCondLst>
                                          <p:endCondLst>
                                            <p:cond evt="onStopAudio" delay="0">
                                              <p:tgtEl>
                                                <p:sldTgt/>
                                              </p:tgtEl>
                                            </p:cond>
                                          </p:endCondLst>
                                        </p:cTn>
                                        <p:tgtEl>
                                          <p:sndTgt r:embed="rId3" name="push.wav"/>
                                        </p:tgtEl>
                                      </p:cMediaNode>
                                    </p:audio>
                                  </p:subTnLst>
                                </p:cTn>
                              </p:par>
                            </p:childTnLst>
                          </p:cTn>
                        </p:par>
                        <p:par>
                          <p:cTn id="504" fill="hold">
                            <p:stCondLst>
                              <p:cond delay="60000"/>
                            </p:stCondLst>
                            <p:childTnLst>
                              <p:par>
                                <p:cTn id="505" presetID="35" presetClass="exit" presetSubtype="0" fill="hold" nodeType="afterEffect">
                                  <p:stCondLst>
                                    <p:cond delay="0"/>
                                  </p:stCondLst>
                                  <p:childTnLst>
                                    <p:animEffect transition="out" filter="fade">
                                      <p:cBhvr>
                                        <p:cTn id="506" dur="2000"/>
                                        <p:tgtEl>
                                          <p:spTgt spid="71"/>
                                        </p:tgtEl>
                                      </p:cBhvr>
                                    </p:animEffect>
                                    <p:anim calcmode="lin" valueType="num">
                                      <p:cBhvr>
                                        <p:cTn id="507" dur="2000"/>
                                        <p:tgtEl>
                                          <p:spTgt spid="71"/>
                                        </p:tgtEl>
                                        <p:attrNameLst>
                                          <p:attrName>style.rotation</p:attrName>
                                        </p:attrNameLst>
                                      </p:cBhvr>
                                      <p:tavLst>
                                        <p:tav tm="0">
                                          <p:val>
                                            <p:fltVal val="0"/>
                                          </p:val>
                                        </p:tav>
                                        <p:tav tm="100000">
                                          <p:val>
                                            <p:fltVal val="720"/>
                                          </p:val>
                                        </p:tav>
                                      </p:tavLst>
                                    </p:anim>
                                    <p:anim calcmode="lin" valueType="num">
                                      <p:cBhvr>
                                        <p:cTn id="508" dur="2000"/>
                                        <p:tgtEl>
                                          <p:spTgt spid="71"/>
                                        </p:tgtEl>
                                        <p:attrNameLst>
                                          <p:attrName>ppt_h</p:attrName>
                                        </p:attrNameLst>
                                      </p:cBhvr>
                                      <p:tavLst>
                                        <p:tav tm="0">
                                          <p:val>
                                            <p:strVal val="ppt_h"/>
                                          </p:val>
                                        </p:tav>
                                        <p:tav tm="100000">
                                          <p:val>
                                            <p:fltVal val="0"/>
                                          </p:val>
                                        </p:tav>
                                      </p:tavLst>
                                    </p:anim>
                                    <p:anim calcmode="lin" valueType="num">
                                      <p:cBhvr>
                                        <p:cTn id="509" dur="2000"/>
                                        <p:tgtEl>
                                          <p:spTgt spid="71"/>
                                        </p:tgtEl>
                                        <p:attrNameLst>
                                          <p:attrName>ppt_w</p:attrName>
                                        </p:attrNameLst>
                                      </p:cBhvr>
                                      <p:tavLst>
                                        <p:tav tm="0">
                                          <p:val>
                                            <p:strVal val="ppt_w"/>
                                          </p:val>
                                        </p:tav>
                                        <p:tav tm="100000">
                                          <p:val>
                                            <p:fltVal val="0"/>
                                          </p:val>
                                        </p:tav>
                                      </p:tavLst>
                                    </p:anim>
                                    <p:set>
                                      <p:cBhvr>
                                        <p:cTn id="510" dur="1" fill="hold">
                                          <p:stCondLst>
                                            <p:cond delay="1999"/>
                                          </p:stCondLst>
                                        </p:cTn>
                                        <p:tgtEl>
                                          <p:spTgt spid="71"/>
                                        </p:tgtEl>
                                        <p:attrNameLst>
                                          <p:attrName>style.visibility</p:attrName>
                                        </p:attrNameLst>
                                      </p:cBhvr>
                                      <p:to>
                                        <p:strVal val="hidden"/>
                                      </p:to>
                                    </p:set>
                                  </p:childTnLst>
                                  <p:subTnLst>
                                    <p:audio>
                                      <p:cMediaNode>
                                        <p:cTn display="0" masterRel="sameClick">
                                          <p:stCondLst>
                                            <p:cond evt="begin" delay="0">
                                              <p:tn val="505"/>
                                            </p:cond>
                                          </p:stCondLst>
                                          <p:endCondLst>
                                            <p:cond evt="onStopAudio" delay="0">
                                              <p:tgtEl>
                                                <p:sldTgt/>
                                              </p:tgtEl>
                                            </p:cond>
                                          </p:endCondLst>
                                        </p:cTn>
                                        <p:tgtEl>
                                          <p:sndTgt r:embed="rId4" name="CHIMES.WAV"/>
                                        </p:tgtEl>
                                      </p:cMediaNode>
                                    </p:audio>
                                  </p:subTnLst>
                                </p:cTn>
                              </p:par>
                              <p:par>
                                <p:cTn id="511" presetID="35" presetClass="exit" presetSubtype="0" fill="hold" grpId="0" nodeType="withEffect">
                                  <p:stCondLst>
                                    <p:cond delay="0"/>
                                  </p:stCondLst>
                                  <p:childTnLst>
                                    <p:animEffect transition="out" filter="fade">
                                      <p:cBhvr>
                                        <p:cTn id="512" dur="2000"/>
                                        <p:tgtEl>
                                          <p:spTgt spid="8"/>
                                        </p:tgtEl>
                                      </p:cBhvr>
                                    </p:animEffect>
                                    <p:anim calcmode="lin" valueType="num">
                                      <p:cBhvr>
                                        <p:cTn id="513" dur="2000"/>
                                        <p:tgtEl>
                                          <p:spTgt spid="8"/>
                                        </p:tgtEl>
                                        <p:attrNameLst>
                                          <p:attrName>style.rotation</p:attrName>
                                        </p:attrNameLst>
                                      </p:cBhvr>
                                      <p:tavLst>
                                        <p:tav tm="0">
                                          <p:val>
                                            <p:fltVal val="0"/>
                                          </p:val>
                                        </p:tav>
                                        <p:tav tm="100000">
                                          <p:val>
                                            <p:fltVal val="720"/>
                                          </p:val>
                                        </p:tav>
                                      </p:tavLst>
                                    </p:anim>
                                    <p:anim calcmode="lin" valueType="num">
                                      <p:cBhvr>
                                        <p:cTn id="514" dur="2000"/>
                                        <p:tgtEl>
                                          <p:spTgt spid="8"/>
                                        </p:tgtEl>
                                        <p:attrNameLst>
                                          <p:attrName>ppt_h</p:attrName>
                                        </p:attrNameLst>
                                      </p:cBhvr>
                                      <p:tavLst>
                                        <p:tav tm="0">
                                          <p:val>
                                            <p:strVal val="ppt_h"/>
                                          </p:val>
                                        </p:tav>
                                        <p:tav tm="100000">
                                          <p:val>
                                            <p:fltVal val="0"/>
                                          </p:val>
                                        </p:tav>
                                      </p:tavLst>
                                    </p:anim>
                                    <p:anim calcmode="lin" valueType="num">
                                      <p:cBhvr>
                                        <p:cTn id="515" dur="2000"/>
                                        <p:tgtEl>
                                          <p:spTgt spid="8"/>
                                        </p:tgtEl>
                                        <p:attrNameLst>
                                          <p:attrName>ppt_w</p:attrName>
                                        </p:attrNameLst>
                                      </p:cBhvr>
                                      <p:tavLst>
                                        <p:tav tm="0">
                                          <p:val>
                                            <p:strVal val="ppt_w"/>
                                          </p:val>
                                        </p:tav>
                                        <p:tav tm="100000">
                                          <p:val>
                                            <p:fltVal val="0"/>
                                          </p:val>
                                        </p:tav>
                                      </p:tavLst>
                                    </p:anim>
                                    <p:set>
                                      <p:cBhvr>
                                        <p:cTn id="516" dur="1" fill="hold">
                                          <p:stCondLst>
                                            <p:cond delay="1999"/>
                                          </p:stCondLst>
                                        </p:cTn>
                                        <p:tgtEl>
                                          <p:spTgt spid="8"/>
                                        </p:tgtEl>
                                        <p:attrNameLst>
                                          <p:attrName>style.visibility</p:attrName>
                                        </p:attrNameLst>
                                      </p:cBhvr>
                                      <p:to>
                                        <p:strVal val="hidden"/>
                                      </p:to>
                                    </p:set>
                                  </p:childTnLst>
                                </p:cTn>
                              </p:par>
                              <p:par>
                                <p:cTn id="517" presetID="35" presetClass="exit" presetSubtype="0" fill="hold" grpId="0" nodeType="withEffect">
                                  <p:stCondLst>
                                    <p:cond delay="0"/>
                                  </p:stCondLst>
                                  <p:childTnLst>
                                    <p:animEffect transition="out" filter="fade">
                                      <p:cBhvr>
                                        <p:cTn id="518" dur="2000"/>
                                        <p:tgtEl>
                                          <p:spTgt spid="7"/>
                                        </p:tgtEl>
                                      </p:cBhvr>
                                    </p:animEffect>
                                    <p:anim calcmode="lin" valueType="num">
                                      <p:cBhvr>
                                        <p:cTn id="519" dur="2000"/>
                                        <p:tgtEl>
                                          <p:spTgt spid="7"/>
                                        </p:tgtEl>
                                        <p:attrNameLst>
                                          <p:attrName>style.rotation</p:attrName>
                                        </p:attrNameLst>
                                      </p:cBhvr>
                                      <p:tavLst>
                                        <p:tav tm="0">
                                          <p:val>
                                            <p:fltVal val="0"/>
                                          </p:val>
                                        </p:tav>
                                        <p:tav tm="100000">
                                          <p:val>
                                            <p:fltVal val="720"/>
                                          </p:val>
                                        </p:tav>
                                      </p:tavLst>
                                    </p:anim>
                                    <p:anim calcmode="lin" valueType="num">
                                      <p:cBhvr>
                                        <p:cTn id="520" dur="2000"/>
                                        <p:tgtEl>
                                          <p:spTgt spid="7"/>
                                        </p:tgtEl>
                                        <p:attrNameLst>
                                          <p:attrName>ppt_h</p:attrName>
                                        </p:attrNameLst>
                                      </p:cBhvr>
                                      <p:tavLst>
                                        <p:tav tm="0">
                                          <p:val>
                                            <p:strVal val="ppt_h"/>
                                          </p:val>
                                        </p:tav>
                                        <p:tav tm="100000">
                                          <p:val>
                                            <p:fltVal val="0"/>
                                          </p:val>
                                        </p:tav>
                                      </p:tavLst>
                                    </p:anim>
                                    <p:anim calcmode="lin" valueType="num">
                                      <p:cBhvr>
                                        <p:cTn id="521" dur="2000"/>
                                        <p:tgtEl>
                                          <p:spTgt spid="7"/>
                                        </p:tgtEl>
                                        <p:attrNameLst>
                                          <p:attrName>ppt_w</p:attrName>
                                        </p:attrNameLst>
                                      </p:cBhvr>
                                      <p:tavLst>
                                        <p:tav tm="0">
                                          <p:val>
                                            <p:strVal val="ppt_w"/>
                                          </p:val>
                                        </p:tav>
                                        <p:tav tm="100000">
                                          <p:val>
                                            <p:fltVal val="0"/>
                                          </p:val>
                                        </p:tav>
                                      </p:tavLst>
                                    </p:anim>
                                    <p:set>
                                      <p:cBhvr>
                                        <p:cTn id="52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C800D9E-CF87-4A67-BC93-29DD3781E255}"/>
              </a:ext>
            </a:extLst>
          </p:cNvPr>
          <p:cNvSpPr>
            <a:spLocks noGrp="1" noChangeArrowheads="1"/>
          </p:cNvSpPr>
          <p:nvPr>
            <p:ph type="body" idx="1"/>
          </p:nvPr>
        </p:nvSpPr>
        <p:spPr>
          <a:xfrm>
            <a:off x="1485900" y="1314450"/>
            <a:ext cx="6515100" cy="1521619"/>
          </a:xfrm>
        </p:spPr>
        <p:txBody>
          <a:bodyPr/>
          <a:lstStyle/>
          <a:p>
            <a:pPr algn="just" eaLnBrk="1" hangingPunct="1">
              <a:lnSpc>
                <a:spcPct val="150000"/>
              </a:lnSpc>
              <a:buFontTx/>
              <a:buNone/>
            </a:pPr>
            <a:r>
              <a:rPr lang="en-US" altLang="en-US" b="1" i="1">
                <a:solidFill>
                  <a:srgbClr val="002060"/>
                </a:solidFill>
                <a:latin typeface="Times New Roman" panose="02020603050405020304" pitchFamily="18" charset="0"/>
              </a:rPr>
              <a:t>Thảo luận nhóm đôi và trả lời câu hỏi bài 1</a:t>
            </a:r>
            <a:endParaRPr lang="en-US" altLang="en-US" b="1">
              <a:solidFill>
                <a:srgbClr val="00206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checkerboard(across)">
                                      <p:cBhvr>
                                        <p:cTn id="7" dur="5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A4F7E08-809A-41BE-A616-66882949A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7D6FB93-6ED1-4ADC-9B9A-881C1985842B}"/>
              </a:ext>
            </a:extLst>
          </p:cNvPr>
          <p:cNvSpPr/>
          <p:nvPr/>
        </p:nvSpPr>
        <p:spPr>
          <a:xfrm>
            <a:off x="3018369" y="1112103"/>
            <a:ext cx="3278712" cy="85408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en-US" sz="4950" b="1" dirty="0" err="1">
                <a:ln w="11430"/>
                <a:solidFill>
                  <a:srgbClr val="00B050"/>
                </a:solidFill>
                <a:latin typeface="Times New Roman" panose="02020603050405020304" pitchFamily="18" charset="0"/>
                <a:cs typeface="Times New Roman" panose="02020603050405020304" pitchFamily="18" charset="0"/>
              </a:rPr>
              <a:t>Khởi</a:t>
            </a:r>
            <a:r>
              <a:rPr lang="en-US" sz="4950" b="1" dirty="0">
                <a:ln w="11430"/>
                <a:solidFill>
                  <a:srgbClr val="00B050"/>
                </a:solidFill>
                <a:latin typeface="Times New Roman" panose="02020603050405020304" pitchFamily="18" charset="0"/>
                <a:cs typeface="Times New Roman" panose="02020603050405020304" pitchFamily="18" charset="0"/>
              </a:rPr>
              <a:t> </a:t>
            </a:r>
            <a:r>
              <a:rPr lang="en-US" sz="4950" b="1" dirty="0" err="1">
                <a:ln w="11430"/>
                <a:solidFill>
                  <a:srgbClr val="00B050"/>
                </a:solidFill>
                <a:latin typeface="Times New Roman" panose="02020603050405020304" pitchFamily="18" charset="0"/>
                <a:cs typeface="Times New Roman" panose="02020603050405020304" pitchFamily="18" charset="0"/>
              </a:rPr>
              <a:t>động</a:t>
            </a:r>
            <a:endParaRPr lang="en-US" sz="4950" b="1" dirty="0">
              <a:ln w="11430"/>
              <a:solidFill>
                <a:srgbClr val="00B050"/>
              </a:solidFill>
              <a:latin typeface="Times New Roman" panose="02020603050405020304" pitchFamily="18" charset="0"/>
              <a:cs typeface="Times New Roman" panose="02020603050405020304" pitchFamily="18" charset="0"/>
            </a:endParaRPr>
          </a:p>
        </p:txBody>
      </p:sp>
      <p:pic>
        <p:nvPicPr>
          <p:cNvPr id="4" name="Picture 3" descr="Happy Children | Cartoon posters, Happy kids, Cartoon kids">
            <a:extLst>
              <a:ext uri="{FF2B5EF4-FFF2-40B4-BE49-F238E27FC236}">
                <a16:creationId xmlns:a16="http://schemas.microsoft.com/office/drawing/2014/main" id="{D20ABD8E-D727-44A5-993D-9975B334D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38" b="30843"/>
          <a:stretch>
            <a:fillRect/>
          </a:stretch>
        </p:blipFill>
        <p:spPr bwMode="auto">
          <a:xfrm>
            <a:off x="2800350" y="1943101"/>
            <a:ext cx="3714750" cy="169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2" presetClass="emph" presetSubtype="0" repeatCount="300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685800" rtl="0" eaLnBrk="1" fontAlgn="auto" latinLnBrk="0" hangingPunct="1">
              <a:lnSpc>
                <a:spcPct val="130000"/>
              </a:lnSpc>
              <a:spcBef>
                <a:spcPct val="0"/>
              </a:spcBef>
              <a:spcAft>
                <a:spcPts val="0"/>
              </a:spcAft>
              <a:buClrTx/>
              <a:buSzTx/>
              <a:buFontTx/>
              <a:buNone/>
              <a:tabLst/>
              <a:defRPr/>
            </a:pPr>
            <a:endParaRPr kumimoji="0" lang="en-US" altLang="en-US" sz="2100" b="1" i="0" u="none" strike="noStrike" kern="1200" cap="none" spc="0" normalizeH="0" baseline="0" noProof="0">
              <a:ln>
                <a:noFill/>
              </a:ln>
              <a:solidFill>
                <a:prstClr val="black"/>
              </a:solidFill>
              <a:effectLst/>
              <a:uLnTx/>
              <a:uFillTx/>
              <a:latin typeface="VNI-Bodon" pitchFamily="2" charset="0"/>
              <a:ea typeface="+mn-ea"/>
              <a:cs typeface="+mn-cs"/>
            </a:endParaRPr>
          </a:p>
        </p:txBody>
      </p:sp>
      <p:sp>
        <p:nvSpPr>
          <p:cNvPr id="67" name="Rectangle 66"/>
          <p:cNvSpPr>
            <a:spLocks noChangeArrowheads="1"/>
          </p:cNvSpPr>
          <p:nvPr/>
        </p:nvSpPr>
        <p:spPr bwMode="auto">
          <a:xfrm>
            <a:off x="238153" y="733578"/>
            <a:ext cx="8632713" cy="352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mỗi</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thở</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p>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đứa</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điểm</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thê</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viết</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hết</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nộp</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giấy</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trắng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Hôm</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giận</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lắm</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“Sao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chịu</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r" defTabSz="685800" rtl="0" eaLnBrk="1" fontAlgn="auto" latinLnBrk="0" hangingPunct="1">
              <a:lnSpc>
                <a:spcPct val="100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Theo </a:t>
            </a:r>
            <a:r>
              <a:rPr kumimoji="0" lang="en-US" altLang="en-US" sz="24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Nguyễn</a:t>
            </a:r>
            <a:r>
              <a:rPr kumimoji="0" lang="en-US" altLang="en-US" sz="24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Quang</a:t>
            </a:r>
            <a:r>
              <a:rPr kumimoji="0" lang="en-US" altLang="en-US" sz="24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Sáng</a:t>
            </a:r>
            <a:endParaRPr kumimoji="0" lang="en-US" altLang="en-US" sz="24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Oval 2"/>
          <p:cNvSpPr/>
          <p:nvPr/>
        </p:nvSpPr>
        <p:spPr>
          <a:xfrm>
            <a:off x="2414724" y="132749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a:ln>
                <a:solidFill>
                  <a:srgbClr val="FF0000"/>
                </a:solidFill>
              </a:ln>
              <a:solidFill>
                <a:srgbClr val="FF0000"/>
              </a:solidFill>
              <a:effectLst/>
              <a:uLnTx/>
              <a:uFillTx/>
              <a:latin typeface="Arial" panose="020B0604020202020204" pitchFamily="34" charset="0"/>
              <a:ea typeface="+mn-ea"/>
              <a:cs typeface="+mn-cs"/>
            </a:endParaRPr>
          </a:p>
        </p:txBody>
      </p:sp>
      <p:sp>
        <p:nvSpPr>
          <p:cNvPr id="10" name="Oval 9"/>
          <p:cNvSpPr/>
          <p:nvPr/>
        </p:nvSpPr>
        <p:spPr>
          <a:xfrm>
            <a:off x="7111616" y="2889477"/>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a:ln>
                <a:solidFill>
                  <a:srgbClr val="FF0000"/>
                </a:solid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531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thở</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p>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điểm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thê</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Oval 4"/>
          <p:cNvSpPr/>
          <p:nvPr/>
        </p:nvSpPr>
        <p:spPr>
          <a:xfrm>
            <a:off x="1707197" y="189963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a:ln>
                <a:solidFill>
                  <a:srgbClr val="FF0000"/>
                </a:solidFill>
              </a:ln>
              <a:solidFill>
                <a:srgbClr val="FF0000"/>
              </a:solidFill>
              <a:effectLst/>
              <a:uLnTx/>
              <a:uFillTx/>
              <a:latin typeface="Arial" panose="020B0604020202020204" pitchFamily="34" charset="0"/>
              <a:ea typeface="+mn-ea"/>
              <a:cs typeface="+mn-cs"/>
            </a:endParaRPr>
          </a:p>
        </p:txBody>
      </p:sp>
      <p:sp>
        <p:nvSpPr>
          <p:cNvPr id="6" name="Rectangle 5"/>
          <p:cNvSpPr/>
          <p:nvPr/>
        </p:nvSpPr>
        <p:spPr>
          <a:xfrm>
            <a:off x="285009" y="3322625"/>
            <a:ext cx="8597734" cy="577850"/>
          </a:xfrm>
          <a:prstGeom prst="rect">
            <a:avLst/>
          </a:prstGeom>
        </p:spPr>
        <p:txBody>
          <a:bodyPr wrap="square">
            <a:spAutoFit/>
          </a:bodyPr>
          <a:lstStyle/>
          <a:p>
            <a:pPr marL="0" marR="0" lvl="0" indent="0" algn="just" defTabSz="6858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9" name="Rectangle 8"/>
          <p:cNvSpPr/>
          <p:nvPr/>
        </p:nvSpPr>
        <p:spPr>
          <a:xfrm>
            <a:off x="1229100" y="3996438"/>
            <a:ext cx="7012380" cy="830997"/>
          </a:xfrm>
          <a:prstGeom prst="rect">
            <a:avLst/>
          </a:prstGeom>
        </p:spPr>
        <p:txBody>
          <a:bodyPr wrap="square">
            <a:spAutoFit/>
          </a:bodyPr>
          <a:lstStyle/>
          <a:p>
            <a:pPr marL="0" marR="0" lvl="0" indent="0" algn="just" defTabSz="6858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áo hiệu bộ phận đứng sau là lời nói của nhân vật “tôi”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89678"/>
            <a:ext cx="8371458"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hết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giấy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trắng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giận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lắm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Sao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Oval 4"/>
          <p:cNvSpPr/>
          <p:nvPr/>
        </p:nvSpPr>
        <p:spPr>
          <a:xfrm>
            <a:off x="3690466" y="210618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a:ln>
                <a:solidFill>
                  <a:srgbClr val="FF0000"/>
                </a:solidFill>
              </a:ln>
              <a:solidFill>
                <a:srgbClr val="FF0000"/>
              </a:solidFill>
              <a:effectLst/>
              <a:uLnTx/>
              <a:uFillTx/>
              <a:latin typeface="Arial" panose="020B0604020202020204" pitchFamily="34" charset="0"/>
              <a:ea typeface="+mn-ea"/>
              <a:cs typeface="+mn-cs"/>
            </a:endParaRPr>
          </a:p>
        </p:txBody>
      </p:sp>
      <p:sp>
        <p:nvSpPr>
          <p:cNvPr id="6" name="Rectangle 5"/>
          <p:cNvSpPr/>
          <p:nvPr/>
        </p:nvSpPr>
        <p:spPr>
          <a:xfrm>
            <a:off x="285009" y="3322625"/>
            <a:ext cx="8597734" cy="577850"/>
          </a:xfrm>
          <a:prstGeom prst="rect">
            <a:avLst/>
          </a:prstGeom>
        </p:spPr>
        <p:txBody>
          <a:bodyPr wrap="square">
            <a:spAutoFit/>
          </a:bodyPr>
          <a:lstStyle/>
          <a:p>
            <a:pPr marL="0" marR="0" lvl="0" indent="0" algn="just" defTabSz="6858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9" name="Rectangle 8"/>
          <p:cNvSpPr/>
          <p:nvPr/>
        </p:nvSpPr>
        <p:spPr>
          <a:xfrm>
            <a:off x="1229100" y="3996438"/>
            <a:ext cx="7012380" cy="830997"/>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ngoặc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kép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685800" rtl="0" eaLnBrk="1" fontAlgn="auto" latinLnBrk="0" hangingPunct="1">
              <a:lnSpc>
                <a:spcPct val="130000"/>
              </a:lnSpc>
              <a:spcBef>
                <a:spcPct val="0"/>
              </a:spcBef>
              <a:spcAft>
                <a:spcPts val="0"/>
              </a:spcAft>
              <a:buClrTx/>
              <a:buSzTx/>
              <a:buFontTx/>
              <a:buNone/>
              <a:tabLst/>
              <a:defRPr/>
            </a:pPr>
            <a:endParaRPr kumimoji="0" lang="en-US" altLang="en-US" sz="2100" b="1" i="0" u="none" strike="noStrike" kern="1200" cap="none" spc="0" normalizeH="0" baseline="0" noProof="0">
              <a:ln>
                <a:noFill/>
              </a:ln>
              <a:solidFill>
                <a:prstClr val="black"/>
              </a:solidFill>
              <a:effectLst/>
              <a:uLnTx/>
              <a:uFillTx/>
              <a:latin typeface="VNI-Bodon" pitchFamily="2" charset="0"/>
              <a:ea typeface="+mn-ea"/>
              <a:cs typeface="+mn-cs"/>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dấu</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chấm</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Dưới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bây</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luỹ</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tre</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rì</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rào</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ao</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với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khóm</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khoai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nước</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rung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rinh</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Rồi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cảnh</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tuyệt</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đẹp</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của</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đất</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nước</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hiện</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cánh </a:t>
            </a:r>
            <a:r>
              <a:rPr kumimoji="0" lang="en-US" altLang="en-US"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đồng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với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đàn</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trâu</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gặm</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với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thuyền</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ngược</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xuôi</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r" defTabSz="685800" rtl="0" eaLnBrk="1" fontAlgn="auto" latinLnBrk="0" hangingPunct="1">
              <a:lnSpc>
                <a:spcPct val="100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Theo </a:t>
            </a:r>
            <a:r>
              <a:rPr kumimoji="0" lang="en-US" altLang="en-US" sz="2400" b="0" i="1"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Nguyễn</a:t>
            </a:r>
            <a:r>
              <a:rPr kumimoji="0" lang="en-US" altLang="en-US" sz="2400" b="0"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400" b="0" i="1"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Thê</a:t>
            </a:r>
            <a:r>
              <a:rPr kumimoji="0" lang="en-US" altLang="en-US" sz="2400" b="0"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400" b="0" i="1"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Hội</a:t>
            </a:r>
            <a:endParaRPr kumimoji="0" lang="en-US" altLang="en-US" sz="2400" b="0"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8529810" y="2889477"/>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a:ln>
                <a:solidFill>
                  <a:srgbClr val="FF0000"/>
                </a:solid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32531"/>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just" defTabSz="6858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Rồi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tuyệt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đàn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gặm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xuôi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Oval 4"/>
          <p:cNvSpPr/>
          <p:nvPr/>
        </p:nvSpPr>
        <p:spPr>
          <a:xfrm>
            <a:off x="6297239" y="161390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a:ln>
                <a:solidFill>
                  <a:srgbClr val="FF0000"/>
                </a:solidFill>
              </a:ln>
              <a:solidFill>
                <a:srgbClr val="FF0000"/>
              </a:solidFill>
              <a:effectLst/>
              <a:uLnTx/>
              <a:uFillTx/>
              <a:latin typeface="Arial" panose="020B0604020202020204" pitchFamily="34" charset="0"/>
              <a:ea typeface="+mn-ea"/>
              <a:cs typeface="+mn-cs"/>
            </a:endParaRPr>
          </a:p>
        </p:txBody>
      </p:sp>
      <p:sp>
        <p:nvSpPr>
          <p:cNvPr id="6" name="Rectangle 5"/>
          <p:cNvSpPr/>
          <p:nvPr/>
        </p:nvSpPr>
        <p:spPr>
          <a:xfrm>
            <a:off x="285009" y="3322625"/>
            <a:ext cx="8597734" cy="577850"/>
          </a:xfrm>
          <a:prstGeom prst="rect">
            <a:avLst/>
          </a:prstGeom>
        </p:spPr>
        <p:txBody>
          <a:bodyPr wrap="square">
            <a:spAutoFit/>
          </a:bodyPr>
          <a:lstStyle/>
          <a:p>
            <a:pPr marL="0" marR="0" lvl="0" indent="0" algn="just" defTabSz="6858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9" name="Rectangle 8"/>
          <p:cNvSpPr/>
          <p:nvPr/>
        </p:nvSpPr>
        <p:spPr>
          <a:xfrm>
            <a:off x="1229099" y="3830188"/>
            <a:ext cx="7141711" cy="1200329"/>
          </a:xfrm>
          <a:prstGeom prst="rect">
            <a:avLst/>
          </a:prstGeom>
        </p:spPr>
        <p:txBody>
          <a:bodyPr wrap="square">
            <a:spAutoFit/>
          </a:bodyPr>
          <a:lstStyle/>
          <a:p>
            <a:pPr lvl="0" algn="ju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giải</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thích</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trước</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lang="en-US" altLang="en-US" sz="2400" b="1">
                <a:solidFill>
                  <a:srgbClr val="C00000"/>
                </a:solidFill>
                <a:latin typeface="Times New Roman" panose="02020603050405020304" pitchFamily="18" charset="0"/>
              </a:rPr>
              <a:t>Phần đi sau làm rõ </a:t>
            </a:r>
            <a:r>
              <a:rPr lang="en-US" altLang="en-US" sz="2400" b="1" i="1">
                <a:solidFill>
                  <a:srgbClr val="0033CC"/>
                </a:solidFill>
                <a:latin typeface="Times New Roman" panose="02020603050405020304" pitchFamily="18" charset="0"/>
              </a:rPr>
              <a:t>những cảnh tuyệt đẹp của đất nước</a:t>
            </a:r>
            <a:r>
              <a:rPr lang="en-US" altLang="en-US" sz="2400" b="1">
                <a:solidFill>
                  <a:srgbClr val="C00000"/>
                </a:solidFill>
                <a:latin typeface="Times New Roman" panose="02020603050405020304" pitchFamily="18" charset="0"/>
              </a:rPr>
              <a:t> là những cảnh gì.</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lumMod val="85000"/>
                      <a:lumOff val="15000"/>
                    </a:prstClr>
                  </a:solidFill>
                  <a:effectLst/>
                  <a:uLnTx/>
                  <a:uFillTx/>
                  <a:latin typeface="Agency FB" panose="020B0503020202020204" pitchFamily="34" charset="0"/>
                  <a:ea typeface="+mn-ea"/>
                  <a:cs typeface="+mn-cs"/>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cs"/>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85" y="355276"/>
            <a:ext cx="6467028" cy="415498"/>
          </a:xfrm>
          <a:prstGeom prst="rect">
            <a:avLst/>
          </a:prstGeom>
        </p:spPr>
        <p:txBody>
          <a:bodyPr wrap="square">
            <a:spAutoFit/>
          </a:bodyPr>
          <a:lstStyle/>
          <a:p>
            <a:pPr algn="just"/>
            <a:r>
              <a:rPr lang="en-US" sz="2100" b="1" i="1" dirty="0">
                <a:solidFill>
                  <a:srgbClr val="004EEA"/>
                </a:solidFill>
                <a:latin typeface="Times New Roman" pitchFamily="18" charset="0"/>
                <a:cs typeface="Times New Roman" pitchFamily="18" charset="0"/>
              </a:rPr>
              <a:t>1. </a:t>
            </a:r>
            <a:r>
              <a:rPr lang="en-US" sz="2100" b="1" i="1" dirty="0" err="1">
                <a:solidFill>
                  <a:srgbClr val="004EEA"/>
                </a:solidFill>
                <a:latin typeface="Times New Roman" pitchFamily="18" charset="0"/>
                <a:cs typeface="Times New Roman" pitchFamily="18" charset="0"/>
              </a:rPr>
              <a:t>Trong</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các</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câu</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sau</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mỗi</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dấu</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hai</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chấm</a:t>
            </a:r>
            <a:r>
              <a:rPr lang="en-US" sz="2100" b="1" i="1" dirty="0">
                <a:solidFill>
                  <a:srgbClr val="004EEA"/>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có</a:t>
            </a:r>
            <a:r>
              <a:rPr lang="en-US" sz="2100" b="1" i="1" dirty="0">
                <a:solidFill>
                  <a:srgbClr val="004EEA"/>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tác</a:t>
            </a:r>
            <a:r>
              <a:rPr lang="en-US" sz="2100" b="1" i="1" dirty="0">
                <a:solidFill>
                  <a:srgbClr val="C00000"/>
                </a:solidFill>
                <a:latin typeface="Times New Roman" pitchFamily="18" charset="0"/>
                <a:cs typeface="Times New Roman" pitchFamily="18" charset="0"/>
              </a:rPr>
              <a:t> </a:t>
            </a:r>
            <a:r>
              <a:rPr lang="en-US" sz="2100" b="1" i="1" dirty="0" err="1">
                <a:solidFill>
                  <a:srgbClr val="C00000"/>
                </a:solidFill>
                <a:latin typeface="Times New Roman" pitchFamily="18" charset="0"/>
                <a:cs typeface="Times New Roman" pitchFamily="18" charset="0"/>
              </a:rPr>
              <a:t>dụng</a:t>
            </a:r>
            <a:r>
              <a:rPr lang="en-US" sz="2100" b="1" i="1" dirty="0">
                <a:solidFill>
                  <a:srgbClr val="C00000"/>
                </a:solidFill>
                <a:latin typeface="Times New Roman" pitchFamily="18" charset="0"/>
                <a:cs typeface="Times New Roman" pitchFamily="18" charset="0"/>
              </a:rPr>
              <a:t> </a:t>
            </a:r>
            <a:r>
              <a:rPr lang="en-US" sz="2100" b="1" i="1" dirty="0" err="1">
                <a:solidFill>
                  <a:srgbClr val="004EEA"/>
                </a:solidFill>
                <a:latin typeface="Times New Roman" pitchFamily="18" charset="0"/>
                <a:cs typeface="Times New Roman" pitchFamily="18" charset="0"/>
              </a:rPr>
              <a:t>gì</a:t>
            </a:r>
            <a:r>
              <a:rPr lang="en-US" sz="2100" b="1" i="1" dirty="0">
                <a:solidFill>
                  <a:srgbClr val="004EEA"/>
                </a:solidFill>
                <a:latin typeface="Times New Roman" pitchFamily="18" charset="0"/>
                <a:cs typeface="Times New Roman" pitchFamily="18" charset="0"/>
              </a:rPr>
              <a:t>?</a:t>
            </a:r>
            <a:endParaRPr lang="vi-VN" sz="2100" b="1" i="1" dirty="0">
              <a:solidFill>
                <a:srgbClr val="004EEA"/>
              </a:solidFill>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4966207"/>
              </p:ext>
            </p:extLst>
          </p:nvPr>
        </p:nvGraphicFramePr>
        <p:xfrm>
          <a:off x="11585" y="934776"/>
          <a:ext cx="7989415" cy="4189887"/>
        </p:xfrm>
        <a:graphic>
          <a:graphicData uri="http://schemas.openxmlformats.org/drawingml/2006/table">
            <a:tbl>
              <a:tblPr firstRow="1" bandRow="1">
                <a:tableStyleId>{5C22544A-7EE6-4342-B048-85BDC9FD1C3A}</a:tableStyleId>
              </a:tblPr>
              <a:tblGrid>
                <a:gridCol w="4382633">
                  <a:extLst>
                    <a:ext uri="{9D8B030D-6E8A-4147-A177-3AD203B41FA5}">
                      <a16:colId xmlns:a16="http://schemas.microsoft.com/office/drawing/2014/main" val="20000"/>
                    </a:ext>
                  </a:extLst>
                </a:gridCol>
                <a:gridCol w="3606782">
                  <a:extLst>
                    <a:ext uri="{9D8B030D-6E8A-4147-A177-3AD203B41FA5}">
                      <a16:colId xmlns:a16="http://schemas.microsoft.com/office/drawing/2014/main" val="20001"/>
                    </a:ext>
                  </a:extLst>
                </a:gridCol>
              </a:tblGrid>
              <a:tr h="517479">
                <a:tc>
                  <a:txBody>
                    <a:bodyPr/>
                    <a:lstStyle/>
                    <a:p>
                      <a:pPr algn="ctr"/>
                      <a:r>
                        <a:rPr lang="en-US" sz="2000" dirty="0" err="1">
                          <a:solidFill>
                            <a:schemeClr val="tx1"/>
                          </a:solidFill>
                          <a:latin typeface="Times New Roman" pitchFamily="18" charset="0"/>
                          <a:cs typeface="Times New Roman" pitchFamily="18" charset="0"/>
                        </a:rPr>
                        <a:t>Câu</a:t>
                      </a:r>
                      <a:r>
                        <a:rPr lang="en-US" sz="2000" baseline="0" dirty="0">
                          <a:solidFill>
                            <a:schemeClr val="tx1"/>
                          </a:solidFill>
                          <a:latin typeface="Times New Roman" pitchFamily="18" charset="0"/>
                          <a:cs typeface="Times New Roman" pitchFamily="18" charset="0"/>
                        </a:rPr>
                        <a:t> </a:t>
                      </a:r>
                      <a:r>
                        <a:rPr lang="en-US" sz="2000" baseline="0" dirty="0" err="1">
                          <a:solidFill>
                            <a:schemeClr val="tx1"/>
                          </a:solidFill>
                          <a:latin typeface="Times New Roman" pitchFamily="18" charset="0"/>
                          <a:cs typeface="Times New Roman" pitchFamily="18" charset="0"/>
                        </a:rPr>
                        <a:t>văn</a:t>
                      </a:r>
                      <a:endParaRPr lang="en-US" sz="2000" dirty="0">
                        <a:solidFill>
                          <a:schemeClr val="tx1"/>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000" dirty="0" err="1">
                          <a:solidFill>
                            <a:schemeClr val="tx1"/>
                          </a:solidFill>
                          <a:latin typeface="Times New Roman" pitchFamily="18" charset="0"/>
                          <a:cs typeface="Times New Roman" pitchFamily="18" charset="0"/>
                        </a:rPr>
                        <a:t>Tác</a:t>
                      </a:r>
                      <a:r>
                        <a:rPr lang="en-US" sz="2000" baseline="0" dirty="0">
                          <a:solidFill>
                            <a:schemeClr val="tx1"/>
                          </a:solidFill>
                          <a:latin typeface="Times New Roman" pitchFamily="18" charset="0"/>
                          <a:cs typeface="Times New Roman" pitchFamily="18" charset="0"/>
                        </a:rPr>
                        <a:t> </a:t>
                      </a:r>
                      <a:r>
                        <a:rPr lang="en-US" sz="2000" baseline="0" dirty="0" err="1">
                          <a:solidFill>
                            <a:schemeClr val="tx1"/>
                          </a:solidFill>
                          <a:latin typeface="Times New Roman" pitchFamily="18" charset="0"/>
                          <a:cs typeface="Times New Roman" pitchFamily="18" charset="0"/>
                        </a:rPr>
                        <a:t>dụng</a:t>
                      </a:r>
                      <a:r>
                        <a:rPr lang="en-US" sz="2000" baseline="0" dirty="0">
                          <a:solidFill>
                            <a:schemeClr val="tx1"/>
                          </a:solidFill>
                          <a:latin typeface="Times New Roman" pitchFamily="18" charset="0"/>
                          <a:cs typeface="Times New Roman" pitchFamily="18" charset="0"/>
                        </a:rPr>
                        <a:t> </a:t>
                      </a:r>
                      <a:r>
                        <a:rPr lang="en-US" sz="2000" baseline="0" dirty="0" err="1">
                          <a:solidFill>
                            <a:schemeClr val="tx1"/>
                          </a:solidFill>
                          <a:latin typeface="Times New Roman" pitchFamily="18" charset="0"/>
                          <a:cs typeface="Times New Roman" pitchFamily="18" charset="0"/>
                        </a:rPr>
                        <a:t>của</a:t>
                      </a:r>
                      <a:r>
                        <a:rPr lang="en-US" sz="2000" baseline="0" dirty="0">
                          <a:solidFill>
                            <a:schemeClr val="tx1"/>
                          </a:solidFill>
                          <a:latin typeface="Times New Roman" pitchFamily="18" charset="0"/>
                          <a:cs typeface="Times New Roman" pitchFamily="18" charset="0"/>
                        </a:rPr>
                        <a:t> </a:t>
                      </a:r>
                      <a:r>
                        <a:rPr lang="en-US" sz="2000" baseline="0" dirty="0" err="1">
                          <a:solidFill>
                            <a:schemeClr val="tx1"/>
                          </a:solidFill>
                          <a:latin typeface="Times New Roman" pitchFamily="18" charset="0"/>
                          <a:cs typeface="Times New Roman" pitchFamily="18" charset="0"/>
                        </a:rPr>
                        <a:t>dấu</a:t>
                      </a:r>
                      <a:r>
                        <a:rPr lang="en-US" sz="2000" baseline="0" dirty="0">
                          <a:solidFill>
                            <a:schemeClr val="tx1"/>
                          </a:solidFill>
                          <a:latin typeface="Times New Roman" pitchFamily="18" charset="0"/>
                          <a:cs typeface="Times New Roman" pitchFamily="18" charset="0"/>
                        </a:rPr>
                        <a:t> </a:t>
                      </a:r>
                      <a:r>
                        <a:rPr lang="en-US" sz="2000" baseline="0" dirty="0" err="1">
                          <a:solidFill>
                            <a:schemeClr val="tx1"/>
                          </a:solidFill>
                          <a:latin typeface="Times New Roman" pitchFamily="18" charset="0"/>
                          <a:cs typeface="Times New Roman" pitchFamily="18" charset="0"/>
                        </a:rPr>
                        <a:t>hai</a:t>
                      </a:r>
                      <a:r>
                        <a:rPr lang="en-US" sz="2000" baseline="0" dirty="0">
                          <a:solidFill>
                            <a:schemeClr val="tx1"/>
                          </a:solidFill>
                          <a:latin typeface="Times New Roman" pitchFamily="18" charset="0"/>
                          <a:cs typeface="Times New Roman" pitchFamily="18" charset="0"/>
                        </a:rPr>
                        <a:t> </a:t>
                      </a:r>
                      <a:r>
                        <a:rPr lang="en-US" sz="2000" baseline="0" dirty="0" err="1">
                          <a:solidFill>
                            <a:schemeClr val="tx1"/>
                          </a:solidFill>
                          <a:latin typeface="Times New Roman" pitchFamily="18" charset="0"/>
                          <a:cs typeface="Times New Roman" pitchFamily="18" charset="0"/>
                        </a:rPr>
                        <a:t>chấm</a:t>
                      </a:r>
                      <a:endParaRPr lang="en-US" sz="2000" dirty="0">
                        <a:solidFill>
                          <a:schemeClr val="tx1"/>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34126">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72108">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66174">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Rectangle 9"/>
          <p:cNvSpPr/>
          <p:nvPr/>
        </p:nvSpPr>
        <p:spPr>
          <a:xfrm>
            <a:off x="4426231" y="1448825"/>
            <a:ext cx="2970330" cy="1200329"/>
          </a:xfrm>
          <a:prstGeom prst="rect">
            <a:avLst/>
          </a:prstGeom>
        </p:spPr>
        <p:txBody>
          <a:bodyPr wrap="square">
            <a:spAutoFit/>
          </a:bodyPr>
          <a:lstStyle/>
          <a:p>
            <a:pPr algn="just"/>
            <a:r>
              <a:rPr lang="en-US" sz="1800" b="1" dirty="0">
                <a:solidFill>
                  <a:srgbClr val="C00000"/>
                </a:solidFill>
                <a:latin typeface="Times New Roman" pitchFamily="18" charset="0"/>
                <a:cs typeface="Times New Roman" pitchFamily="18" charset="0"/>
              </a:rPr>
              <a:t>B</a:t>
            </a:r>
            <a:r>
              <a:rPr lang="vi-VN" sz="1800" b="1" dirty="0">
                <a:solidFill>
                  <a:srgbClr val="C00000"/>
                </a:solidFill>
                <a:latin typeface="Times New Roman" pitchFamily="18" charset="0"/>
                <a:cs typeface="Times New Roman" pitchFamily="18" charset="0"/>
              </a:rPr>
              <a:t>áo hiệu bộ phận đứng sau là lời nói của nhân vật </a:t>
            </a:r>
            <a:r>
              <a:rPr lang="vi-VN" sz="1800" b="1" i="1" dirty="0">
                <a:solidFill>
                  <a:srgbClr val="C00000"/>
                </a:solidFill>
                <a:latin typeface="Times New Roman" pitchFamily="18" charset="0"/>
                <a:cs typeface="Times New Roman" pitchFamily="18" charset="0"/>
              </a:rPr>
              <a:t>“tôi”</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phối</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hợp</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với</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dấu</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gạch</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đầu</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dòng</a:t>
            </a:r>
            <a:r>
              <a:rPr lang="en-US" sz="1800" b="1" i="1" dirty="0">
                <a:solidFill>
                  <a:srgbClr val="C00000"/>
                </a:solidFill>
                <a:latin typeface="Times New Roman" pitchFamily="18" charset="0"/>
                <a:cs typeface="Times New Roman" pitchFamily="18" charset="0"/>
              </a:rPr>
              <a:t>)</a:t>
            </a:r>
          </a:p>
        </p:txBody>
      </p:sp>
      <p:sp>
        <p:nvSpPr>
          <p:cNvPr id="11" name="Rectangle 10"/>
          <p:cNvSpPr/>
          <p:nvPr/>
        </p:nvSpPr>
        <p:spPr>
          <a:xfrm>
            <a:off x="4452923" y="2583875"/>
            <a:ext cx="2970330" cy="923330"/>
          </a:xfrm>
          <a:prstGeom prst="rect">
            <a:avLst/>
          </a:prstGeom>
        </p:spPr>
        <p:txBody>
          <a:bodyPr wrap="square">
            <a:spAutoFit/>
          </a:bodyPr>
          <a:lstStyle/>
          <a:p>
            <a:pPr algn="just"/>
            <a:r>
              <a:rPr lang="en-US" sz="1800" b="1" dirty="0" err="1">
                <a:solidFill>
                  <a:schemeClr val="tx2"/>
                </a:solidFill>
                <a:latin typeface="Times New Roman" pitchFamily="18" charset="0"/>
                <a:cs typeface="Times New Roman" pitchFamily="18" charset="0"/>
              </a:rPr>
              <a:t>Báo</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hiệu</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bộ</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phận</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đứng</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sau</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là</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câu</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hỏi</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của</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cô</a:t>
            </a:r>
            <a:r>
              <a:rPr lang="en-US" sz="1800" b="1" dirty="0">
                <a:solidFill>
                  <a:schemeClr val="tx2"/>
                </a:solidFill>
                <a:latin typeface="Times New Roman" pitchFamily="18" charset="0"/>
                <a:cs typeface="Times New Roman" pitchFamily="18" charset="0"/>
              </a:rPr>
              <a:t> </a:t>
            </a:r>
            <a:r>
              <a:rPr lang="en-US" sz="1800" b="1" dirty="0" err="1">
                <a:solidFill>
                  <a:schemeClr val="tx2"/>
                </a:solidFill>
                <a:latin typeface="Times New Roman" pitchFamily="18" charset="0"/>
                <a:cs typeface="Times New Roman" pitchFamily="18" charset="0"/>
              </a:rPr>
              <a:t>giáo</a:t>
            </a:r>
            <a:r>
              <a:rPr lang="en-US" sz="1800" b="1" dirty="0">
                <a:solidFill>
                  <a:schemeClr val="tx2"/>
                </a:solidFill>
                <a:latin typeface="Times New Roman" pitchFamily="18" charset="0"/>
                <a:cs typeface="Times New Roman" pitchFamily="18" charset="0"/>
              </a:rPr>
              <a:t> </a:t>
            </a:r>
            <a:r>
              <a:rPr lang="en-US" sz="1800" b="1" i="1" dirty="0">
                <a:solidFill>
                  <a:schemeClr val="tx2"/>
                </a:solidFill>
                <a:latin typeface="Times New Roman" pitchFamily="18" charset="0"/>
                <a:cs typeface="Times New Roman" pitchFamily="18" charset="0"/>
              </a:rPr>
              <a:t>(</a:t>
            </a:r>
            <a:r>
              <a:rPr lang="en-US" sz="1800" b="1" i="1" dirty="0" err="1">
                <a:solidFill>
                  <a:schemeClr val="tx2"/>
                </a:solidFill>
                <a:latin typeface="Times New Roman" pitchFamily="18" charset="0"/>
                <a:cs typeface="Times New Roman" pitchFamily="18" charset="0"/>
              </a:rPr>
              <a:t>phối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hợp</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với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dấu</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ngoặc</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kép</a:t>
            </a:r>
            <a:r>
              <a:rPr lang="en-US" sz="1800" b="1" i="1" dirty="0">
                <a:solidFill>
                  <a:schemeClr val="tx2"/>
                </a:solidFill>
                <a:latin typeface="Times New Roman" pitchFamily="18" charset="0"/>
                <a:cs typeface="Times New Roman" pitchFamily="18" charset="0"/>
              </a:rPr>
              <a:t>)</a:t>
            </a:r>
          </a:p>
        </p:txBody>
      </p:sp>
      <p:sp>
        <p:nvSpPr>
          <p:cNvPr id="14" name="Rectangle 13"/>
          <p:cNvSpPr/>
          <p:nvPr/>
        </p:nvSpPr>
        <p:spPr>
          <a:xfrm>
            <a:off x="4563329" y="3645760"/>
            <a:ext cx="2970331" cy="1477328"/>
          </a:xfrm>
          <a:prstGeom prst="rect">
            <a:avLst/>
          </a:prstGeom>
        </p:spPr>
        <p:txBody>
          <a:bodyPr wrap="square">
            <a:spAutoFit/>
          </a:bodyPr>
          <a:lstStyle/>
          <a:p>
            <a:pPr algn="just"/>
            <a:r>
              <a:rPr lang="en-US" sz="1800" b="1" dirty="0" err="1">
                <a:solidFill>
                  <a:srgbClr val="C00000"/>
                </a:solidFill>
                <a:latin typeface="Times New Roman" pitchFamily="18" charset="0"/>
                <a:cs typeface="Times New Roman" pitchFamily="18" charset="0"/>
              </a:rPr>
              <a:t>Báo</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hiệu</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bộ</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phận</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đứng</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sau</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là</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lời</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giải</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thích</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cho</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bộ</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phận</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đứng</a:t>
            </a:r>
            <a:r>
              <a:rPr lang="en-US" sz="1800" b="1"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trước</a:t>
            </a:r>
            <a:r>
              <a:rPr lang="en-US" sz="1800" b="1" dirty="0">
                <a:solidFill>
                  <a:srgbClr val="C00000"/>
                </a:solidFill>
                <a:latin typeface="Times New Roman" pitchFamily="18" charset="0"/>
                <a:cs typeface="Times New Roman" pitchFamily="18" charset="0"/>
              </a:rPr>
              <a:t> </a:t>
            </a:r>
            <a:r>
              <a:rPr lang="en-US" sz="1800" b="1" i="1" dirty="0">
                <a:solidFill>
                  <a:srgbClr val="C00000"/>
                </a:solidFill>
                <a:latin typeface="Times New Roman" pitchFamily="18" charset="0"/>
                <a:cs typeface="Times New Roman" pitchFamily="18" charset="0"/>
              </a:rPr>
              <a:t>(</a:t>
            </a:r>
            <a:r>
              <a:rPr lang="en-US" sz="1800" b="1" i="1" dirty="0" err="1">
                <a:solidFill>
                  <a:srgbClr val="C00000"/>
                </a:solidFill>
                <a:latin typeface="Times New Roman" pitchFamily="18" charset="0"/>
                <a:cs typeface="Times New Roman" pitchFamily="18" charset="0"/>
              </a:rPr>
              <a:t>những</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cảnh</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gì</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là</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cảnh</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tuyệt</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đẹp</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của</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đất</a:t>
            </a:r>
            <a:r>
              <a:rPr lang="en-US" sz="1800" b="1" i="1" dirty="0">
                <a:solidFill>
                  <a:srgbClr val="C00000"/>
                </a:solidFill>
                <a:latin typeface="Times New Roman" pitchFamily="18" charset="0"/>
                <a:cs typeface="Times New Roman" pitchFamily="18" charset="0"/>
              </a:rPr>
              <a:t> </a:t>
            </a:r>
            <a:r>
              <a:rPr lang="en-US" sz="1800" b="1" i="1" dirty="0" err="1">
                <a:solidFill>
                  <a:srgbClr val="C00000"/>
                </a:solidFill>
                <a:latin typeface="Times New Roman" pitchFamily="18" charset="0"/>
                <a:cs typeface="Times New Roman" pitchFamily="18" charset="0"/>
              </a:rPr>
              <a:t>nước</a:t>
            </a:r>
            <a:r>
              <a:rPr lang="en-US" sz="1800" b="1" i="1" dirty="0">
                <a:solidFill>
                  <a:srgbClr val="C00000"/>
                </a:solidFill>
                <a:latin typeface="Times New Roman" pitchFamily="18" charset="0"/>
                <a:cs typeface="Times New Roman" pitchFamily="18" charset="0"/>
              </a:rPr>
              <a:t>)</a:t>
            </a:r>
          </a:p>
        </p:txBody>
      </p:sp>
      <p:sp>
        <p:nvSpPr>
          <p:cNvPr id="15" name="Rectangle 14"/>
          <p:cNvSpPr/>
          <p:nvPr/>
        </p:nvSpPr>
        <p:spPr>
          <a:xfrm>
            <a:off x="-36225" y="-22020"/>
            <a:ext cx="6402932" cy="415498"/>
          </a:xfrm>
          <a:prstGeom prst="rect">
            <a:avLst/>
          </a:prstGeom>
        </p:spPr>
        <p:txBody>
          <a:bodyPr wrap="square">
            <a:spAutoFit/>
          </a:bodyPr>
          <a:lstStyle/>
          <a:p>
            <a:pPr algn="just"/>
            <a:r>
              <a:rPr lang="en-US" sz="2100" b="1" dirty="0">
                <a:solidFill>
                  <a:srgbClr val="FF0000"/>
                </a:solidFill>
                <a:latin typeface="Times New Roman" pitchFamily="18" charset="0"/>
                <a:cs typeface="Times New Roman" pitchFamily="18" charset="0"/>
              </a:rPr>
              <a:t>II. LUYỆN TẬP</a:t>
            </a:r>
          </a:p>
        </p:txBody>
      </p:sp>
      <p:sp>
        <p:nvSpPr>
          <p:cNvPr id="16" name="Rectangle 15"/>
          <p:cNvSpPr/>
          <p:nvPr/>
        </p:nvSpPr>
        <p:spPr>
          <a:xfrm>
            <a:off x="141909" y="1539146"/>
            <a:ext cx="3675606" cy="923330"/>
          </a:xfrm>
          <a:prstGeom prst="rect">
            <a:avLst/>
          </a:prstGeom>
        </p:spPr>
        <p:txBody>
          <a:bodyPr wrap="square">
            <a:spAutoFit/>
          </a:bodyPr>
          <a:lstStyle/>
          <a:p>
            <a:pPr algn="just"/>
            <a:r>
              <a:rPr lang="vi-VN" sz="1800" b="1" dirty="0">
                <a:solidFill>
                  <a:prstClr val="black"/>
                </a:solidFill>
                <a:latin typeface="Times New Roman" pitchFamily="18" charset="0"/>
                <a:cs typeface="Times New Roman" pitchFamily="18" charset="0"/>
              </a:rPr>
              <a:t>Tôi thở dài</a:t>
            </a:r>
            <a:r>
              <a:rPr lang="en-US" sz="1800" b="1" dirty="0">
                <a:solidFill>
                  <a:prstClr val="black"/>
                </a:solidFill>
                <a:latin typeface="Times New Roman" pitchFamily="18" charset="0"/>
                <a:cs typeface="Times New Roman" pitchFamily="18" charset="0"/>
              </a:rPr>
              <a:t> </a:t>
            </a:r>
            <a:r>
              <a:rPr lang="vi-VN" sz="1800" b="1" dirty="0">
                <a:solidFill>
                  <a:prstClr val="black"/>
                </a:solidFill>
                <a:latin typeface="Times New Roman" pitchFamily="18" charset="0"/>
                <a:cs typeface="Times New Roman" pitchFamily="18" charset="0"/>
              </a:rPr>
              <a:t>:</a:t>
            </a:r>
          </a:p>
          <a:p>
            <a:pPr algn="just"/>
            <a:r>
              <a:rPr lang="vi-VN" sz="1800" b="1" dirty="0">
                <a:solidFill>
                  <a:prstClr val="black"/>
                </a:solidFill>
                <a:latin typeface="Times New Roman" pitchFamily="18" charset="0"/>
                <a:cs typeface="Times New Roman" pitchFamily="18" charset="0"/>
              </a:rPr>
              <a:t>- Còn đứa bị điểm không, nó tả thế</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nào</a:t>
            </a:r>
            <a:r>
              <a:rPr lang="en-US" sz="1800" b="1" dirty="0">
                <a:solidFill>
                  <a:prstClr val="black"/>
                </a:solidFill>
                <a:latin typeface="Times New Roman" pitchFamily="18" charset="0"/>
                <a:cs typeface="Times New Roman" pitchFamily="18" charset="0"/>
              </a:rPr>
              <a:t>?</a:t>
            </a:r>
            <a:endParaRPr lang="vi-VN" sz="1800" b="1" dirty="0">
              <a:solidFill>
                <a:prstClr val="black"/>
              </a:solidFill>
              <a:latin typeface="Times New Roman" pitchFamily="18" charset="0"/>
              <a:cs typeface="Times New Roman" pitchFamily="18" charset="0"/>
            </a:endParaRPr>
          </a:p>
        </p:txBody>
      </p:sp>
      <p:sp>
        <p:nvSpPr>
          <p:cNvPr id="4" name="Rectangle 3"/>
          <p:cNvSpPr/>
          <p:nvPr/>
        </p:nvSpPr>
        <p:spPr>
          <a:xfrm>
            <a:off x="-36225" y="2810615"/>
            <a:ext cx="4031873" cy="369332"/>
          </a:xfrm>
          <a:prstGeom prst="rect">
            <a:avLst/>
          </a:prstGeom>
        </p:spPr>
        <p:txBody>
          <a:bodyPr wrap="none">
            <a:spAutoFit/>
          </a:bodyPr>
          <a:lstStyle/>
          <a:p>
            <a:pPr algn="just"/>
            <a:r>
              <a:rPr lang="vi-VN" sz="1800" b="1">
                <a:solidFill>
                  <a:prstClr val="black"/>
                </a:solidFill>
                <a:latin typeface="Times New Roman" pitchFamily="18" charset="0"/>
                <a:cs typeface="Times New Roman" pitchFamily="18" charset="0"/>
              </a:rPr>
              <a:t>Cô hỏi</a:t>
            </a:r>
            <a:r>
              <a:rPr lang="en-US" sz="1800" b="1">
                <a:solidFill>
                  <a:prstClr val="black"/>
                </a:solidFill>
                <a:latin typeface="Times New Roman" pitchFamily="18" charset="0"/>
                <a:cs typeface="Times New Roman" pitchFamily="18" charset="0"/>
              </a:rPr>
              <a:t> </a:t>
            </a:r>
            <a:r>
              <a:rPr lang="vi-VN" sz="1800" b="1">
                <a:solidFill>
                  <a:prstClr val="black"/>
                </a:solidFill>
                <a:latin typeface="Times New Roman" pitchFamily="18" charset="0"/>
                <a:cs typeface="Times New Roman" pitchFamily="18" charset="0"/>
              </a:rPr>
              <a:t>: </a:t>
            </a:r>
            <a:r>
              <a:rPr lang="en-US" sz="1800" b="1" dirty="0">
                <a:solidFill>
                  <a:prstClr val="black"/>
                </a:solidFill>
                <a:latin typeface="Times New Roman" pitchFamily="18" charset="0"/>
                <a:cs typeface="Times New Roman" pitchFamily="18" charset="0"/>
              </a:rPr>
              <a:t>“</a:t>
            </a:r>
            <a:r>
              <a:rPr lang="vi-VN" sz="1800" b="1" dirty="0">
                <a:solidFill>
                  <a:prstClr val="black"/>
                </a:solidFill>
                <a:latin typeface="Times New Roman" pitchFamily="18" charset="0"/>
                <a:cs typeface="Times New Roman" pitchFamily="18" charset="0"/>
              </a:rPr>
              <a:t>Sao trò không chịu làm bài?</a:t>
            </a:r>
            <a:r>
              <a:rPr lang="en-US" sz="1800" b="1" dirty="0">
                <a:solidFill>
                  <a:prstClr val="black"/>
                </a:solidFill>
                <a:latin typeface="Times New Roman" pitchFamily="18" charset="0"/>
                <a:cs typeface="Times New Roman" pitchFamily="18" charset="0"/>
              </a:rPr>
              <a:t>”</a:t>
            </a:r>
            <a:endParaRPr lang="vi-VN" sz="1800" b="1" dirty="0">
              <a:solidFill>
                <a:prstClr val="black"/>
              </a:solidFill>
              <a:latin typeface="Times New Roman" pitchFamily="18" charset="0"/>
              <a:cs typeface="Times New Roman" pitchFamily="18" charset="0"/>
            </a:endParaRPr>
          </a:p>
        </p:txBody>
      </p:sp>
      <p:sp>
        <p:nvSpPr>
          <p:cNvPr id="17" name="Rectangle 16"/>
          <p:cNvSpPr/>
          <p:nvPr/>
        </p:nvSpPr>
        <p:spPr>
          <a:xfrm>
            <a:off x="0" y="3647335"/>
            <a:ext cx="3651854" cy="1477328"/>
          </a:xfrm>
          <a:prstGeom prst="rect">
            <a:avLst/>
          </a:prstGeom>
        </p:spPr>
        <p:txBody>
          <a:bodyPr wrap="square">
            <a:spAutoFit/>
          </a:bodyPr>
          <a:lstStyle/>
          <a:p>
            <a:pPr algn="just"/>
            <a:r>
              <a:rPr lang="vi-VN" sz="1800" b="1" dirty="0">
                <a:solidFill>
                  <a:prstClr val="black"/>
                </a:solidFill>
                <a:latin typeface="Times New Roman" pitchFamily="18" charset="0"/>
                <a:cs typeface="Times New Roman" pitchFamily="18" charset="0"/>
              </a:rPr>
              <a:t>Rồi những cảnh tuyệt đẹp của đất nước </a:t>
            </a:r>
            <a:r>
              <a:rPr lang="vi-VN" sz="1800" b="1">
                <a:solidFill>
                  <a:prstClr val="black"/>
                </a:solidFill>
                <a:latin typeface="Times New Roman" pitchFamily="18" charset="0"/>
                <a:cs typeface="Times New Roman" pitchFamily="18" charset="0"/>
              </a:rPr>
              <a:t>hiện ra: </a:t>
            </a:r>
            <a:r>
              <a:rPr lang="vi-VN" sz="1800" b="1" dirty="0">
                <a:solidFill>
                  <a:prstClr val="black"/>
                </a:solidFill>
                <a:latin typeface="Times New Roman" pitchFamily="18" charset="0"/>
                <a:cs typeface="Times New Roman" pitchFamily="18" charset="0"/>
              </a:rPr>
              <a:t>cánh đồng với những đàn trâu thung thăng gặm cỏ; dòng sông với những đoàn thuyền ngược xuôi.</a:t>
            </a:r>
          </a:p>
        </p:txBody>
      </p:sp>
      <p:sp>
        <p:nvSpPr>
          <p:cNvPr id="18" name="Oval 17"/>
          <p:cNvSpPr/>
          <p:nvPr/>
        </p:nvSpPr>
        <p:spPr>
          <a:xfrm>
            <a:off x="1348067" y="1547785"/>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9" name="Oval 18"/>
          <p:cNvSpPr/>
          <p:nvPr/>
        </p:nvSpPr>
        <p:spPr>
          <a:xfrm>
            <a:off x="735003" y="2839947"/>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0" name="Oval 19"/>
          <p:cNvSpPr/>
          <p:nvPr/>
        </p:nvSpPr>
        <p:spPr>
          <a:xfrm>
            <a:off x="1334170" y="3975339"/>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Tree>
    <p:extLst>
      <p:ext uri="{BB962C8B-B14F-4D97-AF65-F5344CB8AC3E}">
        <p14:creationId xmlns:p14="http://schemas.microsoft.com/office/powerpoint/2010/main" val="175411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6" grpId="0"/>
      <p:bldP spid="4" grpId="0"/>
      <p:bldP spid="17" grpId="0"/>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2.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Viết</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một</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đoạn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văn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theo</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truyện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Nàng</a:t>
            </a:r>
            <a:r>
              <a:rPr kumimoji="0" lang="en-US" sz="21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tiên</a:t>
            </a:r>
            <a:r>
              <a:rPr kumimoji="0" lang="en-US" sz="21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Ốc</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trong</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đó</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có</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ít</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nhất</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lần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dùng</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dấu</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chấm</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Một</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lần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dấu</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chấm</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dùng</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để</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giải</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thích</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Một</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lần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dấu</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chấm</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dùng</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để</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dẫn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lời</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nhân</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2100" b="0"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vật</a:t>
            </a:r>
            <a:r>
              <a:rPr kumimoji="0" lang="en-US" sz="2100" b="0"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p>
        </p:txBody>
      </p:sp>
      <p:sp>
        <p:nvSpPr>
          <p:cNvPr id="3" name="Rectangle 2"/>
          <p:cNvSpPr/>
          <p:nvPr/>
        </p:nvSpPr>
        <p:spPr>
          <a:xfrm>
            <a:off x="1269817" y="1890306"/>
            <a:ext cx="6588732" cy="1754326"/>
          </a:xfrm>
          <a:prstGeom prst="rect">
            <a:avLst/>
          </a:prstGeom>
          <a:solidFill>
            <a:srgbClr val="FFCC66"/>
          </a:solid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Hướng</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342900" marR="0" lvl="0" indent="-342900" algn="just" defTabSz="685800" rtl="0" eaLnBrk="1" fontAlgn="auto" latinLnBrk="0" hangingPunct="1">
              <a:lnSpc>
                <a:spcPct val="100000"/>
              </a:lnSpc>
              <a:spcBef>
                <a:spcPts val="0"/>
              </a:spcBef>
              <a:spcAft>
                <a:spcPts val="0"/>
              </a:spcAft>
              <a:buClrTx/>
              <a:buSzTx/>
              <a:buFontTx/>
              <a:buAutoNum type="arabicPeriod"/>
              <a:tabLst/>
              <a:defRPr/>
            </a:pP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Con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hoặc</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truyện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342900" marR="0" lvl="0" indent="-342900" algn="just" defTabSz="685800" rtl="0" eaLnBrk="1" fontAlgn="auto" latinLnBrk="0" hangingPunct="1">
              <a:lnSpc>
                <a:spcPct val="100000"/>
              </a:lnSpc>
              <a:spcBef>
                <a:spcPts val="0"/>
              </a:spcBef>
              <a:spcAft>
                <a:spcPts val="0"/>
              </a:spcAft>
              <a:buClrTx/>
              <a:buSzTx/>
              <a:buFontTx/>
              <a:buAutoNum type="arabicPeriod"/>
              <a:tabLst/>
              <a:defRPr/>
            </a:pP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Chuyển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342900" marR="0" lvl="0" indent="-342900" algn="just" defTabSz="685800" rtl="0" eaLnBrk="1" fontAlgn="auto" latinLnBrk="0" hangingPunct="1">
              <a:lnSpc>
                <a:spcPct val="100000"/>
              </a:lnSpc>
              <a:spcBef>
                <a:spcPts val="0"/>
              </a:spcBef>
              <a:spcAft>
                <a:spcPts val="0"/>
              </a:spcAft>
              <a:buClrTx/>
              <a:buSzTx/>
              <a:buFontTx/>
              <a:buAutoNum type="arabicPeriod"/>
              <a:tabLst/>
              <a:defRPr/>
            </a:pP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ít</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lần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chấm</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lần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chấm</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lần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chấm</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vi-VN" sz="1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852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Vertic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A815A83-0BF4-4E54-AC8A-FCF8FB45A57C}"/>
              </a:ext>
            </a:extLst>
          </p:cNvPr>
          <p:cNvSpPr>
            <a:spLocks noGrp="1" noChangeArrowheads="1"/>
          </p:cNvSpPr>
          <p:nvPr>
            <p:ph type="body" idx="1"/>
          </p:nvPr>
        </p:nvSpPr>
        <p:spPr>
          <a:xfrm>
            <a:off x="241183" y="86512"/>
            <a:ext cx="7636079" cy="1085850"/>
          </a:xfrm>
        </p:spPr>
        <p:style>
          <a:lnRef idx="3">
            <a:schemeClr val="lt1"/>
          </a:lnRef>
          <a:fillRef idx="1">
            <a:schemeClr val="accent3"/>
          </a:fillRef>
          <a:effectRef idx="1">
            <a:schemeClr val="accent3"/>
          </a:effectRef>
          <a:fontRef idx="minor">
            <a:schemeClr val="lt1"/>
          </a:fontRef>
        </p:style>
        <p:txBody>
          <a:bodyPr/>
          <a:lstStyle/>
          <a:p>
            <a:pPr eaLnBrk="1" hangingPunct="1">
              <a:lnSpc>
                <a:spcPct val="150000"/>
              </a:lnSpc>
              <a:buFontTx/>
              <a:buNone/>
            </a:pPr>
            <a:r>
              <a:rPr lang="en-US" altLang="en-US" b="1">
                <a:solidFill>
                  <a:srgbClr val="FF0000"/>
                </a:solidFill>
                <a:latin typeface="Times New Roman" panose="02020603050405020304" pitchFamily="18" charset="0"/>
              </a:rPr>
              <a:t>Khi trích dẫn lời nói của nhân vật, dấu hai chấm có thể phối hợp với dấu câu nào?</a:t>
            </a:r>
          </a:p>
        </p:txBody>
      </p:sp>
      <p:sp>
        <p:nvSpPr>
          <p:cNvPr id="3" name="Rectangle 2">
            <a:extLst>
              <a:ext uri="{FF2B5EF4-FFF2-40B4-BE49-F238E27FC236}">
                <a16:creationId xmlns:a16="http://schemas.microsoft.com/office/drawing/2014/main" id="{F4F8AF73-ED71-4544-BB25-04F3DA1F1CC4}"/>
              </a:ext>
            </a:extLst>
          </p:cNvPr>
          <p:cNvSpPr txBox="1">
            <a:spLocks noChangeArrowheads="1"/>
          </p:cNvSpPr>
          <p:nvPr/>
        </p:nvSpPr>
        <p:spPr bwMode="auto">
          <a:xfrm>
            <a:off x="115348" y="1234231"/>
            <a:ext cx="7636079"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Aft>
                <a:spcPct val="0"/>
              </a:spcAft>
              <a:buNone/>
            </a:pPr>
            <a:r>
              <a:rPr lang="en-US" altLang="en-US" sz="2400" b="1">
                <a:solidFill>
                  <a:srgbClr val="0033CC"/>
                </a:solidFill>
                <a:latin typeface="Times New Roman" panose="02020603050405020304" pitchFamily="18" charset="0"/>
              </a:rPr>
              <a:t>Khi trích dẫn lời nói của nhân vật, dấu hai chấm có thể </a:t>
            </a:r>
            <a:r>
              <a:rPr lang="en-US" altLang="en-US" sz="2400" b="1" i="1">
                <a:solidFill>
                  <a:srgbClr val="0033CC"/>
                </a:solidFill>
                <a:latin typeface="Times New Roman" panose="02020603050405020304" pitchFamily="18" charset="0"/>
              </a:rPr>
              <a:t>phối hợp với dấu ngoặc kép hoặc dấu gạch đầu dòng.</a:t>
            </a:r>
          </a:p>
        </p:txBody>
      </p:sp>
      <p:sp>
        <p:nvSpPr>
          <p:cNvPr id="4" name="Rectangle 2">
            <a:extLst>
              <a:ext uri="{FF2B5EF4-FFF2-40B4-BE49-F238E27FC236}">
                <a16:creationId xmlns:a16="http://schemas.microsoft.com/office/drawing/2014/main" id="{5FB67AA4-2330-4780-83BA-092521E8E485}"/>
              </a:ext>
            </a:extLst>
          </p:cNvPr>
          <p:cNvSpPr txBox="1">
            <a:spLocks noChangeArrowheads="1"/>
          </p:cNvSpPr>
          <p:nvPr/>
        </p:nvSpPr>
        <p:spPr bwMode="auto">
          <a:xfrm>
            <a:off x="241183" y="2452207"/>
            <a:ext cx="7099183" cy="1085850"/>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algn="just" defTabSz="914400" eaLnBrk="1" hangingPunct="1">
              <a:lnSpc>
                <a:spcPct val="150000"/>
              </a:lnSpc>
              <a:buFontTx/>
              <a:buNone/>
            </a:pPr>
            <a:r>
              <a:rPr lang="en-US" altLang="en-US" b="1" kern="0">
                <a:solidFill>
                  <a:srgbClr val="FF0000"/>
                </a:solidFill>
                <a:latin typeface="Times New Roman" panose="02020603050405020304" pitchFamily="18" charset="0"/>
              </a:rPr>
              <a:t>Khi dùng để giải thích, dấu hai chấm có thể phối hợp với dấu câu nào?</a:t>
            </a:r>
          </a:p>
        </p:txBody>
      </p:sp>
      <p:sp>
        <p:nvSpPr>
          <p:cNvPr id="5" name="Rectangle 2">
            <a:extLst>
              <a:ext uri="{FF2B5EF4-FFF2-40B4-BE49-F238E27FC236}">
                <a16:creationId xmlns:a16="http://schemas.microsoft.com/office/drawing/2014/main" id="{2EDBFEF0-34A1-4CD9-AE35-5DD7FD0E5A4A}"/>
              </a:ext>
            </a:extLst>
          </p:cNvPr>
          <p:cNvSpPr txBox="1">
            <a:spLocks noChangeArrowheads="1"/>
          </p:cNvSpPr>
          <p:nvPr/>
        </p:nvSpPr>
        <p:spPr bwMode="auto">
          <a:xfrm>
            <a:off x="115347" y="3794969"/>
            <a:ext cx="7225019"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Aft>
                <a:spcPct val="0"/>
              </a:spcAft>
              <a:buNone/>
            </a:pPr>
            <a:r>
              <a:rPr lang="en-US" altLang="en-US" sz="2400" b="1">
                <a:solidFill>
                  <a:srgbClr val="0033CC"/>
                </a:solidFill>
                <a:latin typeface="Times New Roman" panose="02020603050405020304" pitchFamily="18" charset="0"/>
              </a:rPr>
              <a:t>Khi dùng để giải thích, dấu hai chấm </a:t>
            </a:r>
            <a:r>
              <a:rPr lang="en-US" altLang="en-US" sz="2400" b="1">
                <a:solidFill>
                  <a:srgbClr val="FF0000"/>
                </a:solidFill>
                <a:latin typeface="Times New Roman" panose="02020603050405020304" pitchFamily="18" charset="0"/>
              </a:rPr>
              <a:t>không </a:t>
            </a:r>
            <a:r>
              <a:rPr lang="en-US" altLang="en-US" sz="2400" b="1">
                <a:solidFill>
                  <a:srgbClr val="0033CC"/>
                </a:solidFill>
                <a:latin typeface="Times New Roman" panose="02020603050405020304" pitchFamily="18" charset="0"/>
              </a:rPr>
              <a:t>phối hợp với dấu câu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bg/>
                                          </p:spTgt>
                                        </p:tgtEl>
                                        <p:attrNameLst>
                                          <p:attrName>style.visibility</p:attrName>
                                        </p:attrNameLst>
                                      </p:cBhvr>
                                      <p:to>
                                        <p:strVal val="visible"/>
                                      </p:to>
                                    </p:set>
                                    <p:animEffect transition="in" filter="fade">
                                      <p:cBhvr>
                                        <p:cTn id="7" dur="500"/>
                                        <p:tgtEl>
                                          <p:spTgt spid="2765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fade">
                                      <p:cBhvr>
                                        <p:cTn id="12" dur="500"/>
                                        <p:tgtEl>
                                          <p:spTgt spid="276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animBg="1"/>
      <p:bldP spid="3" grpId="0"/>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32553"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7069" y="192471"/>
            <a:ext cx="6480720" cy="1246495"/>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2</a:t>
            </a:r>
            <a:r>
              <a:rPr kumimoji="0" lang="en-US" sz="1800" b="1"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Viết</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một</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đoạn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văn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theo</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truyện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Nàng</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tiên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Ốc</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trong</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đó</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có</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ít</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nhất</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lần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dùng</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dấu</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chấm</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Một</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lần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dấu</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chấm</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dùng</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để</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giải</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thích</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Một</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lần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dấu</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hai</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chấm</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dùng</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để</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dẫn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lời</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nhân</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vật</a:t>
            </a:r>
            <a:r>
              <a:rPr kumimoji="0" lang="en-US" sz="1800" b="1" i="1"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p>
        </p:txBody>
      </p:sp>
      <p:sp>
        <p:nvSpPr>
          <p:cNvPr id="3" name="Rectangle 2"/>
          <p:cNvSpPr/>
          <p:nvPr/>
        </p:nvSpPr>
        <p:spPr>
          <a:xfrm>
            <a:off x="185048" y="1498264"/>
            <a:ext cx="7362455" cy="3139321"/>
          </a:xfrm>
          <a:prstGeom prst="rect">
            <a:avLst/>
          </a:prstGeom>
          <a:solidFill>
            <a:srgbClr val="FFCC66"/>
          </a:solid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Ví</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Bà lão nhẹ nhàng bước nhanh đến chum nước cầm chiếc vỏ ốc lên và đập vỡ.</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Nàng tiên </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Ố</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giật mình, định chạy nhanh đến chum nước nhưng đã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muộn</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chiếc</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vỏ ốc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xanh</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biêng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biếc</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đã vỡ. Bà lão ôm lấy nàng dịu dàng nói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hãy ở đây với mẹ!</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257175" marR="0" lvl="0" indent="-257175" algn="just" defTabSz="685800" rtl="0" eaLnBrk="1" fontAlgn="auto" latinLnBrk="0" hangingPunct="1">
              <a:lnSpc>
                <a:spcPct val="100000"/>
              </a:lnSpc>
              <a:spcBef>
                <a:spcPts val="0"/>
              </a:spcBef>
              <a:spcAft>
                <a:spcPts val="0"/>
              </a:spcAft>
              <a:buClrTx/>
              <a:buSzTx/>
              <a:buFont typeface="Wingdings"/>
              <a:buChar char="à"/>
              <a:tabLst/>
              <a:defRPr/>
            </a:pPr>
            <a:r>
              <a:rPr kumimoji="0" lang="vi-VN"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Dấu hai chấm đầu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giải thích cho bộ phận đứng trước </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vi-VN"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đã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muộn</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257175" marR="0" lvl="0" indent="-257175" algn="just" defTabSz="685800" rtl="0" eaLnBrk="1" fontAlgn="auto" latinLnBrk="0" hangingPunct="1">
              <a:lnSpc>
                <a:spcPct val="100000"/>
              </a:lnSpc>
              <a:spcBef>
                <a:spcPts val="0"/>
              </a:spcBef>
              <a:spcAft>
                <a:spcPts val="0"/>
              </a:spcAft>
              <a:buClrTx/>
              <a:buSzTx/>
              <a:buFont typeface="Wingdings"/>
              <a:buChar char="à"/>
              <a:tabLst/>
              <a:defRPr/>
            </a:pPr>
            <a:r>
              <a:rPr kumimoji="0" lang="vi-VN"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Dấu hai chấm sau (phối hợp với dấu gạch đầu dòng) báo hiệu bộ phận đứng sau là lời bà lão nói với nàng tiên </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Ố</a:t>
            </a:r>
            <a:r>
              <a:rPr kumimoji="0" lang="vi-VN"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t>
            </a:r>
          </a:p>
        </p:txBody>
      </p:sp>
      <p:sp>
        <p:nvSpPr>
          <p:cNvPr id="5" name="Oval 4"/>
          <p:cNvSpPr/>
          <p:nvPr/>
        </p:nvSpPr>
        <p:spPr>
          <a:xfrm>
            <a:off x="1918192" y="2401750"/>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2103240" y="2727924"/>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6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9702C15-25AE-430D-B384-BFA45AB3839A}"/>
              </a:ext>
            </a:extLst>
          </p:cNvPr>
          <p:cNvSpPr>
            <a:spLocks noGrp="1" noChangeArrowheads="1"/>
          </p:cNvSpPr>
          <p:nvPr>
            <p:ph type="body" idx="1"/>
          </p:nvPr>
        </p:nvSpPr>
        <p:spPr>
          <a:xfrm>
            <a:off x="1600200" y="514350"/>
            <a:ext cx="5829300" cy="1085850"/>
          </a:xfrm>
        </p:spPr>
        <p:txBody>
          <a:bodyPr/>
          <a:lstStyle/>
          <a:p>
            <a:pPr algn="just" eaLnBrk="1" hangingPunct="1">
              <a:lnSpc>
                <a:spcPct val="150000"/>
              </a:lnSpc>
              <a:buFontTx/>
              <a:buNone/>
            </a:pPr>
            <a:r>
              <a:rPr lang="en-US" altLang="en-US" b="1">
                <a:solidFill>
                  <a:srgbClr val="FF0000"/>
                </a:solidFill>
                <a:latin typeface="Times New Roman" panose="02020603050405020304" pitchFamily="18" charset="0"/>
              </a:rPr>
              <a:t>Dấu hai chấm có tác dụng gì?</a:t>
            </a:r>
          </a:p>
        </p:txBody>
      </p:sp>
      <p:sp>
        <p:nvSpPr>
          <p:cNvPr id="3" name="Rectangle 2">
            <a:extLst>
              <a:ext uri="{FF2B5EF4-FFF2-40B4-BE49-F238E27FC236}">
                <a16:creationId xmlns:a16="http://schemas.microsoft.com/office/drawing/2014/main" id="{EC7DD767-EBED-4A8E-95FE-B9AA537FCD8C}"/>
              </a:ext>
            </a:extLst>
          </p:cNvPr>
          <p:cNvSpPr txBox="1">
            <a:spLocks noChangeArrowheads="1"/>
          </p:cNvSpPr>
          <p:nvPr/>
        </p:nvSpPr>
        <p:spPr bwMode="auto">
          <a:xfrm>
            <a:off x="1600200" y="2400300"/>
            <a:ext cx="58293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Aft>
                <a:spcPct val="0"/>
              </a:spcAft>
              <a:buNone/>
            </a:pPr>
            <a:r>
              <a:rPr lang="en-US" altLang="en-US" sz="2400" b="1" i="1">
                <a:solidFill>
                  <a:srgbClr val="0033CC"/>
                </a:solidFill>
                <a:latin typeface="Times New Roman" panose="02020603050405020304" pitchFamily="18" charset="0"/>
              </a:rPr>
              <a:t>Dấu hai chấm </a:t>
            </a:r>
            <a:r>
              <a:rPr lang="en-US" altLang="en-US" sz="2400" b="1">
                <a:solidFill>
                  <a:srgbClr val="0033CC"/>
                </a:solidFill>
                <a:latin typeface="Times New Roman" panose="02020603050405020304" pitchFamily="18" charset="0"/>
              </a:rPr>
              <a:t>có tác dụng báo hiệu bộ phận câu đứng sau nó là lời nói của nhân vật hoặc là lời giải thích cho bộ phận đứng trước.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checkerboard(across)">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088075" y="327170"/>
            <a:ext cx="4488894" cy="644877"/>
          </a:xfrm>
          <a:prstGeom prst="rect">
            <a:avLst/>
          </a:prstGeom>
        </p:spPr>
        <p:txBody>
          <a:bodyPr wrap="none" lIns="68580" tIns="34290" rIns="68580" bIns="34290"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a:ln w="9525">
                  <a:solidFill>
                    <a:srgbClr val="FF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ÔN BÀI </a:t>
            </a:r>
            <a:r>
              <a:rPr kumimoji="0" lang="en-US" sz="2700" b="1" i="0" u="none" strike="noStrike" kern="10" cap="none" spc="0" normalizeH="0" baseline="0" noProof="0" dirty="0">
                <a:ln w="9525">
                  <a:solidFill>
                    <a:srgbClr val="FF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CŨ</a:t>
            </a:r>
          </a:p>
        </p:txBody>
      </p:sp>
      <p:sp>
        <p:nvSpPr>
          <p:cNvPr id="2" name="Rectangle 1"/>
          <p:cNvSpPr/>
          <p:nvPr/>
        </p:nvSpPr>
        <p:spPr>
          <a:xfrm>
            <a:off x="304102" y="1314269"/>
            <a:ext cx="7122226" cy="1015663"/>
          </a:xfrm>
          <a:prstGeom prst="rect">
            <a:avLst/>
          </a:prstGeom>
        </p:spPr>
        <p:txBody>
          <a:bodyPr wrap="square">
            <a:spAutoFit/>
          </a:bodyPr>
          <a:lstStyle/>
          <a:p>
            <a:pPr marL="0" marR="0" lvl="0" indent="0" algn="just" defTabSz="6858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Tìm</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ngữ</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thể</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hiện</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lòng</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hậu</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tình</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cảm</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yêu</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loại</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3" name="Right Arrow 2"/>
          <p:cNvSpPr/>
          <p:nvPr/>
        </p:nvSpPr>
        <p:spPr>
          <a:xfrm>
            <a:off x="3124299" y="2504097"/>
            <a:ext cx="5486385" cy="183658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Hãy</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thật</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nhanh</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gõ</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tìm</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khung</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CHAT</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TRÒ CHƠI “XÌ ĐIỆN”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Nối</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từng</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ô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bên</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trái</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ô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nêu</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đúng</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tác</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dụng</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dấu</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hai</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chấm</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bên</a:t>
            </a:r>
            <a:r>
              <a:rPr kumimoji="0" lang="en-US"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4EEA"/>
                </a:solidFill>
                <a:effectLst/>
                <a:uLnTx/>
                <a:uFillTx/>
                <a:latin typeface="Times New Roman" pitchFamily="18" charset="0"/>
                <a:ea typeface="+mn-ea"/>
                <a:cs typeface="Times New Roman" pitchFamily="18" charset="0"/>
              </a:rPr>
              <a:t>phải</a:t>
            </a:r>
            <a:endParaRPr kumimoji="0" lang="vi-VN" sz="2400" b="0" i="1" u="none" strike="noStrike" kern="1200" cap="none" spc="0" normalizeH="0" baseline="0" noProof="0" dirty="0">
              <a:ln>
                <a:noFill/>
              </a:ln>
              <a:solidFill>
                <a:srgbClr val="004EEA"/>
              </a:solidFill>
              <a:effectLst/>
              <a:uLnTx/>
              <a:uFillTx/>
              <a:latin typeface="Times New Roman" pitchFamily="18" charset="0"/>
              <a:ea typeface="+mn-ea"/>
              <a:cs typeface="Times New Roman" pitchFamily="18" charset="0"/>
            </a:endParaRPr>
          </a:p>
        </p:txBody>
      </p:sp>
      <p:graphicFrame>
        <p:nvGraphicFramePr>
          <p:cNvPr id="6" name="Table 5"/>
          <p:cNvGraphicFramePr>
            <a:graphicFrameLocks noGrp="1"/>
          </p:cNvGraphicFramePr>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240793">
                  <a:extLst>
                    <a:ext uri="{9D8B030D-6E8A-4147-A177-3AD203B41FA5}">
                      <a16:colId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Việt</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Bắc</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rằng</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“Ai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chưa</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hát</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bao</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giờ</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Ba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Bể</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hát</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Ai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chưa</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Ba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Bể</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Vườn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ông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dừa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mãng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măng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Mai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Đào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Ước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mơ</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cậu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vi-VN"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gạch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dòng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ngoặc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kép</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phận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trước</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74361" y="920351"/>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Dặn</a:t>
            </a:r>
            <a:r>
              <a:rPr lang="en-US" sz="2700" kern="10" dirty="0">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 </a:t>
            </a:r>
            <a:r>
              <a:rPr lang="en-US" sz="2700" kern="10" dirty="0" err="1">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dò</a:t>
            </a:r>
            <a:endParaRPr lang="en-US" sz="2700" kern="10" dirty="0">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endParaRPr>
          </a:p>
        </p:txBody>
      </p:sp>
      <p:sp>
        <p:nvSpPr>
          <p:cNvPr id="6" name="TextBox 5"/>
          <p:cNvSpPr txBox="1"/>
          <p:nvPr/>
        </p:nvSpPr>
        <p:spPr>
          <a:xfrm>
            <a:off x="1462151" y="1549001"/>
            <a:ext cx="6087942" cy="1664879"/>
          </a:xfrm>
          <a:prstGeom prst="rect">
            <a:avLst/>
          </a:prstGeom>
          <a:noFill/>
        </p:spPr>
        <p:txBody>
          <a:bodyPr wrap="square" lIns="68580" tIns="34290" rIns="68580" bIns="34290"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nhớ</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a:t>
            </a:r>
          </a:p>
          <a:p>
            <a:pPr>
              <a:lnSpc>
                <a:spcPct val="150000"/>
              </a:lnSpc>
            </a:pPr>
            <a:r>
              <a:rPr lang="en-US" sz="2400" b="1">
                <a:latin typeface="Times New Roman" panose="02020603050405020304" pitchFamily="18" charset="0"/>
                <a:cs typeface="Times New Roman" panose="02020603050405020304" pitchFamily="18" charset="0"/>
              </a:rPr>
              <a:t>- Chuẩn </a:t>
            </a:r>
            <a:r>
              <a:rPr lang="en-US" sz="2400" b="1" err="1">
                <a:latin typeface="Times New Roman" panose="02020603050405020304" pitchFamily="18" charset="0"/>
                <a:cs typeface="Times New Roman" panose="02020603050405020304" pitchFamily="18" charset="0"/>
              </a:rPr>
              <a:t>bị</a:t>
            </a:r>
            <a:r>
              <a:rPr lang="en-US" sz="2400" b="1">
                <a:latin typeface="Times New Roman" panose="02020603050405020304" pitchFamily="18" charset="0"/>
                <a:cs typeface="Times New Roman" panose="02020603050405020304" pitchFamily="18" charset="0"/>
              </a:rPr>
              <a:t> bài: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từ</a:t>
            </a:r>
            <a:r>
              <a:rPr lang="en-US" sz="2400" b="1">
                <a:latin typeface="Times New Roman" panose="02020603050405020304" pitchFamily="18" charset="0"/>
                <a:cs typeface="Times New Roman" panose="02020603050405020304" pitchFamily="18" charset="0"/>
              </a:rPr>
              <a:t> phức và</a:t>
            </a:r>
          </a:p>
          <a:p>
            <a:pPr>
              <a:lnSpc>
                <a:spcPct val="150000"/>
              </a:lnSpc>
            </a:pPr>
            <a:r>
              <a:rPr lang="en-US" altLang="en-US" sz="2400" b="1">
                <a:solidFill>
                  <a:srgbClr val="0033CC"/>
                </a:solidFill>
                <a:latin typeface="Times New Roman" panose="02020603050405020304" pitchFamily="18" charset="0"/>
              </a:rPr>
              <a:t>mang từ điển cho tiết LTVC sau.</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Các từ ngữ thể hiện lòng nhân hậu, tình cảm yêu thương đồng loại: </a:t>
            </a: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a:spLocks noChangeArrowheads="1"/>
          </p:cNvSpPr>
          <p:nvPr/>
        </p:nvSpPr>
        <p:spPr bwMode="auto">
          <a:xfrm>
            <a:off x="546265" y="1930601"/>
            <a:ext cx="8087096"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ái</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vị</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thân</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ái</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mến</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quý</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xót</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đau</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xót</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xót</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xa</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lượng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bao</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cảm</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cảm</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EA081C5B-CD52-438C-8831-FE140B598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9669" y="-171450"/>
            <a:ext cx="6743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8D5001A5-0704-4DF3-9B61-9B2F44DF093C}"/>
              </a:ext>
            </a:extLst>
          </p:cNvPr>
          <p:cNvSpPr>
            <a:spLocks noChangeArrowheads="1"/>
          </p:cNvSpPr>
          <p:nvPr/>
        </p:nvSpPr>
        <p:spPr bwMode="auto">
          <a:xfrm>
            <a:off x="1354932" y="1257300"/>
            <a:ext cx="66460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en-US" sz="2400" b="1">
                <a:solidFill>
                  <a:srgbClr val="FF3300"/>
                </a:solidFill>
                <a:latin typeface="Times New Roman" panose="02020603050405020304" pitchFamily="18" charset="0"/>
                <a:cs typeface="Times New Roman" panose="02020603050405020304" pitchFamily="18" charset="0"/>
              </a:rPr>
              <a:t>Thứ năm ngày 14 tháng 9 năm 2021</a:t>
            </a:r>
          </a:p>
          <a:p>
            <a:pPr algn="ctr" eaLnBrk="0" fontAlgn="base" hangingPunct="0">
              <a:spcBef>
                <a:spcPct val="0"/>
              </a:spcBef>
              <a:spcAft>
                <a:spcPct val="0"/>
              </a:spcAft>
              <a:buNone/>
            </a:pPr>
            <a:r>
              <a:rPr lang="en-US" altLang="en-US" sz="2400" b="1">
                <a:solidFill>
                  <a:srgbClr val="FF3300"/>
                </a:solidFill>
                <a:latin typeface="Times New Roman" panose="02020603050405020304" pitchFamily="18" charset="0"/>
                <a:cs typeface="Times New Roman" panose="02020603050405020304" pitchFamily="18" charset="0"/>
              </a:rPr>
              <a:t>Luyện từ và câu</a:t>
            </a:r>
          </a:p>
          <a:p>
            <a:pPr algn="ctr" eaLnBrk="0" fontAlgn="base" hangingPunct="0">
              <a:spcBef>
                <a:spcPct val="0"/>
              </a:spcBef>
              <a:spcAft>
                <a:spcPct val="0"/>
              </a:spcAft>
              <a:buNone/>
            </a:pPr>
            <a:r>
              <a:rPr lang="en-US" altLang="en-US" sz="2400" b="1">
                <a:solidFill>
                  <a:srgbClr val="FF3300"/>
                </a:solidFill>
                <a:latin typeface="Times New Roman" panose="02020603050405020304" pitchFamily="18" charset="0"/>
                <a:cs typeface="Times New Roman" panose="02020603050405020304" pitchFamily="18" charset="0"/>
              </a:rPr>
              <a:t>Dấu hai chấm</a:t>
            </a:r>
          </a:p>
          <a:p>
            <a:pPr eaLnBrk="0" fontAlgn="base" hangingPunct="0">
              <a:spcBef>
                <a:spcPct val="0"/>
              </a:spcBef>
              <a:spcAft>
                <a:spcPct val="0"/>
              </a:spcAft>
              <a:buNone/>
            </a:pPr>
            <a:r>
              <a:rPr lang="en-US" altLang="en-US" sz="2400" b="1">
                <a:solidFill>
                  <a:srgbClr val="FF3300"/>
                </a:solidFill>
                <a:latin typeface="Times New Roman" panose="02020603050405020304" pitchFamily="18" charset="0"/>
                <a:cs typeface="Times New Roman" panose="02020603050405020304" pitchFamily="18" charset="0"/>
              </a:rPr>
              <a:t>              I. Nhận xét</a:t>
            </a:r>
          </a:p>
          <a:p>
            <a:pPr eaLnBrk="0" fontAlgn="base" hangingPunct="0">
              <a:spcBef>
                <a:spcPct val="0"/>
              </a:spcBef>
              <a:spcAft>
                <a:spcPct val="0"/>
              </a:spcAft>
              <a:buNone/>
            </a:pPr>
            <a:r>
              <a:rPr lang="en-US" altLang="en-US" sz="2400" b="1">
                <a:solidFill>
                  <a:srgbClr val="FF33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Hình nền powerpoint đẹp phù hợp nhiều loại slide » Tài liệu miễ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8741328" cy="5173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792" y="786729"/>
            <a:ext cx="6429644" cy="1246495"/>
          </a:xfrm>
          <a:prstGeom prst="rect">
            <a:avLst/>
          </a:prstGeom>
        </p:spPr>
        <p:txBody>
          <a:bodyPr wrap="square">
            <a:spAutoFit/>
          </a:bodyPr>
          <a:lstStyle/>
          <a:p>
            <a:pPr algn="just"/>
            <a:r>
              <a:rPr lang="vi-VN" sz="1500" b="1" dirty="0">
                <a:solidFill>
                  <a:prstClr val="black"/>
                </a:solidFill>
                <a:latin typeface="Times New Roman" panose="02020603050405020304" pitchFamily="18" charset="0"/>
                <a:cs typeface="Times New Roman" pitchFamily="18" charset="0"/>
              </a:rPr>
              <a:t>a</a:t>
            </a:r>
            <a:r>
              <a:rPr lang="en-US" sz="1500" b="1" dirty="0">
                <a:solidFill>
                  <a:prstClr val="black"/>
                </a:solidFill>
                <a:latin typeface="Calibri"/>
                <a:cs typeface="Times New Roman" pitchFamily="18" charset="0"/>
              </a:rPr>
              <a:t>. </a:t>
            </a:r>
            <a:r>
              <a:rPr lang="vi-VN" sz="1500" dirty="0">
                <a:solidFill>
                  <a:prstClr val="black"/>
                </a:solidFill>
                <a:latin typeface="Times New Roman" panose="02020603050405020304" pitchFamily="18" charset="0"/>
              </a:rPr>
              <a:t>Chủ tịch Hồ Chí Minh nói: </a:t>
            </a:r>
            <a:r>
              <a:rPr lang="en-US" sz="1500" dirty="0">
                <a:solidFill>
                  <a:prstClr val="black"/>
                </a:solidFill>
                <a:latin typeface="Calibri"/>
              </a:rPr>
              <a:t>“</a:t>
            </a:r>
            <a:r>
              <a:rPr lang="vi-VN" sz="1500" dirty="0">
                <a:solidFill>
                  <a:prstClr val="black"/>
                </a:solidFill>
                <a:latin typeface="Times New Roman" panose="02020603050405020304" pitchFamily="18" charset="0"/>
              </a:rPr>
              <a:t>Tôi chỉ có một sự ham muốn, ham muốn tột bậc, là làm sao cho nước ta hoàn toàn độc lập, dân ta được hoàn toàn tự do, đồng bào ai cũng có cơm ăn, áo mặc, ai cũng được học hành.</a:t>
            </a:r>
            <a:r>
              <a:rPr lang="en-US" sz="1500" dirty="0">
                <a:solidFill>
                  <a:prstClr val="black"/>
                </a:solidFill>
                <a:latin typeface="Calibri"/>
              </a:rPr>
              <a:t>”</a:t>
            </a:r>
            <a:r>
              <a:rPr lang="vi-VN" sz="1500" dirty="0">
                <a:solidFill>
                  <a:prstClr val="black"/>
                </a:solidFill>
                <a:latin typeface="Times New Roman" panose="02020603050405020304" pitchFamily="18" charset="0"/>
              </a:rPr>
              <a:t> Nguyện vọng đó chi phối mọi ý nghĩ và hành động trong suốt cuộc đời của Người.</a:t>
            </a:r>
          </a:p>
          <a:p>
            <a:pPr algn="r"/>
            <a:r>
              <a:rPr lang="en-US" sz="1500" i="1" dirty="0">
                <a:solidFill>
                  <a:prstClr val="black"/>
                </a:solidFill>
                <a:latin typeface="Times New Roman" pitchFamily="18" charset="0"/>
                <a:cs typeface="Times New Roman" pitchFamily="18" charset="0"/>
              </a:rPr>
              <a:t>Theo </a:t>
            </a:r>
            <a:r>
              <a:rPr lang="vi-VN" sz="1500" b="1" dirty="0">
                <a:solidFill>
                  <a:prstClr val="black"/>
                </a:solidFill>
                <a:latin typeface="Times New Roman" panose="02020603050405020304" pitchFamily="18" charset="0"/>
              </a:rPr>
              <a:t>Trường Chinh</a:t>
            </a:r>
          </a:p>
        </p:txBody>
      </p:sp>
      <p:sp>
        <p:nvSpPr>
          <p:cNvPr id="8" name="Rectangle 7"/>
          <p:cNvSpPr/>
          <p:nvPr/>
        </p:nvSpPr>
        <p:spPr>
          <a:xfrm>
            <a:off x="148792" y="2033224"/>
            <a:ext cx="6382004" cy="784830"/>
          </a:xfrm>
          <a:prstGeom prst="rect">
            <a:avLst/>
          </a:prstGeom>
        </p:spPr>
        <p:txBody>
          <a:bodyPr wrap="square">
            <a:spAutoFit/>
          </a:bodyPr>
          <a:lstStyle/>
          <a:p>
            <a:r>
              <a:rPr lang="vi-VN" sz="1500" b="1" dirty="0">
                <a:solidFill>
                  <a:prstClr val="black"/>
                </a:solidFill>
                <a:latin typeface="Times New Roman" panose="02020603050405020304" pitchFamily="18" charset="0"/>
                <a:cs typeface="Times New Roman" pitchFamily="18" charset="0"/>
              </a:rPr>
              <a:t>b</a:t>
            </a:r>
            <a:r>
              <a:rPr lang="en-US" sz="1500" b="1" dirty="0">
                <a:solidFill>
                  <a:prstClr val="black"/>
                </a:solidFill>
                <a:latin typeface="Calibri"/>
                <a:cs typeface="Times New Roman" pitchFamily="18" charset="0"/>
              </a:rPr>
              <a:t>.</a:t>
            </a:r>
            <a:r>
              <a:rPr lang="vi-VN" sz="1500" b="1" dirty="0">
                <a:solidFill>
                  <a:prstClr val="black"/>
                </a:solidFill>
                <a:latin typeface="Times New Roman" panose="02020603050405020304" pitchFamily="18" charset="0"/>
                <a:cs typeface="Times New Roman" pitchFamily="18" charset="0"/>
              </a:rPr>
              <a:t> </a:t>
            </a:r>
            <a:r>
              <a:rPr lang="vi-VN" sz="1500" dirty="0">
                <a:solidFill>
                  <a:prstClr val="black"/>
                </a:solidFill>
                <a:latin typeface="Times New Roman" panose="02020603050405020304" pitchFamily="18" charset="0"/>
              </a:rPr>
              <a:t>Tôi xòe cả hai càng ra, bảo Nhà Trò:</a:t>
            </a:r>
          </a:p>
          <a:p>
            <a:r>
              <a:rPr lang="en-US" sz="1500" dirty="0">
                <a:solidFill>
                  <a:prstClr val="black"/>
                </a:solidFill>
                <a:latin typeface="Calibri"/>
              </a:rPr>
              <a:t>     </a:t>
            </a:r>
            <a:r>
              <a:rPr lang="vi-VN" sz="1500" dirty="0">
                <a:solidFill>
                  <a:prstClr val="black"/>
                </a:solidFill>
                <a:latin typeface="Times New Roman" panose="02020603050405020304" pitchFamily="18" charset="0"/>
              </a:rPr>
              <a:t>- Em đừng sợ. Hãy trở về cùng với tôi đây</a:t>
            </a:r>
            <a:r>
              <a:rPr lang="en-US" sz="1500" dirty="0">
                <a:solidFill>
                  <a:prstClr val="black"/>
                </a:solidFill>
                <a:latin typeface="Calibri"/>
              </a:rPr>
              <a:t>.</a:t>
            </a:r>
          </a:p>
          <a:p>
            <a:r>
              <a:rPr lang="en-US" sz="1500" b="1" dirty="0">
                <a:solidFill>
                  <a:prstClr val="black"/>
                </a:solidFill>
                <a:latin typeface="Calibri"/>
              </a:rPr>
              <a:t>                                                                                      </a:t>
            </a:r>
            <a:r>
              <a:rPr lang="vi-VN" sz="1500" b="1" dirty="0">
                <a:solidFill>
                  <a:prstClr val="black"/>
                </a:solidFill>
                <a:latin typeface="Times New Roman" panose="02020603050405020304" pitchFamily="18" charset="0"/>
              </a:rPr>
              <a:t>Tô Hoà</a:t>
            </a:r>
            <a:r>
              <a:rPr lang="en-US" sz="1500" b="1" dirty="0">
                <a:solidFill>
                  <a:prstClr val="black"/>
                </a:solidFill>
                <a:latin typeface="Calibri"/>
              </a:rPr>
              <a:t>i</a:t>
            </a:r>
            <a:endParaRPr lang="vi-VN" sz="1500" dirty="0">
              <a:solidFill>
                <a:prstClr val="black"/>
              </a:solidFill>
              <a:latin typeface="Times New Roman" panose="02020603050405020304" pitchFamily="18" charset="0"/>
            </a:endParaRPr>
          </a:p>
        </p:txBody>
      </p:sp>
      <p:sp>
        <p:nvSpPr>
          <p:cNvPr id="7" name="Rectangle 6"/>
          <p:cNvSpPr/>
          <p:nvPr/>
        </p:nvSpPr>
        <p:spPr>
          <a:xfrm>
            <a:off x="148792" y="422807"/>
            <a:ext cx="7564851" cy="400110"/>
          </a:xfrm>
          <a:prstGeom prst="rect">
            <a:avLst/>
          </a:prstGeom>
        </p:spPr>
        <p:txBody>
          <a:bodyPr wrap="square">
            <a:spAutoFit/>
          </a:bodyPr>
          <a:lstStyle/>
          <a:p>
            <a:pPr algn="just"/>
            <a:r>
              <a:rPr lang="en-US" sz="2000" b="1" i="1" dirty="0" err="1">
                <a:solidFill>
                  <a:srgbClr val="C00000"/>
                </a:solidFill>
                <a:latin typeface="Times New Roman" pitchFamily="18" charset="0"/>
                <a:cs typeface="Times New Roman" pitchFamily="18" charset="0"/>
              </a:rPr>
              <a:t>Trong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các</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câu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văn</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câu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thơ</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sau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đây</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dấu</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hai</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chấm</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có</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tác</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dụng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gì</a:t>
            </a:r>
            <a:r>
              <a:rPr lang="en-US" sz="2000" b="1" i="1" dirty="0">
                <a:solidFill>
                  <a:srgbClr val="C00000"/>
                </a:solidFill>
                <a:latin typeface="Times New Roman" pitchFamily="18" charset="0"/>
                <a:cs typeface="Times New Roman" pitchFamily="18" charset="0"/>
              </a:rPr>
              <a:t>?</a:t>
            </a:r>
          </a:p>
        </p:txBody>
      </p:sp>
      <p:sp>
        <p:nvSpPr>
          <p:cNvPr id="13" name="Rectangle 12"/>
          <p:cNvSpPr/>
          <p:nvPr/>
        </p:nvSpPr>
        <p:spPr>
          <a:xfrm>
            <a:off x="148792" y="2725883"/>
            <a:ext cx="6620479" cy="2169825"/>
          </a:xfrm>
          <a:prstGeom prst="rect">
            <a:avLst/>
          </a:prstGeom>
        </p:spPr>
        <p:txBody>
          <a:bodyPr wrap="square">
            <a:spAutoFit/>
          </a:bodyPr>
          <a:lstStyle/>
          <a:p>
            <a:pPr>
              <a:tabLst>
                <a:tab pos="210741" algn="l"/>
              </a:tabLst>
            </a:pPr>
            <a:r>
              <a:rPr lang="en-US" sz="1500" b="1" dirty="0">
                <a:solidFill>
                  <a:prstClr val="black"/>
                </a:solidFill>
                <a:latin typeface="Times New Roman" pitchFamily="18" charset="0"/>
                <a:cs typeface="Times New Roman" pitchFamily="18" charset="0"/>
              </a:rPr>
              <a:t>c.   </a:t>
            </a:r>
            <a:r>
              <a:rPr lang="vi-VN" sz="1500" dirty="0">
                <a:solidFill>
                  <a:prstClr val="black"/>
                </a:solidFill>
                <a:latin typeface="Times New Roman" pitchFamily="18" charset="0"/>
                <a:cs typeface="Times New Roman" pitchFamily="18" charset="0"/>
              </a:rPr>
              <a:t>Bà thương không muốn bán</a:t>
            </a:r>
          </a:p>
          <a:p>
            <a:pPr indent="254794">
              <a:tabLst>
                <a:tab pos="210741" algn="l"/>
              </a:tabLst>
            </a:pPr>
            <a:r>
              <a:rPr lang="vi-VN" sz="1500" dirty="0">
                <a:solidFill>
                  <a:prstClr val="black"/>
                </a:solidFill>
                <a:latin typeface="Times New Roman" pitchFamily="18" charset="0"/>
                <a:cs typeface="Times New Roman" pitchFamily="18" charset="0"/>
              </a:rPr>
              <a:t>Bèn thả vào trong chum.</a:t>
            </a:r>
          </a:p>
          <a:p>
            <a:pPr indent="254794">
              <a:tabLst>
                <a:tab pos="210741" algn="l"/>
              </a:tabLst>
            </a:pPr>
            <a:r>
              <a:rPr lang="vi-VN" sz="1500" dirty="0">
                <a:solidFill>
                  <a:prstClr val="black"/>
                </a:solidFill>
                <a:latin typeface="Times New Roman" pitchFamily="18" charset="0"/>
                <a:cs typeface="Times New Roman" pitchFamily="18" charset="0"/>
              </a:rPr>
              <a:t>Rồi bà lại đi làm</a:t>
            </a:r>
          </a:p>
          <a:p>
            <a:pPr indent="254794">
              <a:tabLst>
                <a:tab pos="210741" algn="l"/>
              </a:tabLst>
            </a:pPr>
            <a:r>
              <a:rPr lang="vi-VN" sz="1500" dirty="0">
                <a:solidFill>
                  <a:prstClr val="black"/>
                </a:solidFill>
                <a:latin typeface="Times New Roman" pitchFamily="18" charset="0"/>
                <a:cs typeface="Times New Roman" pitchFamily="18" charset="0"/>
              </a:rPr>
              <a:t>Đến khi về thấy lạ:</a:t>
            </a:r>
          </a:p>
          <a:p>
            <a:pPr indent="254794">
              <a:tabLst>
                <a:tab pos="210741" algn="l"/>
              </a:tabLst>
            </a:pPr>
            <a:r>
              <a:rPr lang="vi-VN" sz="1500" dirty="0">
                <a:solidFill>
                  <a:prstClr val="black"/>
                </a:solidFill>
                <a:latin typeface="Times New Roman" pitchFamily="18" charset="0"/>
                <a:cs typeface="Times New Roman" pitchFamily="18" charset="0"/>
              </a:rPr>
              <a:t>Sân nhà sao sạch quá</a:t>
            </a:r>
            <a:endParaRPr lang="en-US" sz="1500" dirty="0">
              <a:solidFill>
                <a:prstClr val="black"/>
              </a:solidFill>
              <a:latin typeface="Times New Roman" pitchFamily="18" charset="0"/>
              <a:cs typeface="Times New Roman" pitchFamily="18" charset="0"/>
            </a:endParaRPr>
          </a:p>
          <a:p>
            <a:pPr indent="254794">
              <a:tabLst>
                <a:tab pos="210741" algn="l"/>
              </a:tabLst>
            </a:pPr>
            <a:r>
              <a:rPr lang="vi-VN" sz="1500" dirty="0">
                <a:solidFill>
                  <a:prstClr val="black"/>
                </a:solidFill>
                <a:latin typeface="Times New Roman" pitchFamily="18" charset="0"/>
                <a:cs typeface="Times New Roman" pitchFamily="18" charset="0"/>
              </a:rPr>
              <a:t>Đàn lợn đã được ăn</a:t>
            </a:r>
          </a:p>
          <a:p>
            <a:pPr indent="254794">
              <a:tabLst>
                <a:tab pos="210741" algn="l"/>
              </a:tabLst>
            </a:pPr>
            <a:r>
              <a:rPr lang="vi-VN" sz="1500" dirty="0">
                <a:solidFill>
                  <a:prstClr val="black"/>
                </a:solidFill>
                <a:latin typeface="Times New Roman" pitchFamily="18" charset="0"/>
                <a:cs typeface="Times New Roman" pitchFamily="18" charset="0"/>
              </a:rPr>
              <a:t>Cơm nước nấu tinh tươm</a:t>
            </a:r>
          </a:p>
          <a:p>
            <a:pPr indent="254794">
              <a:tabLst>
                <a:tab pos="210741" algn="l"/>
              </a:tabLst>
            </a:pPr>
            <a:r>
              <a:rPr lang="vi-VN" sz="1500" dirty="0">
                <a:solidFill>
                  <a:prstClr val="black"/>
                </a:solidFill>
                <a:latin typeface="Times New Roman" pitchFamily="18" charset="0"/>
                <a:cs typeface="Times New Roman" pitchFamily="18" charset="0"/>
              </a:rPr>
              <a:t>Vườn rau tươi sạch cỏ.</a:t>
            </a:r>
          </a:p>
          <a:p>
            <a:pPr>
              <a:tabLst>
                <a:tab pos="210741" algn="l"/>
              </a:tabLst>
            </a:pPr>
            <a:r>
              <a:rPr lang="vi-VN" sz="1500" b="1" dirty="0">
                <a:solidFill>
                  <a:prstClr val="black"/>
                </a:solidFill>
                <a:latin typeface="Times New Roman" pitchFamily="18" charset="0"/>
                <a:cs typeface="Times New Roman" pitchFamily="18" charset="0"/>
              </a:rPr>
              <a:t>                                Phan Thị Thanh Nhàn</a:t>
            </a:r>
            <a:endParaRPr lang="vi-VN" sz="1500" dirty="0">
              <a:solidFill>
                <a:prstClr val="black"/>
              </a:solidFill>
              <a:latin typeface="Times New Roman" pitchFamily="18" charset="0"/>
              <a:cs typeface="Times New Roman" pitchFamily="18" charset="0"/>
            </a:endParaRPr>
          </a:p>
        </p:txBody>
      </p:sp>
      <p:sp>
        <p:nvSpPr>
          <p:cNvPr id="16" name="Rectangle 15"/>
          <p:cNvSpPr/>
          <p:nvPr/>
        </p:nvSpPr>
        <p:spPr>
          <a:xfrm>
            <a:off x="0" y="-1756"/>
            <a:ext cx="6402932" cy="415498"/>
          </a:xfrm>
          <a:prstGeom prst="rect">
            <a:avLst/>
          </a:prstGeom>
        </p:spPr>
        <p:txBody>
          <a:bodyPr wrap="square">
            <a:spAutoFit/>
          </a:bodyPr>
          <a:lstStyle/>
          <a:p>
            <a:pPr algn="just"/>
            <a:r>
              <a:rPr lang="en-US" sz="2100" b="1" dirty="0">
                <a:solidFill>
                  <a:srgbClr val="002060"/>
                </a:solidFill>
                <a:latin typeface="Times New Roman" pitchFamily="18" charset="0"/>
                <a:cs typeface="Times New Roman" pitchFamily="18" charset="0"/>
              </a:rPr>
              <a:t>I. NHẬN XÉT</a:t>
            </a:r>
          </a:p>
        </p:txBody>
      </p: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6911438" y="0"/>
            <a:ext cx="2232562"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27201"/>
          </a:xfrm>
          <a:prstGeom prst="rect">
            <a:avLst/>
          </a:prstGeom>
        </p:spPr>
        <p:txBody>
          <a:bodyPr wrap="square" lIns="68580" tIns="34290" rIns="68580" bIns="34290">
            <a:spAutoFit/>
          </a:bodyPr>
          <a:lstStyle/>
          <a:p>
            <a:pPr algn="just">
              <a:lnSpc>
                <a:spcPct val="150000"/>
              </a:lnSpc>
            </a:pPr>
            <a:r>
              <a:rPr lang="vi-VN" sz="24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vi-VN" sz="28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Times New Roman" panose="02020603050405020304" pitchFamily="18" charset="0"/>
                <a:cs typeface="Times New Roman" panose="02020603050405020304" pitchFamily="18" charset="0"/>
              </a:rPr>
              <a:t>(Theo Trường Chinh)</a:t>
            </a:r>
            <a:endParaRPr lang="en-US" sz="2400" i="1" dirty="0">
              <a:solidFill>
                <a:srgbClr val="00B050"/>
              </a:solidFill>
              <a:latin typeface="Times New Roman" panose="02020603050405020304" pitchFamily="18" charset="0"/>
              <a:cs typeface="Times New Roman" panose="02020603050405020304" pitchFamily="18" charset="0"/>
            </a:endParaRPr>
          </a:p>
        </p:txBody>
      </p:sp>
      <p:sp>
        <p:nvSpPr>
          <p:cNvPr id="3" name="Oval 2"/>
          <p:cNvSpPr/>
          <p:nvPr/>
        </p:nvSpPr>
        <p:spPr>
          <a:xfrm>
            <a:off x="5045160"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a:latin typeface="Arial" panose="020B0604020202020204" pitchFamily="34" charset="0"/>
                <a:cs typeface="Arial" panose="020B0604020202020204" pitchFamily="34" charset="0"/>
              </a:rPr>
              <a:t>     </a:t>
            </a:r>
            <a:r>
              <a:rPr lang="en-US" sz="1900" b="1">
                <a:latin typeface="Times New Roman" panose="02020603050405020304" pitchFamily="18" charset="0"/>
                <a:cs typeface="Times New Roman" panose="02020603050405020304" pitchFamily="18" charset="0"/>
              </a:rPr>
              <a:t>a)</a:t>
            </a:r>
            <a:r>
              <a:rPr lang="vi-VN" sz="1900" b="1">
                <a:latin typeface="Times New Roman" panose="02020603050405020304" pitchFamily="18" charset="0"/>
                <a:cs typeface="Times New Roman" panose="02020603050405020304" pitchFamily="18" charset="0"/>
              </a:rPr>
              <a:t>   </a:t>
            </a:r>
            <a:r>
              <a:rPr lang="vi-VN" sz="1900" b="1" dirty="0">
                <a:latin typeface="Times New Roman" panose="02020603050405020304" pitchFamily="18" charset="0"/>
                <a:cs typeface="Times New Roman" panose="02020603050405020304" pitchFamily="18" charset="0"/>
              </a:rPr>
              <a:t>Chủ tịch Hồ Chí Minh nói : </a:t>
            </a:r>
            <a:r>
              <a:rPr lang="vi-VN" sz="1900" b="1" u="sng" dirty="0">
                <a:solidFill>
                  <a:srgbClr val="FF0000"/>
                </a:solidFill>
                <a:latin typeface="Times New Roman" panose="02020603050405020304" pitchFamily="18" charset="0"/>
                <a:cs typeface="Times New Roman" panose="02020603050405020304" pitchFamily="18" charset="0"/>
              </a:rPr>
              <a:t>“Tôi chỉ có một sự ham muốn, ham muốn tột bậc, là làm sao cho nước ta hoàn toàn độc lập, dân ta được hoàn toàn tự do, đồng bào ai cũng có cơm ăn, áo mặc, ai cũng được học hành”.</a:t>
            </a:r>
            <a:r>
              <a:rPr lang="vi-VN" sz="1900" b="1" dirty="0">
                <a:latin typeface="Times New Roman" panose="02020603050405020304" pitchFamily="18" charset="0"/>
                <a:cs typeface="Times New Roman" panose="02020603050405020304" pitchFamily="18" charset="0"/>
              </a:rPr>
              <a:t> Nguyện vọng đó chi phối mọi ý nghĩ và hành động trong suốt cuộc đời của Người.</a:t>
            </a:r>
          </a:p>
          <a:p>
            <a:pPr algn="r"/>
            <a:r>
              <a:rPr lang="vi-VN" sz="1900" b="1" i="1" dirty="0">
                <a:solidFill>
                  <a:srgbClr val="00B050"/>
                </a:solidFill>
                <a:latin typeface="Times New Roman" panose="02020603050405020304" pitchFamily="18" charset="0"/>
                <a:cs typeface="Times New Roman" panose="02020603050405020304" pitchFamily="18" charset="0"/>
              </a:rPr>
              <a:t>(Theo Trường Chinh)</a:t>
            </a:r>
            <a:endParaRPr lang="en-US" sz="1900" b="1" i="1"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Times New Roman" panose="02020603050405020304" pitchFamily="18" charset="0"/>
                <a:cs typeface="Times New Roman" panose="02020603050405020304" pitchFamily="18" charset="0"/>
              </a:rPr>
              <a:t>Phần đằng sau dấu hai chấm có ý nghĩa gì ?</a:t>
            </a:r>
          </a:p>
          <a:p>
            <a:pPr algn="just">
              <a:lnSpc>
                <a:spcPct val="150000"/>
              </a:lnSpc>
            </a:pPr>
            <a:r>
              <a:rPr lang="vi-VN" sz="2400" b="1" dirty="0">
                <a:solidFill>
                  <a:srgbClr val="7030A0"/>
                </a:solidFill>
                <a:latin typeface="Times New Roman" panose="02020603050405020304" pitchFamily="18" charset="0"/>
                <a:cs typeface="Times New Roman" panose="02020603050405020304" pitchFamily="18" charset="0"/>
              </a:rPr>
              <a:t>A. Không có ý nghĩa gì.</a:t>
            </a:r>
          </a:p>
          <a:p>
            <a:pPr algn="just">
              <a:lnSpc>
                <a:spcPct val="150000"/>
              </a:lnSpc>
            </a:pPr>
            <a:r>
              <a:rPr lang="vi-VN" sz="2400" b="1" dirty="0">
                <a:solidFill>
                  <a:srgbClr val="7030A0"/>
                </a:solidFill>
                <a:latin typeface="Times New Roman" panose="02020603050405020304" pitchFamily="18" charset="0"/>
                <a:cs typeface="Times New Roman" panose="02020603050405020304" pitchFamily="18" charset="0"/>
              </a:rPr>
              <a:t>B. Lời nói của chủ tịch Hồ Chí Minh.</a:t>
            </a:r>
          </a:p>
          <a:p>
            <a:pPr algn="just">
              <a:lnSpc>
                <a:spcPct val="150000"/>
              </a:lnSpc>
            </a:pPr>
            <a:r>
              <a:rPr lang="vi-VN" sz="2400" b="1" dirty="0">
                <a:solidFill>
                  <a:srgbClr val="7030A0"/>
                </a:solidFill>
                <a:latin typeface="Times New Roman" panose="02020603050405020304" pitchFamily="18" charset="0"/>
                <a:cs typeface="Times New Roman" panose="02020603050405020304" pitchFamily="18" charset="0"/>
              </a:rPr>
              <a:t>C. Liệt kê những nguyện vọng của chủ tịch Hồ Chí Minh.</a:t>
            </a:r>
          </a:p>
          <a:p>
            <a:pPr algn="just">
              <a:lnSpc>
                <a:spcPct val="150000"/>
              </a:lnSpc>
            </a:pPr>
            <a:r>
              <a:rPr lang="vi-VN" sz="2400" b="1" dirty="0">
                <a:solidFill>
                  <a:srgbClr val="7030A0"/>
                </a:solidFill>
                <a:latin typeface="Times New Roman" panose="02020603050405020304" pitchFamily="18" charset="0"/>
                <a:cs typeface="Times New Roman" panose="02020603050405020304" pitchFamily="18"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a:t>
            </a:r>
            <a:r>
              <a:rPr lang="vi-VN" sz="2600" b="1" dirty="0">
                <a:latin typeface="+mj-lt"/>
                <a:cs typeface="Arial" panose="020B0604020202020204" pitchFamily="34" charset="0"/>
              </a:rPr>
              <a:t>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mj-lt"/>
                <a:cs typeface="Arial" panose="020B0604020202020204" pitchFamily="34" charset="0"/>
              </a:rPr>
              <a:t>(Theo Trường Chinh)</a:t>
            </a:r>
            <a:endParaRPr lang="en-US" sz="2600" i="1" dirty="0">
              <a:solidFill>
                <a:srgbClr val="00B050"/>
              </a:solidFill>
              <a:latin typeface="+mj-lt"/>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0070C0"/>
                </a:solidFill>
                <a:latin typeface="+mj-lt"/>
                <a:cs typeface="Arial" panose="020B0604020202020204" pitchFamily="34" charset="0"/>
              </a:rPr>
              <a:t>Dấu hai chấm: </a:t>
            </a:r>
            <a:r>
              <a:rPr lang="vi-VN" sz="2400" b="1" dirty="0">
                <a:solidFill>
                  <a:srgbClr val="7030A0"/>
                </a:solidFill>
                <a:latin typeface="+mj-lt"/>
                <a:cs typeface="Arial" panose="020B0604020202020204" pitchFamily="34" charset="0"/>
              </a:rPr>
              <a:t>báo hiệu bộ phận đứng sau là lời nói của nhân vật, dùng </a:t>
            </a:r>
            <a:r>
              <a:rPr lang="vi-VN" sz="2400" b="1" i="1" dirty="0">
                <a:solidFill>
                  <a:srgbClr val="7030A0"/>
                </a:solidFill>
                <a:latin typeface="+mj-lt"/>
                <a:cs typeface="Arial" panose="020B0604020202020204" pitchFamily="34" charset="0"/>
              </a:rPr>
              <a:t>phối hợp </a:t>
            </a:r>
            <a:r>
              <a:rPr lang="vi-VN" sz="2400" b="1" dirty="0">
                <a:solidFill>
                  <a:srgbClr val="7030A0"/>
                </a:solidFill>
                <a:latin typeface="+mj-lt"/>
                <a:cs typeface="Arial" panose="020B0604020202020204" pitchFamily="34" charset="0"/>
              </a:rPr>
              <a:t>với </a:t>
            </a:r>
            <a:r>
              <a:rPr lang="vi-VN" sz="2400" b="1" dirty="0">
                <a:solidFill>
                  <a:srgbClr val="FF0000"/>
                </a:solidFill>
                <a:latin typeface="+mj-lt"/>
                <a:cs typeface="Arial" panose="020B0604020202020204" pitchFamily="34" charset="0"/>
              </a:rPr>
              <a:t>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918562" y="457562"/>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2828</Words>
  <Application>Microsoft Office PowerPoint</Application>
  <PresentationFormat>On-screen Show (16:9)</PresentationFormat>
  <Paragraphs>298</Paragraphs>
  <Slides>31</Slides>
  <Notes>1</Notes>
  <HiddenSlides>0</HiddenSlides>
  <MMClips>5</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Agency FB</vt:lpstr>
      <vt:lpstr>Arial</vt:lpstr>
      <vt:lpstr>Arial Black</vt:lpstr>
      <vt:lpstr>Calibri</vt:lpstr>
      <vt:lpstr>Calibri Light</vt:lpstr>
      <vt:lpstr>Times New Roman</vt:lpstr>
      <vt:lpstr>VNI-Bodon</vt:lpstr>
      <vt:lpstr>Wingdings</vt:lpstr>
      <vt:lpstr>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Hương Đào</cp:lastModifiedBy>
  <cp:revision>59</cp:revision>
  <dcterms:created xsi:type="dcterms:W3CDTF">2021-08-01T15:11:43Z</dcterms:created>
  <dcterms:modified xsi:type="dcterms:W3CDTF">2021-09-22T15:29:38Z</dcterms:modified>
</cp:coreProperties>
</file>