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76" r:id="rId3"/>
    <p:sldId id="319" r:id="rId4"/>
    <p:sldId id="259" r:id="rId5"/>
    <p:sldId id="320" r:id="rId6"/>
    <p:sldId id="321" r:id="rId7"/>
    <p:sldId id="322" r:id="rId8"/>
    <p:sldId id="270" r:id="rId9"/>
    <p:sldId id="323" r:id="rId10"/>
    <p:sldId id="380" r:id="rId11"/>
    <p:sldId id="324" r:id="rId12"/>
    <p:sldId id="325" r:id="rId13"/>
    <p:sldId id="326" r:id="rId14"/>
    <p:sldId id="281" r:id="rId15"/>
    <p:sldId id="378" r:id="rId16"/>
    <p:sldId id="377" r:id="rId17"/>
    <p:sldId id="25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B1D10-92E9-4FC1-8997-11CE2216F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17D3A-4874-428D-BFE3-8DA86D1DC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0BD514DD-AF2D-4BE4-A666-C6E1CE78DE46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C9130E-484B-484A-A105-45BBF2E47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DE51D-E5BF-4BAC-BA43-C9B1C068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7F0FE-2F38-41F1-BF32-A04F76627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1C50-39DD-4352-BA64-754EA2D1A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D83933-9EDC-4543-93AD-4707228E9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61441">
            <a:extLst>
              <a:ext uri="{FF2B5EF4-FFF2-40B4-BE49-F238E27FC236}">
                <a16:creationId xmlns:a16="http://schemas.microsoft.com/office/drawing/2014/main" id="{ABF7BA72-9991-4F2D-98E1-29D5F792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文本占位符 61442">
            <a:extLst>
              <a:ext uri="{FF2B5EF4-FFF2-40B4-BE49-F238E27FC236}">
                <a16:creationId xmlns:a16="http://schemas.microsoft.com/office/drawing/2014/main" id="{480A3ABC-8D6B-4677-8B3B-2A885EE8A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灯片编号占位符 1">
            <a:extLst>
              <a:ext uri="{FF2B5EF4-FFF2-40B4-BE49-F238E27FC236}">
                <a16:creationId xmlns:a16="http://schemas.microsoft.com/office/drawing/2014/main" id="{CCE96E11-E7AE-4957-B1F3-2D56CB1EA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59F9C-FBBD-4CA6-828C-156D6B2521E0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522D4E-A0FB-4381-B18F-6FE88C55037B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8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4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48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789410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9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2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0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9" r:id="rId3"/>
    <p:sldLayoutId id="2147483714" r:id="rId4"/>
    <p:sldLayoutId id="2147483715" r:id="rId5"/>
    <p:sldLayoutId id="2147483716" r:id="rId6"/>
    <p:sldLayoutId id="2147483720" r:id="rId7"/>
    <p:sldLayoutId id="2147483721" r:id="rId8"/>
    <p:sldLayoutId id="2147483722" r:id="rId9"/>
    <p:sldLayoutId id="2147483717" r:id="rId10"/>
    <p:sldLayoutId id="2147483723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TỪ VÀ CÂU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5E3059FF-359B-439F-807B-0F60B581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B7C6D1D1-ED83-4B61-9CD9-C9EDCAF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90588"/>
            <a:ext cx="1097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(Trang 7).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D5CC83-690C-46D7-8AC9-AF467476874A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5B4DFF-30C7-4711-8BB6-461467CFA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3600" y="225425"/>
          <a:ext cx="8153400" cy="64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56" marB="278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611830-0B13-4F2A-A1A8-E0EE5D89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671513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465BA-EB08-4F13-BEB9-5E45848C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865688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ED0E-7BE3-42B7-8024-544C8D8E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196373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F9CD6-BDDB-499A-8602-99115A11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2311400"/>
            <a:ext cx="100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A3620-8CEA-4FB2-9711-47CD3E0B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2717800"/>
            <a:ext cx="439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18BF1-DEE6-444C-8EA8-924823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187700"/>
            <a:ext cx="93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809BB-B133-49C4-878D-BD556538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29025"/>
            <a:ext cx="84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B9E9D-B6AD-40F4-B6D7-1CBA58C8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401637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6932F-91C9-4AF6-A512-B93E44F9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43706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2B9EF-2CD7-46D0-B412-7CB5CCB4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514475"/>
            <a:ext cx="671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1642B-5203-474D-8681-0906040B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302250"/>
            <a:ext cx="804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A45AD-3D71-434E-B15B-C1723529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5729288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935E-4593-487B-846B-86802333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6170613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2E6B05-1300-4E3E-B167-337720BB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674688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33083-1130-46C7-892E-5914CFD9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65688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C3E10-9987-406D-AEC3-4668225C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363788"/>
            <a:ext cx="44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583A3-85D3-4323-9842-2BFA342C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27813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EB2D1-3F6C-487D-848F-E13B2CAC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2902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6233ED-D4B1-4092-AEA4-D9A50626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035425"/>
            <a:ext cx="129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E3077-7017-4676-975C-2CFD2F06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44704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EEC7E-AD1F-4425-AC6C-2CC6838E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19238"/>
            <a:ext cx="80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0D5F9-5ACE-4662-A5A5-1B29C2B4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305425"/>
            <a:ext cx="155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428D5-B0A3-4EB7-AB2C-083CE4A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5745163"/>
            <a:ext cx="1138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F46E14-3CA9-4977-B484-C77584E9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12775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904463-7C56-4BFF-BCE6-2875C2AC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112838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795B4-E111-4850-8BC6-ED9B5CEE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9446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5651EF-DE96-4C8D-96F0-500A693E2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206750"/>
            <a:ext cx="1006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6D03F8-C52D-4BF1-BA32-94E1A4F2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93738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FACE9B-1051-4E9B-9DAB-90868D5F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550" y="1098550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501AE9-19B8-4A52-BAE5-4340E9C5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1957388"/>
            <a:ext cx="71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F9301-4AF2-4BD2-A872-785BB120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15414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3109DB-5752-42F6-BAA7-672030B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23860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96FA7-DFF3-462D-AEE6-287E432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275113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3D7BC-2670-4355-AC95-AA7CC6D5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3187700"/>
            <a:ext cx="153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66613D-4A82-4C27-A517-13CF13B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5235575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448B3D-E3C0-45CB-9DFD-BE8F169E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4867275"/>
            <a:ext cx="94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12FCBC-6B8D-42A6-941B-F0656DC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3592513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176A5-94F8-47B0-B919-8C3E071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127750"/>
            <a:ext cx="181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EDE98-1B4E-4B48-B68C-63BA611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4002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FE99E6-98D1-40BE-A58C-0895E10D5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0" y="44434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2D6D1D-E4F1-44A3-949C-73B9B88F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5641975"/>
            <a:ext cx="206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EE5DF5-AD0E-4911-9179-81C2F7DA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20775"/>
            <a:ext cx="441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FFAF5B-D3B4-4E7F-8B3D-45E68FF9088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433763"/>
          <a:ext cx="1811338" cy="110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</a:p>
                  </a:txBody>
                  <a:tcPr marL="55733" marR="55733" marT="27866" marB="2786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9BA1E-8854-42D1-8D7C-F9D6B5C729E2}"/>
              </a:ext>
            </a:extLst>
          </p:cNvPr>
          <p:cNvGraphicFramePr>
            <a:graphicFrameLocks noGrp="1"/>
          </p:cNvGraphicFramePr>
          <p:nvPr/>
        </p:nvGraphicFramePr>
        <p:xfrm>
          <a:off x="7292975" y="3355975"/>
          <a:ext cx="1206500" cy="102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84" marR="55684" marT="27875" marB="278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152391-6774-4BF7-93DD-518444C35CFC}"/>
              </a:ext>
            </a:extLst>
          </p:cNvPr>
          <p:cNvCxnSpPr/>
          <p:nvPr/>
        </p:nvCxnSpPr>
        <p:spPr>
          <a:xfrm>
            <a:off x="5024438" y="3865563"/>
            <a:ext cx="11144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6">
            <a:extLst>
              <a:ext uri="{FF2B5EF4-FFF2-40B4-BE49-F238E27FC236}">
                <a16:creationId xmlns:a16="http://schemas.microsoft.com/office/drawing/2014/main" id="{CF0323C4-831C-482E-8309-6C50860A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0375"/>
            <a:ext cx="10325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(Trang 7). Giải câu đố sau: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thành chỗ cá bơi hàng ngày.</a:t>
            </a:r>
          </a:p>
          <a:p>
            <a:pPr algn="ctr" eaLnBrk="1" hangingPunct="1"/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(Đó là chữ gì?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D6692-E41C-45BC-9F08-E4E436C5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6413"/>
            <a:ext cx="27717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E5F0F-DA07-43E6-BCD4-D425489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6575"/>
            <a:ext cx="25892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48133" descr="1-50">
            <a:extLst>
              <a:ext uri="{FF2B5EF4-FFF2-40B4-BE49-F238E27FC236}">
                <a16:creationId xmlns:a16="http://schemas.microsoft.com/office/drawing/2014/main" id="{E6246670-3063-4E44-B58D-1D21A964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07963"/>
            <a:ext cx="28686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8134" descr="1-51">
            <a:extLst>
              <a:ext uri="{FF2B5EF4-FFF2-40B4-BE49-F238E27FC236}">
                <a16:creationId xmlns:a16="http://schemas.microsoft.com/office/drawing/2014/main" id="{C735C181-2D22-4499-B345-A5DDE42F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711575"/>
            <a:ext cx="3573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40CBDEA-6F52-4FEA-B921-65643CC86BB8}"/>
              </a:ext>
            </a:extLst>
          </p:cNvPr>
          <p:cNvSpPr/>
          <p:nvPr/>
        </p:nvSpPr>
        <p:spPr>
          <a:xfrm>
            <a:off x="2627313" y="1692275"/>
            <a:ext cx="5678487" cy="1736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78CE4387-B1C3-467D-9B87-00A8E60E8C14}"/>
              </a:ext>
            </a:extLst>
          </p:cNvPr>
          <p:cNvSpPr/>
          <p:nvPr/>
        </p:nvSpPr>
        <p:spPr>
          <a:xfrm>
            <a:off x="76200" y="4249738"/>
            <a:ext cx="6477000" cy="1735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FAAAB-E05E-4368-8746-A29BD743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575" y="1571625"/>
            <a:ext cx="201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E0DDF-6228-4FCB-BB63-037CF9CB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39975"/>
            <a:ext cx="1239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89D34-1F69-41E4-9B31-88754400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9333" r="3473" b="15334"/>
          <a:stretch>
            <a:fillRect/>
          </a:stretch>
        </p:blipFill>
        <p:spPr bwMode="auto">
          <a:xfrm>
            <a:off x="10150475" y="2339975"/>
            <a:ext cx="11001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89C0AE-23B7-43EE-AE0F-5F0395AE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4505325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BAA142-BE1C-4500-A08D-D78121CE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9538"/>
            <a:ext cx="1787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2EFB9-8729-457F-BC48-90584252E043}"/>
              </a:ext>
            </a:extLst>
          </p:cNvPr>
          <p:cNvSpPr/>
          <p:nvPr/>
        </p:nvSpPr>
        <p:spPr>
          <a:xfrm>
            <a:off x="2888349" y="269738"/>
            <a:ext cx="51552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Thử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tài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chữ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2E1DE6C8-43CA-4C89-8CC3-B7B4018013AE}"/>
              </a:ext>
            </a:extLst>
          </p:cNvPr>
          <p:cNvSpPr/>
          <p:nvPr/>
        </p:nvSpPr>
        <p:spPr>
          <a:xfrm>
            <a:off x="1295400" y="2197100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18D4CC-5D30-46D2-81A4-F4634C519123}"/>
              </a:ext>
            </a:extLst>
          </p:cNvPr>
          <p:cNvCxnSpPr>
            <a:cxnSpLocks/>
          </p:cNvCxnSpPr>
          <p:nvPr/>
        </p:nvCxnSpPr>
        <p:spPr>
          <a:xfrm flipH="1">
            <a:off x="1320800" y="2765425"/>
            <a:ext cx="165735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8AAFE-110F-4264-9F13-C5F6FCFA88F1}"/>
              </a:ext>
            </a:extLst>
          </p:cNvPr>
          <p:cNvCxnSpPr>
            <a:cxnSpLocks/>
          </p:cNvCxnSpPr>
          <p:nvPr/>
        </p:nvCxnSpPr>
        <p:spPr>
          <a:xfrm flipH="1">
            <a:off x="2801938" y="2754313"/>
            <a:ext cx="152400" cy="238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8CC67E-2439-4381-88A2-FA8DF7DECC81}"/>
              </a:ext>
            </a:extLst>
          </p:cNvPr>
          <p:cNvCxnSpPr>
            <a:cxnSpLocks/>
          </p:cNvCxnSpPr>
          <p:nvPr/>
        </p:nvCxnSpPr>
        <p:spPr>
          <a:xfrm>
            <a:off x="2954338" y="2778125"/>
            <a:ext cx="1258887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3BBE2DDE-AE2C-4AC6-B57B-02B79C6C7895}"/>
              </a:ext>
            </a:extLst>
          </p:cNvPr>
          <p:cNvSpPr/>
          <p:nvPr/>
        </p:nvSpPr>
        <p:spPr>
          <a:xfrm>
            <a:off x="103188" y="4176713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EABD4066-4AB4-48A9-9E49-740076943077}"/>
              </a:ext>
            </a:extLst>
          </p:cNvPr>
          <p:cNvSpPr/>
          <p:nvPr/>
        </p:nvSpPr>
        <p:spPr>
          <a:xfrm>
            <a:off x="1741488" y="51514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45B110B-E617-4B1C-8BBC-3DFB10610454}"/>
              </a:ext>
            </a:extLst>
          </p:cNvPr>
          <p:cNvSpPr/>
          <p:nvPr/>
        </p:nvSpPr>
        <p:spPr>
          <a:xfrm>
            <a:off x="3878263" y="4313238"/>
            <a:ext cx="2273300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5EC7C4-F69F-4CD8-B23A-02F9A0282F9A}"/>
              </a:ext>
            </a:extLst>
          </p:cNvPr>
          <p:cNvSpPr/>
          <p:nvPr/>
        </p:nvSpPr>
        <p:spPr>
          <a:xfrm>
            <a:off x="4919341" y="73965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1B47AF-0A04-49C2-9F8B-3A529B1361E6}"/>
              </a:ext>
            </a:extLst>
          </p:cNvPr>
          <p:cNvCxnSpPr>
            <a:cxnSpLocks/>
          </p:cNvCxnSpPr>
          <p:nvPr/>
        </p:nvCxnSpPr>
        <p:spPr>
          <a:xfrm>
            <a:off x="6477000" y="2111375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529FF6DA-D0B0-4A6B-AC86-D6902AF9BDAE}"/>
              </a:ext>
            </a:extLst>
          </p:cNvPr>
          <p:cNvSpPr/>
          <p:nvPr/>
        </p:nvSpPr>
        <p:spPr>
          <a:xfrm>
            <a:off x="7394575" y="2225675"/>
            <a:ext cx="3503613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0D1D0F-8EB6-45A9-B78C-351EF8AC9630}"/>
              </a:ext>
            </a:extLst>
          </p:cNvPr>
          <p:cNvCxnSpPr>
            <a:cxnSpLocks/>
          </p:cNvCxnSpPr>
          <p:nvPr/>
        </p:nvCxnSpPr>
        <p:spPr>
          <a:xfrm flipH="1">
            <a:off x="7642225" y="2792413"/>
            <a:ext cx="1435100" cy="151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1F85CB-30CC-42F4-8E2B-5FC96CBF1272}"/>
              </a:ext>
            </a:extLst>
          </p:cNvPr>
          <p:cNvCxnSpPr>
            <a:cxnSpLocks/>
          </p:cNvCxnSpPr>
          <p:nvPr/>
        </p:nvCxnSpPr>
        <p:spPr>
          <a:xfrm>
            <a:off x="9053513" y="2806700"/>
            <a:ext cx="1258887" cy="15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7E12898A-37D8-4EF2-9895-058D17ED08E5}"/>
              </a:ext>
            </a:extLst>
          </p:cNvPr>
          <p:cNvSpPr/>
          <p:nvPr/>
        </p:nvSpPr>
        <p:spPr>
          <a:xfrm>
            <a:off x="6638925" y="4313238"/>
            <a:ext cx="2274888" cy="557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494099E9-F809-4E8E-846E-8A4D281F0F1A}"/>
              </a:ext>
            </a:extLst>
          </p:cNvPr>
          <p:cNvSpPr/>
          <p:nvPr/>
        </p:nvSpPr>
        <p:spPr>
          <a:xfrm>
            <a:off x="9671050" y="433705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DDC87E-EA3B-45AC-B1BA-B689A73DCF38}"/>
              </a:ext>
            </a:extLst>
          </p:cNvPr>
          <p:cNvSpPr txBox="1"/>
          <p:nvPr/>
        </p:nvSpPr>
        <p:spPr>
          <a:xfrm>
            <a:off x="3383280" y="1274127"/>
            <a:ext cx="6187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Cấu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tiếng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B7B4A5-7B35-4EA0-B87F-F501B60B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hươu, cỏ, nhà….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7E9529-9AE5-4A76-816D-4BA8627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98646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VD: ớt, oi, yên….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3" grpId="0" animBg="1"/>
      <p:bldP spid="35" grpId="0" animBg="1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65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LTVC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52D51B-DFA3-434A-AE32-BA15B911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488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85B3B-9843-47E9-AA31-7F790B02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488"/>
            <a:ext cx="55626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DA1F3-2B5E-4B19-A136-7D8AC6B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337760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Bầu ơi thương lấy bí cùng</a:t>
            </a:r>
          </a:p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Tuy rằng khác giống nhưng chung một giàn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8605BD3-01F4-46DD-A268-A4A4B33B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892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>
                <a:latin typeface="HP001 4 hàng" panose="020B0603050302020204" pitchFamily="34" charset="0"/>
                <a:cs typeface="Times New Roman" panose="02020603050405020304" pitchFamily="18" charset="0"/>
              </a:rPr>
              <a:t>Nhận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6FC65-B9E8-4C31-AE82-2CDEF538ED4A}"/>
              </a:ext>
            </a:extLst>
          </p:cNvPr>
          <p:cNvSpPr/>
          <p:nvPr/>
        </p:nvSpPr>
        <p:spPr>
          <a:xfrm>
            <a:off x="1257300" y="533400"/>
            <a:ext cx="9677400" cy="2319338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3C227-36E1-4039-A456-2126E9B1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5270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14 tiếng.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0A85C-6941-4A4E-A9AF-6FA6117ED898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111B7-5043-4A01-AB0A-1DDC21574B50}"/>
              </a:ext>
            </a:extLst>
          </p:cNvPr>
          <p:cNvCxnSpPr>
            <a:cxnSpLocks/>
          </p:cNvCxnSpPr>
          <p:nvPr/>
        </p:nvCxnSpPr>
        <p:spPr>
          <a:xfrm flipH="1">
            <a:off x="5029200" y="13716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0EA89-9F3B-40AF-9328-B26E0BABE1CE}"/>
              </a:ext>
            </a:extLst>
          </p:cNvPr>
          <p:cNvCxnSpPr>
            <a:cxnSpLocks/>
          </p:cNvCxnSpPr>
          <p:nvPr/>
        </p:nvCxnSpPr>
        <p:spPr>
          <a:xfrm flipH="1">
            <a:off x="6324600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D05612-5B31-481C-BE34-B4639792D685}"/>
              </a:ext>
            </a:extLst>
          </p:cNvPr>
          <p:cNvCxnSpPr>
            <a:cxnSpLocks/>
          </p:cNvCxnSpPr>
          <p:nvPr/>
        </p:nvCxnSpPr>
        <p:spPr>
          <a:xfrm flipH="1">
            <a:off x="6907213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168DA7-C2A1-483F-81E1-21237B4AFC41}"/>
              </a:ext>
            </a:extLst>
          </p:cNvPr>
          <p:cNvCxnSpPr>
            <a:cxnSpLocks/>
          </p:cNvCxnSpPr>
          <p:nvPr/>
        </p:nvCxnSpPr>
        <p:spPr>
          <a:xfrm flipH="1">
            <a:off x="7443788" y="136842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559D98-A777-48ED-9311-EF8CAA457667}"/>
              </a:ext>
            </a:extLst>
          </p:cNvPr>
          <p:cNvCxnSpPr>
            <a:cxnSpLocks/>
          </p:cNvCxnSpPr>
          <p:nvPr/>
        </p:nvCxnSpPr>
        <p:spPr>
          <a:xfrm flipH="1">
            <a:off x="3074988" y="1830388"/>
            <a:ext cx="76200" cy="261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135601-4BA2-4D52-9B27-B7F2846EB3B1}"/>
              </a:ext>
            </a:extLst>
          </p:cNvPr>
          <p:cNvCxnSpPr>
            <a:cxnSpLocks/>
          </p:cNvCxnSpPr>
          <p:nvPr/>
        </p:nvCxnSpPr>
        <p:spPr>
          <a:xfrm flipH="1">
            <a:off x="3951288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136358-4204-491A-9A18-0E08190F7676}"/>
              </a:ext>
            </a:extLst>
          </p:cNvPr>
          <p:cNvCxnSpPr>
            <a:cxnSpLocks/>
          </p:cNvCxnSpPr>
          <p:nvPr/>
        </p:nvCxnSpPr>
        <p:spPr>
          <a:xfrm flipH="1">
            <a:off x="4883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7A5ACE-42E8-4A48-9925-2FB65DDCC184}"/>
              </a:ext>
            </a:extLst>
          </p:cNvPr>
          <p:cNvCxnSpPr>
            <a:cxnSpLocks/>
          </p:cNvCxnSpPr>
          <p:nvPr/>
        </p:nvCxnSpPr>
        <p:spPr>
          <a:xfrm flipH="1">
            <a:off x="708660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79CF8C-7212-4AD9-9CF0-D1C6CFAE14DF}"/>
              </a:ext>
            </a:extLst>
          </p:cNvPr>
          <p:cNvCxnSpPr>
            <a:cxnSpLocks/>
          </p:cNvCxnSpPr>
          <p:nvPr/>
        </p:nvCxnSpPr>
        <p:spPr>
          <a:xfrm flipH="1">
            <a:off x="59055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7324F9-D624-4C4D-84DE-82165353FABE}"/>
              </a:ext>
            </a:extLst>
          </p:cNvPr>
          <p:cNvCxnSpPr>
            <a:cxnSpLocks/>
          </p:cNvCxnSpPr>
          <p:nvPr/>
        </p:nvCxnSpPr>
        <p:spPr>
          <a:xfrm flipH="1">
            <a:off x="8991600" y="1806575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F98408-5608-48C7-9872-DE29F74F67C8}"/>
              </a:ext>
            </a:extLst>
          </p:cNvPr>
          <p:cNvCxnSpPr>
            <a:cxnSpLocks/>
          </p:cNvCxnSpPr>
          <p:nvPr/>
        </p:nvCxnSpPr>
        <p:spPr>
          <a:xfrm flipH="1">
            <a:off x="8185150" y="1828800"/>
            <a:ext cx="76200" cy="26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174FC3-2063-423F-AFD3-FA979E7B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09863"/>
            <a:ext cx="735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Câu tục ngữ có bao nhiêu  tiếng?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83EB1-FDB3-4168-9D40-17CD8CE2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4488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vần lại tiếng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ghi lại cách đánh vần đó?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73DBA6D7-87A3-406B-A334-E21E5694CED8}"/>
              </a:ext>
            </a:extLst>
          </p:cNvPr>
          <p:cNvSpPr/>
          <p:nvPr/>
        </p:nvSpPr>
        <p:spPr>
          <a:xfrm>
            <a:off x="3657600" y="4240213"/>
            <a:ext cx="5257800" cy="958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6">
            <a:extLst>
              <a:ext uri="{FF2B5EF4-FFF2-40B4-BE49-F238E27FC236}">
                <a16:creationId xmlns:a16="http://schemas.microsoft.com/office/drawing/2014/main" id="{815776A0-638D-4293-B10B-1C95A99C9F46}"/>
              </a:ext>
            </a:extLst>
          </p:cNvPr>
          <p:cNvSpPr/>
          <p:nvPr/>
        </p:nvSpPr>
        <p:spPr>
          <a:xfrm>
            <a:off x="1447800" y="609600"/>
            <a:ext cx="6227763" cy="148748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428C9-F51A-412E-B27C-E12DFADE33DD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2971800"/>
          <a:ext cx="5029200" cy="200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4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34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4FEC7A-86E0-4775-A6FC-BF67962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AF13F-6143-44E3-9166-87134C86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845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F3B0F-1D33-4809-AE8B-5F10A5E6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00990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3EAE3-698B-4FE6-95D6-5CB40E78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D5E7F-F230-43A6-A57A-2A486787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86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B27C2-1A6C-4696-9B7F-2623E2E5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41862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B7FC0-79AF-49A4-9845-41A36A66F155}"/>
              </a:ext>
            </a:extLst>
          </p:cNvPr>
          <p:cNvSpPr/>
          <p:nvPr/>
        </p:nvSpPr>
        <p:spPr>
          <a:xfrm>
            <a:off x="4121150" y="2614613"/>
            <a:ext cx="394970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D6FD6B54-F87C-438E-A609-F39FA94AB705}"/>
              </a:ext>
            </a:extLst>
          </p:cNvPr>
          <p:cNvSpPr/>
          <p:nvPr/>
        </p:nvSpPr>
        <p:spPr>
          <a:xfrm>
            <a:off x="4725988" y="685800"/>
            <a:ext cx="3503612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EE037-FA6C-4195-9099-23468A290F7C}"/>
              </a:ext>
            </a:extLst>
          </p:cNvPr>
          <p:cNvCxnSpPr>
            <a:stCxn id="5" idx="2"/>
          </p:cNvCxnSpPr>
          <p:nvPr/>
        </p:nvCxnSpPr>
        <p:spPr>
          <a:xfrm flipH="1">
            <a:off x="3048000" y="1243013"/>
            <a:ext cx="3430588" cy="96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F94D4A-9C26-460F-B1AC-7ADC40D97E59}"/>
              </a:ext>
            </a:extLst>
          </p:cNvPr>
          <p:cNvCxnSpPr>
            <a:stCxn id="5" idx="2"/>
          </p:cNvCxnSpPr>
          <p:nvPr/>
        </p:nvCxnSpPr>
        <p:spPr>
          <a:xfrm flipH="1">
            <a:off x="6477000" y="1243013"/>
            <a:ext cx="1588" cy="11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44C33-694D-4D18-A96B-A237A4A92E87}"/>
              </a:ext>
            </a:extLst>
          </p:cNvPr>
          <p:cNvCxnSpPr>
            <a:stCxn id="5" idx="2"/>
          </p:cNvCxnSpPr>
          <p:nvPr/>
        </p:nvCxnSpPr>
        <p:spPr>
          <a:xfrm>
            <a:off x="6478588" y="1243013"/>
            <a:ext cx="2894012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37">
            <a:extLst>
              <a:ext uri="{FF2B5EF4-FFF2-40B4-BE49-F238E27FC236}">
                <a16:creationId xmlns:a16="http://schemas.microsoft.com/office/drawing/2014/main" id="{5D3BF332-FC47-4743-9990-1DC2A2F6ABCE}"/>
              </a:ext>
            </a:extLst>
          </p:cNvPr>
          <p:cNvSpPr/>
          <p:nvPr/>
        </p:nvSpPr>
        <p:spPr>
          <a:xfrm>
            <a:off x="1308100" y="2286000"/>
            <a:ext cx="2274888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4A45FF1D-6783-4871-B434-D95ABD01437C}"/>
              </a:ext>
            </a:extLst>
          </p:cNvPr>
          <p:cNvSpPr/>
          <p:nvPr/>
        </p:nvSpPr>
        <p:spPr>
          <a:xfrm>
            <a:off x="5181600" y="237490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78864BEF-1771-404B-BF16-53F489122330}"/>
              </a:ext>
            </a:extLst>
          </p:cNvPr>
          <p:cNvSpPr/>
          <p:nvPr/>
        </p:nvSpPr>
        <p:spPr>
          <a:xfrm>
            <a:off x="8458200" y="2317750"/>
            <a:ext cx="2273300" cy="5572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14CD2AE-133D-489D-9D6A-47CDE2257A39}"/>
              </a:ext>
            </a:extLst>
          </p:cNvPr>
          <p:cNvSpPr/>
          <p:nvPr/>
        </p:nvSpPr>
        <p:spPr>
          <a:xfrm>
            <a:off x="0" y="1981200"/>
            <a:ext cx="10287000" cy="315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đầu?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432" indent="-3134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tiếng nào có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13432" indent="-3134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tiếng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buộc 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có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 phận </a:t>
            </a:r>
            <a:r>
              <a:rPr 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D53A3-999C-469B-B50A-68E2BAFEAD18}"/>
              </a:ext>
            </a:extLst>
          </p:cNvPr>
          <p:cNvSpPr txBox="1"/>
          <p:nvPr/>
        </p:nvSpPr>
        <p:spPr>
          <a:xfrm>
            <a:off x="1600200" y="381000"/>
            <a:ext cx="4114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>
                <a:ln/>
                <a:solidFill>
                  <a:schemeClr val="accent4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344998-40FA-4350-AC76-4B91492D4F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5063" y="77788"/>
          <a:ext cx="9075737" cy="660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0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2" marR="74292" marT="37149" marB="37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6AF6C-5B1A-4BCE-963B-14CC522B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9588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7B9EF-833E-4F59-B83F-41056B34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49371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510-88FD-401D-90AF-B84AB7D0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18367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1482-8CB4-4D41-928A-06CEE749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249488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FAFE5-5C40-45F9-80A6-238ED98F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697163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DDB12-F386-495F-ACA0-1A73F61A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157538"/>
            <a:ext cx="47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9B4F7-D55A-46B8-81CB-31D8B37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16325"/>
            <a:ext cx="47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5E23-A931-46D5-AC5B-D6BAC7AE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110038"/>
            <a:ext cx="109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3ADAF-4C11-4517-9A59-2D8F6997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464050"/>
            <a:ext cx="47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7CAC5-350C-4AD9-AD5E-3EEC7651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13350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EC3AA-244F-4792-A243-A5884976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307013"/>
            <a:ext cx="73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BC84B-CECB-4950-BFEA-DCA362F4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5789613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E23FC-BB54-475E-BCAD-6A45C2FE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17537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6EEC16-E5C1-4075-AFCC-925091C5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517525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8767CE-2878-41F7-816D-1595671D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4867275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E5582-52C2-4690-927E-0A1407A5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286000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E93EF-73C0-40F8-9C5E-FC915C51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145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51170-FD0E-432B-BB6B-BD77CEF6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5988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CC634-9F6D-4AC1-8415-C5C28B6A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4038600"/>
            <a:ext cx="70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28F11-FD04-41BF-902E-2D8D2463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18013"/>
            <a:ext cx="86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AAB20-2E78-4A05-BCBD-2D12082D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22400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948EB4-A2E0-4072-AB6C-8EDA88C3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5" y="53609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F4E07-A348-4A32-A112-738717C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775325"/>
            <a:ext cx="47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E047D-EA4C-4019-8543-52E55E4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62087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5A1F42-2379-447C-BDE2-F9F4468E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962025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DD200C-6C08-4145-A095-5343E08B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8018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EDE9DF-A2A7-479C-8414-1F21B47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3184525"/>
            <a:ext cx="84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7C0CDC-535F-42B9-A2CA-880C9D36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746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AC992-55D0-4522-9670-F75B1BD7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925513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D5922B-D308-47C2-B6AD-B3D2F6F0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180181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DD743B-50B2-42C9-BB59-E6BDB802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137001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6743F9-4FE4-465F-815B-2A1B87D7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2247900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299770-EC01-4C12-A016-D328D135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6797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8734130-3BAA-49EE-8D75-A6619F8D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3117850"/>
            <a:ext cx="161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3BFCFF5-B53C-40D1-B0C5-202DB33C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5326063"/>
            <a:ext cx="102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904F29-E7C1-41BE-AEB9-17D49E2C1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4875213"/>
            <a:ext cx="1020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669348D-1C0B-453B-92F7-D9A3B5129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571875"/>
            <a:ext cx="102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D480A85-7941-4F01-8443-4869622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625951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D8DC89-49DF-4D0C-AAC1-4382EE3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4029075"/>
            <a:ext cx="77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B3467F-AE0B-4B17-AE39-C3DEB6AD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449763"/>
            <a:ext cx="773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E86CD89-7FE6-4F7B-B0EF-425C231D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7610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A65DEA-5D6E-41C9-8234-EAE7B97A6D48}"/>
              </a:ext>
            </a:extLst>
          </p:cNvPr>
          <p:cNvSpPr/>
          <p:nvPr/>
        </p:nvSpPr>
        <p:spPr>
          <a:xfrm>
            <a:off x="2024063" y="979488"/>
            <a:ext cx="519112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EAF0F-3005-4507-B5A8-6BD6B2B1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881" y="1476525"/>
            <a:ext cx="131921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3432" indent="-31343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</a:t>
            </a:r>
            <a:r>
              <a:rPr lang="en-US" sz="2400" b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đầu?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73" grpId="0"/>
      <p:bldP spid="75" grpId="0"/>
      <p:bldP spid="77" grpId="0"/>
      <p:bldP spid="79" grpId="0"/>
      <p:bldP spid="101" grpId="0"/>
      <p:bldP spid="103" grpId="0"/>
      <p:bldP spid="107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  <p:bldP spid="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28355-AF8C-494D-9B66-B3E98C0CAD16}"/>
              </a:ext>
            </a:extLst>
          </p:cNvPr>
          <p:cNvSpPr/>
          <p:nvPr/>
        </p:nvSpPr>
        <p:spPr>
          <a:xfrm>
            <a:off x="609600" y="1219200"/>
            <a:ext cx="10363200" cy="419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5726CDF5-3180-4CC1-BCEC-0B3025FE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327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>
                <a:latin typeface="HP001 4 hàng" panose="020B0603050302020204" pitchFamily="34" charset="0"/>
                <a:cs typeface="Times New Roman" panose="02020603050405020304" pitchFamily="18" charset="0"/>
              </a:rPr>
              <a:t>Ghi nhớ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BE3AEC6-F3EC-4654-821C-5FA46474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Mỗi tiếng thường có ba bộ phận sau: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id="{7FD9010D-451C-46C5-86BE-816A59CADD7E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438400"/>
          <a:ext cx="3276600" cy="1219200"/>
        </p:xfrm>
        <a:graphic>
          <a:graphicData uri="http://schemas.openxmlformats.org/drawingml/2006/table">
            <a:tbl>
              <a:tblPr/>
              <a:tblGrid>
                <a:gridCol w="160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61" marB="278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3">
            <a:extLst>
              <a:ext uri="{FF2B5EF4-FFF2-40B4-BE49-F238E27FC236}">
                <a16:creationId xmlns:a16="http://schemas.microsoft.com/office/drawing/2014/main" id="{3F217EAB-0FE6-4EAD-A5FA-10D7752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036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cũng phải có </a:t>
            </a:r>
            <a:r>
              <a:rPr lang="en-US" alt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vần và thanh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Có tiếng không có âm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6623"/>
            <a:ext cx="8534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ba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7 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câu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Cấu tạo của tiếng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70AA2BC-1452-4AA2-B71C-C757BED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6034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Nhận xét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28CE414-5051-41B1-B3A8-F646A098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2097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endParaRPr lang="en-US" alt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4DBBB2-D7B0-416F-AC13-1D1F6973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5562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600" b="1" err="1"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>
                <a:latin typeface="HP001 4 hàng" panose="020B0603050302020204" pitchFamily="34" charset="0"/>
                <a:cs typeface="Times New Roman" panose="02020603050405020304" pitchFamily="18" charset="0"/>
              </a:rPr>
              <a:t> tập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  <a:cs typeface="Times New Roman" panose="02020603050405020304" pitchFamily="18" charset="0"/>
              </a:rPr>
              <a:t>Bài 1:</a:t>
            </a:r>
            <a:endParaRPr lang="en-US" alt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621</Words>
  <Application>Microsoft Office PowerPoint</Application>
  <PresentationFormat>Widescreen</PresentationFormat>
  <Paragraphs>223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AllRoundGothic</vt:lpstr>
      <vt:lpstr>Arial</vt:lpstr>
      <vt:lpstr>Calibri</vt:lpstr>
      <vt:lpstr>Calibri Light</vt:lpstr>
      <vt:lpstr>Candara</vt:lpstr>
      <vt:lpstr>HP001 4 hàng</vt:lpstr>
      <vt:lpstr>Symbol</vt:lpstr>
      <vt:lpstr>Times New Roman</vt:lpstr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Hương Đào</cp:lastModifiedBy>
  <cp:revision>143</cp:revision>
  <dcterms:created xsi:type="dcterms:W3CDTF">2011-04-01T12:05:46Z</dcterms:created>
  <dcterms:modified xsi:type="dcterms:W3CDTF">2021-09-22T15:13:21Z</dcterms:modified>
</cp:coreProperties>
</file>