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8" r:id="rId4"/>
  </p:sldMasterIdLst>
  <p:notesMasterIdLst>
    <p:notesMasterId r:id="rId32"/>
  </p:notesMasterIdLst>
  <p:sldIdLst>
    <p:sldId id="357" r:id="rId5"/>
    <p:sldId id="365" r:id="rId6"/>
    <p:sldId id="366" r:id="rId7"/>
    <p:sldId id="378" r:id="rId8"/>
    <p:sldId id="359" r:id="rId9"/>
    <p:sldId id="262" r:id="rId10"/>
    <p:sldId id="263" r:id="rId11"/>
    <p:sldId id="264" r:id="rId12"/>
    <p:sldId id="265" r:id="rId13"/>
    <p:sldId id="310" r:id="rId14"/>
    <p:sldId id="291" r:id="rId15"/>
    <p:sldId id="257" r:id="rId16"/>
    <p:sldId id="321" r:id="rId17"/>
    <p:sldId id="345" r:id="rId18"/>
    <p:sldId id="346" r:id="rId19"/>
    <p:sldId id="347" r:id="rId20"/>
    <p:sldId id="371" r:id="rId21"/>
    <p:sldId id="348" r:id="rId22"/>
    <p:sldId id="352" r:id="rId23"/>
    <p:sldId id="372" r:id="rId24"/>
    <p:sldId id="349" r:id="rId25"/>
    <p:sldId id="353" r:id="rId26"/>
    <p:sldId id="351" r:id="rId27"/>
    <p:sldId id="342" r:id="rId28"/>
    <p:sldId id="363" r:id="rId29"/>
    <p:sldId id="364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4A1B-8763-42C3-B87D-042F7C9DC9A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41C51-CE7B-4FD8-9CD0-205C32D51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D0A73-BD1C-4216-819B-C2A516B940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9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702B671-5EB7-46AB-A88B-7DCAAD6E5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2D16039-A283-488E-BC55-4A922AE8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3C5D8AA-9AD6-47D8-8C66-4E1338E594D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29183-8E32-4909-AE18-B7965C5CE806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9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702B671-5EB7-46AB-A88B-7DCAAD6E5F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B2D16039-A283-488E-BC55-4A922AE8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3C5D8AA-9AD6-47D8-8C66-4E1338E594D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029183-8E32-4909-AE18-B7965C5CE806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1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1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7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7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1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976771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386700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542054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7751-EE45-4F18-AAE2-517066E30BE7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3F13-E2CF-4BF1-BC13-F28F8B961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0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0850" indent="0" algn="ctr">
              <a:buNone/>
              <a:defRPr/>
            </a:lvl2pPr>
            <a:lvl3pPr marL="1061700" indent="0" algn="ctr">
              <a:buNone/>
              <a:defRPr/>
            </a:lvl3pPr>
            <a:lvl4pPr marL="1592550" indent="0" algn="ctr">
              <a:buNone/>
              <a:defRPr/>
            </a:lvl4pPr>
            <a:lvl5pPr marL="2123400" indent="0" algn="ctr">
              <a:buNone/>
              <a:defRPr/>
            </a:lvl5pPr>
            <a:lvl6pPr marL="2654249" indent="0" algn="ctr">
              <a:buNone/>
              <a:defRPr/>
            </a:lvl6pPr>
            <a:lvl7pPr marL="3185099" indent="0" algn="ctr">
              <a:buNone/>
              <a:defRPr/>
            </a:lvl7pPr>
            <a:lvl8pPr marL="3715949" indent="0" algn="ctr">
              <a:buNone/>
              <a:defRPr/>
            </a:lvl8pPr>
            <a:lvl9pPr marL="42467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C92F-BF35-4DEE-B094-4FEC4BC97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3F68-1B2A-4B53-8906-EE2FDD6EA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6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11"/>
            </a:lvl1pPr>
            <a:lvl2pPr marL="530850" indent="0">
              <a:buNone/>
              <a:defRPr sz="2119"/>
            </a:lvl2pPr>
            <a:lvl3pPr marL="1061700" indent="0">
              <a:buNone/>
              <a:defRPr sz="1830"/>
            </a:lvl3pPr>
            <a:lvl4pPr marL="1592550" indent="0">
              <a:buNone/>
              <a:defRPr sz="1637"/>
            </a:lvl4pPr>
            <a:lvl5pPr marL="2123400" indent="0">
              <a:buNone/>
              <a:defRPr sz="1637"/>
            </a:lvl5pPr>
            <a:lvl6pPr marL="2654249" indent="0">
              <a:buNone/>
              <a:defRPr sz="1637"/>
            </a:lvl6pPr>
            <a:lvl7pPr marL="3185099" indent="0">
              <a:buNone/>
              <a:defRPr sz="1637"/>
            </a:lvl7pPr>
            <a:lvl8pPr marL="3715949" indent="0">
              <a:buNone/>
              <a:defRPr sz="1637"/>
            </a:lvl8pPr>
            <a:lvl9pPr marL="4246799" indent="0">
              <a:buNone/>
              <a:defRPr sz="16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541E-2F16-4DAF-9AB6-1B3D83CEC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74"/>
            </a:lvl1pPr>
            <a:lvl2pPr>
              <a:defRPr sz="2793"/>
            </a:lvl2pPr>
            <a:lvl3pPr>
              <a:defRPr sz="2311"/>
            </a:lvl3pPr>
            <a:lvl4pPr>
              <a:defRPr sz="2119"/>
            </a:lvl4pPr>
            <a:lvl5pPr>
              <a:defRPr sz="2119"/>
            </a:lvl5pPr>
            <a:lvl6pPr>
              <a:defRPr sz="2119"/>
            </a:lvl6pPr>
            <a:lvl7pPr>
              <a:defRPr sz="2119"/>
            </a:lvl7pPr>
            <a:lvl8pPr>
              <a:defRPr sz="2119"/>
            </a:lvl8pPr>
            <a:lvl9pPr>
              <a:defRPr sz="21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74"/>
            </a:lvl1pPr>
            <a:lvl2pPr>
              <a:defRPr sz="2793"/>
            </a:lvl2pPr>
            <a:lvl3pPr>
              <a:defRPr sz="2311"/>
            </a:lvl3pPr>
            <a:lvl4pPr>
              <a:defRPr sz="2119"/>
            </a:lvl4pPr>
            <a:lvl5pPr>
              <a:defRPr sz="2119"/>
            </a:lvl5pPr>
            <a:lvl6pPr>
              <a:defRPr sz="2119"/>
            </a:lvl6pPr>
            <a:lvl7pPr>
              <a:defRPr sz="2119"/>
            </a:lvl7pPr>
            <a:lvl8pPr>
              <a:defRPr sz="2119"/>
            </a:lvl8pPr>
            <a:lvl9pPr>
              <a:defRPr sz="21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F043-6B98-46EA-8072-C9750D5EB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0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8" cy="63976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0850" indent="0">
              <a:buNone/>
              <a:defRPr sz="2311" b="1"/>
            </a:lvl2pPr>
            <a:lvl3pPr marL="1061700" indent="0">
              <a:buNone/>
              <a:defRPr sz="2119" b="1"/>
            </a:lvl3pPr>
            <a:lvl4pPr marL="1592550" indent="0">
              <a:buNone/>
              <a:defRPr sz="1830" b="1"/>
            </a:lvl4pPr>
            <a:lvl5pPr marL="2123400" indent="0">
              <a:buNone/>
              <a:defRPr sz="1830" b="1"/>
            </a:lvl5pPr>
            <a:lvl6pPr marL="2654249" indent="0">
              <a:buNone/>
              <a:defRPr sz="1830" b="1"/>
            </a:lvl6pPr>
            <a:lvl7pPr marL="3185099" indent="0">
              <a:buNone/>
              <a:defRPr sz="1830" b="1"/>
            </a:lvl7pPr>
            <a:lvl8pPr marL="3715949" indent="0">
              <a:buNone/>
              <a:defRPr sz="1830" b="1"/>
            </a:lvl8pPr>
            <a:lvl9pPr marL="4246799" indent="0">
              <a:buNone/>
              <a:defRPr sz="18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2793"/>
            </a:lvl1pPr>
            <a:lvl2pPr>
              <a:defRPr sz="2311"/>
            </a:lvl2pPr>
            <a:lvl3pPr>
              <a:defRPr sz="2119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2"/>
          </a:xfrm>
        </p:spPr>
        <p:txBody>
          <a:bodyPr anchor="b"/>
          <a:lstStyle>
            <a:lvl1pPr marL="0" indent="0">
              <a:buNone/>
              <a:defRPr sz="2793" b="1"/>
            </a:lvl1pPr>
            <a:lvl2pPr marL="530850" indent="0">
              <a:buNone/>
              <a:defRPr sz="2311" b="1"/>
            </a:lvl2pPr>
            <a:lvl3pPr marL="1061700" indent="0">
              <a:buNone/>
              <a:defRPr sz="2119" b="1"/>
            </a:lvl3pPr>
            <a:lvl4pPr marL="1592550" indent="0">
              <a:buNone/>
              <a:defRPr sz="1830" b="1"/>
            </a:lvl4pPr>
            <a:lvl5pPr marL="2123400" indent="0">
              <a:buNone/>
              <a:defRPr sz="1830" b="1"/>
            </a:lvl5pPr>
            <a:lvl6pPr marL="2654249" indent="0">
              <a:buNone/>
              <a:defRPr sz="1830" b="1"/>
            </a:lvl6pPr>
            <a:lvl7pPr marL="3185099" indent="0">
              <a:buNone/>
              <a:defRPr sz="1830" b="1"/>
            </a:lvl7pPr>
            <a:lvl8pPr marL="3715949" indent="0">
              <a:buNone/>
              <a:defRPr sz="1830" b="1"/>
            </a:lvl8pPr>
            <a:lvl9pPr marL="4246799" indent="0">
              <a:buNone/>
              <a:defRPr sz="18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793"/>
            </a:lvl1pPr>
            <a:lvl2pPr>
              <a:defRPr sz="2311"/>
            </a:lvl2pPr>
            <a:lvl3pPr>
              <a:defRPr sz="2119"/>
            </a:lvl3pPr>
            <a:lvl4pPr>
              <a:defRPr sz="1830"/>
            </a:lvl4pPr>
            <a:lvl5pPr>
              <a:defRPr sz="1830"/>
            </a:lvl5pPr>
            <a:lvl6pPr>
              <a:defRPr sz="1830"/>
            </a:lvl6pPr>
            <a:lvl7pPr>
              <a:defRPr sz="1830"/>
            </a:lvl7pPr>
            <a:lvl8pPr>
              <a:defRPr sz="1830"/>
            </a:lvl8pPr>
            <a:lvl9pPr>
              <a:defRPr sz="18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D62A-0033-442A-8484-4FA803C96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6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E8C51-DA30-4A66-93CD-613A4C7EE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5D51-4713-49A9-8DC6-CDC227C5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3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756"/>
            </a:lvl1pPr>
            <a:lvl2pPr>
              <a:defRPr sz="3274"/>
            </a:lvl2pPr>
            <a:lvl3pPr>
              <a:defRPr sz="2793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637"/>
            </a:lvl1pPr>
            <a:lvl2pPr marL="530850" indent="0">
              <a:buNone/>
              <a:defRPr sz="1348"/>
            </a:lvl2pPr>
            <a:lvl3pPr marL="1061700" indent="0">
              <a:buNone/>
              <a:defRPr sz="1156"/>
            </a:lvl3pPr>
            <a:lvl4pPr marL="1592550" indent="0">
              <a:buNone/>
              <a:defRPr sz="1059"/>
            </a:lvl4pPr>
            <a:lvl5pPr marL="2123400" indent="0">
              <a:buNone/>
              <a:defRPr sz="1059"/>
            </a:lvl5pPr>
            <a:lvl6pPr marL="2654249" indent="0">
              <a:buNone/>
              <a:defRPr sz="1059"/>
            </a:lvl6pPr>
            <a:lvl7pPr marL="3185099" indent="0">
              <a:buNone/>
              <a:defRPr sz="1059"/>
            </a:lvl7pPr>
            <a:lvl8pPr marL="3715949" indent="0">
              <a:buNone/>
              <a:defRPr sz="1059"/>
            </a:lvl8pPr>
            <a:lvl9pPr marL="4246799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8029B-B56A-48CA-AB8D-23B21DC24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3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56"/>
            </a:lvl1pPr>
            <a:lvl2pPr marL="530850" indent="0">
              <a:buNone/>
              <a:defRPr sz="3274"/>
            </a:lvl2pPr>
            <a:lvl3pPr marL="1061700" indent="0">
              <a:buNone/>
              <a:defRPr sz="2793"/>
            </a:lvl3pPr>
            <a:lvl4pPr marL="1592550" indent="0">
              <a:buNone/>
              <a:defRPr sz="2311"/>
            </a:lvl4pPr>
            <a:lvl5pPr marL="2123400" indent="0">
              <a:buNone/>
              <a:defRPr sz="2311"/>
            </a:lvl5pPr>
            <a:lvl6pPr marL="2654249" indent="0">
              <a:buNone/>
              <a:defRPr sz="2311"/>
            </a:lvl6pPr>
            <a:lvl7pPr marL="3185099" indent="0">
              <a:buNone/>
              <a:defRPr sz="2311"/>
            </a:lvl7pPr>
            <a:lvl8pPr marL="3715949" indent="0">
              <a:buNone/>
              <a:defRPr sz="2311"/>
            </a:lvl8pPr>
            <a:lvl9pPr marL="4246799" indent="0">
              <a:buNone/>
              <a:defRPr sz="23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37"/>
            </a:lvl1pPr>
            <a:lvl2pPr marL="530850" indent="0">
              <a:buNone/>
              <a:defRPr sz="1348"/>
            </a:lvl2pPr>
            <a:lvl3pPr marL="1061700" indent="0">
              <a:buNone/>
              <a:defRPr sz="1156"/>
            </a:lvl3pPr>
            <a:lvl4pPr marL="1592550" indent="0">
              <a:buNone/>
              <a:defRPr sz="1059"/>
            </a:lvl4pPr>
            <a:lvl5pPr marL="2123400" indent="0">
              <a:buNone/>
              <a:defRPr sz="1059"/>
            </a:lvl5pPr>
            <a:lvl6pPr marL="2654249" indent="0">
              <a:buNone/>
              <a:defRPr sz="1059"/>
            </a:lvl6pPr>
            <a:lvl7pPr marL="3185099" indent="0">
              <a:buNone/>
              <a:defRPr sz="1059"/>
            </a:lvl7pPr>
            <a:lvl8pPr marL="3715949" indent="0">
              <a:buNone/>
              <a:defRPr sz="1059"/>
            </a:lvl8pPr>
            <a:lvl9pPr marL="4246799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38AE3-872A-4627-98FE-F2AEC2E23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6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3AD9F-4816-43C7-8B6E-5B8305AE2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1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B47F-D452-4D65-9BBF-CBFA15BF8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2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787B4FD-3FFD-4641-83D2-4B3A962DFDBC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4419C7-C47C-455E-B8B5-4112033239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E3DB5C5-CE71-42E8-8FDE-97257AC705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27382BD-8F19-4DB7-B40C-BD76A6ECA3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07ECD10-257E-4420-8C4A-211AAB92C3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EA3DA923-C78C-46E6-B471-1F4BE1A63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56DFD639-3C9B-4162-9255-9DDDD1DA2D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4F02F1F-A605-49D4-9D15-261811E3B3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02A5907-EEB9-4324-886D-A1C6C97FA9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624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D8032CF-DF62-4062-A6D7-62A0DD6DE19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3A6C-2A70-474F-B3A9-47550D3628C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89D19E8-265E-4401-87EA-2BA5C548C5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4D67D8C-52AF-4A9C-9D9F-7B48D9D1F1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CF1662C-7AA3-49A1-BF06-8F9FD755C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537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8A844-786C-409C-81C0-2C7FE167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B337E-6DD7-442B-AD89-C5F2DDA03ED0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2D2BC-F02B-4D93-953F-BC92A6835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B96F9-8793-4E14-80E9-243B246F01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BA00F-70DB-413D-A6B7-95E7EC71CA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8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3B88-3DA5-40C4-B4D5-556E281C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68CD-3054-4374-81B7-C9711E1226A8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16A0-FAAE-42E3-A6F7-BD21D1386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EC3843-D4D9-4637-A5C7-13D7DA3996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B4FE3-2B4E-42D8-89D6-6102B95304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26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51B73-7C32-4B67-9956-A44944DE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386C-3415-4F4A-AFD1-57648702683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23AA2-9DA8-4B3E-8EA7-58BF1DDED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FE72A-D52B-4635-BA31-5CE0121802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3DC6FD-39A3-4824-A205-32DD44B0A0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4B85B-08EC-4763-95DC-9239BEF1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6CB3-0793-40BA-AD72-D9DDEC2719FC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3E275B-F7F5-4152-95A1-0454C45CA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884B0D-D816-480B-A58C-349CDFA0558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A2AC91-CE7D-4BF0-AFEB-69D28AABDE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72289-A0FF-4FBB-AA39-6852ED2E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48400-F09C-468E-89FB-2978A40FF96A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82B4-9E41-407E-BAD1-00A345030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9ED385-F10E-4E6A-8FC6-79151ACD01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14917-F0BE-465D-B407-BB22DCC57E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56AC7-E9C3-4EF7-81BF-AC6BAB9C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151F-08A4-4EF6-B976-FB6D065FC9DB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866E2-1569-42FD-9997-20220CE13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7E4089-E6EB-4A00-A37D-AA86827B8B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9F1B6-DB71-401D-9153-C137E2602E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5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0433B-F5A7-4EFA-8C43-B92348CF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31AC-193C-4DA2-A12D-874452BD1E5B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AA62-503B-493D-A5E0-5F8DDD31C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583B8-6759-484B-A602-7BFBD8599C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BCD159-8DF9-4600-8922-13E9FB6154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8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70EEA-BC59-4890-A671-3407A725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E6543-D2B6-4423-9F08-49698471653D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E5484-09D9-43DF-B7E1-591B26F73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973A1-03FD-41D9-815C-C383786F04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04E2D0-F49E-4D65-9079-43511B7BDF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00554-7A6F-48D8-8296-196FE60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1F9C-D6DE-40A5-91CD-F5F1A4ED3894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7B3B0-81A4-4E28-8089-03EF1C5D0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FADF48-D5BC-43A7-9FF7-C0E4CD319F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4CD06-B1AD-4C63-A361-36539ACC58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0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F1F8-86E1-4E61-B919-7762A04F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7C9F4-4C76-40CE-98BB-534705D06119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C74C4-7E7C-46E3-A89E-CE45B63ED0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44297-8CEF-45F4-A924-E2BBB225AB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9FA01-91A3-4CF1-8D78-0E8D0C619F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8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39B59-3B25-4B2F-8741-C5B2CF52A9A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AB6D-7172-4CA2-B613-A6655402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100031" y="2"/>
            <a:ext cx="1302050" cy="11793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3048000" y="2551837"/>
            <a:ext cx="6096000" cy="3529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94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l">
              <a:defRPr sz="163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>
              <a:defRPr sz="163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>
            <a:lvl1pPr algn="r">
              <a:defRPr sz="1637">
                <a:latin typeface="Arial" charset="0"/>
              </a:defRPr>
            </a:lvl1pPr>
          </a:lstStyle>
          <a:p>
            <a:pPr>
              <a:defRPr/>
            </a:pPr>
            <a:fld id="{53C24AAF-9C45-422C-85C7-C76CFB8D1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5pPr>
      <a:lvl6pPr marL="530850" algn="ctr" rtl="0" fontAlgn="base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6pPr>
      <a:lvl7pPr marL="1061700" algn="ctr" rtl="0" fontAlgn="base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7pPr>
      <a:lvl8pPr marL="1592550" algn="ctr" rtl="0" fontAlgn="base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8pPr>
      <a:lvl9pPr marL="2123400" algn="ctr" rtl="0" fontAlgn="base">
        <a:spcBef>
          <a:spcPct val="0"/>
        </a:spcBef>
        <a:spcAft>
          <a:spcPct val="0"/>
        </a:spcAft>
        <a:defRPr sz="5104">
          <a:solidFill>
            <a:schemeClr val="tx2"/>
          </a:solidFill>
          <a:latin typeface="Arial" charset="0"/>
        </a:defRPr>
      </a:lvl9pPr>
    </p:titleStyle>
    <p:bodyStyle>
      <a:lvl1pPr marL="398138" indent="-398138" algn="l" rtl="0" eaLnBrk="0" fontAlgn="base" hangingPunct="0">
        <a:spcBef>
          <a:spcPct val="20000"/>
        </a:spcBef>
        <a:spcAft>
          <a:spcPct val="0"/>
        </a:spcAft>
        <a:buChar char="•"/>
        <a:defRPr sz="3756">
          <a:solidFill>
            <a:schemeClr val="tx1"/>
          </a:solidFill>
          <a:latin typeface="+mn-lt"/>
          <a:ea typeface="+mn-ea"/>
          <a:cs typeface="+mn-cs"/>
        </a:defRPr>
      </a:lvl1pPr>
      <a:lvl2pPr marL="862631" indent="-331781" algn="l" rtl="0" eaLnBrk="0" fontAlgn="base" hangingPunct="0">
        <a:spcBef>
          <a:spcPct val="20000"/>
        </a:spcBef>
        <a:spcAft>
          <a:spcPct val="0"/>
        </a:spcAft>
        <a:buChar char="–"/>
        <a:defRPr sz="3274">
          <a:solidFill>
            <a:schemeClr val="tx1"/>
          </a:solidFill>
          <a:latin typeface="+mn-lt"/>
        </a:defRPr>
      </a:lvl2pPr>
      <a:lvl3pPr marL="1327125" indent="-265425" algn="l" rtl="0" eaLnBrk="0" fontAlgn="base" hangingPunct="0">
        <a:spcBef>
          <a:spcPct val="20000"/>
        </a:spcBef>
        <a:spcAft>
          <a:spcPct val="0"/>
        </a:spcAft>
        <a:buChar char="•"/>
        <a:defRPr sz="2793">
          <a:solidFill>
            <a:schemeClr val="tx1"/>
          </a:solidFill>
          <a:latin typeface="+mn-lt"/>
        </a:defRPr>
      </a:lvl3pPr>
      <a:lvl4pPr marL="1857975" indent="-265425" algn="l" rtl="0" eaLnBrk="0" fontAlgn="base" hangingPunct="0">
        <a:spcBef>
          <a:spcPct val="20000"/>
        </a:spcBef>
        <a:spcAft>
          <a:spcPct val="0"/>
        </a:spcAft>
        <a:buChar char="–"/>
        <a:defRPr sz="2311">
          <a:solidFill>
            <a:schemeClr val="tx1"/>
          </a:solidFill>
          <a:latin typeface="+mn-lt"/>
        </a:defRPr>
      </a:lvl4pPr>
      <a:lvl5pPr marL="2388825" indent="-265425" algn="l" rtl="0" eaLnBrk="0" fontAlgn="base" hangingPunct="0">
        <a:spcBef>
          <a:spcPct val="20000"/>
        </a:spcBef>
        <a:spcAft>
          <a:spcPct val="0"/>
        </a:spcAft>
        <a:buChar char="»"/>
        <a:defRPr sz="2311">
          <a:solidFill>
            <a:schemeClr val="tx1"/>
          </a:solidFill>
          <a:latin typeface="+mn-lt"/>
        </a:defRPr>
      </a:lvl5pPr>
      <a:lvl6pPr marL="2919674" indent="-265425" algn="l" rtl="0" fontAlgn="base">
        <a:spcBef>
          <a:spcPct val="20000"/>
        </a:spcBef>
        <a:spcAft>
          <a:spcPct val="0"/>
        </a:spcAft>
        <a:buChar char="»"/>
        <a:defRPr sz="2311">
          <a:solidFill>
            <a:schemeClr val="tx1"/>
          </a:solidFill>
          <a:latin typeface="+mn-lt"/>
        </a:defRPr>
      </a:lvl6pPr>
      <a:lvl7pPr marL="3450524" indent="-265425" algn="l" rtl="0" fontAlgn="base">
        <a:spcBef>
          <a:spcPct val="20000"/>
        </a:spcBef>
        <a:spcAft>
          <a:spcPct val="0"/>
        </a:spcAft>
        <a:buChar char="»"/>
        <a:defRPr sz="2311">
          <a:solidFill>
            <a:schemeClr val="tx1"/>
          </a:solidFill>
          <a:latin typeface="+mn-lt"/>
        </a:defRPr>
      </a:lvl7pPr>
      <a:lvl8pPr marL="3981374" indent="-265425" algn="l" rtl="0" fontAlgn="base">
        <a:spcBef>
          <a:spcPct val="20000"/>
        </a:spcBef>
        <a:spcAft>
          <a:spcPct val="0"/>
        </a:spcAft>
        <a:buChar char="»"/>
        <a:defRPr sz="2311">
          <a:solidFill>
            <a:schemeClr val="tx1"/>
          </a:solidFill>
          <a:latin typeface="+mn-lt"/>
        </a:defRPr>
      </a:lvl8pPr>
      <a:lvl9pPr marL="4512224" indent="-265425" algn="l" rtl="0" fontAlgn="base">
        <a:spcBef>
          <a:spcPct val="20000"/>
        </a:spcBef>
        <a:spcAft>
          <a:spcPct val="0"/>
        </a:spcAft>
        <a:buChar char="»"/>
        <a:defRPr sz="231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1pPr>
      <a:lvl2pPr marL="530850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2pPr>
      <a:lvl3pPr marL="1061700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3pPr>
      <a:lvl4pPr marL="1592550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4pPr>
      <a:lvl5pPr marL="2123400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5pPr>
      <a:lvl6pPr marL="2654249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6pPr>
      <a:lvl7pPr marL="3185099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7pPr>
      <a:lvl8pPr marL="3715949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8pPr>
      <a:lvl9pPr marL="4246799" algn="l" defTabSz="1061700" rtl="0" eaLnBrk="1" latinLnBrk="0" hangingPunct="1">
        <a:defRPr sz="21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B9DBF5"/>
            </a:gs>
            <a:gs pos="100000">
              <a:srgbClr val="DDED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64ECE9D-A63C-4937-81D7-B8916A236C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974643-B80E-433D-A5E8-9625C13AF8A5}" type="datetimeFigureOut">
              <a:rPr lang="en-US"/>
              <a:pPr>
                <a:defRPr/>
              </a:pPr>
              <a:t>9/22/2021</a:t>
            </a:fld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42DEF0A-02FF-47F4-962F-027032216E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4BB4D-B037-4EEB-B785-1A6CAF0E1C10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690D4487-659F-491A-8545-0B5EEEC89F53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7EA3A56D-4E7E-4A12-A367-A86DBF6D02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446" name="Freeform 6">
                <a:extLst>
                  <a:ext uri="{FF2B5EF4-FFF2-40B4-BE49-F238E27FC236}">
                    <a16:creationId xmlns:a16="http://schemas.microsoft.com/office/drawing/2014/main" id="{6292BAB1-10BF-4B04-8A01-A1EC26F3BD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61447" name="Freeform 7">
                <a:extLst>
                  <a:ext uri="{FF2B5EF4-FFF2-40B4-BE49-F238E27FC236}">
                    <a16:creationId xmlns:a16="http://schemas.microsoft.com/office/drawing/2014/main" id="{D0118885-744D-49FC-BF3E-40BFF8FC4F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61448" name="Freeform 8">
                <a:extLst>
                  <a:ext uri="{FF2B5EF4-FFF2-40B4-BE49-F238E27FC236}">
                    <a16:creationId xmlns:a16="http://schemas.microsoft.com/office/drawing/2014/main" id="{38A2BA13-FFAD-4D97-A60F-855140973F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61449" name="Freeform 9">
                <a:extLst>
                  <a:ext uri="{FF2B5EF4-FFF2-40B4-BE49-F238E27FC236}">
                    <a16:creationId xmlns:a16="http://schemas.microsoft.com/office/drawing/2014/main" id="{6676536F-251B-415D-95FB-DDD571B572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61450" name="Freeform 10">
                <a:extLst>
                  <a:ext uri="{FF2B5EF4-FFF2-40B4-BE49-F238E27FC236}">
                    <a16:creationId xmlns:a16="http://schemas.microsoft.com/office/drawing/2014/main" id="{D6CE66B0-1091-423D-8CA5-873AE45A30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61451" name="Freeform 11">
              <a:extLst>
                <a:ext uri="{FF2B5EF4-FFF2-40B4-BE49-F238E27FC236}">
                  <a16:creationId xmlns:a16="http://schemas.microsoft.com/office/drawing/2014/main" id="{3ED1B007-A960-412E-9374-3E1DB8373C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1452" name="Freeform 12">
              <a:extLst>
                <a:ext uri="{FF2B5EF4-FFF2-40B4-BE49-F238E27FC236}">
                  <a16:creationId xmlns:a16="http://schemas.microsoft.com/office/drawing/2014/main" id="{E91F4A3F-2CD0-4DC8-9562-11AAD4454B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cs typeface="Arial" charset="0"/>
              </a:endParaRPr>
            </a:p>
          </p:txBody>
        </p:sp>
      </p:grp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257401B2-04DB-4AD5-A5A0-9B2CA1AC7B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54" name="Rectangle 14">
            <a:extLst>
              <a:ext uri="{FF2B5EF4-FFF2-40B4-BE49-F238E27FC236}">
                <a16:creationId xmlns:a16="http://schemas.microsoft.com/office/drawing/2014/main" id="{F43B72B0-2AC1-4AD2-B04F-0D69F162E5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>
            <a:extLst>
              <a:ext uri="{FF2B5EF4-FFF2-40B4-BE49-F238E27FC236}">
                <a16:creationId xmlns:a16="http://schemas.microsoft.com/office/drawing/2014/main" id="{BAF54300-5E4D-4734-B5F7-D2499AEE2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10917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6010"/>
            <a:ext cx="4800600" cy="10207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chủ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điểm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891118"/>
            <a:ext cx="3962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43122" y="1992449"/>
            <a:ext cx="3962400" cy="990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8630" y="3288516"/>
            <a:ext cx="3962400" cy="9906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15202" y="5650468"/>
            <a:ext cx="39624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diều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BE60AF07-8AFD-4081-AA20-696DED80D099}"/>
              </a:ext>
            </a:extLst>
          </p:cNvPr>
          <p:cNvSpPr/>
          <p:nvPr/>
        </p:nvSpPr>
        <p:spPr>
          <a:xfrm>
            <a:off x="3947160" y="4507592"/>
            <a:ext cx="3962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chí thì nên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17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1" b="609"/>
          <a:stretch/>
        </p:blipFill>
        <p:spPr>
          <a:xfrm>
            <a:off x="15894" y="18387"/>
            <a:ext cx="12174936" cy="683961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3B180249-8F3E-47C2-9CB3-7C8CCED75B01}"/>
              </a:ext>
            </a:extLst>
          </p:cNvPr>
          <p:cNvSpPr txBox="1"/>
          <p:nvPr/>
        </p:nvSpPr>
        <p:spPr>
          <a:xfrm>
            <a:off x="3071801" y="255599"/>
            <a:ext cx="6588700" cy="1015663"/>
          </a:xfrm>
          <a:custGeom>
            <a:avLst/>
            <a:gdLst>
              <a:gd name="connsiteX0" fmla="*/ 0 w 6588700"/>
              <a:gd name="connsiteY0" fmla="*/ 380332 h 1123712"/>
              <a:gd name="connsiteX1" fmla="*/ 380332 w 6588700"/>
              <a:gd name="connsiteY1" fmla="*/ 0 h 1123712"/>
              <a:gd name="connsiteX2" fmla="*/ 6208368 w 6588700"/>
              <a:gd name="connsiteY2" fmla="*/ 0 h 1123712"/>
              <a:gd name="connsiteX3" fmla="*/ 6588700 w 6588700"/>
              <a:gd name="connsiteY3" fmla="*/ 380332 h 1123712"/>
              <a:gd name="connsiteX4" fmla="*/ 6588700 w 6588700"/>
              <a:gd name="connsiteY4" fmla="*/ 743380 h 1123712"/>
              <a:gd name="connsiteX5" fmla="*/ 6208368 w 6588700"/>
              <a:gd name="connsiteY5" fmla="*/ 1123712 h 1123712"/>
              <a:gd name="connsiteX6" fmla="*/ 380332 w 6588700"/>
              <a:gd name="connsiteY6" fmla="*/ 1123712 h 1123712"/>
              <a:gd name="connsiteX7" fmla="*/ 0 w 6588700"/>
              <a:gd name="connsiteY7" fmla="*/ 743380 h 1123712"/>
              <a:gd name="connsiteX8" fmla="*/ 0 w 6588700"/>
              <a:gd name="connsiteY8" fmla="*/ 380332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8700" h="1123712" extrusionOk="0">
                <a:moveTo>
                  <a:pt x="0" y="380332"/>
                </a:moveTo>
                <a:cubicBezTo>
                  <a:pt x="-30636" y="159428"/>
                  <a:pt x="172013" y="-29052"/>
                  <a:pt x="380332" y="0"/>
                </a:cubicBezTo>
                <a:cubicBezTo>
                  <a:pt x="2765618" y="21081"/>
                  <a:pt x="5175681" y="112621"/>
                  <a:pt x="6208368" y="0"/>
                </a:cubicBezTo>
                <a:cubicBezTo>
                  <a:pt x="6412866" y="32844"/>
                  <a:pt x="6593683" y="169433"/>
                  <a:pt x="6588700" y="380332"/>
                </a:cubicBezTo>
                <a:cubicBezTo>
                  <a:pt x="6580767" y="423651"/>
                  <a:pt x="6612761" y="596215"/>
                  <a:pt x="6588700" y="743380"/>
                </a:cubicBezTo>
                <a:cubicBezTo>
                  <a:pt x="6591583" y="960423"/>
                  <a:pt x="6387765" y="1132461"/>
                  <a:pt x="6208368" y="1123712"/>
                </a:cubicBezTo>
                <a:cubicBezTo>
                  <a:pt x="5069794" y="1031646"/>
                  <a:pt x="1094342" y="1149336"/>
                  <a:pt x="380332" y="1123712"/>
                </a:cubicBezTo>
                <a:cubicBezTo>
                  <a:pt x="178925" y="1158376"/>
                  <a:pt x="3613" y="926992"/>
                  <a:pt x="0" y="743380"/>
                </a:cubicBezTo>
                <a:cubicBezTo>
                  <a:pt x="-2499" y="614300"/>
                  <a:pt x="-4306" y="550468"/>
                  <a:pt x="0" y="380332"/>
                </a:cubicBezTo>
                <a:close/>
              </a:path>
            </a:pathLst>
          </a:custGeom>
          <a:noFill/>
          <a:ln w="38100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2505963065">
                  <a:custGeom>
                    <a:avLst/>
                    <a:gdLst>
                      <a:gd name="connsiteX0" fmla="*/ 0 w 6588700"/>
                      <a:gd name="connsiteY0" fmla="*/ 343761 h 1015663"/>
                      <a:gd name="connsiteX1" fmla="*/ 343761 w 6588700"/>
                      <a:gd name="connsiteY1" fmla="*/ 0 h 1015663"/>
                      <a:gd name="connsiteX2" fmla="*/ 6244939 w 6588700"/>
                      <a:gd name="connsiteY2" fmla="*/ 0 h 1015663"/>
                      <a:gd name="connsiteX3" fmla="*/ 6588700 w 6588700"/>
                      <a:gd name="connsiteY3" fmla="*/ 343761 h 1015663"/>
                      <a:gd name="connsiteX4" fmla="*/ 6588700 w 6588700"/>
                      <a:gd name="connsiteY4" fmla="*/ 671902 h 1015663"/>
                      <a:gd name="connsiteX5" fmla="*/ 6244939 w 6588700"/>
                      <a:gd name="connsiteY5" fmla="*/ 1015663 h 1015663"/>
                      <a:gd name="connsiteX6" fmla="*/ 343761 w 6588700"/>
                      <a:gd name="connsiteY6" fmla="*/ 1015663 h 1015663"/>
                      <a:gd name="connsiteX7" fmla="*/ 0 w 6588700"/>
                      <a:gd name="connsiteY7" fmla="*/ 671902 h 1015663"/>
                      <a:gd name="connsiteX8" fmla="*/ 0 w 6588700"/>
                      <a:gd name="connsiteY8" fmla="*/ 343761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88700" h="1015663" extrusionOk="0">
                        <a:moveTo>
                          <a:pt x="0" y="343761"/>
                        </a:moveTo>
                        <a:cubicBezTo>
                          <a:pt x="-7179" y="151364"/>
                          <a:pt x="155330" y="-23854"/>
                          <a:pt x="343761" y="0"/>
                        </a:cubicBezTo>
                        <a:cubicBezTo>
                          <a:pt x="2842357" y="21081"/>
                          <a:pt x="5195609" y="112621"/>
                          <a:pt x="6244939" y="0"/>
                        </a:cubicBezTo>
                        <a:cubicBezTo>
                          <a:pt x="6430077" y="27884"/>
                          <a:pt x="6598727" y="152202"/>
                          <a:pt x="6588700" y="343761"/>
                        </a:cubicBezTo>
                        <a:cubicBezTo>
                          <a:pt x="6574359" y="440202"/>
                          <a:pt x="6618029" y="562893"/>
                          <a:pt x="6588700" y="671902"/>
                        </a:cubicBezTo>
                        <a:cubicBezTo>
                          <a:pt x="6593610" y="873661"/>
                          <a:pt x="6409997" y="1022740"/>
                          <a:pt x="6244939" y="1015663"/>
                        </a:cubicBezTo>
                        <a:cubicBezTo>
                          <a:pt x="5037995" y="923597"/>
                          <a:pt x="976044" y="1041287"/>
                          <a:pt x="343761" y="1015663"/>
                        </a:cubicBezTo>
                        <a:cubicBezTo>
                          <a:pt x="162605" y="1050541"/>
                          <a:pt x="1294" y="852289"/>
                          <a:pt x="0" y="671902"/>
                        </a:cubicBezTo>
                        <a:cubicBezTo>
                          <a:pt x="3777" y="602943"/>
                          <a:pt x="3515" y="401132"/>
                          <a:pt x="0" y="34376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effectLst/>
                <a:uLnTx/>
                <a:uFillTx/>
                <a:latin typeface="UTM Nyala" panose="02040603050506020204" pitchFamily="18" charset="0"/>
                <a:ea typeface="方正姚体" panose="02010601030101010101" pitchFamily="2" charset="-122"/>
                <a:cs typeface="+mn-cs"/>
              </a:rPr>
              <a:t>Chia </a:t>
            </a:r>
            <a:r>
              <a:rPr kumimoji="0" lang="en-US" altLang="zh-CN" sz="6000" b="1" i="0" u="none" strike="noStrike" kern="1200" cap="none" spc="300" normalizeH="0" baseline="0" noProof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effectLst/>
                <a:uLnTx/>
                <a:uFillTx/>
                <a:latin typeface="UTM Nyala" panose="02040603050506020204" pitchFamily="18" charset="0"/>
                <a:ea typeface="方正姚体" panose="02010601030101010101" pitchFamily="2" charset="-122"/>
                <a:cs typeface="+mn-cs"/>
              </a:rPr>
              <a:t>làm</a:t>
            </a:r>
            <a:r>
              <a:rPr kumimoji="0" lang="en-US" altLang="zh-CN" sz="6000" b="1" i="0" u="none" strike="noStrike" kern="1200" cap="none" spc="300" normalizeH="0" baseline="0" noProof="0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effectLst/>
                <a:uLnTx/>
                <a:uFillTx/>
                <a:latin typeface="UTM Nyala" panose="02040603050506020204" pitchFamily="18" charset="0"/>
                <a:ea typeface="方正姚体" panose="02010601030101010101" pitchFamily="2" charset="-122"/>
                <a:cs typeface="+mn-cs"/>
              </a:rPr>
              <a:t> 4 </a:t>
            </a:r>
            <a:r>
              <a:rPr kumimoji="0" lang="en-US" altLang="zh-CN" sz="6000" b="1" i="0" u="none" strike="noStrike" kern="1200" cap="none" spc="300" normalizeH="0" baseline="0" noProof="0" dirty="0" err="1">
                <a:ln>
                  <a:solidFill>
                    <a:srgbClr val="6EBA35"/>
                  </a:solidFill>
                </a:ln>
                <a:solidFill>
                  <a:srgbClr val="329061"/>
                </a:solidFill>
                <a:effectLst/>
                <a:uLnTx/>
                <a:uFillTx/>
                <a:latin typeface="UTM Nyala" panose="02040603050506020204" pitchFamily="18" charset="0"/>
                <a:ea typeface="方正姚体" panose="02010601030101010101" pitchFamily="2" charset="-122"/>
                <a:cs typeface="+mn-cs"/>
              </a:rPr>
              <a:t>đoạn</a:t>
            </a:r>
            <a:endParaRPr kumimoji="0" lang="zh-CN" altLang="en-US" sz="6000" b="1" i="0" u="none" strike="noStrike" kern="1200" cap="none" spc="300" normalizeH="0" baseline="0" noProof="0" dirty="0">
              <a:ln>
                <a:solidFill>
                  <a:srgbClr val="6EBA35"/>
                </a:solidFill>
              </a:ln>
              <a:solidFill>
                <a:srgbClr val="329061"/>
              </a:solidFill>
              <a:effectLst/>
              <a:uLnTx/>
              <a:uFillTx/>
              <a:latin typeface="UTM Nyala" panose="02040603050506020204" pitchFamily="18" charset="0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2832260" y="1953619"/>
            <a:ext cx="2330565" cy="96407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78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0000"/>
                </a:prstClr>
              </a:solidFill>
              <a:effectLst/>
              <a:uLnTx/>
              <a:uFillTx/>
              <a:latin typeface="腾祥铁山楷书繁" panose="01010104010101010101" pitchFamily="2" charset="-122"/>
              <a:ea typeface="腾祥铁山楷书繁" panose="01010104010101010101" pitchFamily="2" charset="-122"/>
              <a:cs typeface="Source Sans Pr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171D8-3A46-4B50-9FA1-A105C16DA754}"/>
              </a:ext>
            </a:extLst>
          </p:cNvPr>
          <p:cNvSpPr txBox="1"/>
          <p:nvPr/>
        </p:nvSpPr>
        <p:spPr>
          <a:xfrm>
            <a:off x="1733083" y="1888303"/>
            <a:ext cx="6253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022D9C-EA77-44AF-B0D1-A62286CF9743}"/>
              </a:ext>
            </a:extLst>
          </p:cNvPr>
          <p:cNvSpPr txBox="1"/>
          <p:nvPr/>
        </p:nvSpPr>
        <p:spPr>
          <a:xfrm>
            <a:off x="1752420" y="3014103"/>
            <a:ext cx="6966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.chị m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411C1E-7EAA-4766-9D5A-DF9DEB8D54E8}"/>
              </a:ext>
            </a:extLst>
          </p:cNvPr>
          <p:cNvSpPr txBox="1"/>
          <p:nvPr/>
        </p:nvSpPr>
        <p:spPr>
          <a:xfrm>
            <a:off x="1733083" y="5293598"/>
            <a:ext cx="4304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CFECCF-3520-46BD-9075-9F21D8F68DC2}"/>
              </a:ext>
            </a:extLst>
          </p:cNvPr>
          <p:cNvSpPr txBox="1"/>
          <p:nvPr/>
        </p:nvSpPr>
        <p:spPr>
          <a:xfrm>
            <a:off x="1672598" y="4079862"/>
            <a:ext cx="6606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  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 tr</a:t>
            </a:r>
            <a:r>
              <a:rPr kumimoji="0" lang="vi-V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.ăn thịt 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2034822"/>
            <a:ext cx="11887200" cy="10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06166" tIns="53083" rIns="106166" bIns="53083"/>
          <a:lstStyle/>
          <a:p>
            <a:pPr marL="398138" indent="-39813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lể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2400" y="3053046"/>
            <a:ext cx="11292841" cy="1834444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9857" y="752362"/>
            <a:ext cx="11927160" cy="24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Chị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3421410"/>
            <a:ext cx="1192716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396875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396875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396875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396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1576" y="27040"/>
            <a:ext cx="5786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1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B659AE68-C6A8-4EE9-B2C3-B8F47E84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2131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VNI-Times" pitchFamily="2" charset="0"/>
            </a:endParaRPr>
          </a:p>
        </p:txBody>
      </p:sp>
      <p:grpSp>
        <p:nvGrpSpPr>
          <p:cNvPr id="19459" name="Group 12">
            <a:extLst>
              <a:ext uri="{FF2B5EF4-FFF2-40B4-BE49-F238E27FC236}">
                <a16:creationId xmlns:a16="http://schemas.microsoft.com/office/drawing/2014/main" id="{1244CDA7-4ADF-45BF-9CAA-CDC68011A37E}"/>
              </a:ext>
            </a:extLst>
          </p:cNvPr>
          <p:cNvGrpSpPr>
            <a:grpSpLocks/>
          </p:cNvGrpSpPr>
          <p:nvPr/>
        </p:nvGrpSpPr>
        <p:grpSpPr bwMode="auto">
          <a:xfrm>
            <a:off x="264861" y="1213242"/>
            <a:ext cx="5844167" cy="3068758"/>
            <a:chOff x="857224" y="2705528"/>
            <a:chExt cx="5844081" cy="3068301"/>
          </a:xfrm>
        </p:grpSpPr>
        <p:sp>
          <p:nvSpPr>
            <p:cNvPr id="19481" name="Line 7">
              <a:extLst>
                <a:ext uri="{FF2B5EF4-FFF2-40B4-BE49-F238E27FC236}">
                  <a16:creationId xmlns:a16="http://schemas.microsoft.com/office/drawing/2014/main" id="{F10D5B6E-D86E-4998-8441-97CE2946F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103" y="3165567"/>
              <a:ext cx="0" cy="26082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482" name="Rectangle 13">
              <a:extLst>
                <a:ext uri="{FF2B5EF4-FFF2-40B4-BE49-F238E27FC236}">
                  <a16:creationId xmlns:a16="http://schemas.microsoft.com/office/drawing/2014/main" id="{B6DC2241-C2C3-489A-B942-B7030AA9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24" y="2705528"/>
              <a:ext cx="215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514"/>
                  </a:solidFill>
                  <a:latin typeface="VNI-Times" pitchFamily="2" charset="0"/>
                </a:rPr>
                <a:t>1. </a:t>
              </a:r>
              <a:r>
                <a:rPr lang="en-US" altLang="en-US" sz="2400" b="1" i="1">
                  <a:solidFill>
                    <a:srgbClr val="0005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  <a:endParaRPr lang="en-US" altLang="en-US" sz="2400" b="1" i="1">
                <a:solidFill>
                  <a:srgbClr val="000514"/>
                </a:solidFill>
                <a:latin typeface="VNI-Times" pitchFamily="2" charset="0"/>
              </a:endParaRPr>
            </a:p>
          </p:txBody>
        </p:sp>
        <p:sp>
          <p:nvSpPr>
            <p:cNvPr id="19483" name="Rectangle 20">
              <a:extLst>
                <a:ext uri="{FF2B5EF4-FFF2-40B4-BE49-F238E27FC236}">
                  <a16:creationId xmlns:a16="http://schemas.microsoft.com/office/drawing/2014/main" id="{2B0392EB-3107-4FFC-ACE7-75BFDBCC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979" y="2705528"/>
              <a:ext cx="2047326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51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Tìm hiểu bài</a:t>
              </a:r>
              <a:endParaRPr lang="vi-VN" altLang="en-US" sz="2400" i="1">
                <a:solidFill>
                  <a:srgbClr val="00051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22140C7E-5A6E-437A-9F8F-B686AB3E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62" y="1964696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 tảng đá cuội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741026C-EF46-4027-9FCB-F5831FB9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93" y="2732406"/>
            <a:ext cx="215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 như mới lột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4758B24-D53E-43AE-9771-8B477E54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32" y="3361530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-ngắn chùn chùn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B047FB-D752-406F-AE74-F6D18D7C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61" y="3990653"/>
            <a:ext cx="292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 vặt chân, vặt cánh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B1D1611-D142-4DC5-BC6F-02E9CFB5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3361530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-ngắn ch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ùn</a:t>
            </a: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 ch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ùn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A4F09-C71F-4D3D-9F11-FF5965D0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3998181"/>
            <a:ext cx="292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-v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ặt</a:t>
            </a: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 chân, v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ặt</a:t>
            </a: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 cánh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37C1FC9-F369-4A90-B0A4-091ED706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2732406"/>
            <a:ext cx="215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-như mới l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ột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49408B5-F3AF-423E-A8A4-720DCA08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1967237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514"/>
                </a:solidFill>
                <a:latin typeface="Arial" panose="020B0604020202020204" pitchFamily="34" charset="0"/>
              </a:rPr>
              <a:t>-tảng đá c</a:t>
            </a:r>
            <a:r>
              <a:rPr lang="en-US" altLang="en-US" sz="2400" i="1">
                <a:solidFill>
                  <a:srgbClr val="FF0000"/>
                </a:solidFill>
                <a:latin typeface="Arial" panose="020B0604020202020204" pitchFamily="34" charset="0"/>
              </a:rPr>
              <a:t>uội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27237-9416-4E6C-9133-B98E76CB8535}"/>
              </a:ext>
            </a:extLst>
          </p:cNvPr>
          <p:cNvSpPr/>
          <p:nvPr/>
        </p:nvSpPr>
        <p:spPr>
          <a:xfrm>
            <a:off x="7871791" y="2782406"/>
            <a:ext cx="4054112" cy="769441"/>
          </a:xfrm>
          <a:custGeom>
            <a:avLst/>
            <a:gdLst>
              <a:gd name="connsiteX0" fmla="*/ 0 w 4054112"/>
              <a:gd name="connsiteY0" fmla="*/ 0 h 769441"/>
              <a:gd name="connsiteX1" fmla="*/ 619700 w 4054112"/>
              <a:gd name="connsiteY1" fmla="*/ 0 h 769441"/>
              <a:gd name="connsiteX2" fmla="*/ 1077235 w 4054112"/>
              <a:gd name="connsiteY2" fmla="*/ 0 h 769441"/>
              <a:gd name="connsiteX3" fmla="*/ 1696935 w 4054112"/>
              <a:gd name="connsiteY3" fmla="*/ 0 h 769441"/>
              <a:gd name="connsiteX4" fmla="*/ 2154471 w 4054112"/>
              <a:gd name="connsiteY4" fmla="*/ 0 h 769441"/>
              <a:gd name="connsiteX5" fmla="*/ 2733630 w 4054112"/>
              <a:gd name="connsiteY5" fmla="*/ 0 h 769441"/>
              <a:gd name="connsiteX6" fmla="*/ 3393871 w 4054112"/>
              <a:gd name="connsiteY6" fmla="*/ 0 h 769441"/>
              <a:gd name="connsiteX7" fmla="*/ 4054112 w 4054112"/>
              <a:gd name="connsiteY7" fmla="*/ 0 h 769441"/>
              <a:gd name="connsiteX8" fmla="*/ 4054112 w 4054112"/>
              <a:gd name="connsiteY8" fmla="*/ 369332 h 769441"/>
              <a:gd name="connsiteX9" fmla="*/ 4054112 w 4054112"/>
              <a:gd name="connsiteY9" fmla="*/ 769441 h 769441"/>
              <a:gd name="connsiteX10" fmla="*/ 3393871 w 4054112"/>
              <a:gd name="connsiteY10" fmla="*/ 769441 h 769441"/>
              <a:gd name="connsiteX11" fmla="*/ 2814712 w 4054112"/>
              <a:gd name="connsiteY11" fmla="*/ 769441 h 769441"/>
              <a:gd name="connsiteX12" fmla="*/ 2316635 w 4054112"/>
              <a:gd name="connsiteY12" fmla="*/ 769441 h 769441"/>
              <a:gd name="connsiteX13" fmla="*/ 1818559 w 4054112"/>
              <a:gd name="connsiteY13" fmla="*/ 769441 h 769441"/>
              <a:gd name="connsiteX14" fmla="*/ 1198859 w 4054112"/>
              <a:gd name="connsiteY14" fmla="*/ 769441 h 769441"/>
              <a:gd name="connsiteX15" fmla="*/ 700782 w 4054112"/>
              <a:gd name="connsiteY15" fmla="*/ 769441 h 769441"/>
              <a:gd name="connsiteX16" fmla="*/ 0 w 4054112"/>
              <a:gd name="connsiteY16" fmla="*/ 769441 h 769441"/>
              <a:gd name="connsiteX17" fmla="*/ 0 w 4054112"/>
              <a:gd name="connsiteY17" fmla="*/ 400109 h 769441"/>
              <a:gd name="connsiteX18" fmla="*/ 0 w 4054112"/>
              <a:gd name="connsiteY18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54112" h="769441" fill="none" extrusionOk="0">
                <a:moveTo>
                  <a:pt x="0" y="0"/>
                </a:moveTo>
                <a:cubicBezTo>
                  <a:pt x="278166" y="-41281"/>
                  <a:pt x="464220" y="47550"/>
                  <a:pt x="619700" y="0"/>
                </a:cubicBezTo>
                <a:cubicBezTo>
                  <a:pt x="775180" y="-47550"/>
                  <a:pt x="898487" y="25805"/>
                  <a:pt x="1077235" y="0"/>
                </a:cubicBezTo>
                <a:cubicBezTo>
                  <a:pt x="1255984" y="-25805"/>
                  <a:pt x="1555367" y="19953"/>
                  <a:pt x="1696935" y="0"/>
                </a:cubicBezTo>
                <a:cubicBezTo>
                  <a:pt x="1838503" y="-19953"/>
                  <a:pt x="2061218" y="2637"/>
                  <a:pt x="2154471" y="0"/>
                </a:cubicBezTo>
                <a:cubicBezTo>
                  <a:pt x="2247724" y="-2637"/>
                  <a:pt x="2597115" y="32819"/>
                  <a:pt x="2733630" y="0"/>
                </a:cubicBezTo>
                <a:cubicBezTo>
                  <a:pt x="2870145" y="-32819"/>
                  <a:pt x="3166539" y="65982"/>
                  <a:pt x="3393871" y="0"/>
                </a:cubicBezTo>
                <a:cubicBezTo>
                  <a:pt x="3621203" y="-65982"/>
                  <a:pt x="3832464" y="39826"/>
                  <a:pt x="4054112" y="0"/>
                </a:cubicBezTo>
                <a:cubicBezTo>
                  <a:pt x="4078477" y="126668"/>
                  <a:pt x="4022117" y="244724"/>
                  <a:pt x="4054112" y="369332"/>
                </a:cubicBezTo>
                <a:cubicBezTo>
                  <a:pt x="4086107" y="493940"/>
                  <a:pt x="4011253" y="679961"/>
                  <a:pt x="4054112" y="769441"/>
                </a:cubicBezTo>
                <a:cubicBezTo>
                  <a:pt x="3830701" y="809536"/>
                  <a:pt x="3675857" y="755471"/>
                  <a:pt x="3393871" y="769441"/>
                </a:cubicBezTo>
                <a:cubicBezTo>
                  <a:pt x="3111885" y="783411"/>
                  <a:pt x="3083982" y="763344"/>
                  <a:pt x="2814712" y="769441"/>
                </a:cubicBezTo>
                <a:cubicBezTo>
                  <a:pt x="2545442" y="775538"/>
                  <a:pt x="2522236" y="759228"/>
                  <a:pt x="2316635" y="769441"/>
                </a:cubicBezTo>
                <a:cubicBezTo>
                  <a:pt x="2111034" y="779654"/>
                  <a:pt x="1930516" y="753396"/>
                  <a:pt x="1818559" y="769441"/>
                </a:cubicBezTo>
                <a:cubicBezTo>
                  <a:pt x="1706602" y="785486"/>
                  <a:pt x="1322939" y="715912"/>
                  <a:pt x="1198859" y="769441"/>
                </a:cubicBezTo>
                <a:cubicBezTo>
                  <a:pt x="1074779" y="822970"/>
                  <a:pt x="826901" y="761748"/>
                  <a:pt x="700782" y="769441"/>
                </a:cubicBezTo>
                <a:cubicBezTo>
                  <a:pt x="574663" y="777134"/>
                  <a:pt x="317940" y="687425"/>
                  <a:pt x="0" y="769441"/>
                </a:cubicBezTo>
                <a:cubicBezTo>
                  <a:pt x="-1604" y="667117"/>
                  <a:pt x="20330" y="559553"/>
                  <a:pt x="0" y="400109"/>
                </a:cubicBezTo>
                <a:cubicBezTo>
                  <a:pt x="-20330" y="240665"/>
                  <a:pt x="14086" y="188744"/>
                  <a:pt x="0" y="0"/>
                </a:cubicBezTo>
                <a:close/>
              </a:path>
              <a:path w="4054112" h="769441" stroke="0" extrusionOk="0">
                <a:moveTo>
                  <a:pt x="0" y="0"/>
                </a:moveTo>
                <a:cubicBezTo>
                  <a:pt x="192366" y="-28540"/>
                  <a:pt x="302709" y="8819"/>
                  <a:pt x="498077" y="0"/>
                </a:cubicBezTo>
                <a:cubicBezTo>
                  <a:pt x="693445" y="-8819"/>
                  <a:pt x="894852" y="50468"/>
                  <a:pt x="1077235" y="0"/>
                </a:cubicBezTo>
                <a:cubicBezTo>
                  <a:pt x="1259618" y="-50468"/>
                  <a:pt x="1460529" y="5292"/>
                  <a:pt x="1696935" y="0"/>
                </a:cubicBezTo>
                <a:cubicBezTo>
                  <a:pt x="1933341" y="-5292"/>
                  <a:pt x="2010992" y="12703"/>
                  <a:pt x="2154471" y="0"/>
                </a:cubicBezTo>
                <a:cubicBezTo>
                  <a:pt x="2297950" y="-12703"/>
                  <a:pt x="2521357" y="22893"/>
                  <a:pt x="2774171" y="0"/>
                </a:cubicBezTo>
                <a:cubicBezTo>
                  <a:pt x="3026985" y="-22893"/>
                  <a:pt x="3221483" y="39163"/>
                  <a:pt x="3434412" y="0"/>
                </a:cubicBezTo>
                <a:cubicBezTo>
                  <a:pt x="3647341" y="-39163"/>
                  <a:pt x="3767121" y="27740"/>
                  <a:pt x="4054112" y="0"/>
                </a:cubicBezTo>
                <a:cubicBezTo>
                  <a:pt x="4065662" y="77720"/>
                  <a:pt x="4026270" y="286404"/>
                  <a:pt x="4054112" y="361637"/>
                </a:cubicBezTo>
                <a:cubicBezTo>
                  <a:pt x="4081954" y="436870"/>
                  <a:pt x="4052598" y="608028"/>
                  <a:pt x="4054112" y="769441"/>
                </a:cubicBezTo>
                <a:cubicBezTo>
                  <a:pt x="3915274" y="798880"/>
                  <a:pt x="3758258" y="715114"/>
                  <a:pt x="3556035" y="769441"/>
                </a:cubicBezTo>
                <a:cubicBezTo>
                  <a:pt x="3353812" y="823768"/>
                  <a:pt x="3158218" y="762849"/>
                  <a:pt x="3017418" y="769441"/>
                </a:cubicBezTo>
                <a:cubicBezTo>
                  <a:pt x="2876618" y="776033"/>
                  <a:pt x="2654642" y="738334"/>
                  <a:pt x="2519341" y="769441"/>
                </a:cubicBezTo>
                <a:cubicBezTo>
                  <a:pt x="2384040" y="800548"/>
                  <a:pt x="2068745" y="744587"/>
                  <a:pt x="1899641" y="769441"/>
                </a:cubicBezTo>
                <a:cubicBezTo>
                  <a:pt x="1730537" y="794295"/>
                  <a:pt x="1517191" y="754728"/>
                  <a:pt x="1401564" y="769441"/>
                </a:cubicBezTo>
                <a:cubicBezTo>
                  <a:pt x="1285937" y="784154"/>
                  <a:pt x="1160009" y="753788"/>
                  <a:pt x="944029" y="769441"/>
                </a:cubicBezTo>
                <a:cubicBezTo>
                  <a:pt x="728050" y="785094"/>
                  <a:pt x="306069" y="664560"/>
                  <a:pt x="0" y="769441"/>
                </a:cubicBezTo>
                <a:cubicBezTo>
                  <a:pt x="-17635" y="609690"/>
                  <a:pt x="4145" y="545645"/>
                  <a:pt x="0" y="407804"/>
                </a:cubicBezTo>
                <a:cubicBezTo>
                  <a:pt x="-4145" y="269963"/>
                  <a:pt x="16677" y="1243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Dế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E17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3" name="Picture 12" descr="A close up of a fly&#10;&#10;Description automatically generated with medium confidence">
            <a:extLst>
              <a:ext uri="{FF2B5EF4-FFF2-40B4-BE49-F238E27FC236}">
                <a16:creationId xmlns:a16="http://schemas.microsoft.com/office/drawing/2014/main" id="{3291FE0C-9CCD-43DB-AB70-E25B2D4B0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00" y="1500258"/>
            <a:ext cx="6422596" cy="3612710"/>
          </a:xfrm>
          <a:custGeom>
            <a:avLst/>
            <a:gdLst>
              <a:gd name="connsiteX0" fmla="*/ 0 w 6422596"/>
              <a:gd name="connsiteY0" fmla="*/ 0 h 3612710"/>
              <a:gd name="connsiteX1" fmla="*/ 648098 w 6422596"/>
              <a:gd name="connsiteY1" fmla="*/ 0 h 3612710"/>
              <a:gd name="connsiteX2" fmla="*/ 1296197 w 6422596"/>
              <a:gd name="connsiteY2" fmla="*/ 0 h 3612710"/>
              <a:gd name="connsiteX3" fmla="*/ 1815843 w 6422596"/>
              <a:gd name="connsiteY3" fmla="*/ 0 h 3612710"/>
              <a:gd name="connsiteX4" fmla="*/ 2271263 w 6422596"/>
              <a:gd name="connsiteY4" fmla="*/ 0 h 3612710"/>
              <a:gd name="connsiteX5" fmla="*/ 2790910 w 6422596"/>
              <a:gd name="connsiteY5" fmla="*/ 0 h 3612710"/>
              <a:gd name="connsiteX6" fmla="*/ 3246330 w 6422596"/>
              <a:gd name="connsiteY6" fmla="*/ 0 h 3612710"/>
              <a:gd name="connsiteX7" fmla="*/ 3765977 w 6422596"/>
              <a:gd name="connsiteY7" fmla="*/ 0 h 3612710"/>
              <a:gd name="connsiteX8" fmla="*/ 4285623 w 6422596"/>
              <a:gd name="connsiteY8" fmla="*/ 0 h 3612710"/>
              <a:gd name="connsiteX9" fmla="*/ 4869496 w 6422596"/>
              <a:gd name="connsiteY9" fmla="*/ 0 h 3612710"/>
              <a:gd name="connsiteX10" fmla="*/ 5260690 w 6422596"/>
              <a:gd name="connsiteY10" fmla="*/ 0 h 3612710"/>
              <a:gd name="connsiteX11" fmla="*/ 5908788 w 6422596"/>
              <a:gd name="connsiteY11" fmla="*/ 0 h 3612710"/>
              <a:gd name="connsiteX12" fmla="*/ 6422596 w 6422596"/>
              <a:gd name="connsiteY12" fmla="*/ 0 h 3612710"/>
              <a:gd name="connsiteX13" fmla="*/ 6422596 w 6422596"/>
              <a:gd name="connsiteY13" fmla="*/ 588356 h 3612710"/>
              <a:gd name="connsiteX14" fmla="*/ 6422596 w 6422596"/>
              <a:gd name="connsiteY14" fmla="*/ 1068330 h 3612710"/>
              <a:gd name="connsiteX15" fmla="*/ 6422596 w 6422596"/>
              <a:gd name="connsiteY15" fmla="*/ 1656686 h 3612710"/>
              <a:gd name="connsiteX16" fmla="*/ 6422596 w 6422596"/>
              <a:gd name="connsiteY16" fmla="*/ 2064406 h 3612710"/>
              <a:gd name="connsiteX17" fmla="*/ 6422596 w 6422596"/>
              <a:gd name="connsiteY17" fmla="*/ 2616634 h 3612710"/>
              <a:gd name="connsiteX18" fmla="*/ 6422596 w 6422596"/>
              <a:gd name="connsiteY18" fmla="*/ 3024354 h 3612710"/>
              <a:gd name="connsiteX19" fmla="*/ 6422596 w 6422596"/>
              <a:gd name="connsiteY19" fmla="*/ 3612710 h 3612710"/>
              <a:gd name="connsiteX20" fmla="*/ 5967176 w 6422596"/>
              <a:gd name="connsiteY20" fmla="*/ 3612710 h 3612710"/>
              <a:gd name="connsiteX21" fmla="*/ 5575981 w 6422596"/>
              <a:gd name="connsiteY21" fmla="*/ 3612710 h 3612710"/>
              <a:gd name="connsiteX22" fmla="*/ 4863657 w 6422596"/>
              <a:gd name="connsiteY22" fmla="*/ 3612710 h 3612710"/>
              <a:gd name="connsiteX23" fmla="*/ 4151333 w 6422596"/>
              <a:gd name="connsiteY23" fmla="*/ 3612710 h 3612710"/>
              <a:gd name="connsiteX24" fmla="*/ 3695912 w 6422596"/>
              <a:gd name="connsiteY24" fmla="*/ 3612710 h 3612710"/>
              <a:gd name="connsiteX25" fmla="*/ 2983588 w 6422596"/>
              <a:gd name="connsiteY25" fmla="*/ 3612710 h 3612710"/>
              <a:gd name="connsiteX26" fmla="*/ 2399715 w 6422596"/>
              <a:gd name="connsiteY26" fmla="*/ 3612710 h 3612710"/>
              <a:gd name="connsiteX27" fmla="*/ 2008521 w 6422596"/>
              <a:gd name="connsiteY27" fmla="*/ 3612710 h 3612710"/>
              <a:gd name="connsiteX28" fmla="*/ 1553100 w 6422596"/>
              <a:gd name="connsiteY28" fmla="*/ 3612710 h 3612710"/>
              <a:gd name="connsiteX29" fmla="*/ 1097680 w 6422596"/>
              <a:gd name="connsiteY29" fmla="*/ 3612710 h 3612710"/>
              <a:gd name="connsiteX30" fmla="*/ 0 w 6422596"/>
              <a:gd name="connsiteY30" fmla="*/ 3612710 h 3612710"/>
              <a:gd name="connsiteX31" fmla="*/ 0 w 6422596"/>
              <a:gd name="connsiteY31" fmla="*/ 3168863 h 3612710"/>
              <a:gd name="connsiteX32" fmla="*/ 0 w 6422596"/>
              <a:gd name="connsiteY32" fmla="*/ 2652761 h 3612710"/>
              <a:gd name="connsiteX33" fmla="*/ 0 w 6422596"/>
              <a:gd name="connsiteY33" fmla="*/ 2245041 h 3612710"/>
              <a:gd name="connsiteX34" fmla="*/ 0 w 6422596"/>
              <a:gd name="connsiteY34" fmla="*/ 1765067 h 3612710"/>
              <a:gd name="connsiteX35" fmla="*/ 0 w 6422596"/>
              <a:gd name="connsiteY35" fmla="*/ 1285093 h 3612710"/>
              <a:gd name="connsiteX36" fmla="*/ 0 w 6422596"/>
              <a:gd name="connsiteY36" fmla="*/ 732864 h 3612710"/>
              <a:gd name="connsiteX37" fmla="*/ 0 w 6422596"/>
              <a:gd name="connsiteY37" fmla="*/ 0 h 36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422596" h="3612710" fill="none" extrusionOk="0">
                <a:moveTo>
                  <a:pt x="0" y="0"/>
                </a:moveTo>
                <a:cubicBezTo>
                  <a:pt x="180230" y="-72007"/>
                  <a:pt x="412631" y="75950"/>
                  <a:pt x="648098" y="0"/>
                </a:cubicBezTo>
                <a:cubicBezTo>
                  <a:pt x="883565" y="-75950"/>
                  <a:pt x="974102" y="10483"/>
                  <a:pt x="1296197" y="0"/>
                </a:cubicBezTo>
                <a:cubicBezTo>
                  <a:pt x="1618292" y="-10483"/>
                  <a:pt x="1604757" y="25514"/>
                  <a:pt x="1815843" y="0"/>
                </a:cubicBezTo>
                <a:cubicBezTo>
                  <a:pt x="2026929" y="-25514"/>
                  <a:pt x="2061907" y="3907"/>
                  <a:pt x="2271263" y="0"/>
                </a:cubicBezTo>
                <a:cubicBezTo>
                  <a:pt x="2480619" y="-3907"/>
                  <a:pt x="2601565" y="6231"/>
                  <a:pt x="2790910" y="0"/>
                </a:cubicBezTo>
                <a:cubicBezTo>
                  <a:pt x="2980255" y="-6231"/>
                  <a:pt x="3046445" y="28699"/>
                  <a:pt x="3246330" y="0"/>
                </a:cubicBezTo>
                <a:cubicBezTo>
                  <a:pt x="3446215" y="-28699"/>
                  <a:pt x="3594879" y="26925"/>
                  <a:pt x="3765977" y="0"/>
                </a:cubicBezTo>
                <a:cubicBezTo>
                  <a:pt x="3937075" y="-26925"/>
                  <a:pt x="4032503" y="42170"/>
                  <a:pt x="4285623" y="0"/>
                </a:cubicBezTo>
                <a:cubicBezTo>
                  <a:pt x="4538743" y="-42170"/>
                  <a:pt x="4685075" y="44290"/>
                  <a:pt x="4869496" y="0"/>
                </a:cubicBezTo>
                <a:cubicBezTo>
                  <a:pt x="5053917" y="-44290"/>
                  <a:pt x="5130826" y="38443"/>
                  <a:pt x="5260690" y="0"/>
                </a:cubicBezTo>
                <a:cubicBezTo>
                  <a:pt x="5390554" y="-38443"/>
                  <a:pt x="5722253" y="76284"/>
                  <a:pt x="5908788" y="0"/>
                </a:cubicBezTo>
                <a:cubicBezTo>
                  <a:pt x="6095323" y="-76284"/>
                  <a:pt x="6205655" y="2424"/>
                  <a:pt x="6422596" y="0"/>
                </a:cubicBezTo>
                <a:cubicBezTo>
                  <a:pt x="6464949" y="181224"/>
                  <a:pt x="6398436" y="385681"/>
                  <a:pt x="6422596" y="588356"/>
                </a:cubicBezTo>
                <a:cubicBezTo>
                  <a:pt x="6446756" y="791031"/>
                  <a:pt x="6371229" y="916247"/>
                  <a:pt x="6422596" y="1068330"/>
                </a:cubicBezTo>
                <a:cubicBezTo>
                  <a:pt x="6473963" y="1220413"/>
                  <a:pt x="6376621" y="1463165"/>
                  <a:pt x="6422596" y="1656686"/>
                </a:cubicBezTo>
                <a:cubicBezTo>
                  <a:pt x="6468571" y="1850207"/>
                  <a:pt x="6417317" y="1980959"/>
                  <a:pt x="6422596" y="2064406"/>
                </a:cubicBezTo>
                <a:cubicBezTo>
                  <a:pt x="6427875" y="2147853"/>
                  <a:pt x="6398338" y="2357869"/>
                  <a:pt x="6422596" y="2616634"/>
                </a:cubicBezTo>
                <a:cubicBezTo>
                  <a:pt x="6446854" y="2875399"/>
                  <a:pt x="6401214" y="2823373"/>
                  <a:pt x="6422596" y="3024354"/>
                </a:cubicBezTo>
                <a:cubicBezTo>
                  <a:pt x="6443978" y="3225335"/>
                  <a:pt x="6360638" y="3455030"/>
                  <a:pt x="6422596" y="3612710"/>
                </a:cubicBezTo>
                <a:cubicBezTo>
                  <a:pt x="6281829" y="3650998"/>
                  <a:pt x="6193418" y="3608739"/>
                  <a:pt x="5967176" y="3612710"/>
                </a:cubicBezTo>
                <a:cubicBezTo>
                  <a:pt x="5740934" y="3616681"/>
                  <a:pt x="5757122" y="3609210"/>
                  <a:pt x="5575981" y="3612710"/>
                </a:cubicBezTo>
                <a:cubicBezTo>
                  <a:pt x="5394841" y="3616210"/>
                  <a:pt x="5157711" y="3598602"/>
                  <a:pt x="4863657" y="3612710"/>
                </a:cubicBezTo>
                <a:cubicBezTo>
                  <a:pt x="4569603" y="3626818"/>
                  <a:pt x="4364983" y="3599020"/>
                  <a:pt x="4151333" y="3612710"/>
                </a:cubicBezTo>
                <a:cubicBezTo>
                  <a:pt x="3937683" y="3626400"/>
                  <a:pt x="3914915" y="3568256"/>
                  <a:pt x="3695912" y="3612710"/>
                </a:cubicBezTo>
                <a:cubicBezTo>
                  <a:pt x="3476909" y="3657164"/>
                  <a:pt x="3130077" y="3555103"/>
                  <a:pt x="2983588" y="3612710"/>
                </a:cubicBezTo>
                <a:cubicBezTo>
                  <a:pt x="2837099" y="3670317"/>
                  <a:pt x="2583640" y="3608333"/>
                  <a:pt x="2399715" y="3612710"/>
                </a:cubicBezTo>
                <a:cubicBezTo>
                  <a:pt x="2215790" y="3617087"/>
                  <a:pt x="2111424" y="3610406"/>
                  <a:pt x="2008521" y="3612710"/>
                </a:cubicBezTo>
                <a:cubicBezTo>
                  <a:pt x="1905618" y="3615014"/>
                  <a:pt x="1693928" y="3566381"/>
                  <a:pt x="1553100" y="3612710"/>
                </a:cubicBezTo>
                <a:cubicBezTo>
                  <a:pt x="1412272" y="3659039"/>
                  <a:pt x="1196546" y="3610211"/>
                  <a:pt x="1097680" y="3612710"/>
                </a:cubicBezTo>
                <a:cubicBezTo>
                  <a:pt x="998814" y="3615209"/>
                  <a:pt x="501732" y="3528526"/>
                  <a:pt x="0" y="3612710"/>
                </a:cubicBezTo>
                <a:cubicBezTo>
                  <a:pt x="-34741" y="3465740"/>
                  <a:pt x="40058" y="3378269"/>
                  <a:pt x="0" y="3168863"/>
                </a:cubicBezTo>
                <a:cubicBezTo>
                  <a:pt x="-40058" y="2959457"/>
                  <a:pt x="10902" y="2855215"/>
                  <a:pt x="0" y="2652761"/>
                </a:cubicBezTo>
                <a:cubicBezTo>
                  <a:pt x="-10902" y="2450307"/>
                  <a:pt x="30659" y="2363987"/>
                  <a:pt x="0" y="2245041"/>
                </a:cubicBezTo>
                <a:cubicBezTo>
                  <a:pt x="-30659" y="2126095"/>
                  <a:pt x="47100" y="1974419"/>
                  <a:pt x="0" y="1765067"/>
                </a:cubicBezTo>
                <a:cubicBezTo>
                  <a:pt x="-47100" y="1555715"/>
                  <a:pt x="13188" y="1447408"/>
                  <a:pt x="0" y="1285093"/>
                </a:cubicBezTo>
                <a:cubicBezTo>
                  <a:pt x="-13188" y="1122778"/>
                  <a:pt x="34649" y="932276"/>
                  <a:pt x="0" y="732864"/>
                </a:cubicBezTo>
                <a:cubicBezTo>
                  <a:pt x="-34649" y="533452"/>
                  <a:pt x="54135" y="272323"/>
                  <a:pt x="0" y="0"/>
                </a:cubicBezTo>
                <a:close/>
              </a:path>
              <a:path w="6422596" h="3612710" stroke="0" extrusionOk="0">
                <a:moveTo>
                  <a:pt x="0" y="0"/>
                </a:moveTo>
                <a:cubicBezTo>
                  <a:pt x="211175" y="-27506"/>
                  <a:pt x="346306" y="18614"/>
                  <a:pt x="583872" y="0"/>
                </a:cubicBezTo>
                <a:cubicBezTo>
                  <a:pt x="821438" y="-18614"/>
                  <a:pt x="993026" y="81474"/>
                  <a:pt x="1296197" y="0"/>
                </a:cubicBezTo>
                <a:cubicBezTo>
                  <a:pt x="1599369" y="-81474"/>
                  <a:pt x="1572637" y="36453"/>
                  <a:pt x="1687391" y="0"/>
                </a:cubicBezTo>
                <a:cubicBezTo>
                  <a:pt x="1802145" y="-36453"/>
                  <a:pt x="2069227" y="42202"/>
                  <a:pt x="2271263" y="0"/>
                </a:cubicBezTo>
                <a:cubicBezTo>
                  <a:pt x="2473299" y="-42202"/>
                  <a:pt x="2605575" y="652"/>
                  <a:pt x="2790910" y="0"/>
                </a:cubicBezTo>
                <a:cubicBezTo>
                  <a:pt x="2976245" y="-652"/>
                  <a:pt x="3127223" y="4978"/>
                  <a:pt x="3439008" y="0"/>
                </a:cubicBezTo>
                <a:cubicBezTo>
                  <a:pt x="3750793" y="-4978"/>
                  <a:pt x="3787838" y="9280"/>
                  <a:pt x="3958655" y="0"/>
                </a:cubicBezTo>
                <a:cubicBezTo>
                  <a:pt x="4129472" y="-9280"/>
                  <a:pt x="4421739" y="55253"/>
                  <a:pt x="4606753" y="0"/>
                </a:cubicBezTo>
                <a:cubicBezTo>
                  <a:pt x="4791767" y="-55253"/>
                  <a:pt x="4977065" y="15365"/>
                  <a:pt x="5126399" y="0"/>
                </a:cubicBezTo>
                <a:cubicBezTo>
                  <a:pt x="5275733" y="-15365"/>
                  <a:pt x="5490325" y="1911"/>
                  <a:pt x="5838724" y="0"/>
                </a:cubicBezTo>
                <a:cubicBezTo>
                  <a:pt x="6187123" y="-1911"/>
                  <a:pt x="6264919" y="22699"/>
                  <a:pt x="6422596" y="0"/>
                </a:cubicBezTo>
                <a:cubicBezTo>
                  <a:pt x="6435848" y="122952"/>
                  <a:pt x="6364714" y="341290"/>
                  <a:pt x="6422596" y="552229"/>
                </a:cubicBezTo>
                <a:cubicBezTo>
                  <a:pt x="6480478" y="763168"/>
                  <a:pt x="6411252" y="869298"/>
                  <a:pt x="6422596" y="959949"/>
                </a:cubicBezTo>
                <a:cubicBezTo>
                  <a:pt x="6433940" y="1050600"/>
                  <a:pt x="6420800" y="1192635"/>
                  <a:pt x="6422596" y="1367669"/>
                </a:cubicBezTo>
                <a:cubicBezTo>
                  <a:pt x="6424392" y="1542703"/>
                  <a:pt x="6408485" y="1738329"/>
                  <a:pt x="6422596" y="1919897"/>
                </a:cubicBezTo>
                <a:cubicBezTo>
                  <a:pt x="6436707" y="2101465"/>
                  <a:pt x="6400008" y="2190203"/>
                  <a:pt x="6422596" y="2327617"/>
                </a:cubicBezTo>
                <a:cubicBezTo>
                  <a:pt x="6445184" y="2465031"/>
                  <a:pt x="6421426" y="2710815"/>
                  <a:pt x="6422596" y="2807592"/>
                </a:cubicBezTo>
                <a:cubicBezTo>
                  <a:pt x="6423766" y="2904369"/>
                  <a:pt x="6390818" y="3226248"/>
                  <a:pt x="6422596" y="3612710"/>
                </a:cubicBezTo>
                <a:cubicBezTo>
                  <a:pt x="6200542" y="3637868"/>
                  <a:pt x="6089375" y="3569888"/>
                  <a:pt x="5774498" y="3612710"/>
                </a:cubicBezTo>
                <a:cubicBezTo>
                  <a:pt x="5459621" y="3655532"/>
                  <a:pt x="5357326" y="3560230"/>
                  <a:pt x="5190625" y="3612710"/>
                </a:cubicBezTo>
                <a:cubicBezTo>
                  <a:pt x="5023924" y="3665190"/>
                  <a:pt x="4922474" y="3561848"/>
                  <a:pt x="4735205" y="3612710"/>
                </a:cubicBezTo>
                <a:cubicBezTo>
                  <a:pt x="4547936" y="3663572"/>
                  <a:pt x="4458047" y="3551979"/>
                  <a:pt x="4215558" y="3612710"/>
                </a:cubicBezTo>
                <a:cubicBezTo>
                  <a:pt x="3973069" y="3673441"/>
                  <a:pt x="3938331" y="3596780"/>
                  <a:pt x="3760138" y="3612710"/>
                </a:cubicBezTo>
                <a:cubicBezTo>
                  <a:pt x="3581945" y="3628640"/>
                  <a:pt x="3379003" y="3593937"/>
                  <a:pt x="3176266" y="3612710"/>
                </a:cubicBezTo>
                <a:cubicBezTo>
                  <a:pt x="2973529" y="3631483"/>
                  <a:pt x="2895138" y="3578202"/>
                  <a:pt x="2720845" y="3612710"/>
                </a:cubicBezTo>
                <a:cubicBezTo>
                  <a:pt x="2546552" y="3647218"/>
                  <a:pt x="2250569" y="3600156"/>
                  <a:pt x="2072747" y="3612710"/>
                </a:cubicBezTo>
                <a:cubicBezTo>
                  <a:pt x="1894925" y="3625264"/>
                  <a:pt x="1701886" y="3545118"/>
                  <a:pt x="1488875" y="3612710"/>
                </a:cubicBezTo>
                <a:cubicBezTo>
                  <a:pt x="1275864" y="3680302"/>
                  <a:pt x="1242616" y="3606711"/>
                  <a:pt x="1097680" y="3612710"/>
                </a:cubicBezTo>
                <a:cubicBezTo>
                  <a:pt x="952744" y="3618709"/>
                  <a:pt x="828365" y="3554212"/>
                  <a:pt x="578034" y="3612710"/>
                </a:cubicBezTo>
                <a:cubicBezTo>
                  <a:pt x="327703" y="3671208"/>
                  <a:pt x="140286" y="3549613"/>
                  <a:pt x="0" y="3612710"/>
                </a:cubicBezTo>
                <a:cubicBezTo>
                  <a:pt x="-31219" y="3355791"/>
                  <a:pt x="22374" y="3229589"/>
                  <a:pt x="0" y="3096609"/>
                </a:cubicBezTo>
                <a:cubicBezTo>
                  <a:pt x="-22374" y="2963629"/>
                  <a:pt x="34759" y="2745821"/>
                  <a:pt x="0" y="2580507"/>
                </a:cubicBezTo>
                <a:cubicBezTo>
                  <a:pt x="-34759" y="2415193"/>
                  <a:pt x="27582" y="2266163"/>
                  <a:pt x="0" y="2100533"/>
                </a:cubicBezTo>
                <a:cubicBezTo>
                  <a:pt x="-27582" y="1934903"/>
                  <a:pt x="19518" y="1763247"/>
                  <a:pt x="0" y="1656686"/>
                </a:cubicBezTo>
                <a:cubicBezTo>
                  <a:pt x="-19518" y="1550125"/>
                  <a:pt x="27383" y="1242388"/>
                  <a:pt x="0" y="1068330"/>
                </a:cubicBezTo>
                <a:cubicBezTo>
                  <a:pt x="-27383" y="894272"/>
                  <a:pt x="5760" y="626509"/>
                  <a:pt x="0" y="479974"/>
                </a:cubicBezTo>
                <a:cubicBezTo>
                  <a:pt x="-5760" y="333439"/>
                  <a:pt x="51404" y="116784"/>
                  <a:pt x="0" y="0"/>
                </a:cubicBezTo>
                <a:close/>
              </a:path>
            </a:pathLst>
          </a:custGeom>
          <a:ln w="38100">
            <a:solidFill>
              <a:srgbClr val="A7CF82"/>
            </a:solidFill>
            <a:extLst>
              <a:ext uri="{C807C97D-BFC1-408E-A445-0C87EB9F89A2}">
                <ask:lineSketchStyleProps xmlns:ask="http://schemas.microsoft.com/office/drawing/2018/sketchyshapes" sd="34699148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01777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A402EC-2879-4AAF-8219-FBA39F7B940A}"/>
              </a:ext>
            </a:extLst>
          </p:cNvPr>
          <p:cNvSpPr/>
          <p:nvPr/>
        </p:nvSpPr>
        <p:spPr>
          <a:xfrm>
            <a:off x="1012300" y="3674695"/>
            <a:ext cx="5083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29">
            <a:extLst>
              <a:ext uri="{FF2B5EF4-FFF2-40B4-BE49-F238E27FC236}">
                <a16:creationId xmlns:a16="http://schemas.microsoft.com/office/drawing/2014/main" id="{A870B140-09D4-4D72-8277-D5E784058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E17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3F8FE0-029A-4A6B-86C4-870A122092DA}"/>
              </a:ext>
            </a:extLst>
          </p:cNvPr>
          <p:cNvSpPr/>
          <p:nvPr/>
        </p:nvSpPr>
        <p:spPr>
          <a:xfrm>
            <a:off x="8325197" y="2413864"/>
            <a:ext cx="2965397" cy="769441"/>
          </a:xfrm>
          <a:custGeom>
            <a:avLst/>
            <a:gdLst>
              <a:gd name="connsiteX0" fmla="*/ 0 w 2965397"/>
              <a:gd name="connsiteY0" fmla="*/ 0 h 769441"/>
              <a:gd name="connsiteX1" fmla="*/ 652387 w 2965397"/>
              <a:gd name="connsiteY1" fmla="*/ 0 h 769441"/>
              <a:gd name="connsiteX2" fmla="*/ 1186159 w 2965397"/>
              <a:gd name="connsiteY2" fmla="*/ 0 h 769441"/>
              <a:gd name="connsiteX3" fmla="*/ 1690276 w 2965397"/>
              <a:gd name="connsiteY3" fmla="*/ 0 h 769441"/>
              <a:gd name="connsiteX4" fmla="*/ 2283356 w 2965397"/>
              <a:gd name="connsiteY4" fmla="*/ 0 h 769441"/>
              <a:gd name="connsiteX5" fmla="*/ 2965397 w 2965397"/>
              <a:gd name="connsiteY5" fmla="*/ 0 h 769441"/>
              <a:gd name="connsiteX6" fmla="*/ 2965397 w 2965397"/>
              <a:gd name="connsiteY6" fmla="*/ 361637 h 769441"/>
              <a:gd name="connsiteX7" fmla="*/ 2965397 w 2965397"/>
              <a:gd name="connsiteY7" fmla="*/ 769441 h 769441"/>
              <a:gd name="connsiteX8" fmla="*/ 2342664 w 2965397"/>
              <a:gd name="connsiteY8" fmla="*/ 769441 h 769441"/>
              <a:gd name="connsiteX9" fmla="*/ 1808892 w 2965397"/>
              <a:gd name="connsiteY9" fmla="*/ 769441 h 769441"/>
              <a:gd name="connsiteX10" fmla="*/ 1275121 w 2965397"/>
              <a:gd name="connsiteY10" fmla="*/ 769441 h 769441"/>
              <a:gd name="connsiteX11" fmla="*/ 741349 w 2965397"/>
              <a:gd name="connsiteY11" fmla="*/ 769441 h 769441"/>
              <a:gd name="connsiteX12" fmla="*/ 0 w 2965397"/>
              <a:gd name="connsiteY12" fmla="*/ 769441 h 769441"/>
              <a:gd name="connsiteX13" fmla="*/ 0 w 2965397"/>
              <a:gd name="connsiteY13" fmla="*/ 377026 h 769441"/>
              <a:gd name="connsiteX14" fmla="*/ 0 w 2965397"/>
              <a:gd name="connsiteY14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5397" h="769441" fill="none" extrusionOk="0">
                <a:moveTo>
                  <a:pt x="0" y="0"/>
                </a:moveTo>
                <a:cubicBezTo>
                  <a:pt x="227929" y="-32584"/>
                  <a:pt x="334856" y="74746"/>
                  <a:pt x="652387" y="0"/>
                </a:cubicBezTo>
                <a:cubicBezTo>
                  <a:pt x="969918" y="-74746"/>
                  <a:pt x="1012924" y="11452"/>
                  <a:pt x="1186159" y="0"/>
                </a:cubicBezTo>
                <a:cubicBezTo>
                  <a:pt x="1359394" y="-11452"/>
                  <a:pt x="1536062" y="29555"/>
                  <a:pt x="1690276" y="0"/>
                </a:cubicBezTo>
                <a:cubicBezTo>
                  <a:pt x="1844490" y="-29555"/>
                  <a:pt x="2031990" y="13615"/>
                  <a:pt x="2283356" y="0"/>
                </a:cubicBezTo>
                <a:cubicBezTo>
                  <a:pt x="2534722" y="-13615"/>
                  <a:pt x="2697395" y="0"/>
                  <a:pt x="2965397" y="0"/>
                </a:cubicBezTo>
                <a:cubicBezTo>
                  <a:pt x="2971638" y="169822"/>
                  <a:pt x="2947857" y="191584"/>
                  <a:pt x="2965397" y="361637"/>
                </a:cubicBezTo>
                <a:cubicBezTo>
                  <a:pt x="2982937" y="531690"/>
                  <a:pt x="2952260" y="623091"/>
                  <a:pt x="2965397" y="769441"/>
                </a:cubicBezTo>
                <a:cubicBezTo>
                  <a:pt x="2686373" y="803139"/>
                  <a:pt x="2591001" y="755009"/>
                  <a:pt x="2342664" y="769441"/>
                </a:cubicBezTo>
                <a:cubicBezTo>
                  <a:pt x="2094327" y="783873"/>
                  <a:pt x="1990918" y="712561"/>
                  <a:pt x="1808892" y="769441"/>
                </a:cubicBezTo>
                <a:cubicBezTo>
                  <a:pt x="1626866" y="826321"/>
                  <a:pt x="1424124" y="713195"/>
                  <a:pt x="1275121" y="769441"/>
                </a:cubicBezTo>
                <a:cubicBezTo>
                  <a:pt x="1126118" y="825687"/>
                  <a:pt x="893097" y="749259"/>
                  <a:pt x="741349" y="769441"/>
                </a:cubicBezTo>
                <a:cubicBezTo>
                  <a:pt x="589601" y="789623"/>
                  <a:pt x="160970" y="695306"/>
                  <a:pt x="0" y="769441"/>
                </a:cubicBezTo>
                <a:cubicBezTo>
                  <a:pt x="-24110" y="632102"/>
                  <a:pt x="41656" y="485766"/>
                  <a:pt x="0" y="377026"/>
                </a:cubicBezTo>
                <a:cubicBezTo>
                  <a:pt x="-41656" y="268286"/>
                  <a:pt x="23104" y="114248"/>
                  <a:pt x="0" y="0"/>
                </a:cubicBezTo>
                <a:close/>
              </a:path>
              <a:path w="2965397" h="769441" stroke="0" extrusionOk="0">
                <a:moveTo>
                  <a:pt x="0" y="0"/>
                </a:moveTo>
                <a:cubicBezTo>
                  <a:pt x="214118" y="-26901"/>
                  <a:pt x="424335" y="11379"/>
                  <a:pt x="533771" y="0"/>
                </a:cubicBezTo>
                <a:cubicBezTo>
                  <a:pt x="643207" y="-11379"/>
                  <a:pt x="853318" y="46178"/>
                  <a:pt x="1126851" y="0"/>
                </a:cubicBezTo>
                <a:cubicBezTo>
                  <a:pt x="1400384" y="-46178"/>
                  <a:pt x="1529752" y="708"/>
                  <a:pt x="1749584" y="0"/>
                </a:cubicBezTo>
                <a:cubicBezTo>
                  <a:pt x="1969416" y="-708"/>
                  <a:pt x="2063278" y="6637"/>
                  <a:pt x="2253702" y="0"/>
                </a:cubicBezTo>
                <a:cubicBezTo>
                  <a:pt x="2444126" y="-6637"/>
                  <a:pt x="2792184" y="2882"/>
                  <a:pt x="2965397" y="0"/>
                </a:cubicBezTo>
                <a:cubicBezTo>
                  <a:pt x="3002384" y="97697"/>
                  <a:pt x="2956334" y="277987"/>
                  <a:pt x="2965397" y="400109"/>
                </a:cubicBezTo>
                <a:cubicBezTo>
                  <a:pt x="2974460" y="522231"/>
                  <a:pt x="2921613" y="633112"/>
                  <a:pt x="2965397" y="769441"/>
                </a:cubicBezTo>
                <a:cubicBezTo>
                  <a:pt x="2795083" y="820297"/>
                  <a:pt x="2541477" y="751033"/>
                  <a:pt x="2342664" y="769441"/>
                </a:cubicBezTo>
                <a:cubicBezTo>
                  <a:pt x="2143851" y="787849"/>
                  <a:pt x="1957078" y="716543"/>
                  <a:pt x="1838546" y="769441"/>
                </a:cubicBezTo>
                <a:cubicBezTo>
                  <a:pt x="1720014" y="822339"/>
                  <a:pt x="1481046" y="716723"/>
                  <a:pt x="1334429" y="769441"/>
                </a:cubicBezTo>
                <a:cubicBezTo>
                  <a:pt x="1187812" y="822159"/>
                  <a:pt x="1040848" y="753440"/>
                  <a:pt x="771003" y="769441"/>
                </a:cubicBezTo>
                <a:cubicBezTo>
                  <a:pt x="501158" y="785442"/>
                  <a:pt x="162154" y="717474"/>
                  <a:pt x="0" y="769441"/>
                </a:cubicBezTo>
                <a:cubicBezTo>
                  <a:pt x="-6171" y="639484"/>
                  <a:pt x="4401" y="545834"/>
                  <a:pt x="0" y="377026"/>
                </a:cubicBezTo>
                <a:cubicBezTo>
                  <a:pt x="-4401" y="208218"/>
                  <a:pt x="29965" y="1209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xước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FF9E5-8EAA-43F0-AA97-343106377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8319" y="1533310"/>
            <a:ext cx="6422595" cy="3612710"/>
          </a:xfrm>
          <a:custGeom>
            <a:avLst/>
            <a:gdLst>
              <a:gd name="connsiteX0" fmla="*/ 0 w 6422595"/>
              <a:gd name="connsiteY0" fmla="*/ 0 h 3612710"/>
              <a:gd name="connsiteX1" fmla="*/ 648098 w 6422595"/>
              <a:gd name="connsiteY1" fmla="*/ 0 h 3612710"/>
              <a:gd name="connsiteX2" fmla="*/ 1296196 w 6422595"/>
              <a:gd name="connsiteY2" fmla="*/ 0 h 3612710"/>
              <a:gd name="connsiteX3" fmla="*/ 1815843 w 6422595"/>
              <a:gd name="connsiteY3" fmla="*/ 0 h 3612710"/>
              <a:gd name="connsiteX4" fmla="*/ 2271263 w 6422595"/>
              <a:gd name="connsiteY4" fmla="*/ 0 h 3612710"/>
              <a:gd name="connsiteX5" fmla="*/ 2790909 w 6422595"/>
              <a:gd name="connsiteY5" fmla="*/ 0 h 3612710"/>
              <a:gd name="connsiteX6" fmla="*/ 3246330 w 6422595"/>
              <a:gd name="connsiteY6" fmla="*/ 0 h 3612710"/>
              <a:gd name="connsiteX7" fmla="*/ 3765976 w 6422595"/>
              <a:gd name="connsiteY7" fmla="*/ 0 h 3612710"/>
              <a:gd name="connsiteX8" fmla="*/ 4285622 w 6422595"/>
              <a:gd name="connsiteY8" fmla="*/ 0 h 3612710"/>
              <a:gd name="connsiteX9" fmla="*/ 4869495 w 6422595"/>
              <a:gd name="connsiteY9" fmla="*/ 0 h 3612710"/>
              <a:gd name="connsiteX10" fmla="*/ 5260689 w 6422595"/>
              <a:gd name="connsiteY10" fmla="*/ 0 h 3612710"/>
              <a:gd name="connsiteX11" fmla="*/ 5908787 w 6422595"/>
              <a:gd name="connsiteY11" fmla="*/ 0 h 3612710"/>
              <a:gd name="connsiteX12" fmla="*/ 6422595 w 6422595"/>
              <a:gd name="connsiteY12" fmla="*/ 0 h 3612710"/>
              <a:gd name="connsiteX13" fmla="*/ 6422595 w 6422595"/>
              <a:gd name="connsiteY13" fmla="*/ 588356 h 3612710"/>
              <a:gd name="connsiteX14" fmla="*/ 6422595 w 6422595"/>
              <a:gd name="connsiteY14" fmla="*/ 1068330 h 3612710"/>
              <a:gd name="connsiteX15" fmla="*/ 6422595 w 6422595"/>
              <a:gd name="connsiteY15" fmla="*/ 1656686 h 3612710"/>
              <a:gd name="connsiteX16" fmla="*/ 6422595 w 6422595"/>
              <a:gd name="connsiteY16" fmla="*/ 2064406 h 3612710"/>
              <a:gd name="connsiteX17" fmla="*/ 6422595 w 6422595"/>
              <a:gd name="connsiteY17" fmla="*/ 2616634 h 3612710"/>
              <a:gd name="connsiteX18" fmla="*/ 6422595 w 6422595"/>
              <a:gd name="connsiteY18" fmla="*/ 3024354 h 3612710"/>
              <a:gd name="connsiteX19" fmla="*/ 6422595 w 6422595"/>
              <a:gd name="connsiteY19" fmla="*/ 3612710 h 3612710"/>
              <a:gd name="connsiteX20" fmla="*/ 5967175 w 6422595"/>
              <a:gd name="connsiteY20" fmla="*/ 3612710 h 3612710"/>
              <a:gd name="connsiteX21" fmla="*/ 5575980 w 6422595"/>
              <a:gd name="connsiteY21" fmla="*/ 3612710 h 3612710"/>
              <a:gd name="connsiteX22" fmla="*/ 4863656 w 6422595"/>
              <a:gd name="connsiteY22" fmla="*/ 3612710 h 3612710"/>
              <a:gd name="connsiteX23" fmla="*/ 4151332 w 6422595"/>
              <a:gd name="connsiteY23" fmla="*/ 3612710 h 3612710"/>
              <a:gd name="connsiteX24" fmla="*/ 3695911 w 6422595"/>
              <a:gd name="connsiteY24" fmla="*/ 3612710 h 3612710"/>
              <a:gd name="connsiteX25" fmla="*/ 2983587 w 6422595"/>
              <a:gd name="connsiteY25" fmla="*/ 3612710 h 3612710"/>
              <a:gd name="connsiteX26" fmla="*/ 2399715 w 6422595"/>
              <a:gd name="connsiteY26" fmla="*/ 3612710 h 3612710"/>
              <a:gd name="connsiteX27" fmla="*/ 2008521 w 6422595"/>
              <a:gd name="connsiteY27" fmla="*/ 3612710 h 3612710"/>
              <a:gd name="connsiteX28" fmla="*/ 1553100 w 6422595"/>
              <a:gd name="connsiteY28" fmla="*/ 3612710 h 3612710"/>
              <a:gd name="connsiteX29" fmla="*/ 1097680 w 6422595"/>
              <a:gd name="connsiteY29" fmla="*/ 3612710 h 3612710"/>
              <a:gd name="connsiteX30" fmla="*/ 0 w 6422595"/>
              <a:gd name="connsiteY30" fmla="*/ 3612710 h 3612710"/>
              <a:gd name="connsiteX31" fmla="*/ 0 w 6422595"/>
              <a:gd name="connsiteY31" fmla="*/ 3168863 h 3612710"/>
              <a:gd name="connsiteX32" fmla="*/ 0 w 6422595"/>
              <a:gd name="connsiteY32" fmla="*/ 2652761 h 3612710"/>
              <a:gd name="connsiteX33" fmla="*/ 0 w 6422595"/>
              <a:gd name="connsiteY33" fmla="*/ 2245041 h 3612710"/>
              <a:gd name="connsiteX34" fmla="*/ 0 w 6422595"/>
              <a:gd name="connsiteY34" fmla="*/ 1765067 h 3612710"/>
              <a:gd name="connsiteX35" fmla="*/ 0 w 6422595"/>
              <a:gd name="connsiteY35" fmla="*/ 1285093 h 3612710"/>
              <a:gd name="connsiteX36" fmla="*/ 0 w 6422595"/>
              <a:gd name="connsiteY36" fmla="*/ 732864 h 3612710"/>
              <a:gd name="connsiteX37" fmla="*/ 0 w 6422595"/>
              <a:gd name="connsiteY37" fmla="*/ 0 h 361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422595" h="3612710" fill="none" extrusionOk="0">
                <a:moveTo>
                  <a:pt x="0" y="0"/>
                </a:moveTo>
                <a:cubicBezTo>
                  <a:pt x="180230" y="-72007"/>
                  <a:pt x="412631" y="75950"/>
                  <a:pt x="648098" y="0"/>
                </a:cubicBezTo>
                <a:cubicBezTo>
                  <a:pt x="883565" y="-75950"/>
                  <a:pt x="979791" y="16281"/>
                  <a:pt x="1296196" y="0"/>
                </a:cubicBezTo>
                <a:cubicBezTo>
                  <a:pt x="1612601" y="-16281"/>
                  <a:pt x="1603405" y="23627"/>
                  <a:pt x="1815843" y="0"/>
                </a:cubicBezTo>
                <a:cubicBezTo>
                  <a:pt x="2028281" y="-23627"/>
                  <a:pt x="2061907" y="3907"/>
                  <a:pt x="2271263" y="0"/>
                </a:cubicBezTo>
                <a:cubicBezTo>
                  <a:pt x="2480619" y="-3907"/>
                  <a:pt x="2606354" y="9939"/>
                  <a:pt x="2790909" y="0"/>
                </a:cubicBezTo>
                <a:cubicBezTo>
                  <a:pt x="2975464" y="-9939"/>
                  <a:pt x="3045193" y="27903"/>
                  <a:pt x="3246330" y="0"/>
                </a:cubicBezTo>
                <a:cubicBezTo>
                  <a:pt x="3447467" y="-27903"/>
                  <a:pt x="3598013" y="28815"/>
                  <a:pt x="3765976" y="0"/>
                </a:cubicBezTo>
                <a:cubicBezTo>
                  <a:pt x="3933939" y="-28815"/>
                  <a:pt x="4032502" y="42170"/>
                  <a:pt x="4285622" y="0"/>
                </a:cubicBezTo>
                <a:cubicBezTo>
                  <a:pt x="4538742" y="-42170"/>
                  <a:pt x="4685074" y="44290"/>
                  <a:pt x="4869495" y="0"/>
                </a:cubicBezTo>
                <a:cubicBezTo>
                  <a:pt x="5053916" y="-44290"/>
                  <a:pt x="5130825" y="38443"/>
                  <a:pt x="5260689" y="0"/>
                </a:cubicBezTo>
                <a:cubicBezTo>
                  <a:pt x="5390553" y="-38443"/>
                  <a:pt x="5722252" y="76284"/>
                  <a:pt x="5908787" y="0"/>
                </a:cubicBezTo>
                <a:cubicBezTo>
                  <a:pt x="6095322" y="-76284"/>
                  <a:pt x="6205654" y="2424"/>
                  <a:pt x="6422595" y="0"/>
                </a:cubicBezTo>
                <a:cubicBezTo>
                  <a:pt x="6464948" y="181224"/>
                  <a:pt x="6398435" y="385681"/>
                  <a:pt x="6422595" y="588356"/>
                </a:cubicBezTo>
                <a:cubicBezTo>
                  <a:pt x="6446755" y="791031"/>
                  <a:pt x="6371228" y="916247"/>
                  <a:pt x="6422595" y="1068330"/>
                </a:cubicBezTo>
                <a:cubicBezTo>
                  <a:pt x="6473962" y="1220413"/>
                  <a:pt x="6376620" y="1463165"/>
                  <a:pt x="6422595" y="1656686"/>
                </a:cubicBezTo>
                <a:cubicBezTo>
                  <a:pt x="6468570" y="1850207"/>
                  <a:pt x="6417316" y="1980959"/>
                  <a:pt x="6422595" y="2064406"/>
                </a:cubicBezTo>
                <a:cubicBezTo>
                  <a:pt x="6427874" y="2147853"/>
                  <a:pt x="6398337" y="2357869"/>
                  <a:pt x="6422595" y="2616634"/>
                </a:cubicBezTo>
                <a:cubicBezTo>
                  <a:pt x="6446853" y="2875399"/>
                  <a:pt x="6401213" y="2823373"/>
                  <a:pt x="6422595" y="3024354"/>
                </a:cubicBezTo>
                <a:cubicBezTo>
                  <a:pt x="6443977" y="3225335"/>
                  <a:pt x="6360637" y="3455030"/>
                  <a:pt x="6422595" y="3612710"/>
                </a:cubicBezTo>
                <a:cubicBezTo>
                  <a:pt x="6281828" y="3650998"/>
                  <a:pt x="6193417" y="3608739"/>
                  <a:pt x="5967175" y="3612710"/>
                </a:cubicBezTo>
                <a:cubicBezTo>
                  <a:pt x="5740933" y="3616681"/>
                  <a:pt x="5757121" y="3609210"/>
                  <a:pt x="5575980" y="3612710"/>
                </a:cubicBezTo>
                <a:cubicBezTo>
                  <a:pt x="5394840" y="3616210"/>
                  <a:pt x="5157710" y="3598602"/>
                  <a:pt x="4863656" y="3612710"/>
                </a:cubicBezTo>
                <a:cubicBezTo>
                  <a:pt x="4569602" y="3626818"/>
                  <a:pt x="4364982" y="3599020"/>
                  <a:pt x="4151332" y="3612710"/>
                </a:cubicBezTo>
                <a:cubicBezTo>
                  <a:pt x="3937682" y="3626400"/>
                  <a:pt x="3914914" y="3568256"/>
                  <a:pt x="3695911" y="3612710"/>
                </a:cubicBezTo>
                <a:cubicBezTo>
                  <a:pt x="3476908" y="3657164"/>
                  <a:pt x="3130076" y="3555103"/>
                  <a:pt x="2983587" y="3612710"/>
                </a:cubicBezTo>
                <a:cubicBezTo>
                  <a:pt x="2837098" y="3670317"/>
                  <a:pt x="2576463" y="3602814"/>
                  <a:pt x="2399715" y="3612710"/>
                </a:cubicBezTo>
                <a:cubicBezTo>
                  <a:pt x="2222967" y="3622606"/>
                  <a:pt x="2111424" y="3610406"/>
                  <a:pt x="2008521" y="3612710"/>
                </a:cubicBezTo>
                <a:cubicBezTo>
                  <a:pt x="1905618" y="3615014"/>
                  <a:pt x="1693928" y="3566381"/>
                  <a:pt x="1553100" y="3612710"/>
                </a:cubicBezTo>
                <a:cubicBezTo>
                  <a:pt x="1412272" y="3659039"/>
                  <a:pt x="1196546" y="3610211"/>
                  <a:pt x="1097680" y="3612710"/>
                </a:cubicBezTo>
                <a:cubicBezTo>
                  <a:pt x="998814" y="3615209"/>
                  <a:pt x="501732" y="3528526"/>
                  <a:pt x="0" y="3612710"/>
                </a:cubicBezTo>
                <a:cubicBezTo>
                  <a:pt x="-34741" y="3465740"/>
                  <a:pt x="40058" y="3378269"/>
                  <a:pt x="0" y="3168863"/>
                </a:cubicBezTo>
                <a:cubicBezTo>
                  <a:pt x="-40058" y="2959457"/>
                  <a:pt x="10902" y="2855215"/>
                  <a:pt x="0" y="2652761"/>
                </a:cubicBezTo>
                <a:cubicBezTo>
                  <a:pt x="-10902" y="2450307"/>
                  <a:pt x="30659" y="2363987"/>
                  <a:pt x="0" y="2245041"/>
                </a:cubicBezTo>
                <a:cubicBezTo>
                  <a:pt x="-30659" y="2126095"/>
                  <a:pt x="47100" y="1974419"/>
                  <a:pt x="0" y="1765067"/>
                </a:cubicBezTo>
                <a:cubicBezTo>
                  <a:pt x="-47100" y="1555715"/>
                  <a:pt x="13188" y="1447408"/>
                  <a:pt x="0" y="1285093"/>
                </a:cubicBezTo>
                <a:cubicBezTo>
                  <a:pt x="-13188" y="1122778"/>
                  <a:pt x="34649" y="932276"/>
                  <a:pt x="0" y="732864"/>
                </a:cubicBezTo>
                <a:cubicBezTo>
                  <a:pt x="-34649" y="533452"/>
                  <a:pt x="54135" y="272323"/>
                  <a:pt x="0" y="0"/>
                </a:cubicBezTo>
                <a:close/>
              </a:path>
              <a:path w="6422595" h="3612710" stroke="0" extrusionOk="0">
                <a:moveTo>
                  <a:pt x="0" y="0"/>
                </a:moveTo>
                <a:cubicBezTo>
                  <a:pt x="211175" y="-27506"/>
                  <a:pt x="346306" y="18614"/>
                  <a:pt x="583872" y="0"/>
                </a:cubicBezTo>
                <a:cubicBezTo>
                  <a:pt x="821438" y="-18614"/>
                  <a:pt x="998329" y="1133"/>
                  <a:pt x="1296196" y="0"/>
                </a:cubicBezTo>
                <a:cubicBezTo>
                  <a:pt x="1594063" y="-1133"/>
                  <a:pt x="1566236" y="27103"/>
                  <a:pt x="1687391" y="0"/>
                </a:cubicBezTo>
                <a:cubicBezTo>
                  <a:pt x="1808546" y="-27103"/>
                  <a:pt x="2069227" y="42202"/>
                  <a:pt x="2271263" y="0"/>
                </a:cubicBezTo>
                <a:cubicBezTo>
                  <a:pt x="2473299" y="-42202"/>
                  <a:pt x="2608294" y="4730"/>
                  <a:pt x="2790909" y="0"/>
                </a:cubicBezTo>
                <a:cubicBezTo>
                  <a:pt x="2973524" y="-4730"/>
                  <a:pt x="3126784" y="3550"/>
                  <a:pt x="3439008" y="0"/>
                </a:cubicBezTo>
                <a:cubicBezTo>
                  <a:pt x="3751232" y="-3550"/>
                  <a:pt x="3788282" y="11554"/>
                  <a:pt x="3958654" y="0"/>
                </a:cubicBezTo>
                <a:cubicBezTo>
                  <a:pt x="4129026" y="-11554"/>
                  <a:pt x="4421738" y="55253"/>
                  <a:pt x="4606752" y="0"/>
                </a:cubicBezTo>
                <a:cubicBezTo>
                  <a:pt x="4791766" y="-55253"/>
                  <a:pt x="4976286" y="7787"/>
                  <a:pt x="5126399" y="0"/>
                </a:cubicBezTo>
                <a:cubicBezTo>
                  <a:pt x="5276512" y="-7787"/>
                  <a:pt x="5494720" y="3257"/>
                  <a:pt x="5838723" y="0"/>
                </a:cubicBezTo>
                <a:cubicBezTo>
                  <a:pt x="6182726" y="-3257"/>
                  <a:pt x="6264918" y="22699"/>
                  <a:pt x="6422595" y="0"/>
                </a:cubicBezTo>
                <a:cubicBezTo>
                  <a:pt x="6435847" y="122952"/>
                  <a:pt x="6364713" y="341290"/>
                  <a:pt x="6422595" y="552229"/>
                </a:cubicBezTo>
                <a:cubicBezTo>
                  <a:pt x="6480477" y="763168"/>
                  <a:pt x="6411251" y="869298"/>
                  <a:pt x="6422595" y="959949"/>
                </a:cubicBezTo>
                <a:cubicBezTo>
                  <a:pt x="6433939" y="1050600"/>
                  <a:pt x="6420799" y="1192635"/>
                  <a:pt x="6422595" y="1367669"/>
                </a:cubicBezTo>
                <a:cubicBezTo>
                  <a:pt x="6424391" y="1542703"/>
                  <a:pt x="6408484" y="1738329"/>
                  <a:pt x="6422595" y="1919897"/>
                </a:cubicBezTo>
                <a:cubicBezTo>
                  <a:pt x="6436706" y="2101465"/>
                  <a:pt x="6400007" y="2190203"/>
                  <a:pt x="6422595" y="2327617"/>
                </a:cubicBezTo>
                <a:cubicBezTo>
                  <a:pt x="6445183" y="2465031"/>
                  <a:pt x="6421425" y="2710815"/>
                  <a:pt x="6422595" y="2807592"/>
                </a:cubicBezTo>
                <a:cubicBezTo>
                  <a:pt x="6423765" y="2904369"/>
                  <a:pt x="6390817" y="3226248"/>
                  <a:pt x="6422595" y="3612710"/>
                </a:cubicBezTo>
                <a:cubicBezTo>
                  <a:pt x="6200541" y="3637868"/>
                  <a:pt x="6089374" y="3569888"/>
                  <a:pt x="5774497" y="3612710"/>
                </a:cubicBezTo>
                <a:cubicBezTo>
                  <a:pt x="5459620" y="3655532"/>
                  <a:pt x="5352097" y="3558505"/>
                  <a:pt x="5190625" y="3612710"/>
                </a:cubicBezTo>
                <a:cubicBezTo>
                  <a:pt x="5029153" y="3666915"/>
                  <a:pt x="4926788" y="3563640"/>
                  <a:pt x="4735204" y="3612710"/>
                </a:cubicBezTo>
                <a:cubicBezTo>
                  <a:pt x="4543620" y="3661780"/>
                  <a:pt x="4452177" y="3550975"/>
                  <a:pt x="4215558" y="3612710"/>
                </a:cubicBezTo>
                <a:cubicBezTo>
                  <a:pt x="3978939" y="3674445"/>
                  <a:pt x="3946265" y="3597717"/>
                  <a:pt x="3760137" y="3612710"/>
                </a:cubicBezTo>
                <a:cubicBezTo>
                  <a:pt x="3574009" y="3627703"/>
                  <a:pt x="3379002" y="3593937"/>
                  <a:pt x="3176265" y="3612710"/>
                </a:cubicBezTo>
                <a:cubicBezTo>
                  <a:pt x="2973528" y="3631483"/>
                  <a:pt x="2888230" y="3572382"/>
                  <a:pt x="2720845" y="3612710"/>
                </a:cubicBezTo>
                <a:cubicBezTo>
                  <a:pt x="2553460" y="3653038"/>
                  <a:pt x="2250569" y="3600156"/>
                  <a:pt x="2072747" y="3612710"/>
                </a:cubicBezTo>
                <a:cubicBezTo>
                  <a:pt x="1894925" y="3625264"/>
                  <a:pt x="1702504" y="3549584"/>
                  <a:pt x="1488874" y="3612710"/>
                </a:cubicBezTo>
                <a:cubicBezTo>
                  <a:pt x="1275244" y="3675836"/>
                  <a:pt x="1238499" y="3596166"/>
                  <a:pt x="1097680" y="3612710"/>
                </a:cubicBezTo>
                <a:cubicBezTo>
                  <a:pt x="956861" y="3629254"/>
                  <a:pt x="828365" y="3554212"/>
                  <a:pt x="578034" y="3612710"/>
                </a:cubicBezTo>
                <a:cubicBezTo>
                  <a:pt x="327703" y="3671208"/>
                  <a:pt x="140286" y="3549613"/>
                  <a:pt x="0" y="3612710"/>
                </a:cubicBezTo>
                <a:cubicBezTo>
                  <a:pt x="-31219" y="3355791"/>
                  <a:pt x="22374" y="3229589"/>
                  <a:pt x="0" y="3096609"/>
                </a:cubicBezTo>
                <a:cubicBezTo>
                  <a:pt x="-22374" y="2963629"/>
                  <a:pt x="34759" y="2745821"/>
                  <a:pt x="0" y="2580507"/>
                </a:cubicBezTo>
                <a:cubicBezTo>
                  <a:pt x="-34759" y="2415193"/>
                  <a:pt x="27582" y="2266163"/>
                  <a:pt x="0" y="2100533"/>
                </a:cubicBezTo>
                <a:cubicBezTo>
                  <a:pt x="-27582" y="1934903"/>
                  <a:pt x="19518" y="1763247"/>
                  <a:pt x="0" y="1656686"/>
                </a:cubicBezTo>
                <a:cubicBezTo>
                  <a:pt x="-19518" y="1550125"/>
                  <a:pt x="27383" y="1242388"/>
                  <a:pt x="0" y="1068330"/>
                </a:cubicBezTo>
                <a:cubicBezTo>
                  <a:pt x="-27383" y="894272"/>
                  <a:pt x="5760" y="626509"/>
                  <a:pt x="0" y="479974"/>
                </a:cubicBezTo>
                <a:cubicBezTo>
                  <a:pt x="-5760" y="333439"/>
                  <a:pt x="51404" y="116784"/>
                  <a:pt x="0" y="0"/>
                </a:cubicBezTo>
                <a:close/>
              </a:path>
            </a:pathLst>
          </a:custGeom>
          <a:ln w="38100">
            <a:solidFill>
              <a:srgbClr val="A7CF82"/>
            </a:solidFill>
            <a:extLst>
              <a:ext uri="{C807C97D-BFC1-408E-A445-0C87EB9F89A2}">
                <ask:lineSketchStyleProps xmlns:ask="http://schemas.microsoft.com/office/drawing/2018/sketchyshapes" sd="34699148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625359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B8D0B2-F7A5-4BDB-89A7-13D1D1C6291D}"/>
              </a:ext>
            </a:extLst>
          </p:cNvPr>
          <p:cNvSpPr/>
          <p:nvPr/>
        </p:nvSpPr>
        <p:spPr>
          <a:xfrm>
            <a:off x="5027024" y="4588301"/>
            <a:ext cx="595518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BA6D6-0C1D-4F7D-B229-BC7595C27A3C}"/>
              </a:ext>
            </a:extLst>
          </p:cNvPr>
          <p:cNvSpPr/>
          <p:nvPr/>
        </p:nvSpPr>
        <p:spPr>
          <a:xfrm>
            <a:off x="5809752" y="2659559"/>
            <a:ext cx="438973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927C45-CC38-47FC-9A57-2C3FE3796988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E17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E17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8A333-889A-480D-970B-19E622E97A8D}"/>
              </a:ext>
            </a:extLst>
          </p:cNvPr>
          <p:cNvSpPr/>
          <p:nvPr/>
        </p:nvSpPr>
        <p:spPr>
          <a:xfrm>
            <a:off x="6363189" y="2782406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thâm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5BD8D-1ADA-470B-97D6-5BC0ADC33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390" y="1137150"/>
            <a:ext cx="2923012" cy="4829393"/>
          </a:xfrm>
          <a:custGeom>
            <a:avLst/>
            <a:gdLst>
              <a:gd name="connsiteX0" fmla="*/ 0 w 2923012"/>
              <a:gd name="connsiteY0" fmla="*/ 0 h 4829393"/>
              <a:gd name="connsiteX1" fmla="*/ 555372 w 2923012"/>
              <a:gd name="connsiteY1" fmla="*/ 0 h 4829393"/>
              <a:gd name="connsiteX2" fmla="*/ 1052284 w 2923012"/>
              <a:gd name="connsiteY2" fmla="*/ 0 h 4829393"/>
              <a:gd name="connsiteX3" fmla="*/ 1636887 w 2923012"/>
              <a:gd name="connsiteY3" fmla="*/ 0 h 4829393"/>
              <a:gd name="connsiteX4" fmla="*/ 2133799 w 2923012"/>
              <a:gd name="connsiteY4" fmla="*/ 0 h 4829393"/>
              <a:gd name="connsiteX5" fmla="*/ 2923012 w 2923012"/>
              <a:gd name="connsiteY5" fmla="*/ 0 h 4829393"/>
              <a:gd name="connsiteX6" fmla="*/ 2923012 w 2923012"/>
              <a:gd name="connsiteY6" fmla="*/ 391717 h 4829393"/>
              <a:gd name="connsiteX7" fmla="*/ 2923012 w 2923012"/>
              <a:gd name="connsiteY7" fmla="*/ 1024905 h 4829393"/>
              <a:gd name="connsiteX8" fmla="*/ 2923012 w 2923012"/>
              <a:gd name="connsiteY8" fmla="*/ 1658092 h 4829393"/>
              <a:gd name="connsiteX9" fmla="*/ 2923012 w 2923012"/>
              <a:gd name="connsiteY9" fmla="*/ 2098103 h 4829393"/>
              <a:gd name="connsiteX10" fmla="*/ 2923012 w 2923012"/>
              <a:gd name="connsiteY10" fmla="*/ 2538114 h 4829393"/>
              <a:gd name="connsiteX11" fmla="*/ 2923012 w 2923012"/>
              <a:gd name="connsiteY11" fmla="*/ 2929832 h 4829393"/>
              <a:gd name="connsiteX12" fmla="*/ 2923012 w 2923012"/>
              <a:gd name="connsiteY12" fmla="*/ 3418137 h 4829393"/>
              <a:gd name="connsiteX13" fmla="*/ 2923012 w 2923012"/>
              <a:gd name="connsiteY13" fmla="*/ 3954736 h 4829393"/>
              <a:gd name="connsiteX14" fmla="*/ 2923012 w 2923012"/>
              <a:gd name="connsiteY14" fmla="*/ 4829393 h 4829393"/>
              <a:gd name="connsiteX15" fmla="*/ 2367640 w 2923012"/>
              <a:gd name="connsiteY15" fmla="*/ 4829393 h 4829393"/>
              <a:gd name="connsiteX16" fmla="*/ 1870728 w 2923012"/>
              <a:gd name="connsiteY16" fmla="*/ 4829393 h 4829393"/>
              <a:gd name="connsiteX17" fmla="*/ 1373816 w 2923012"/>
              <a:gd name="connsiteY17" fmla="*/ 4829393 h 4829393"/>
              <a:gd name="connsiteX18" fmla="*/ 759983 w 2923012"/>
              <a:gd name="connsiteY18" fmla="*/ 4829393 h 4829393"/>
              <a:gd name="connsiteX19" fmla="*/ 0 w 2923012"/>
              <a:gd name="connsiteY19" fmla="*/ 4829393 h 4829393"/>
              <a:gd name="connsiteX20" fmla="*/ 0 w 2923012"/>
              <a:gd name="connsiteY20" fmla="*/ 4389382 h 4829393"/>
              <a:gd name="connsiteX21" fmla="*/ 0 w 2923012"/>
              <a:gd name="connsiteY21" fmla="*/ 3852782 h 4829393"/>
              <a:gd name="connsiteX22" fmla="*/ 0 w 2923012"/>
              <a:gd name="connsiteY22" fmla="*/ 3364477 h 4829393"/>
              <a:gd name="connsiteX23" fmla="*/ 0 w 2923012"/>
              <a:gd name="connsiteY23" fmla="*/ 2876172 h 4829393"/>
              <a:gd name="connsiteX24" fmla="*/ 0 w 2923012"/>
              <a:gd name="connsiteY24" fmla="*/ 2339573 h 4829393"/>
              <a:gd name="connsiteX25" fmla="*/ 0 w 2923012"/>
              <a:gd name="connsiteY25" fmla="*/ 1802973 h 4829393"/>
              <a:gd name="connsiteX26" fmla="*/ 0 w 2923012"/>
              <a:gd name="connsiteY26" fmla="*/ 1266374 h 4829393"/>
              <a:gd name="connsiteX27" fmla="*/ 0 w 2923012"/>
              <a:gd name="connsiteY27" fmla="*/ 874657 h 4829393"/>
              <a:gd name="connsiteX28" fmla="*/ 0 w 2923012"/>
              <a:gd name="connsiteY28" fmla="*/ 0 h 482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23012" h="4829393" extrusionOk="0">
                <a:moveTo>
                  <a:pt x="0" y="0"/>
                </a:moveTo>
                <a:cubicBezTo>
                  <a:pt x="160398" y="-38221"/>
                  <a:pt x="282016" y="43454"/>
                  <a:pt x="555372" y="0"/>
                </a:cubicBezTo>
                <a:cubicBezTo>
                  <a:pt x="828728" y="-43454"/>
                  <a:pt x="885870" y="6951"/>
                  <a:pt x="1052284" y="0"/>
                </a:cubicBezTo>
                <a:cubicBezTo>
                  <a:pt x="1218698" y="-6951"/>
                  <a:pt x="1408819" y="46384"/>
                  <a:pt x="1636887" y="0"/>
                </a:cubicBezTo>
                <a:cubicBezTo>
                  <a:pt x="1864955" y="-46384"/>
                  <a:pt x="1973616" y="19215"/>
                  <a:pt x="2133799" y="0"/>
                </a:cubicBezTo>
                <a:cubicBezTo>
                  <a:pt x="2293982" y="-19215"/>
                  <a:pt x="2626292" y="50650"/>
                  <a:pt x="2923012" y="0"/>
                </a:cubicBezTo>
                <a:cubicBezTo>
                  <a:pt x="2959092" y="117730"/>
                  <a:pt x="2919669" y="220285"/>
                  <a:pt x="2923012" y="391717"/>
                </a:cubicBezTo>
                <a:cubicBezTo>
                  <a:pt x="2926355" y="563149"/>
                  <a:pt x="2922203" y="851185"/>
                  <a:pt x="2923012" y="1024905"/>
                </a:cubicBezTo>
                <a:cubicBezTo>
                  <a:pt x="2923821" y="1198625"/>
                  <a:pt x="2895111" y="1438855"/>
                  <a:pt x="2923012" y="1658092"/>
                </a:cubicBezTo>
                <a:cubicBezTo>
                  <a:pt x="2950913" y="1877329"/>
                  <a:pt x="2900523" y="1920695"/>
                  <a:pt x="2923012" y="2098103"/>
                </a:cubicBezTo>
                <a:cubicBezTo>
                  <a:pt x="2945501" y="2275511"/>
                  <a:pt x="2878159" y="2368734"/>
                  <a:pt x="2923012" y="2538114"/>
                </a:cubicBezTo>
                <a:cubicBezTo>
                  <a:pt x="2967865" y="2707494"/>
                  <a:pt x="2900551" y="2823840"/>
                  <a:pt x="2923012" y="2929832"/>
                </a:cubicBezTo>
                <a:cubicBezTo>
                  <a:pt x="2945473" y="3035824"/>
                  <a:pt x="2868440" y="3287341"/>
                  <a:pt x="2923012" y="3418137"/>
                </a:cubicBezTo>
                <a:cubicBezTo>
                  <a:pt x="2977584" y="3548934"/>
                  <a:pt x="2909636" y="3832765"/>
                  <a:pt x="2923012" y="3954736"/>
                </a:cubicBezTo>
                <a:cubicBezTo>
                  <a:pt x="2936388" y="4076707"/>
                  <a:pt x="2865963" y="4407147"/>
                  <a:pt x="2923012" y="4829393"/>
                </a:cubicBezTo>
                <a:cubicBezTo>
                  <a:pt x="2645979" y="4892224"/>
                  <a:pt x="2636267" y="4777336"/>
                  <a:pt x="2367640" y="4829393"/>
                </a:cubicBezTo>
                <a:cubicBezTo>
                  <a:pt x="2099013" y="4881450"/>
                  <a:pt x="1999864" y="4794634"/>
                  <a:pt x="1870728" y="4829393"/>
                </a:cubicBezTo>
                <a:cubicBezTo>
                  <a:pt x="1741592" y="4864152"/>
                  <a:pt x="1505730" y="4784785"/>
                  <a:pt x="1373816" y="4829393"/>
                </a:cubicBezTo>
                <a:cubicBezTo>
                  <a:pt x="1241902" y="4874001"/>
                  <a:pt x="900846" y="4823652"/>
                  <a:pt x="759983" y="4829393"/>
                </a:cubicBezTo>
                <a:cubicBezTo>
                  <a:pt x="619120" y="4835134"/>
                  <a:pt x="218509" y="4826156"/>
                  <a:pt x="0" y="4829393"/>
                </a:cubicBezTo>
                <a:cubicBezTo>
                  <a:pt x="-33566" y="4727277"/>
                  <a:pt x="26087" y="4568816"/>
                  <a:pt x="0" y="4389382"/>
                </a:cubicBezTo>
                <a:cubicBezTo>
                  <a:pt x="-26087" y="4209948"/>
                  <a:pt x="14238" y="4018427"/>
                  <a:pt x="0" y="3852782"/>
                </a:cubicBezTo>
                <a:cubicBezTo>
                  <a:pt x="-14238" y="3687137"/>
                  <a:pt x="18119" y="3484625"/>
                  <a:pt x="0" y="3364477"/>
                </a:cubicBezTo>
                <a:cubicBezTo>
                  <a:pt x="-18119" y="3244329"/>
                  <a:pt x="56722" y="2993823"/>
                  <a:pt x="0" y="2876172"/>
                </a:cubicBezTo>
                <a:cubicBezTo>
                  <a:pt x="-56722" y="2758521"/>
                  <a:pt x="38887" y="2464634"/>
                  <a:pt x="0" y="2339573"/>
                </a:cubicBezTo>
                <a:cubicBezTo>
                  <a:pt x="-38887" y="2214512"/>
                  <a:pt x="53929" y="1942929"/>
                  <a:pt x="0" y="1802973"/>
                </a:cubicBezTo>
                <a:cubicBezTo>
                  <a:pt x="-53929" y="1663017"/>
                  <a:pt x="61154" y="1453661"/>
                  <a:pt x="0" y="1266374"/>
                </a:cubicBezTo>
                <a:cubicBezTo>
                  <a:pt x="-61154" y="1079087"/>
                  <a:pt x="25208" y="963929"/>
                  <a:pt x="0" y="874657"/>
                </a:cubicBezTo>
                <a:cubicBezTo>
                  <a:pt x="-25208" y="785385"/>
                  <a:pt x="84977" y="254750"/>
                  <a:pt x="0" y="0"/>
                </a:cubicBezTo>
                <a:close/>
              </a:path>
            </a:pathLst>
          </a:custGeom>
          <a:noFill/>
          <a:ln w="9525">
            <a:solidFill>
              <a:srgbClr val="329061"/>
            </a:solidFill>
            <a:extLst>
              <a:ext uri="{C807C97D-BFC1-408E-A445-0C87EB9F89A2}">
                <ask:lineSketchStyleProps xmlns:ask="http://schemas.microsoft.com/office/drawing/2018/sketchyshapes" sd="25755954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969848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Hình Chữ nhật 11"/>
          <p:cNvSpPr>
            <a:spLocks noChangeArrowheads="1"/>
          </p:cNvSpPr>
          <p:nvPr/>
        </p:nvSpPr>
        <p:spPr bwMode="auto">
          <a:xfrm>
            <a:off x="571343" y="2108201"/>
            <a:ext cx="10675778" cy="246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66" tIns="53083" rIns="106166" bIns="5308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000000"/>
                </a:solidFill>
                <a:latin typeface="Arial" charset="0"/>
              </a:rPr>
              <a:t>Hôm nay bọn chúng chăng tơ ngang đường đe bắt em,  vặt chân, vặt cánh ăn thịt em.</a:t>
            </a:r>
            <a:endParaRPr lang="en-US" sz="5104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8235185" y="2893672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4801105" y="2883195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3261551" y="2181578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8351677" y="3706898"/>
            <a:ext cx="891540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Hình Chữ nhật 9"/>
          <p:cNvSpPr>
            <a:spLocks noChangeArrowheads="1"/>
          </p:cNvSpPr>
          <p:nvPr/>
        </p:nvSpPr>
        <p:spPr bwMode="auto">
          <a:xfrm>
            <a:off x="2210305" y="3729761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  <p:bldP spid="5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4424E-55C3-4DC5-A1CF-0C44EFFD1034}"/>
              </a:ext>
            </a:extLst>
          </p:cNvPr>
          <p:cNvSpPr txBox="1"/>
          <p:nvPr/>
        </p:nvSpPr>
        <p:spPr>
          <a:xfrm>
            <a:off x="1849123" y="952277"/>
            <a:ext cx="9295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D3455-C87A-4B52-BDCE-09EAC2882C53}"/>
              </a:ext>
            </a:extLst>
          </p:cNvPr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329061"/>
                </a:solidFill>
              </a:ln>
              <a:solidFill>
                <a:srgbClr val="6EBA3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797941" y="168244"/>
            <a:ext cx="944880" cy="78403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A251096B-1829-4E4F-A296-F1B096ABD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FA9B6B3-7279-4A22-A5A8-69B56243C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8" name="Text Box 20">
            <a:extLst>
              <a:ext uri="{FF2B5EF4-FFF2-40B4-BE49-F238E27FC236}">
                <a16:creationId xmlns:a16="http://schemas.microsoft.com/office/drawing/2014/main" id="{EA4DAAC6-2D7A-478B-9298-67F9F486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373" y="2479051"/>
            <a:ext cx="8455990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Thân hình chị bé nhỏ, gầy yếu, người bự những phấn như mới lột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chị mỏng, ngắn chùn chùn, quá yếu, lại chưa quen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ốm yếu, chị kiếm bữa cũng chẳng đủ nên lâm v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cảnh nghèo túng.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840A17D-D1A1-4634-89A0-B1A5AD94D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6" y="2461344"/>
            <a:ext cx="2248214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erson holding a lizard&#10;&#10;Description automatically generated with low confidence">
            <a:extLst>
              <a:ext uri="{FF2B5EF4-FFF2-40B4-BE49-F238E27FC236}">
                <a16:creationId xmlns:a16="http://schemas.microsoft.com/office/drawing/2014/main" id="{E109DC65-175A-4D14-81DF-583F26856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r="3123"/>
          <a:stretch/>
        </p:blipFill>
        <p:spPr>
          <a:xfrm>
            <a:off x="609600" y="10"/>
            <a:ext cx="10532533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4A964E-3229-4BAB-82E8-FBDD036A4AE4}"/>
              </a:ext>
            </a:extLst>
          </p:cNvPr>
          <p:cNvSpPr/>
          <p:nvPr/>
        </p:nvSpPr>
        <p:spPr>
          <a:xfrm>
            <a:off x="3402620" y="4831088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lột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26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Hình Chữ nhật 8"/>
          <p:cNvSpPr>
            <a:spLocks noChangeArrowheads="1"/>
          </p:cNvSpPr>
          <p:nvPr/>
        </p:nvSpPr>
        <p:spPr bwMode="auto">
          <a:xfrm>
            <a:off x="2232660" y="934158"/>
            <a:ext cx="8519160" cy="224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622" b="1">
                <a:solidFill>
                  <a:srgbClr val="000000"/>
                </a:solidFill>
                <a:latin typeface="Arial" charset="0"/>
              </a:rPr>
              <a:t>Quan sát tranh chủ điểm và cho biết tranh minh họa</a:t>
            </a:r>
            <a:r>
              <a:rPr lang="en-US" sz="4622" b="1">
                <a:solidFill>
                  <a:srgbClr val="000000"/>
                </a:solidFill>
                <a:latin typeface="Arial" charset="0"/>
              </a:rPr>
              <a:t> những gì?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>
            <a:extLst>
              <a:ext uri="{FF2B5EF4-FFF2-40B4-BE49-F238E27FC236}">
                <a16:creationId xmlns:a16="http://schemas.microsoft.com/office/drawing/2014/main" id="{B659AE68-C6A8-4EE9-B2C3-B8F47E84D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2131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459" name="Group 12">
            <a:extLst>
              <a:ext uri="{FF2B5EF4-FFF2-40B4-BE49-F238E27FC236}">
                <a16:creationId xmlns:a16="http://schemas.microsoft.com/office/drawing/2014/main" id="{1244CDA7-4ADF-45BF-9CAA-CDC68011A37E}"/>
              </a:ext>
            </a:extLst>
          </p:cNvPr>
          <p:cNvGrpSpPr>
            <a:grpSpLocks/>
          </p:cNvGrpSpPr>
          <p:nvPr/>
        </p:nvGrpSpPr>
        <p:grpSpPr bwMode="auto">
          <a:xfrm>
            <a:off x="264861" y="1213242"/>
            <a:ext cx="5844167" cy="3068758"/>
            <a:chOff x="857224" y="2705528"/>
            <a:chExt cx="5844081" cy="3068301"/>
          </a:xfrm>
        </p:grpSpPr>
        <p:sp>
          <p:nvSpPr>
            <p:cNvPr id="19481" name="Line 7">
              <a:extLst>
                <a:ext uri="{FF2B5EF4-FFF2-40B4-BE49-F238E27FC236}">
                  <a16:creationId xmlns:a16="http://schemas.microsoft.com/office/drawing/2014/main" id="{F10D5B6E-D86E-4998-8441-97CE2946F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103" y="3165567"/>
              <a:ext cx="0" cy="260826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2" name="Rectangle 13">
              <a:extLst>
                <a:ext uri="{FF2B5EF4-FFF2-40B4-BE49-F238E27FC236}">
                  <a16:creationId xmlns:a16="http://schemas.microsoft.com/office/drawing/2014/main" id="{B6DC2241-C2C3-489A-B942-B7030AA9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24" y="2705528"/>
              <a:ext cx="215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000514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Arial" panose="020B0604020202020204" pitchFamily="34" charset="0"/>
                </a:rPr>
                <a:t>1. </a:t>
              </a: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00051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 đọc</a:t>
              </a:r>
              <a:endPara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83" name="Rectangle 20">
              <a:extLst>
                <a:ext uri="{FF2B5EF4-FFF2-40B4-BE49-F238E27FC236}">
                  <a16:creationId xmlns:a16="http://schemas.microsoft.com/office/drawing/2014/main" id="{2B0392EB-3107-4FFC-ACE7-75BFDBCC4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979" y="2705528"/>
              <a:ext cx="2047326" cy="46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00051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Tìm hiểu bài</a:t>
              </a:r>
              <a:endPara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22140C7E-5A6E-437A-9F8F-B686AB3E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62" y="1964696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tảng đá cuội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741026C-EF46-4027-9FCB-F5831FB9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93" y="2732406"/>
            <a:ext cx="215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như mới lột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D4758B24-D53E-43AE-9771-8B477E54E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32" y="3361530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-ngắn chùn chùn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B047FB-D752-406F-AE74-F6D18D7C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861" y="3990653"/>
            <a:ext cx="292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vặt chân, vặt cánh</a:t>
            </a: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EB1D1611-D142-4DC5-BC6F-02E9CFB5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3361530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-ngắn ch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ùn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ùn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A4F09-C71F-4D3D-9F11-FF5965D0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3998181"/>
            <a:ext cx="292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-v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ặt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chân, v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ặt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cánh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337C1FC9-F369-4A90-B0A4-091ED7061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2732406"/>
            <a:ext cx="215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-như mới l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ột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49408B5-F3AF-423E-A8A4-720DCA08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42" y="1967237"/>
            <a:ext cx="215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-tảng đá c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uội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C821EF-4CD7-4E30-B2D4-3A2DCEEA1480}"/>
              </a:ext>
            </a:extLst>
          </p:cNvPr>
          <p:cNvSpPr/>
          <p:nvPr/>
        </p:nvSpPr>
        <p:spPr>
          <a:xfrm>
            <a:off x="3492408" y="1964844"/>
            <a:ext cx="5789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-Ý 1: Hoàn cảnh Dế</a:t>
            </a:r>
            <a:r>
              <a:rPr kumimoji="0" lang="en-US" altLang="en-US" sz="2400" b="1" i="0" u="none" strike="noStrike" kern="1200" cap="none" spc="0" normalizeH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Mèn gặp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chị Nhà Trò.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612E25-8434-41A8-BA6E-CA548442E7DF}"/>
              </a:ext>
            </a:extLst>
          </p:cNvPr>
          <p:cNvSpPr/>
          <p:nvPr/>
        </p:nvSpPr>
        <p:spPr>
          <a:xfrm>
            <a:off x="3492408" y="2530533"/>
            <a:ext cx="5233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-Ý 2: Hình dáng yếu ớt đến tội nghiệp của chị Nhà Trò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en-US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4424E-55C3-4DC5-A1CF-0C44EFFD1034}"/>
              </a:ext>
            </a:extLst>
          </p:cNvPr>
          <p:cNvSpPr txBox="1"/>
          <p:nvPr/>
        </p:nvSpPr>
        <p:spPr>
          <a:xfrm>
            <a:off x="1849123" y="952277"/>
            <a:ext cx="92957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bọn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D3455-C87A-4B52-BDCE-09EAC2882C53}"/>
              </a:ext>
            </a:extLst>
          </p:cNvPr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329061"/>
                </a:solidFill>
              </a:ln>
              <a:solidFill>
                <a:srgbClr val="6EBA3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868279" y="168244"/>
            <a:ext cx="869115" cy="83265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5">
            <a:extLst>
              <a:ext uri="{FF2B5EF4-FFF2-40B4-BE49-F238E27FC236}">
                <a16:creationId xmlns:a16="http://schemas.microsoft.com/office/drawing/2014/main" id="{A251096B-1829-4E4F-A296-F1B096ABD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FA9B6B3-7279-4A22-A5A8-69B56243C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  <p:sp>
        <p:nvSpPr>
          <p:cNvPr id="12" name="Text Box 20">
            <a:extLst>
              <a:ext uri="{FF2B5EF4-FFF2-40B4-BE49-F238E27FC236}">
                <a16:creationId xmlns:a16="http://schemas.microsoft.com/office/drawing/2014/main" id="{D86FDB5A-595F-4C61-B824-BDD9E23EE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25" y="2536799"/>
            <a:ext cx="9979252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2400" b="1">
                <a:solidFill>
                  <a:srgbClr val="222A35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en-US" altLang="x-none" sz="24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Trước đây, mẹ Nh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à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Trò có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vay lương ăn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của bọn nhện. Sau đấy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chưa trả được thì 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đã mất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à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Trò ốm yếu, kiếm không đủ ăn, không trả được nợ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Bọn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nhện đã đánh Nh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à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Trò </a:t>
            </a:r>
            <a:r>
              <a:rPr kumimoji="0" lang="en-US" altLang="x-none" sz="3200" b="1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mấy bận. 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 n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à</a:t>
            </a:r>
            <a:r>
              <a:rPr kumimoji="0" lang="en-US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y chúng chăng tơ chặn đường, đe dọa bắt chị ăn thịt.</a:t>
            </a:r>
            <a:endParaRPr kumimoji="0" lang="en-US" altLang="x-none" sz="2400" b="1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80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pider, arthropod, invertebrate, outdoor object&#10;&#10;Description automatically generated">
            <a:extLst>
              <a:ext uri="{FF2B5EF4-FFF2-40B4-BE49-F238E27FC236}">
                <a16:creationId xmlns:a16="http://schemas.microsoft.com/office/drawing/2014/main" id="{A8E469F9-5A2F-4AE2-A7B6-D63AC4766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3" b="-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56D626-2908-4248-A2FE-35FC397B4DBF}"/>
              </a:ext>
            </a:extLst>
          </p:cNvPr>
          <p:cNvSpPr/>
          <p:nvPr/>
        </p:nvSpPr>
        <p:spPr>
          <a:xfrm>
            <a:off x="498647" y="389716"/>
            <a:ext cx="4389734" cy="769441"/>
          </a:xfrm>
          <a:custGeom>
            <a:avLst/>
            <a:gdLst>
              <a:gd name="connsiteX0" fmla="*/ 0 w 4389734"/>
              <a:gd name="connsiteY0" fmla="*/ 0 h 769441"/>
              <a:gd name="connsiteX1" fmla="*/ 548717 w 4389734"/>
              <a:gd name="connsiteY1" fmla="*/ 0 h 769441"/>
              <a:gd name="connsiteX2" fmla="*/ 1097434 w 4389734"/>
              <a:gd name="connsiteY2" fmla="*/ 0 h 769441"/>
              <a:gd name="connsiteX3" fmla="*/ 1733945 w 4389734"/>
              <a:gd name="connsiteY3" fmla="*/ 0 h 769441"/>
              <a:gd name="connsiteX4" fmla="*/ 2238764 w 4389734"/>
              <a:gd name="connsiteY4" fmla="*/ 0 h 769441"/>
              <a:gd name="connsiteX5" fmla="*/ 2699686 w 4389734"/>
              <a:gd name="connsiteY5" fmla="*/ 0 h 769441"/>
              <a:gd name="connsiteX6" fmla="*/ 3160608 w 4389734"/>
              <a:gd name="connsiteY6" fmla="*/ 0 h 769441"/>
              <a:gd name="connsiteX7" fmla="*/ 3753223 w 4389734"/>
              <a:gd name="connsiteY7" fmla="*/ 0 h 769441"/>
              <a:gd name="connsiteX8" fmla="*/ 4389734 w 4389734"/>
              <a:gd name="connsiteY8" fmla="*/ 0 h 769441"/>
              <a:gd name="connsiteX9" fmla="*/ 4389734 w 4389734"/>
              <a:gd name="connsiteY9" fmla="*/ 361637 h 769441"/>
              <a:gd name="connsiteX10" fmla="*/ 4389734 w 4389734"/>
              <a:gd name="connsiteY10" fmla="*/ 769441 h 769441"/>
              <a:gd name="connsiteX11" fmla="*/ 3753223 w 4389734"/>
              <a:gd name="connsiteY11" fmla="*/ 769441 h 769441"/>
              <a:gd name="connsiteX12" fmla="*/ 3292301 w 4389734"/>
              <a:gd name="connsiteY12" fmla="*/ 769441 h 769441"/>
              <a:gd name="connsiteX13" fmla="*/ 2787481 w 4389734"/>
              <a:gd name="connsiteY13" fmla="*/ 769441 h 769441"/>
              <a:gd name="connsiteX14" fmla="*/ 2326559 w 4389734"/>
              <a:gd name="connsiteY14" fmla="*/ 769441 h 769441"/>
              <a:gd name="connsiteX15" fmla="*/ 1865637 w 4389734"/>
              <a:gd name="connsiteY15" fmla="*/ 769441 h 769441"/>
              <a:gd name="connsiteX16" fmla="*/ 1360818 w 4389734"/>
              <a:gd name="connsiteY16" fmla="*/ 769441 h 769441"/>
              <a:gd name="connsiteX17" fmla="*/ 855998 w 4389734"/>
              <a:gd name="connsiteY17" fmla="*/ 769441 h 769441"/>
              <a:gd name="connsiteX18" fmla="*/ 0 w 4389734"/>
              <a:gd name="connsiteY18" fmla="*/ 769441 h 769441"/>
              <a:gd name="connsiteX19" fmla="*/ 0 w 4389734"/>
              <a:gd name="connsiteY19" fmla="*/ 377026 h 769441"/>
              <a:gd name="connsiteX20" fmla="*/ 0 w 4389734"/>
              <a:gd name="connsiteY20" fmla="*/ 0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89734" h="769441" fill="none" extrusionOk="0">
                <a:moveTo>
                  <a:pt x="0" y="0"/>
                </a:moveTo>
                <a:cubicBezTo>
                  <a:pt x="264571" y="-10073"/>
                  <a:pt x="411802" y="44383"/>
                  <a:pt x="548717" y="0"/>
                </a:cubicBezTo>
                <a:cubicBezTo>
                  <a:pt x="685632" y="-44383"/>
                  <a:pt x="921685" y="50818"/>
                  <a:pt x="1097434" y="0"/>
                </a:cubicBezTo>
                <a:cubicBezTo>
                  <a:pt x="1273183" y="-50818"/>
                  <a:pt x="1523635" y="42444"/>
                  <a:pt x="1733945" y="0"/>
                </a:cubicBezTo>
                <a:cubicBezTo>
                  <a:pt x="1944255" y="-42444"/>
                  <a:pt x="2103825" y="40077"/>
                  <a:pt x="2238764" y="0"/>
                </a:cubicBezTo>
                <a:cubicBezTo>
                  <a:pt x="2373703" y="-40077"/>
                  <a:pt x="2516718" y="14735"/>
                  <a:pt x="2699686" y="0"/>
                </a:cubicBezTo>
                <a:cubicBezTo>
                  <a:pt x="2882654" y="-14735"/>
                  <a:pt x="3060108" y="14171"/>
                  <a:pt x="3160608" y="0"/>
                </a:cubicBezTo>
                <a:cubicBezTo>
                  <a:pt x="3261108" y="-14171"/>
                  <a:pt x="3555087" y="8533"/>
                  <a:pt x="3753223" y="0"/>
                </a:cubicBezTo>
                <a:cubicBezTo>
                  <a:pt x="3951360" y="-8533"/>
                  <a:pt x="4249426" y="50159"/>
                  <a:pt x="4389734" y="0"/>
                </a:cubicBezTo>
                <a:cubicBezTo>
                  <a:pt x="4411580" y="79727"/>
                  <a:pt x="4378256" y="288635"/>
                  <a:pt x="4389734" y="361637"/>
                </a:cubicBezTo>
                <a:cubicBezTo>
                  <a:pt x="4401212" y="434639"/>
                  <a:pt x="4375830" y="591728"/>
                  <a:pt x="4389734" y="769441"/>
                </a:cubicBezTo>
                <a:cubicBezTo>
                  <a:pt x="4175259" y="772793"/>
                  <a:pt x="4025145" y="752260"/>
                  <a:pt x="3753223" y="769441"/>
                </a:cubicBezTo>
                <a:cubicBezTo>
                  <a:pt x="3481301" y="786622"/>
                  <a:pt x="3467609" y="742640"/>
                  <a:pt x="3292301" y="769441"/>
                </a:cubicBezTo>
                <a:cubicBezTo>
                  <a:pt x="3116993" y="796242"/>
                  <a:pt x="3018389" y="727092"/>
                  <a:pt x="2787481" y="769441"/>
                </a:cubicBezTo>
                <a:cubicBezTo>
                  <a:pt x="2556573" y="811790"/>
                  <a:pt x="2527998" y="721773"/>
                  <a:pt x="2326559" y="769441"/>
                </a:cubicBezTo>
                <a:cubicBezTo>
                  <a:pt x="2125120" y="817109"/>
                  <a:pt x="1990778" y="724477"/>
                  <a:pt x="1865637" y="769441"/>
                </a:cubicBezTo>
                <a:cubicBezTo>
                  <a:pt x="1740496" y="814405"/>
                  <a:pt x="1587245" y="726915"/>
                  <a:pt x="1360818" y="769441"/>
                </a:cubicBezTo>
                <a:cubicBezTo>
                  <a:pt x="1134391" y="811967"/>
                  <a:pt x="1060069" y="762747"/>
                  <a:pt x="855998" y="769441"/>
                </a:cubicBezTo>
                <a:cubicBezTo>
                  <a:pt x="651927" y="776135"/>
                  <a:pt x="357296" y="717694"/>
                  <a:pt x="0" y="769441"/>
                </a:cubicBezTo>
                <a:cubicBezTo>
                  <a:pt x="-16757" y="650997"/>
                  <a:pt x="3772" y="550896"/>
                  <a:pt x="0" y="377026"/>
                </a:cubicBezTo>
                <a:cubicBezTo>
                  <a:pt x="-3772" y="203156"/>
                  <a:pt x="19481" y="160931"/>
                  <a:pt x="0" y="0"/>
                </a:cubicBezTo>
                <a:close/>
              </a:path>
              <a:path w="4389734" h="769441" stroke="0" extrusionOk="0">
                <a:moveTo>
                  <a:pt x="0" y="0"/>
                </a:moveTo>
                <a:cubicBezTo>
                  <a:pt x="142096" y="-46247"/>
                  <a:pt x="249972" y="40648"/>
                  <a:pt x="460922" y="0"/>
                </a:cubicBezTo>
                <a:cubicBezTo>
                  <a:pt x="671872" y="-40648"/>
                  <a:pt x="892822" y="44543"/>
                  <a:pt x="1009639" y="0"/>
                </a:cubicBezTo>
                <a:cubicBezTo>
                  <a:pt x="1126456" y="-44543"/>
                  <a:pt x="1477181" y="60721"/>
                  <a:pt x="1602253" y="0"/>
                </a:cubicBezTo>
                <a:cubicBezTo>
                  <a:pt x="1727325" y="-60721"/>
                  <a:pt x="1838727" y="11559"/>
                  <a:pt x="2019278" y="0"/>
                </a:cubicBezTo>
                <a:cubicBezTo>
                  <a:pt x="2199830" y="-11559"/>
                  <a:pt x="2438964" y="58622"/>
                  <a:pt x="2611892" y="0"/>
                </a:cubicBezTo>
                <a:cubicBezTo>
                  <a:pt x="2784820" y="-58622"/>
                  <a:pt x="3045722" y="62782"/>
                  <a:pt x="3248403" y="0"/>
                </a:cubicBezTo>
                <a:cubicBezTo>
                  <a:pt x="3451084" y="-62782"/>
                  <a:pt x="3614039" y="41964"/>
                  <a:pt x="3709325" y="0"/>
                </a:cubicBezTo>
                <a:cubicBezTo>
                  <a:pt x="3804611" y="-41964"/>
                  <a:pt x="4116905" y="49060"/>
                  <a:pt x="4389734" y="0"/>
                </a:cubicBezTo>
                <a:cubicBezTo>
                  <a:pt x="4423509" y="165484"/>
                  <a:pt x="4357101" y="253855"/>
                  <a:pt x="4389734" y="369332"/>
                </a:cubicBezTo>
                <a:cubicBezTo>
                  <a:pt x="4422367" y="484809"/>
                  <a:pt x="4350241" y="674511"/>
                  <a:pt x="4389734" y="769441"/>
                </a:cubicBezTo>
                <a:cubicBezTo>
                  <a:pt x="4206046" y="804731"/>
                  <a:pt x="4103725" y="742190"/>
                  <a:pt x="3928812" y="769441"/>
                </a:cubicBezTo>
                <a:cubicBezTo>
                  <a:pt x="3753899" y="796692"/>
                  <a:pt x="3643174" y="730121"/>
                  <a:pt x="3467890" y="769441"/>
                </a:cubicBezTo>
                <a:cubicBezTo>
                  <a:pt x="3292606" y="808761"/>
                  <a:pt x="3160620" y="732721"/>
                  <a:pt x="2875276" y="769441"/>
                </a:cubicBezTo>
                <a:cubicBezTo>
                  <a:pt x="2589932" y="806161"/>
                  <a:pt x="2635817" y="747368"/>
                  <a:pt x="2414354" y="769441"/>
                </a:cubicBezTo>
                <a:cubicBezTo>
                  <a:pt x="2192891" y="791514"/>
                  <a:pt x="2101474" y="748526"/>
                  <a:pt x="1997329" y="769441"/>
                </a:cubicBezTo>
                <a:cubicBezTo>
                  <a:pt x="1893185" y="790356"/>
                  <a:pt x="1658183" y="711269"/>
                  <a:pt x="1492510" y="769441"/>
                </a:cubicBezTo>
                <a:cubicBezTo>
                  <a:pt x="1326837" y="827613"/>
                  <a:pt x="1162356" y="724122"/>
                  <a:pt x="1075485" y="769441"/>
                </a:cubicBezTo>
                <a:cubicBezTo>
                  <a:pt x="988615" y="814760"/>
                  <a:pt x="770921" y="765225"/>
                  <a:pt x="570665" y="769441"/>
                </a:cubicBezTo>
                <a:cubicBezTo>
                  <a:pt x="370409" y="773657"/>
                  <a:pt x="222813" y="765034"/>
                  <a:pt x="0" y="769441"/>
                </a:cubicBezTo>
                <a:cubicBezTo>
                  <a:pt x="-35020" y="587666"/>
                  <a:pt x="31080" y="474257"/>
                  <a:pt x="0" y="369332"/>
                </a:cubicBezTo>
                <a:cubicBezTo>
                  <a:pt x="-31080" y="264407"/>
                  <a:pt x="19985" y="88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nhện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tơ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52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635630"/>
            <a:ext cx="9792919" cy="1608224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93"/>
          <p:cNvSpPr/>
          <p:nvPr/>
        </p:nvSpPr>
        <p:spPr>
          <a:xfrm>
            <a:off x="1301725" y="616852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10811087" y="1950338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4424E-55C3-4DC5-A1CF-0C44EFFD1034}"/>
              </a:ext>
            </a:extLst>
          </p:cNvPr>
          <p:cNvSpPr txBox="1"/>
          <p:nvPr/>
        </p:nvSpPr>
        <p:spPr>
          <a:xfrm>
            <a:off x="1557722" y="952277"/>
            <a:ext cx="9508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D3455-C87A-4B52-BDCE-09EAC2882C53}"/>
              </a:ext>
            </a:extLst>
          </p:cNvPr>
          <p:cNvSpPr/>
          <p:nvPr/>
        </p:nvSpPr>
        <p:spPr>
          <a:xfrm>
            <a:off x="4429760" y="378572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329061"/>
                </a:solidFill>
              </a:ln>
              <a:solidFill>
                <a:srgbClr val="6EBA3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627120" y="168244"/>
            <a:ext cx="1025267" cy="83265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29">
            <a:extLst>
              <a:ext uri="{FF2B5EF4-FFF2-40B4-BE49-F238E27FC236}">
                <a16:creationId xmlns:a16="http://schemas.microsoft.com/office/drawing/2014/main" id="{D6998931-1977-4FE2-8A7B-3C2DA6684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A251096B-1829-4E4F-A296-F1B096ABDD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-223810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FA9B6B3-7279-4A22-A5A8-69B56243C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90" y="731382"/>
            <a:ext cx="1416720" cy="141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9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51942" y="2583697"/>
            <a:ext cx="9792919" cy="2658863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6EBA3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93"/>
          <p:cNvSpPr/>
          <p:nvPr/>
        </p:nvSpPr>
        <p:spPr>
          <a:xfrm>
            <a:off x="1301725" y="2564920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93"/>
          <p:cNvSpPr/>
          <p:nvPr/>
        </p:nvSpPr>
        <p:spPr>
          <a:xfrm rot="10800000">
            <a:off x="10829898" y="4932420"/>
            <a:ext cx="383991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6EB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877" y="4631072"/>
            <a:ext cx="12918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  <a:lumOff val="9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添加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10000"/>
                  <a:lumOff val="90000"/>
                </a:prst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10000"/>
                    <a:lumOff val="90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关键字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C4424E-55C3-4DC5-A1CF-0C44EFFD1034}"/>
              </a:ext>
            </a:extLst>
          </p:cNvPr>
          <p:cNvSpPr txBox="1"/>
          <p:nvPr/>
        </p:nvSpPr>
        <p:spPr>
          <a:xfrm>
            <a:off x="1883637" y="3548053"/>
            <a:ext cx="929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Dế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Mèn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0D3455-C87A-4B52-BDCE-09EAC2882C53}"/>
              </a:ext>
            </a:extLst>
          </p:cNvPr>
          <p:cNvSpPr/>
          <p:nvPr/>
        </p:nvSpPr>
        <p:spPr>
          <a:xfrm>
            <a:off x="4429760" y="2326640"/>
            <a:ext cx="4490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329061"/>
                  </a:solidFill>
                </a:ln>
                <a:solidFill>
                  <a:srgbClr val="6EBA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srgbClr val="329061"/>
                </a:solidFill>
              </a:ln>
              <a:solidFill>
                <a:srgbClr val="6EBA3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627120" y="2116312"/>
            <a:ext cx="1067962" cy="95663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6EBA35"/>
          </a:solidFill>
          <a:ln w="63500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29">
            <a:extLst>
              <a:ext uri="{FF2B5EF4-FFF2-40B4-BE49-F238E27FC236}">
                <a16:creationId xmlns:a16="http://schemas.microsoft.com/office/drawing/2014/main" id="{D6998931-1977-4FE2-8A7B-3C2DA6684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8"/>
          <a:stretch/>
        </p:blipFill>
        <p:spPr>
          <a:xfrm>
            <a:off x="25803" y="5277366"/>
            <a:ext cx="12166197" cy="15804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EC28C5-1388-4532-8211-D416A4BAD0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>
          <a:xfrm>
            <a:off x="25803" y="9758"/>
            <a:ext cx="3785643" cy="3428999"/>
          </a:xfrm>
          <a:prstGeom prst="rect">
            <a:avLst/>
          </a:prstGeom>
        </p:spPr>
      </p:pic>
      <p:pic>
        <p:nvPicPr>
          <p:cNvPr id="19" name="图片 17">
            <a:extLst>
              <a:ext uri="{FF2B5EF4-FFF2-40B4-BE49-F238E27FC236}">
                <a16:creationId xmlns:a16="http://schemas.microsoft.com/office/drawing/2014/main" id="{3DC482E6-B726-4ACD-9ECB-2959F94915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b="67764"/>
          <a:stretch/>
        </p:blipFill>
        <p:spPr>
          <a:xfrm flipV="1">
            <a:off x="6751320" y="-1"/>
            <a:ext cx="5477370" cy="2207748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A251096B-1829-4E4F-A296-F1B096ABD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73" y="1724258"/>
            <a:ext cx="1179455" cy="1224705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FA9B6B3-7279-4A22-A5A8-69B56243C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83" y="1504951"/>
            <a:ext cx="2087880" cy="2087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DB46A-DD51-4440-951D-821D26217EA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09" y="3180081"/>
            <a:ext cx="1416719" cy="239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0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5641" y="1026161"/>
            <a:ext cx="36433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libri"/>
              </a:rPr>
              <a:t>Luyện 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ọc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" y="194564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chậm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Mèn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6087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CF302E-420F-40CB-A5A0-B5B01DF6132F}"/>
              </a:ext>
            </a:extLst>
          </p:cNvPr>
          <p:cNvSpPr txBox="1"/>
          <p:nvPr/>
        </p:nvSpPr>
        <p:spPr>
          <a:xfrm>
            <a:off x="94615" y="1292066"/>
            <a:ext cx="11449685" cy="5219079"/>
          </a:xfrm>
          <a:custGeom>
            <a:avLst/>
            <a:gdLst>
              <a:gd name="connsiteX0" fmla="*/ 0 w 11602720"/>
              <a:gd name="connsiteY0" fmla="*/ 0 h 5219079"/>
              <a:gd name="connsiteX1" fmla="*/ 11602720 w 11602720"/>
              <a:gd name="connsiteY1" fmla="*/ 0 h 5219079"/>
              <a:gd name="connsiteX2" fmla="*/ 11602720 w 11602720"/>
              <a:gd name="connsiteY2" fmla="*/ 5219079 h 5219079"/>
              <a:gd name="connsiteX3" fmla="*/ 0 w 11602720"/>
              <a:gd name="connsiteY3" fmla="*/ 5219079 h 5219079"/>
              <a:gd name="connsiteX4" fmla="*/ 0 w 11602720"/>
              <a:gd name="connsiteY4" fmla="*/ 0 h 52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2720" h="5219079" fill="none" extrusionOk="0">
                <a:moveTo>
                  <a:pt x="0" y="0"/>
                </a:moveTo>
                <a:cubicBezTo>
                  <a:pt x="2265313" y="109414"/>
                  <a:pt x="7775912" y="34279"/>
                  <a:pt x="11602720" y="0"/>
                </a:cubicBezTo>
                <a:cubicBezTo>
                  <a:pt x="11560529" y="1609820"/>
                  <a:pt x="11632610" y="3041926"/>
                  <a:pt x="11602720" y="5219079"/>
                </a:cubicBezTo>
                <a:cubicBezTo>
                  <a:pt x="6612408" y="5105542"/>
                  <a:pt x="4051974" y="5284592"/>
                  <a:pt x="0" y="5219079"/>
                </a:cubicBezTo>
                <a:cubicBezTo>
                  <a:pt x="37807" y="3486170"/>
                  <a:pt x="-133477" y="1987747"/>
                  <a:pt x="0" y="0"/>
                </a:cubicBezTo>
                <a:close/>
              </a:path>
              <a:path w="11602720" h="5219079" stroke="0" extrusionOk="0">
                <a:moveTo>
                  <a:pt x="0" y="0"/>
                </a:moveTo>
                <a:cubicBezTo>
                  <a:pt x="1322996" y="-109531"/>
                  <a:pt x="9083220" y="138172"/>
                  <a:pt x="11602720" y="0"/>
                </a:cubicBezTo>
                <a:cubicBezTo>
                  <a:pt x="11443492" y="1074316"/>
                  <a:pt x="11627725" y="3580416"/>
                  <a:pt x="11602720" y="5219079"/>
                </a:cubicBezTo>
                <a:cubicBezTo>
                  <a:pt x="7160599" y="5375033"/>
                  <a:pt x="1975940" y="5101232"/>
                  <a:pt x="0" y="5219079"/>
                </a:cubicBezTo>
                <a:cubicBezTo>
                  <a:pt x="-118949" y="3565910"/>
                  <a:pt x="-111187" y="23570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6EBA35"/>
            </a:solidFill>
            <a:extLst>
              <a:ext uri="{C807C97D-BFC1-408E-A445-0C87EB9F89A2}">
                <ask:lineSketchStyleProps xmlns:ask="http://schemas.microsoft.com/office/drawing/2018/sketchyshapes" sd="1291845852">
                  <a:custGeom>
                    <a:avLst/>
                    <a:gdLst>
                      <a:gd name="connsiteX0" fmla="*/ 0 w 11449685"/>
                      <a:gd name="connsiteY0" fmla="*/ 0 h 5219079"/>
                      <a:gd name="connsiteX1" fmla="*/ 11449685 w 11449685"/>
                      <a:gd name="connsiteY1" fmla="*/ 0 h 5219079"/>
                      <a:gd name="connsiteX2" fmla="*/ 11449685 w 11449685"/>
                      <a:gd name="connsiteY2" fmla="*/ 5219079 h 5219079"/>
                      <a:gd name="connsiteX3" fmla="*/ 0 w 11449685"/>
                      <a:gd name="connsiteY3" fmla="*/ 5219079 h 5219079"/>
                      <a:gd name="connsiteX4" fmla="*/ 0 w 11449685"/>
                      <a:gd name="connsiteY4" fmla="*/ 0 h 5219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9685" h="5219079" fill="none" extrusionOk="0">
                        <a:moveTo>
                          <a:pt x="0" y="0"/>
                        </a:moveTo>
                        <a:cubicBezTo>
                          <a:pt x="5099379" y="109414"/>
                          <a:pt x="9230242" y="34279"/>
                          <a:pt x="11449685" y="0"/>
                        </a:cubicBezTo>
                        <a:cubicBezTo>
                          <a:pt x="11407494" y="1609820"/>
                          <a:pt x="11479575" y="3041926"/>
                          <a:pt x="11449685" y="5219079"/>
                        </a:cubicBezTo>
                        <a:cubicBezTo>
                          <a:pt x="9696172" y="5105542"/>
                          <a:pt x="3579987" y="5284592"/>
                          <a:pt x="0" y="5219079"/>
                        </a:cubicBezTo>
                        <a:cubicBezTo>
                          <a:pt x="37807" y="3486170"/>
                          <a:pt x="-133477" y="1987747"/>
                          <a:pt x="0" y="0"/>
                        </a:cubicBezTo>
                        <a:close/>
                      </a:path>
                      <a:path w="11449685" h="5219079" stroke="0" extrusionOk="0">
                        <a:moveTo>
                          <a:pt x="0" y="0"/>
                        </a:moveTo>
                        <a:cubicBezTo>
                          <a:pt x="2966307" y="-109531"/>
                          <a:pt x="9084928" y="138172"/>
                          <a:pt x="11449685" y="0"/>
                        </a:cubicBezTo>
                        <a:cubicBezTo>
                          <a:pt x="11290457" y="1074316"/>
                          <a:pt x="11474690" y="3580416"/>
                          <a:pt x="11449685" y="5219079"/>
                        </a:cubicBezTo>
                        <a:cubicBezTo>
                          <a:pt x="6594370" y="5375033"/>
                          <a:pt x="1609867" y="5101232"/>
                          <a:pt x="0" y="5219079"/>
                        </a:cubicBezTo>
                        <a:cubicBezTo>
                          <a:pt x="-118949" y="3565910"/>
                          <a:pt x="-111187" y="23570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Năm trước, khi gặp trời làm đói kém, mẹ em phải vay lương ăn của bọn nhện. Sau đấy, không may mẹ em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mất 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còn lại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thui thủi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có mình em. Mà em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ốm yếu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kiếm bữa cũng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chẳng đủ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Bao năm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nghèo túng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vẫn hoàn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nghèo túng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Mấy bận bọn nhện đã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nay bọn chúng chăng tơ ngang đường đe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bắt 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vặt chân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vặt cánh ăn thịt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em.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Tôi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xòe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cả hai càng ra, bảo Nhà Trò:</a:t>
            </a:r>
          </a:p>
          <a:p>
            <a:pPr marL="273050" marR="0" lvl="0" indent="-2730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- Em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đừng sợ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Hãy trở về cùng với tôi đây. Đứa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độc ác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không thể cậy khỏe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ăn hiếp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kẻ yếu.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13D9-9B48-48F6-8FD3-4C7A9C700A3C}"/>
              </a:ext>
            </a:extLst>
          </p:cNvPr>
          <p:cNvSpPr txBox="1"/>
          <p:nvPr/>
        </p:nvSpPr>
        <p:spPr bwMode="auto">
          <a:xfrm>
            <a:off x="3552785" y="245889"/>
            <a:ext cx="5143517" cy="790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vi-V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x-non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x-none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US" altLang="x-none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ình Chữ nhật 7">
            <a:extLst>
              <a:ext uri="{FF2B5EF4-FFF2-40B4-BE49-F238E27FC236}">
                <a16:creationId xmlns:a16="http://schemas.microsoft.com/office/drawing/2014/main" id="{1E95FF57-1F67-49A2-8952-A5292193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785" y="3162653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Hình Chữ nhật 7">
            <a:extLst>
              <a:ext uri="{FF2B5EF4-FFF2-40B4-BE49-F238E27FC236}">
                <a16:creationId xmlns:a16="http://schemas.microsoft.com/office/drawing/2014/main" id="{D3F76EFD-EF74-4FBF-B141-6D4610E7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26" y="3162653"/>
            <a:ext cx="395544" cy="89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166" tIns="53083" rIns="106166" bIns="530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104" b="1">
                <a:solidFill>
                  <a:srgbClr val="FF0000"/>
                </a:solidFill>
                <a:latin typeface="Arial" charset="0"/>
              </a:rPr>
              <a:t>/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48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70058" y="1758996"/>
            <a:ext cx="2657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sz="4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952625" y="2714625"/>
            <a:ext cx="92567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endParaRPr lang="vi-VN" alt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228" name="Group 3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1" y="1"/>
            <a:chExt cx="9143998" cy="6857999"/>
          </a:xfrm>
        </p:grpSpPr>
        <p:grpSp>
          <p:nvGrpSpPr>
            <p:cNvPr id="52230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52240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1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1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52238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9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2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52236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7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233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52234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5" name="Picture 9" descr="J0099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2229" name="Content Placeholder 2"/>
          <p:cNvSpPr txBox="1">
            <a:spLocks/>
          </p:cNvSpPr>
          <p:nvPr/>
        </p:nvSpPr>
        <p:spPr bwMode="auto">
          <a:xfrm>
            <a:off x="2667000" y="214313"/>
            <a:ext cx="692943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30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BD1E8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6080" y="934156"/>
            <a:ext cx="8915400" cy="57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52400" y="2475090"/>
            <a:ext cx="3268980" cy="4255910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6166" tIns="53083" rIns="106166" bIns="5308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22">
                <a:solidFill>
                  <a:srgbClr val="000000"/>
                </a:solidFill>
                <a:latin typeface="Arial" charset="0"/>
              </a:rPr>
              <a:t>Bạn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22">
                <a:solidFill>
                  <a:srgbClr val="000000"/>
                </a:solidFill>
                <a:latin typeface="Arial" charset="0"/>
              </a:rPr>
              <a:t>nhỏ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22">
                <a:solidFill>
                  <a:srgbClr val="000000"/>
                </a:solidFill>
                <a:latin typeface="Arial" charset="0"/>
              </a:rPr>
              <a:t>giúp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22">
                <a:solidFill>
                  <a:srgbClr val="000000"/>
                </a:solidFill>
                <a:latin typeface="Arial" charset="0"/>
              </a:rPr>
              <a:t>bà cụ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622">
                <a:solidFill>
                  <a:srgbClr val="000000"/>
                </a:solidFill>
                <a:latin typeface="Arial" charset="0"/>
              </a:rPr>
              <a:t>sang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622">
                <a:solidFill>
                  <a:srgbClr val="000000"/>
                </a:solidFill>
                <a:latin typeface="Arial" charset="0"/>
              </a:rPr>
              <a:t> đường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93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2400" y="493889"/>
            <a:ext cx="5349240" cy="2054578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6166" tIns="53083" rIns="106166" bIns="5308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141">
                <a:solidFill>
                  <a:srgbClr val="000000"/>
                </a:solidFill>
                <a:latin typeface="Arial" charset="0"/>
              </a:rPr>
              <a:t>Bộ đội giúp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141">
                <a:solidFill>
                  <a:srgbClr val="000000"/>
                </a:solidFill>
                <a:latin typeface="Arial" charset="0"/>
              </a:rPr>
              <a:t>dân di dời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141">
                <a:solidFill>
                  <a:srgbClr val="000000"/>
                </a:solidFill>
                <a:latin typeface="Arial" charset="0"/>
              </a:rPr>
              <a:t>khi bão lụt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93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718560" y="4676422"/>
            <a:ext cx="4754880" cy="2054578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06166" tIns="53083" rIns="106166" bIns="5308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141">
                <a:solidFill>
                  <a:srgbClr val="000000"/>
                </a:solidFill>
                <a:latin typeface="Arial" charset="0"/>
              </a:rPr>
              <a:t>Bạn cõng bạn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141">
                <a:solidFill>
                  <a:srgbClr val="000000"/>
                </a:solidFill>
                <a:latin typeface="Arial" charset="0"/>
              </a:rPr>
              <a:t>đến trường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793">
              <a:solidFill>
                <a:srgbClr val="00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 animBg="1"/>
      <p:bldP spid="122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344" y="434976"/>
            <a:ext cx="2452255" cy="555625"/>
          </a:xfrm>
        </p:spPr>
        <p:txBody>
          <a:bodyPr>
            <a:noAutofit/>
          </a:bodyPr>
          <a:lstStyle/>
          <a:p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4531" y="914400"/>
            <a:ext cx="72390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Dế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Mèn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bênh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vực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kẻ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yếu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-76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2021</a:t>
            </a:r>
          </a:p>
        </p:txBody>
      </p:sp>
      <p:pic>
        <p:nvPicPr>
          <p:cNvPr id="5" name="Picture 2" descr="Káº¿t quáº£ hÃ¬nh áº£nh cho dáº¿ mÃ¨n bÃªnh vá»±c káº» yáº¿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72" y="1828801"/>
            <a:ext cx="76200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0800" y="571500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vẽ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1" y="1295401"/>
            <a:ext cx="247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73" y="304800"/>
            <a:ext cx="1413163" cy="471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 VỞ</a:t>
            </a:r>
          </a:p>
        </p:txBody>
      </p:sp>
    </p:spTree>
    <p:extLst>
      <p:ext uri="{BB962C8B-B14F-4D97-AF65-F5344CB8AC3E}">
        <p14:creationId xmlns:p14="http://schemas.microsoft.com/office/powerpoint/2010/main" val="20272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78"/>
            <a:ext cx="5475111" cy="671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quyá»n sÃ¡ch táº­p truyá»n dáº¿ mÃ¨n phiÃªu lÆ°u 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78" y="73378"/>
            <a:ext cx="4905022" cy="678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13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16_16_56_6_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354058"/>
            <a:ext cx="6983413" cy="614584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8426" y="2101216"/>
            <a:ext cx="440000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khai sinh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( 1920- 2014).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11629" y="354058"/>
            <a:ext cx="37703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1691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oai_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4615">
            <a:off x="3413125" y="2287588"/>
            <a:ext cx="2959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tin_nvanto-hoa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582">
            <a:off x="346075" y="566738"/>
            <a:ext cx="2984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ToH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4180">
            <a:off x="8904288" y="804863"/>
            <a:ext cx="2843212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tohoai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781300"/>
            <a:ext cx="2655888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92675" y="584200"/>
            <a:ext cx="2971800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6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7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u%20bo%20nong%20o%20samaccan688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756">
            <a:off x="244475" y="1066800"/>
            <a:ext cx="2616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u_t1107488288_Ph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1112838"/>
            <a:ext cx="26638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03_04_02_11_04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95688"/>
            <a:ext cx="23526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but%20ky%20to%20hoai4854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4107">
            <a:off x="4589463" y="3389313"/>
            <a:ext cx="2443162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hoi%20ky%20to%20hoai763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205">
            <a:off x="9244013" y="754063"/>
            <a:ext cx="2525712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o%20hoai%20chuyen%20cu%20ha%20noi7419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6860">
            <a:off x="3403600" y="1020763"/>
            <a:ext cx="24669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112">
            <a:off x="7210425" y="3771900"/>
            <a:ext cx="21336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6238" y="55595"/>
            <a:ext cx="9290050" cy="646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vănTô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1003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3500438"/>
            <a:ext cx="24526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1627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2749">
            <a:off x="2528888" y="3595688"/>
            <a:ext cx="231616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420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e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28662" y="1863544"/>
            <a:ext cx="107346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4538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2A1C7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/>
      <a:lstStyle>
        <a:defPPr marL="274320" indent="-274320">
          <a:spcBef>
            <a:spcPts val="0"/>
          </a:spcBef>
          <a:defRPr b="1" dirty="0" err="1" smtClean="0">
            <a:solidFill>
              <a:schemeClr val="bg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1167</Words>
  <Application>Microsoft Office PowerPoint</Application>
  <PresentationFormat>Widescreen</PresentationFormat>
  <Paragraphs>130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微软雅黑</vt:lpstr>
      <vt:lpstr>Arial</vt:lpstr>
      <vt:lpstr>Calibri</vt:lpstr>
      <vt:lpstr>Calibri Light</vt:lpstr>
      <vt:lpstr>Garamond</vt:lpstr>
      <vt:lpstr>Times New Roman</vt:lpstr>
      <vt:lpstr>UTM Nyala</vt:lpstr>
      <vt:lpstr>VNI-Times</vt:lpstr>
      <vt:lpstr>Wingdings</vt:lpstr>
      <vt:lpstr>腾祥铁山楷书繁</vt:lpstr>
      <vt:lpstr>Office Theme</vt:lpstr>
      <vt:lpstr>1_Office Theme</vt:lpstr>
      <vt:lpstr>Default Design</vt:lpstr>
      <vt:lpstr>Stream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Đào</cp:lastModifiedBy>
  <cp:revision>31</cp:revision>
  <dcterms:created xsi:type="dcterms:W3CDTF">2020-09-06T14:28:42Z</dcterms:created>
  <dcterms:modified xsi:type="dcterms:W3CDTF">2021-09-22T15:17:18Z</dcterms:modified>
</cp:coreProperties>
</file>