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1" r:id="rId2"/>
    <p:sldMasterId id="2147483676" r:id="rId3"/>
  </p:sldMasterIdLst>
  <p:notesMasterIdLst>
    <p:notesMasterId r:id="rId42"/>
  </p:notesMasterIdLst>
  <p:handoutMasterIdLst>
    <p:handoutMasterId r:id="rId43"/>
  </p:handoutMasterIdLst>
  <p:sldIdLst>
    <p:sldId id="415" r:id="rId4"/>
    <p:sldId id="387" r:id="rId5"/>
    <p:sldId id="388" r:id="rId6"/>
    <p:sldId id="398" r:id="rId7"/>
    <p:sldId id="322" r:id="rId8"/>
    <p:sldId id="396" r:id="rId9"/>
    <p:sldId id="357" r:id="rId10"/>
    <p:sldId id="391" r:id="rId11"/>
    <p:sldId id="369" r:id="rId12"/>
    <p:sldId id="390" r:id="rId13"/>
    <p:sldId id="393" r:id="rId14"/>
    <p:sldId id="394" r:id="rId15"/>
    <p:sldId id="395" r:id="rId16"/>
    <p:sldId id="392" r:id="rId17"/>
    <p:sldId id="359" r:id="rId18"/>
    <p:sldId id="399" r:id="rId19"/>
    <p:sldId id="400" r:id="rId20"/>
    <p:sldId id="401" r:id="rId21"/>
    <p:sldId id="380" r:id="rId22"/>
    <p:sldId id="381" r:id="rId23"/>
    <p:sldId id="382" r:id="rId24"/>
    <p:sldId id="402" r:id="rId25"/>
    <p:sldId id="383" r:id="rId26"/>
    <p:sldId id="384" r:id="rId27"/>
    <p:sldId id="385" r:id="rId28"/>
    <p:sldId id="406" r:id="rId29"/>
    <p:sldId id="410" r:id="rId30"/>
    <p:sldId id="407" r:id="rId31"/>
    <p:sldId id="309" r:id="rId32"/>
    <p:sldId id="405" r:id="rId33"/>
    <p:sldId id="408" r:id="rId34"/>
    <p:sldId id="409" r:id="rId35"/>
    <p:sldId id="412" r:id="rId36"/>
    <p:sldId id="403" r:id="rId37"/>
    <p:sldId id="348" r:id="rId38"/>
    <p:sldId id="349" r:id="rId39"/>
    <p:sldId id="361" r:id="rId40"/>
    <p:sldId id="414" r:id="rId41"/>
  </p:sldIdLst>
  <p:sldSz cx="9144000" cy="6858000" type="screen4x3"/>
  <p:notesSz cx="6858000" cy="9144000"/>
  <p:custDataLst>
    <p:tags r:id="rId44"/>
  </p:custDataLst>
  <p:defaultTextStyle>
    <a:defPPr>
      <a:defRPr lang="en-US"/>
    </a:defPPr>
    <a:lvl1pPr algn="l" rtl="0" eaLnBrk="0" fontAlgn="base" hangingPunct="0">
      <a:spcBef>
        <a:spcPct val="0"/>
      </a:spcBef>
      <a:spcAft>
        <a:spcPct val="0"/>
      </a:spcAft>
      <a:defRPr sz="40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40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40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VnTime" pitchFamily="34" charset="0"/>
        <a:ea typeface="+mn-ea"/>
        <a:cs typeface="+mn-cs"/>
      </a:defRPr>
    </a:lvl5pPr>
    <a:lvl6pPr marL="2286000" algn="l" defTabSz="914400" rtl="0" eaLnBrk="1" latinLnBrk="0" hangingPunct="1">
      <a:defRPr sz="4000" kern="1200">
        <a:solidFill>
          <a:schemeClr val="tx1"/>
        </a:solidFill>
        <a:latin typeface=".VnTime" pitchFamily="34" charset="0"/>
        <a:ea typeface="+mn-ea"/>
        <a:cs typeface="+mn-cs"/>
      </a:defRPr>
    </a:lvl6pPr>
    <a:lvl7pPr marL="2743200" algn="l" defTabSz="914400" rtl="0" eaLnBrk="1" latinLnBrk="0" hangingPunct="1">
      <a:defRPr sz="4000" kern="1200">
        <a:solidFill>
          <a:schemeClr val="tx1"/>
        </a:solidFill>
        <a:latin typeface=".VnTime" pitchFamily="34" charset="0"/>
        <a:ea typeface="+mn-ea"/>
        <a:cs typeface="+mn-cs"/>
      </a:defRPr>
    </a:lvl7pPr>
    <a:lvl8pPr marL="3200400" algn="l" defTabSz="914400" rtl="0" eaLnBrk="1" latinLnBrk="0" hangingPunct="1">
      <a:defRPr sz="4000" kern="1200">
        <a:solidFill>
          <a:schemeClr val="tx1"/>
        </a:solidFill>
        <a:latin typeface=".VnTime" pitchFamily="34" charset="0"/>
        <a:ea typeface="+mn-ea"/>
        <a:cs typeface="+mn-cs"/>
      </a:defRPr>
    </a:lvl8pPr>
    <a:lvl9pPr marL="3657600" algn="l" defTabSz="914400" rtl="0" eaLnBrk="1" latinLnBrk="0" hangingPunct="1">
      <a:defRPr sz="40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66FF"/>
    <a:srgbClr val="000066"/>
    <a:srgbClr val="000000"/>
    <a:srgbClr val="FFCC00"/>
    <a:srgbClr val="CCCC00"/>
    <a:srgbClr val="FF00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9" autoAdjust="0"/>
    <p:restoredTop sz="94673" autoAdjust="0"/>
  </p:normalViewPr>
  <p:slideViewPr>
    <p:cSldViewPr>
      <p:cViewPr varScale="1">
        <p:scale>
          <a:sx n="82" d="100"/>
          <a:sy n="82" d="100"/>
        </p:scale>
        <p:origin x="11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notesViewPr>
    <p:cSldViewPr>
      <p:cViewPr varScale="1">
        <p:scale>
          <a:sx n="43" d="100"/>
          <a:sy n="43" d="100"/>
        </p:scale>
        <p:origin x="-14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37021E8-EB76-4077-8494-4BDAA0302A5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VnArial" pitchFamily="34" charset="0"/>
              </a:defRPr>
            </a:lvl1pPr>
          </a:lstStyle>
          <a:p>
            <a:pPr>
              <a:defRPr/>
            </a:pPr>
            <a:endParaRPr lang="en-US"/>
          </a:p>
        </p:txBody>
      </p:sp>
      <p:sp>
        <p:nvSpPr>
          <p:cNvPr id="17411" name="Rectangle 3">
            <a:extLst>
              <a:ext uri="{FF2B5EF4-FFF2-40B4-BE49-F238E27FC236}">
                <a16:creationId xmlns:a16="http://schemas.microsoft.com/office/drawing/2014/main" id="{CE257418-1178-4D71-AD6A-267AFD9B4EE7}"/>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VnArial" pitchFamily="34" charset="0"/>
              </a:defRPr>
            </a:lvl1pPr>
          </a:lstStyle>
          <a:p>
            <a:pPr>
              <a:defRPr/>
            </a:pPr>
            <a:endParaRPr lang="en-US"/>
          </a:p>
        </p:txBody>
      </p:sp>
      <p:sp>
        <p:nvSpPr>
          <p:cNvPr id="17412" name="Rectangle 4">
            <a:extLst>
              <a:ext uri="{FF2B5EF4-FFF2-40B4-BE49-F238E27FC236}">
                <a16:creationId xmlns:a16="http://schemas.microsoft.com/office/drawing/2014/main" id="{64413A0C-814D-4E24-A280-9B64DF881539}"/>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VnArial" pitchFamily="34" charset="0"/>
              </a:defRPr>
            </a:lvl1pPr>
          </a:lstStyle>
          <a:p>
            <a:pPr>
              <a:defRPr/>
            </a:pPr>
            <a:endParaRPr lang="en-US"/>
          </a:p>
        </p:txBody>
      </p:sp>
      <p:sp>
        <p:nvSpPr>
          <p:cNvPr id="17413" name="Rectangle 5">
            <a:extLst>
              <a:ext uri="{FF2B5EF4-FFF2-40B4-BE49-F238E27FC236}">
                <a16:creationId xmlns:a16="http://schemas.microsoft.com/office/drawing/2014/main" id="{7B1387B5-A9AE-4C53-B891-6B2222A5E36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VnArial" pitchFamily="34" charset="0"/>
              </a:defRPr>
            </a:lvl1pPr>
          </a:lstStyle>
          <a:p>
            <a:fld id="{7A349579-2281-432F-AC2F-F8BD72258BF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E25F38-2251-4A0D-BC98-36258DEDE16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VnArial" pitchFamily="34" charset="0"/>
              </a:defRPr>
            </a:lvl1pPr>
          </a:lstStyle>
          <a:p>
            <a:pPr>
              <a:defRPr/>
            </a:pPr>
            <a:endParaRPr lang="en-US"/>
          </a:p>
        </p:txBody>
      </p:sp>
      <p:sp>
        <p:nvSpPr>
          <p:cNvPr id="15363" name="Rectangle 3">
            <a:extLst>
              <a:ext uri="{FF2B5EF4-FFF2-40B4-BE49-F238E27FC236}">
                <a16:creationId xmlns:a16="http://schemas.microsoft.com/office/drawing/2014/main" id="{22F62FA1-69A0-4772-89E5-C9752926AD5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VnArial" pitchFamily="34" charset="0"/>
              </a:defRPr>
            </a:lvl1pPr>
          </a:lstStyle>
          <a:p>
            <a:pPr>
              <a:defRPr/>
            </a:pPr>
            <a:endParaRPr lang="en-US"/>
          </a:p>
        </p:txBody>
      </p:sp>
      <p:sp>
        <p:nvSpPr>
          <p:cNvPr id="5124" name="Rectangle 4">
            <a:extLst>
              <a:ext uri="{FF2B5EF4-FFF2-40B4-BE49-F238E27FC236}">
                <a16:creationId xmlns:a16="http://schemas.microsoft.com/office/drawing/2014/main" id="{852ACD17-10A7-4300-B790-0255E8D319D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6474DA00-A4E1-4E01-B24F-CEAC8DDB750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BA710047-1FB6-4B8F-AF22-D4B0D94E778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VnArial" pitchFamily="34" charset="0"/>
              </a:defRPr>
            </a:lvl1pPr>
          </a:lstStyle>
          <a:p>
            <a:pPr>
              <a:defRPr/>
            </a:pPr>
            <a:endParaRPr lang="en-US"/>
          </a:p>
        </p:txBody>
      </p:sp>
      <p:sp>
        <p:nvSpPr>
          <p:cNvPr id="15367" name="Rectangle 7">
            <a:extLst>
              <a:ext uri="{FF2B5EF4-FFF2-40B4-BE49-F238E27FC236}">
                <a16:creationId xmlns:a16="http://schemas.microsoft.com/office/drawing/2014/main" id="{F4CBBC90-CEC9-4AE7-B8A6-A310E036E0A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VnArial" pitchFamily="34" charset="0"/>
              </a:defRPr>
            </a:lvl1pPr>
          </a:lstStyle>
          <a:p>
            <a:fld id="{4F8C297A-5736-40A5-8186-8FE54A4CF8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7FD8944-C501-4908-BE97-1C17BBF76E0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83C4064A-9DF7-4A99-803D-BCA39B6F928B}"/>
              </a:ext>
            </a:extLst>
          </p:cNvPr>
          <p:cNvSpPr>
            <a:spLocks noGrp="1" noChangeArrowheads="1"/>
          </p:cNvSpPr>
          <p:nvPr>
            <p:ph type="body" idx="1"/>
          </p:nvPr>
        </p:nvSpPr>
        <p:spPr>
          <a:noFill/>
        </p:spPr>
        <p:txBody>
          <a:bodyPr/>
          <a:lstStyle/>
          <a:p>
            <a:endParaRPr lang="vi-VN" altLang="en-US"/>
          </a:p>
        </p:txBody>
      </p:sp>
      <p:sp>
        <p:nvSpPr>
          <p:cNvPr id="35844" name="Slide Number Placeholder 3">
            <a:extLst>
              <a:ext uri="{FF2B5EF4-FFF2-40B4-BE49-F238E27FC236}">
                <a16:creationId xmlns:a16="http://schemas.microsoft.com/office/drawing/2014/main" id="{DF6D53B7-C09D-4AB6-B59E-7A6C27A1B551}"/>
              </a:ext>
            </a:extLst>
          </p:cNvPr>
          <p:cNvSpPr>
            <a:spLocks noGrp="1"/>
          </p:cNvSpPr>
          <p:nvPr>
            <p:ph type="sldNum" sz="quarter" idx="5"/>
          </p:nvPr>
        </p:nvSpPr>
        <p:spPr>
          <a:noFill/>
        </p:spPr>
        <p:txBody>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fld id="{6B818297-D9C6-4C3C-8134-34F70EC9C192}" type="slidenum">
              <a:rPr lang="en-US" altLang="en-US" sz="1200">
                <a:latin typeface=".VnArial" pitchFamily="34" charset="0"/>
              </a:rPr>
              <a:pPr/>
              <a:t>25</a:t>
            </a:fld>
            <a:endParaRPr lang="en-US" altLang="en-US" sz="1200">
              <a:latin typeface=".Vn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0999439-7E4F-4F93-B030-83F20F76D814}"/>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0E204EFD-30D9-4407-98F2-EA5B0B64DFB6}"/>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0D26F2EE-497B-4D38-9D8D-F0452E08CD78}"/>
                </a:ext>
              </a:extLst>
            </p:cNvPr>
            <p:cNvSpPr>
              <a:spLocks/>
            </p:cNvSpPr>
            <p:nvPr userDrawn="1"/>
          </p:nvSpPr>
          <p:spPr bwMode="auto">
            <a:xfrm>
              <a:off x="177" y="177"/>
              <a:ext cx="2250" cy="1017"/>
            </a:xfrm>
            <a:custGeom>
              <a:avLst/>
              <a:gdLst>
                <a:gd name="T0" fmla="*/ 26511980 w 794"/>
                <a:gd name="T1" fmla="*/ 3160008 h 414"/>
                <a:gd name="T2" fmla="*/ 23709602 w 794"/>
                <a:gd name="T3" fmla="*/ 2544723 h 414"/>
                <a:gd name="T4" fmla="*/ 18570837 w 794"/>
                <a:gd name="T5" fmla="*/ 1681472 h 414"/>
                <a:gd name="T6" fmla="*/ 2370029 w 794"/>
                <a:gd name="T7" fmla="*/ 0 h 414"/>
                <a:gd name="T8" fmla="*/ 764382 w 794"/>
                <a:gd name="T9" fmla="*/ 159310 h 414"/>
                <a:gd name="T10" fmla="*/ 0 w 794"/>
                <a:gd name="T11" fmla="*/ 664585 h 414"/>
                <a:gd name="T12" fmla="*/ 931523 w 794"/>
                <a:gd name="T13" fmla="*/ 1241096 h 414"/>
                <a:gd name="T14" fmla="*/ 19031704 w 794"/>
                <a:gd name="T15" fmla="*/ 3274047 h 414"/>
                <a:gd name="T16" fmla="*/ 22997485 w 794"/>
                <a:gd name="T17" fmla="*/ 3143866 h 414"/>
                <a:gd name="T18" fmla="*/ 26203871 w 794"/>
                <a:gd name="T19" fmla="*/ 3312246 h 414"/>
                <a:gd name="T20" fmla="*/ 26511980 w 794"/>
                <a:gd name="T21" fmla="*/ 3160008 h 414"/>
                <a:gd name="T22" fmla="*/ 26511980 w 794"/>
                <a:gd name="T23" fmla="*/ 316000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F823D48B-EED8-4FBF-BF77-15E78F44B93C}"/>
                </a:ext>
              </a:extLst>
            </p:cNvPr>
            <p:cNvSpPr>
              <a:spLocks/>
            </p:cNvSpPr>
            <p:nvPr userDrawn="1"/>
          </p:nvSpPr>
          <p:spPr bwMode="auto">
            <a:xfrm>
              <a:off x="166" y="261"/>
              <a:ext cx="2244" cy="1007"/>
            </a:xfrm>
            <a:custGeom>
              <a:avLst/>
              <a:gdLst>
                <a:gd name="T0" fmla="*/ 4405 w 1586"/>
                <a:gd name="T1" fmla="*/ 0 h 821"/>
                <a:gd name="T2" fmla="*/ 42790 w 1586"/>
                <a:gd name="T3" fmla="*/ 3999 h 821"/>
                <a:gd name="T4" fmla="*/ 45906 w 1586"/>
                <a:gd name="T5" fmla="*/ 4916 h 821"/>
                <a:gd name="T6" fmla="*/ 50992 w 1586"/>
                <a:gd name="T7" fmla="*/ 6102 h 821"/>
                <a:gd name="T8" fmla="*/ 50317 w 1586"/>
                <a:gd name="T9" fmla="*/ 6327 h 821"/>
                <a:gd name="T10" fmla="*/ 43393 w 1586"/>
                <a:gd name="T11" fmla="*/ 6063 h 821"/>
                <a:gd name="T12" fmla="*/ 36805 w 1586"/>
                <a:gd name="T13" fmla="*/ 6249 h 821"/>
                <a:gd name="T14" fmla="*/ 1331 w 1586"/>
                <a:gd name="T15" fmla="*/ 2302 h 821"/>
                <a:gd name="T16" fmla="*/ 0 w 1586"/>
                <a:gd name="T17" fmla="*/ 1157 h 821"/>
                <a:gd name="T18" fmla="*/ 1476 w 1586"/>
                <a:gd name="T19" fmla="*/ 244 h 821"/>
                <a:gd name="T20" fmla="*/ 4405 w 1586"/>
                <a:gd name="T21" fmla="*/ 0 h 821"/>
                <a:gd name="T22" fmla="*/ 440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40B74952-B998-411B-A3EE-1EF562BDC6BF}"/>
                </a:ext>
              </a:extLst>
            </p:cNvPr>
            <p:cNvSpPr>
              <a:spLocks/>
            </p:cNvSpPr>
            <p:nvPr userDrawn="1"/>
          </p:nvSpPr>
          <p:spPr bwMode="auto">
            <a:xfrm>
              <a:off x="474" y="344"/>
              <a:ext cx="1488" cy="919"/>
            </a:xfrm>
            <a:custGeom>
              <a:avLst/>
              <a:gdLst>
                <a:gd name="T0" fmla="*/ 0 w 1049"/>
                <a:gd name="T1" fmla="*/ 2579 h 747"/>
                <a:gd name="T2" fmla="*/ 30405 w 1049"/>
                <a:gd name="T3" fmla="*/ 5934 h 747"/>
                <a:gd name="T4" fmla="*/ 30970 w 1049"/>
                <a:gd name="T5" fmla="*/ 4242 h 747"/>
                <a:gd name="T6" fmla="*/ 34597 w 1049"/>
                <a:gd name="T7" fmla="*/ 3354 h 747"/>
                <a:gd name="T8" fmla="*/ 2572 w 1049"/>
                <a:gd name="T9" fmla="*/ 0 h 747"/>
                <a:gd name="T10" fmla="*/ 0 w 1049"/>
                <a:gd name="T11" fmla="*/ 1005 h 747"/>
                <a:gd name="T12" fmla="*/ 0 w 1049"/>
                <a:gd name="T13" fmla="*/ 2579 h 747"/>
                <a:gd name="T14" fmla="*/ 0 w 1049"/>
                <a:gd name="T15" fmla="*/ 2579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BD7CF230-DB6F-4652-99FA-46056D85D3DD}"/>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88FADC25-4372-4167-933C-469F05B70042}"/>
                  </a:ext>
                </a:extLst>
              </p:cNvPr>
              <p:cNvSpPr>
                <a:spLocks/>
              </p:cNvSpPr>
              <p:nvPr userDrawn="1"/>
            </p:nvSpPr>
            <p:spPr bwMode="auto">
              <a:xfrm>
                <a:off x="2005" y="934"/>
                <a:ext cx="212" cy="214"/>
              </a:xfrm>
              <a:custGeom>
                <a:avLst/>
                <a:gdLst>
                  <a:gd name="T0" fmla="*/ 3492 w 150"/>
                  <a:gd name="T1" fmla="*/ 0 h 173"/>
                  <a:gd name="T2" fmla="*/ 1285 w 150"/>
                  <a:gd name="T3" fmla="*/ 557 h 173"/>
                  <a:gd name="T4" fmla="*/ 0 w 150"/>
                  <a:gd name="T5" fmla="*/ 1453 h 173"/>
                  <a:gd name="T6" fmla="*/ 2541 w 150"/>
                  <a:gd name="T7" fmla="*/ 1343 h 173"/>
                  <a:gd name="T8" fmla="*/ 3273 w 150"/>
                  <a:gd name="T9" fmla="*/ 710 h 173"/>
                  <a:gd name="T10" fmla="*/ 4776 w 150"/>
                  <a:gd name="T11" fmla="*/ 225 h 173"/>
                  <a:gd name="T12" fmla="*/ 3492 w 150"/>
                  <a:gd name="T13" fmla="*/ 0 h 173"/>
                  <a:gd name="T14" fmla="*/ 34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33BD14A7-187C-4996-8109-7D7E9016D252}"/>
                  </a:ext>
                </a:extLst>
              </p:cNvPr>
              <p:cNvSpPr>
                <a:spLocks/>
              </p:cNvSpPr>
              <p:nvPr userDrawn="1"/>
            </p:nvSpPr>
            <p:spPr bwMode="auto">
              <a:xfrm>
                <a:off x="123" y="148"/>
                <a:ext cx="2386" cy="1081"/>
              </a:xfrm>
              <a:custGeom>
                <a:avLst/>
                <a:gdLst>
                  <a:gd name="T0" fmla="*/ 5084 w 1684"/>
                  <a:gd name="T1" fmla="*/ 0 h 880"/>
                  <a:gd name="T2" fmla="*/ 2056 w 1684"/>
                  <a:gd name="T3" fmla="*/ 408 h 880"/>
                  <a:gd name="T4" fmla="*/ 0 w 1684"/>
                  <a:gd name="T5" fmla="*/ 1628 h 880"/>
                  <a:gd name="T6" fmla="*/ 2192 w 1684"/>
                  <a:gd name="T7" fmla="*/ 2808 h 880"/>
                  <a:gd name="T8" fmla="*/ 38536 w 1684"/>
                  <a:gd name="T9" fmla="*/ 6783 h 880"/>
                  <a:gd name="T10" fmla="*/ 46365 w 1684"/>
                  <a:gd name="T11" fmla="*/ 6535 h 880"/>
                  <a:gd name="T12" fmla="*/ 52709 w 1684"/>
                  <a:gd name="T13" fmla="*/ 6886 h 880"/>
                  <a:gd name="T14" fmla="*/ 54911 w 1684"/>
                  <a:gd name="T15" fmla="*/ 6329 h 880"/>
                  <a:gd name="T16" fmla="*/ 48970 w 1684"/>
                  <a:gd name="T17" fmla="*/ 5194 h 880"/>
                  <a:gd name="T18" fmla="*/ 46557 w 1684"/>
                  <a:gd name="T19" fmla="*/ 4011 h 880"/>
                  <a:gd name="T20" fmla="*/ 44652 w 1684"/>
                  <a:gd name="T21" fmla="*/ 4124 h 880"/>
                  <a:gd name="T22" fmla="*/ 46915 w 1684"/>
                  <a:gd name="T23" fmla="*/ 5194 h 880"/>
                  <a:gd name="T24" fmla="*/ 51452 w 1684"/>
                  <a:gd name="T25" fmla="*/ 6334 h 880"/>
                  <a:gd name="T26" fmla="*/ 46078 w 1684"/>
                  <a:gd name="T27" fmla="*/ 6158 h 880"/>
                  <a:gd name="T28" fmla="*/ 39740 w 1684"/>
                  <a:gd name="T29" fmla="*/ 6363 h 880"/>
                  <a:gd name="T30" fmla="*/ 40913 w 1684"/>
                  <a:gd name="T31" fmla="*/ 5082 h 880"/>
                  <a:gd name="T32" fmla="*/ 43630 w 1684"/>
                  <a:gd name="T33" fmla="*/ 4210 h 880"/>
                  <a:gd name="T34" fmla="*/ 40449 w 1684"/>
                  <a:gd name="T35" fmla="*/ 4319 h 880"/>
                  <a:gd name="T36" fmla="*/ 37983 w 1684"/>
                  <a:gd name="T37" fmla="*/ 5152 h 880"/>
                  <a:gd name="T38" fmla="*/ 37145 w 1684"/>
                  <a:gd name="T39" fmla="*/ 6192 h 880"/>
                  <a:gd name="T40" fmla="*/ 3493 w 1684"/>
                  <a:gd name="T41" fmla="*/ 2425 h 880"/>
                  <a:gd name="T42" fmla="*/ 2601 w 1684"/>
                  <a:gd name="T43" fmla="*/ 1680 h 880"/>
                  <a:gd name="T44" fmla="*/ 3357 w 1684"/>
                  <a:gd name="T45" fmla="*/ 747 h 880"/>
                  <a:gd name="T46" fmla="*/ 7064 w 1684"/>
                  <a:gd name="T47" fmla="*/ 0 h 880"/>
                  <a:gd name="T48" fmla="*/ 5084 w 1684"/>
                  <a:gd name="T49" fmla="*/ 0 h 880"/>
                  <a:gd name="T50" fmla="*/ 5084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EDE6F0A2-17E0-43E8-971A-4F111E65C9DC}"/>
                  </a:ext>
                </a:extLst>
              </p:cNvPr>
              <p:cNvSpPr>
                <a:spLocks/>
              </p:cNvSpPr>
              <p:nvPr userDrawn="1"/>
            </p:nvSpPr>
            <p:spPr bwMode="auto">
              <a:xfrm>
                <a:off x="324" y="158"/>
                <a:ext cx="1686" cy="614"/>
              </a:xfrm>
              <a:custGeom>
                <a:avLst/>
                <a:gdLst>
                  <a:gd name="T0" fmla="*/ 3264 w 1190"/>
                  <a:gd name="T1" fmla="*/ 0 h 500"/>
                  <a:gd name="T2" fmla="*/ 38792 w 1190"/>
                  <a:gd name="T3" fmla="*/ 3820 h 500"/>
                  <a:gd name="T4" fmla="*/ 35052 w 1190"/>
                  <a:gd name="T5" fmla="*/ 3898 h 500"/>
                  <a:gd name="T6" fmla="*/ 0 w 1190"/>
                  <a:gd name="T7" fmla="*/ 210 h 500"/>
                  <a:gd name="T8" fmla="*/ 3264 w 1190"/>
                  <a:gd name="T9" fmla="*/ 0 h 500"/>
                  <a:gd name="T10" fmla="*/ 326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42C4720B-6298-4F05-A34E-1ADF529919E5}"/>
                  </a:ext>
                </a:extLst>
              </p:cNvPr>
              <p:cNvSpPr>
                <a:spLocks/>
              </p:cNvSpPr>
              <p:nvPr userDrawn="1"/>
            </p:nvSpPr>
            <p:spPr bwMode="auto">
              <a:xfrm>
                <a:off x="409" y="251"/>
                <a:ext cx="227" cy="410"/>
              </a:xfrm>
              <a:custGeom>
                <a:avLst/>
                <a:gdLst>
                  <a:gd name="T0" fmla="*/ 3841 w 160"/>
                  <a:gd name="T1" fmla="*/ 0 h 335"/>
                  <a:gd name="T2" fmla="*/ 629 w 160"/>
                  <a:gd name="T3" fmla="*/ 804 h 335"/>
                  <a:gd name="T4" fmla="*/ 0 w 160"/>
                  <a:gd name="T5" fmla="*/ 1731 h 335"/>
                  <a:gd name="T6" fmla="*/ 1102 w 160"/>
                  <a:gd name="T7" fmla="*/ 2367 h 335"/>
                  <a:gd name="T8" fmla="*/ 3097 w 160"/>
                  <a:gd name="T9" fmla="*/ 2524 h 335"/>
                  <a:gd name="T10" fmla="*/ 2514 w 160"/>
                  <a:gd name="T11" fmla="*/ 1155 h 335"/>
                  <a:gd name="T12" fmla="*/ 5283 w 160"/>
                  <a:gd name="T13" fmla="*/ 132 h 335"/>
                  <a:gd name="T14" fmla="*/ 3841 w 160"/>
                  <a:gd name="T15" fmla="*/ 0 h 335"/>
                  <a:gd name="T16" fmla="*/ 384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19C52467-7C98-4113-B496-C617F98B2830}"/>
                  </a:ext>
                </a:extLst>
              </p:cNvPr>
              <p:cNvSpPr>
                <a:spLocks/>
              </p:cNvSpPr>
              <p:nvPr userDrawn="1"/>
            </p:nvSpPr>
            <p:spPr bwMode="auto">
              <a:xfrm>
                <a:off x="846" y="536"/>
                <a:ext cx="691" cy="364"/>
              </a:xfrm>
              <a:custGeom>
                <a:avLst/>
                <a:gdLst>
                  <a:gd name="T0" fmla="*/ 455 w 489"/>
                  <a:gd name="T1" fmla="*/ 272 h 296"/>
                  <a:gd name="T2" fmla="*/ 5070 w 489"/>
                  <a:gd name="T3" fmla="*/ 525 h 296"/>
                  <a:gd name="T4" fmla="*/ 10287 w 489"/>
                  <a:gd name="T5" fmla="*/ 1086 h 296"/>
                  <a:gd name="T6" fmla="*/ 13970 w 489"/>
                  <a:gd name="T7" fmla="*/ 1925 h 296"/>
                  <a:gd name="T8" fmla="*/ 10349 w 489"/>
                  <a:gd name="T9" fmla="*/ 1821 h 296"/>
                  <a:gd name="T10" fmla="*/ 4400 w 489"/>
                  <a:gd name="T11" fmla="*/ 1156 h 296"/>
                  <a:gd name="T12" fmla="*/ 1584 w 489"/>
                  <a:gd name="T13" fmla="*/ 633 h 296"/>
                  <a:gd name="T14" fmla="*/ 3387 w 489"/>
                  <a:gd name="T15" fmla="*/ 1290 h 296"/>
                  <a:gd name="T16" fmla="*/ 8633 w 489"/>
                  <a:gd name="T17" fmla="*/ 2134 h 296"/>
                  <a:gd name="T18" fmla="*/ 14787 w 489"/>
                  <a:gd name="T19" fmla="*/ 2348 h 296"/>
                  <a:gd name="T20" fmla="*/ 15520 w 489"/>
                  <a:gd name="T21" fmla="*/ 1772 h 296"/>
                  <a:gd name="T22" fmla="*/ 12509 w 489"/>
                  <a:gd name="T23" fmla="*/ 953 h 296"/>
                  <a:gd name="T24" fmla="*/ 5390 w 489"/>
                  <a:gd name="T25" fmla="*/ 137 h 296"/>
                  <a:gd name="T26" fmla="*/ 0 w 489"/>
                  <a:gd name="T27" fmla="*/ 0 h 296"/>
                  <a:gd name="T28" fmla="*/ 455 w 489"/>
                  <a:gd name="T29" fmla="*/ 272 h 296"/>
                  <a:gd name="T30" fmla="*/ 455 w 489"/>
                  <a:gd name="T31" fmla="*/ 27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F2B5F618-E48F-4D83-B7AA-E5964D949015}"/>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E89B5690-6FAA-4124-AD75-C06DAE0B4C74}"/>
                </a:ext>
              </a:extLst>
            </p:cNvPr>
            <p:cNvSpPr>
              <a:spLocks/>
            </p:cNvSpPr>
            <p:nvPr userDrawn="1"/>
          </p:nvSpPr>
          <p:spPr bwMode="auto">
            <a:xfrm rot="7320404">
              <a:off x="4909" y="2936"/>
              <a:ext cx="629" cy="293"/>
            </a:xfrm>
            <a:custGeom>
              <a:avLst/>
              <a:gdLst>
                <a:gd name="T0" fmla="*/ 77 w 794"/>
                <a:gd name="T1" fmla="*/ 13 h 414"/>
                <a:gd name="T2" fmla="*/ 69 w 794"/>
                <a:gd name="T3" fmla="*/ 10 h 414"/>
                <a:gd name="T4" fmla="*/ 54 w 794"/>
                <a:gd name="T5" fmla="*/ 6 h 414"/>
                <a:gd name="T6" fmla="*/ 6 w 794"/>
                <a:gd name="T7" fmla="*/ 0 h 414"/>
                <a:gd name="T8" fmla="*/ 2 w 794"/>
                <a:gd name="T9" fmla="*/ 1 h 414"/>
                <a:gd name="T10" fmla="*/ 0 w 794"/>
                <a:gd name="T11" fmla="*/ 3 h 414"/>
                <a:gd name="T12" fmla="*/ 2 w 794"/>
                <a:gd name="T13" fmla="*/ 5 h 414"/>
                <a:gd name="T14" fmla="*/ 56 w 794"/>
                <a:gd name="T15" fmla="*/ 13 h 414"/>
                <a:gd name="T16" fmla="*/ 67 w 794"/>
                <a:gd name="T17" fmla="*/ 13 h 414"/>
                <a:gd name="T18" fmla="*/ 77 w 794"/>
                <a:gd name="T19" fmla="*/ 13 h 414"/>
                <a:gd name="T20" fmla="*/ 77 w 794"/>
                <a:gd name="T21" fmla="*/ 13 h 414"/>
                <a:gd name="T22" fmla="*/ 77 w 794"/>
                <a:gd name="T23" fmla="*/ 1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E2860090-A5D4-4175-8B18-7108008F2CE0}"/>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0528AB38-DD0B-4DCB-9E8F-D3D11C848C0E}"/>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CC294506-44C8-4C56-98B8-26A66684763F}"/>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C3591D69-FEEF-400A-AEC3-48790264CB36}"/>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32ABB65E-5BB9-4FA0-9404-30B52340ADA5}"/>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843C9A2A-3B6A-42F9-96F0-317D3E40AD30}"/>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FB7E2DFB-6E49-4BA5-BB60-04822489AB9D}"/>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5186AF41-080E-4825-8966-87CDDDCE5984}"/>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16EE76C5-A934-4317-B005-0D1F3CBB6F1A}"/>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9">
            <a:extLst>
              <a:ext uri="{FF2B5EF4-FFF2-40B4-BE49-F238E27FC236}">
                <a16:creationId xmlns:a16="http://schemas.microsoft.com/office/drawing/2014/main" id="{0AD25DE2-D933-4884-A796-5D2D32F8C5A0}"/>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4813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a:extLst>
              <a:ext uri="{FF2B5EF4-FFF2-40B4-BE49-F238E27FC236}">
                <a16:creationId xmlns:a16="http://schemas.microsoft.com/office/drawing/2014/main" id="{B7C03C5C-1CCD-45A7-B646-6C0FB3601FB8}"/>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652D3DB5-6733-4252-8F2E-42E7458FE7D6}"/>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8E0AD696-B815-499E-96F8-9B24B78F9C6D}"/>
              </a:ext>
            </a:extLst>
          </p:cNvPr>
          <p:cNvSpPr>
            <a:spLocks noGrp="1" noChangeArrowheads="1"/>
          </p:cNvSpPr>
          <p:nvPr>
            <p:ph type="sldNum" sz="quarter" idx="12"/>
          </p:nvPr>
        </p:nvSpPr>
        <p:spPr>
          <a:xfrm>
            <a:off x="6553200" y="6248400"/>
            <a:ext cx="1905000" cy="457200"/>
          </a:xfrm>
        </p:spPr>
        <p:txBody>
          <a:bodyPr/>
          <a:lstStyle>
            <a:lvl1pPr>
              <a:defRPr/>
            </a:lvl1pPr>
          </a:lstStyle>
          <a:p>
            <a:fld id="{7BB16612-7218-47AF-8EA0-00694FA5B735}" type="slidenum">
              <a:rPr lang="en-US" altLang="en-US"/>
              <a:pPr/>
              <a:t>‹#›</a:t>
            </a:fld>
            <a:endParaRPr lang="en-US" altLang="en-US"/>
          </a:p>
        </p:txBody>
      </p:sp>
    </p:spTree>
    <p:extLst>
      <p:ext uri="{BB962C8B-B14F-4D97-AF65-F5344CB8AC3E}">
        <p14:creationId xmlns:p14="http://schemas.microsoft.com/office/powerpoint/2010/main" val="114974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5DDC135-EA30-44A8-BCBA-D0626CF8AF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A784C0F-F08E-4C23-94B0-9242BB6BB8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9F00919-9064-413C-96B3-F854FED2C9D2}"/>
              </a:ext>
            </a:extLst>
          </p:cNvPr>
          <p:cNvSpPr>
            <a:spLocks noGrp="1" noChangeArrowheads="1"/>
          </p:cNvSpPr>
          <p:nvPr>
            <p:ph type="sldNum" sz="quarter" idx="12"/>
          </p:nvPr>
        </p:nvSpPr>
        <p:spPr>
          <a:ln/>
        </p:spPr>
        <p:txBody>
          <a:bodyPr/>
          <a:lstStyle>
            <a:lvl1pPr>
              <a:defRPr/>
            </a:lvl1pPr>
          </a:lstStyle>
          <a:p>
            <a:fld id="{ABA78AF6-76EA-485E-9F89-D50DC2E73CC3}" type="slidenum">
              <a:rPr lang="en-US" altLang="en-US"/>
              <a:pPr/>
              <a:t>‹#›</a:t>
            </a:fld>
            <a:endParaRPr lang="en-US" altLang="en-US"/>
          </a:p>
        </p:txBody>
      </p:sp>
    </p:spTree>
    <p:extLst>
      <p:ext uri="{BB962C8B-B14F-4D97-AF65-F5344CB8AC3E}">
        <p14:creationId xmlns:p14="http://schemas.microsoft.com/office/powerpoint/2010/main" val="262823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D0C7878-DC10-4D26-9880-D36CB922FF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303D48-C745-48B7-835E-D49651B44C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870CDD9-6AA3-4860-A6C4-2B40A0B7B7EC}"/>
              </a:ext>
            </a:extLst>
          </p:cNvPr>
          <p:cNvSpPr>
            <a:spLocks noGrp="1" noChangeArrowheads="1"/>
          </p:cNvSpPr>
          <p:nvPr>
            <p:ph type="sldNum" sz="quarter" idx="12"/>
          </p:nvPr>
        </p:nvSpPr>
        <p:spPr>
          <a:ln/>
        </p:spPr>
        <p:txBody>
          <a:bodyPr/>
          <a:lstStyle>
            <a:lvl1pPr>
              <a:defRPr/>
            </a:lvl1pPr>
          </a:lstStyle>
          <a:p>
            <a:fld id="{6EF8E614-51F4-4775-A382-D74FFB7F29F1}" type="slidenum">
              <a:rPr lang="en-US" altLang="en-US"/>
              <a:pPr/>
              <a:t>‹#›</a:t>
            </a:fld>
            <a:endParaRPr lang="en-US" altLang="en-US"/>
          </a:p>
        </p:txBody>
      </p:sp>
    </p:spTree>
    <p:extLst>
      <p:ext uri="{BB962C8B-B14F-4D97-AF65-F5344CB8AC3E}">
        <p14:creationId xmlns:p14="http://schemas.microsoft.com/office/powerpoint/2010/main" val="387140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FCB4C42-AF84-48A4-B7C8-9828F3A331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B3019D-B263-4A85-9389-243863D58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4CC1E8-E514-4273-9625-C0488D75D0DD}"/>
              </a:ext>
            </a:extLst>
          </p:cNvPr>
          <p:cNvSpPr>
            <a:spLocks noGrp="1" noChangeArrowheads="1"/>
          </p:cNvSpPr>
          <p:nvPr>
            <p:ph type="sldNum" sz="quarter" idx="12"/>
          </p:nvPr>
        </p:nvSpPr>
        <p:spPr>
          <a:ln/>
        </p:spPr>
        <p:txBody>
          <a:bodyPr/>
          <a:lstStyle>
            <a:lvl1pPr>
              <a:defRPr/>
            </a:lvl1pPr>
          </a:lstStyle>
          <a:p>
            <a:fld id="{8DAF505E-8A9B-4A97-A6C4-865E2AF26E96}" type="slidenum">
              <a:rPr lang="en-US" altLang="en-US"/>
              <a:pPr/>
              <a:t>‹#›</a:t>
            </a:fld>
            <a:endParaRPr lang="en-US" altLang="en-US"/>
          </a:p>
        </p:txBody>
      </p:sp>
    </p:spTree>
    <p:extLst>
      <p:ext uri="{BB962C8B-B14F-4D97-AF65-F5344CB8AC3E}">
        <p14:creationId xmlns:p14="http://schemas.microsoft.com/office/powerpoint/2010/main" val="73621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9ED43D-F584-41C9-8802-E89E5C071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0F0BCB-6B9D-4B42-A816-BEB37F275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FA6669-0149-40E2-A30A-41A8C9E5BA46}"/>
              </a:ext>
            </a:extLst>
          </p:cNvPr>
          <p:cNvSpPr>
            <a:spLocks noGrp="1" noChangeArrowheads="1"/>
          </p:cNvSpPr>
          <p:nvPr>
            <p:ph type="sldNum" sz="quarter" idx="12"/>
          </p:nvPr>
        </p:nvSpPr>
        <p:spPr>
          <a:ln/>
        </p:spPr>
        <p:txBody>
          <a:bodyPr/>
          <a:lstStyle>
            <a:lvl1pPr>
              <a:defRPr/>
            </a:lvl1pPr>
          </a:lstStyle>
          <a:p>
            <a:fld id="{6E86F2CC-B5DA-49F3-9B85-03DC02778C64}" type="slidenum">
              <a:rPr lang="en-US" altLang="en-US"/>
              <a:pPr/>
              <a:t>‹#›</a:t>
            </a:fld>
            <a:endParaRPr lang="en-US" altLang="en-US"/>
          </a:p>
        </p:txBody>
      </p:sp>
    </p:spTree>
    <p:extLst>
      <p:ext uri="{BB962C8B-B14F-4D97-AF65-F5344CB8AC3E}">
        <p14:creationId xmlns:p14="http://schemas.microsoft.com/office/powerpoint/2010/main" val="40355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E98446-4183-41B0-B94F-982213CA6A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EE9185-83ED-4762-A979-48B4FE96B5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3BC3AC-A2A8-4040-9D09-64887AC5278C}"/>
              </a:ext>
            </a:extLst>
          </p:cNvPr>
          <p:cNvSpPr>
            <a:spLocks noGrp="1" noChangeArrowheads="1"/>
          </p:cNvSpPr>
          <p:nvPr>
            <p:ph type="sldNum" sz="quarter" idx="12"/>
          </p:nvPr>
        </p:nvSpPr>
        <p:spPr>
          <a:ln/>
        </p:spPr>
        <p:txBody>
          <a:bodyPr/>
          <a:lstStyle>
            <a:lvl1pPr>
              <a:defRPr/>
            </a:lvl1pPr>
          </a:lstStyle>
          <a:p>
            <a:fld id="{CFD8D042-E5AD-45B0-9955-1E2AADBDF1C4}" type="slidenum">
              <a:rPr lang="en-US" altLang="en-US"/>
              <a:pPr/>
              <a:t>‹#›</a:t>
            </a:fld>
            <a:endParaRPr lang="en-US" altLang="en-US"/>
          </a:p>
        </p:txBody>
      </p:sp>
    </p:spTree>
    <p:extLst>
      <p:ext uri="{BB962C8B-B14F-4D97-AF65-F5344CB8AC3E}">
        <p14:creationId xmlns:p14="http://schemas.microsoft.com/office/powerpoint/2010/main" val="3606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F234C3-226F-4CCD-95C7-79939BACF3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561668-AA24-471D-B957-67A83F9036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CF44C3-ADC1-4905-845B-8DD9ABFD17D6}"/>
              </a:ext>
            </a:extLst>
          </p:cNvPr>
          <p:cNvSpPr>
            <a:spLocks noGrp="1" noChangeArrowheads="1"/>
          </p:cNvSpPr>
          <p:nvPr>
            <p:ph type="sldNum" sz="quarter" idx="12"/>
          </p:nvPr>
        </p:nvSpPr>
        <p:spPr>
          <a:ln/>
        </p:spPr>
        <p:txBody>
          <a:bodyPr/>
          <a:lstStyle>
            <a:lvl1pPr>
              <a:defRPr/>
            </a:lvl1pPr>
          </a:lstStyle>
          <a:p>
            <a:fld id="{7FFB3274-DC2C-433D-A60F-2A22FAA6494D}" type="slidenum">
              <a:rPr lang="en-US" altLang="en-US"/>
              <a:pPr/>
              <a:t>‹#›</a:t>
            </a:fld>
            <a:endParaRPr lang="en-US" altLang="en-US"/>
          </a:p>
        </p:txBody>
      </p:sp>
    </p:spTree>
    <p:extLst>
      <p:ext uri="{BB962C8B-B14F-4D97-AF65-F5344CB8AC3E}">
        <p14:creationId xmlns:p14="http://schemas.microsoft.com/office/powerpoint/2010/main" val="379906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EC664D0-9CFB-417F-B822-7F53A4EEC94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6945432-F39A-4216-BF9D-FBF2CA9944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ACD64C-761C-43E8-91C5-C9682FB53A29}"/>
              </a:ext>
            </a:extLst>
          </p:cNvPr>
          <p:cNvSpPr>
            <a:spLocks noGrp="1" noChangeArrowheads="1"/>
          </p:cNvSpPr>
          <p:nvPr>
            <p:ph type="sldNum" sz="quarter" idx="12"/>
          </p:nvPr>
        </p:nvSpPr>
        <p:spPr>
          <a:ln/>
        </p:spPr>
        <p:txBody>
          <a:bodyPr/>
          <a:lstStyle>
            <a:lvl1pPr>
              <a:defRPr/>
            </a:lvl1pPr>
          </a:lstStyle>
          <a:p>
            <a:fld id="{4FFC7CFD-D5ED-464F-9154-F8E397D00D28}" type="slidenum">
              <a:rPr lang="en-US" altLang="en-US"/>
              <a:pPr/>
              <a:t>‹#›</a:t>
            </a:fld>
            <a:endParaRPr lang="en-US" altLang="en-US"/>
          </a:p>
        </p:txBody>
      </p:sp>
    </p:spTree>
    <p:extLst>
      <p:ext uri="{BB962C8B-B14F-4D97-AF65-F5344CB8AC3E}">
        <p14:creationId xmlns:p14="http://schemas.microsoft.com/office/powerpoint/2010/main" val="367614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81BB33-2D52-4097-8E9C-BFD49BDC68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4794E4F-53B4-458E-BCC6-FD479AC0A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730350-A0EF-4DFC-9222-42C54824C44B}"/>
              </a:ext>
            </a:extLst>
          </p:cNvPr>
          <p:cNvSpPr>
            <a:spLocks noGrp="1" noChangeArrowheads="1"/>
          </p:cNvSpPr>
          <p:nvPr>
            <p:ph type="sldNum" sz="quarter" idx="12"/>
          </p:nvPr>
        </p:nvSpPr>
        <p:spPr>
          <a:ln/>
        </p:spPr>
        <p:txBody>
          <a:bodyPr/>
          <a:lstStyle>
            <a:lvl1pPr>
              <a:defRPr/>
            </a:lvl1pPr>
          </a:lstStyle>
          <a:p>
            <a:fld id="{FD20694F-D10F-4989-892C-91919ADEB55E}" type="slidenum">
              <a:rPr lang="en-US" altLang="en-US"/>
              <a:pPr/>
              <a:t>‹#›</a:t>
            </a:fld>
            <a:endParaRPr lang="en-US" altLang="en-US"/>
          </a:p>
        </p:txBody>
      </p:sp>
    </p:spTree>
    <p:extLst>
      <p:ext uri="{BB962C8B-B14F-4D97-AF65-F5344CB8AC3E}">
        <p14:creationId xmlns:p14="http://schemas.microsoft.com/office/powerpoint/2010/main" val="3293121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F8A048-8740-4742-8E39-40C1D28664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96191C-F853-4200-9641-6E28EDF6DB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78CE59C-A35E-4F19-8ECC-311167D9265A}"/>
              </a:ext>
            </a:extLst>
          </p:cNvPr>
          <p:cNvSpPr>
            <a:spLocks noGrp="1" noChangeArrowheads="1"/>
          </p:cNvSpPr>
          <p:nvPr>
            <p:ph type="sldNum" sz="quarter" idx="12"/>
          </p:nvPr>
        </p:nvSpPr>
        <p:spPr>
          <a:ln/>
        </p:spPr>
        <p:txBody>
          <a:bodyPr/>
          <a:lstStyle>
            <a:lvl1pPr>
              <a:defRPr/>
            </a:lvl1pPr>
          </a:lstStyle>
          <a:p>
            <a:fld id="{89152455-A0AD-4ECA-832F-9F859FC3FD19}" type="slidenum">
              <a:rPr lang="en-US" altLang="en-US"/>
              <a:pPr/>
              <a:t>‹#›</a:t>
            </a:fld>
            <a:endParaRPr lang="en-US" altLang="en-US"/>
          </a:p>
        </p:txBody>
      </p:sp>
    </p:spTree>
    <p:extLst>
      <p:ext uri="{BB962C8B-B14F-4D97-AF65-F5344CB8AC3E}">
        <p14:creationId xmlns:p14="http://schemas.microsoft.com/office/powerpoint/2010/main" val="3133060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823F17-6B6C-48AD-990A-989076CE3A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05D8F6-DD0D-4CB1-A8F2-71EC254D31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C075DB-B2BB-49D8-AD7C-8578951917E7}"/>
              </a:ext>
            </a:extLst>
          </p:cNvPr>
          <p:cNvSpPr>
            <a:spLocks noGrp="1" noChangeArrowheads="1"/>
          </p:cNvSpPr>
          <p:nvPr>
            <p:ph type="sldNum" sz="quarter" idx="12"/>
          </p:nvPr>
        </p:nvSpPr>
        <p:spPr>
          <a:ln/>
        </p:spPr>
        <p:txBody>
          <a:bodyPr/>
          <a:lstStyle>
            <a:lvl1pPr>
              <a:defRPr/>
            </a:lvl1pPr>
          </a:lstStyle>
          <a:p>
            <a:fld id="{CDA0B1B1-DEFD-4482-B560-BDCFE5703A55}" type="slidenum">
              <a:rPr lang="en-US" altLang="en-US"/>
              <a:pPr/>
              <a:t>‹#›</a:t>
            </a:fld>
            <a:endParaRPr lang="en-US" altLang="en-US"/>
          </a:p>
        </p:txBody>
      </p:sp>
    </p:spTree>
    <p:extLst>
      <p:ext uri="{BB962C8B-B14F-4D97-AF65-F5344CB8AC3E}">
        <p14:creationId xmlns:p14="http://schemas.microsoft.com/office/powerpoint/2010/main" val="77299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BB88D07-7274-4864-BE58-D1D28D6806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970BAF-B53F-43C7-8CA3-C3934C9373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F36C060-5FBC-41A5-ACAE-67E6DB58BED8}"/>
              </a:ext>
            </a:extLst>
          </p:cNvPr>
          <p:cNvSpPr>
            <a:spLocks noGrp="1" noChangeArrowheads="1"/>
          </p:cNvSpPr>
          <p:nvPr>
            <p:ph type="sldNum" sz="quarter" idx="12"/>
          </p:nvPr>
        </p:nvSpPr>
        <p:spPr>
          <a:ln/>
        </p:spPr>
        <p:txBody>
          <a:bodyPr/>
          <a:lstStyle>
            <a:lvl1pPr>
              <a:defRPr/>
            </a:lvl1pPr>
          </a:lstStyle>
          <a:p>
            <a:fld id="{EC7D8184-6A9E-4BF6-AD9E-AD80009CFE17}" type="slidenum">
              <a:rPr lang="en-US" altLang="en-US"/>
              <a:pPr/>
              <a:t>‹#›</a:t>
            </a:fld>
            <a:endParaRPr lang="en-US" altLang="en-US"/>
          </a:p>
        </p:txBody>
      </p:sp>
    </p:spTree>
    <p:extLst>
      <p:ext uri="{BB962C8B-B14F-4D97-AF65-F5344CB8AC3E}">
        <p14:creationId xmlns:p14="http://schemas.microsoft.com/office/powerpoint/2010/main" val="1665568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9FD27C-5315-4DFD-ABBB-1CB9C95FA3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337074-61C7-4C34-9F29-B0780654C3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58107D-DF39-46F3-BE27-8A1B611412E7}"/>
              </a:ext>
            </a:extLst>
          </p:cNvPr>
          <p:cNvSpPr>
            <a:spLocks noGrp="1" noChangeArrowheads="1"/>
          </p:cNvSpPr>
          <p:nvPr>
            <p:ph type="sldNum" sz="quarter" idx="12"/>
          </p:nvPr>
        </p:nvSpPr>
        <p:spPr>
          <a:ln/>
        </p:spPr>
        <p:txBody>
          <a:bodyPr/>
          <a:lstStyle>
            <a:lvl1pPr>
              <a:defRPr/>
            </a:lvl1pPr>
          </a:lstStyle>
          <a:p>
            <a:fld id="{CA969D2D-4EC1-4757-B92F-1B5CAA64A361}" type="slidenum">
              <a:rPr lang="en-US" altLang="en-US"/>
              <a:pPr/>
              <a:t>‹#›</a:t>
            </a:fld>
            <a:endParaRPr lang="en-US" altLang="en-US"/>
          </a:p>
        </p:txBody>
      </p:sp>
    </p:spTree>
    <p:extLst>
      <p:ext uri="{BB962C8B-B14F-4D97-AF65-F5344CB8AC3E}">
        <p14:creationId xmlns:p14="http://schemas.microsoft.com/office/powerpoint/2010/main" val="407777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3C0DB9-651A-46D0-A88B-C1B4F394F1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4E1E34-ABE0-4256-8BF4-CAD1926108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E98703-09DB-4FBF-9B34-5EE474ED81F2}"/>
              </a:ext>
            </a:extLst>
          </p:cNvPr>
          <p:cNvSpPr>
            <a:spLocks noGrp="1" noChangeArrowheads="1"/>
          </p:cNvSpPr>
          <p:nvPr>
            <p:ph type="sldNum" sz="quarter" idx="12"/>
          </p:nvPr>
        </p:nvSpPr>
        <p:spPr>
          <a:ln/>
        </p:spPr>
        <p:txBody>
          <a:bodyPr/>
          <a:lstStyle>
            <a:lvl1pPr>
              <a:defRPr/>
            </a:lvl1pPr>
          </a:lstStyle>
          <a:p>
            <a:fld id="{B0FB9E5F-7390-43BC-A426-6D5EE3D8AD7A}" type="slidenum">
              <a:rPr lang="en-US" altLang="en-US"/>
              <a:pPr/>
              <a:t>‹#›</a:t>
            </a:fld>
            <a:endParaRPr lang="en-US" altLang="en-US"/>
          </a:p>
        </p:txBody>
      </p:sp>
    </p:spTree>
    <p:extLst>
      <p:ext uri="{BB962C8B-B14F-4D97-AF65-F5344CB8AC3E}">
        <p14:creationId xmlns:p14="http://schemas.microsoft.com/office/powerpoint/2010/main" val="3587380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B66561-6F9A-42EA-B57C-4229384B67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FD8029-7827-471B-8992-899022FE41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2AC581-3726-4538-B82F-580F2622EF47}"/>
              </a:ext>
            </a:extLst>
          </p:cNvPr>
          <p:cNvSpPr>
            <a:spLocks noGrp="1" noChangeArrowheads="1"/>
          </p:cNvSpPr>
          <p:nvPr>
            <p:ph type="sldNum" sz="quarter" idx="12"/>
          </p:nvPr>
        </p:nvSpPr>
        <p:spPr>
          <a:ln/>
        </p:spPr>
        <p:txBody>
          <a:bodyPr/>
          <a:lstStyle>
            <a:lvl1pPr>
              <a:defRPr/>
            </a:lvl1pPr>
          </a:lstStyle>
          <a:p>
            <a:fld id="{2663102B-BA3C-4C38-9F3B-BC57FD4A3E22}" type="slidenum">
              <a:rPr lang="en-US" altLang="en-US"/>
              <a:pPr/>
              <a:t>‹#›</a:t>
            </a:fld>
            <a:endParaRPr lang="en-US" altLang="en-US"/>
          </a:p>
        </p:txBody>
      </p:sp>
    </p:spTree>
    <p:extLst>
      <p:ext uri="{BB962C8B-B14F-4D97-AF65-F5344CB8AC3E}">
        <p14:creationId xmlns:p14="http://schemas.microsoft.com/office/powerpoint/2010/main" val="82657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696FCB4-1975-4D80-A393-4127E87D7F2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439CECD-5A2E-4C9E-B16B-A529A2F475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B27ADED-C702-4821-B2B7-228B316FF79B}"/>
              </a:ext>
            </a:extLst>
          </p:cNvPr>
          <p:cNvSpPr>
            <a:spLocks noGrp="1" noChangeArrowheads="1"/>
          </p:cNvSpPr>
          <p:nvPr>
            <p:ph type="sldNum" sz="quarter" idx="12"/>
          </p:nvPr>
        </p:nvSpPr>
        <p:spPr>
          <a:ln/>
        </p:spPr>
        <p:txBody>
          <a:bodyPr/>
          <a:lstStyle>
            <a:lvl1pPr>
              <a:defRPr/>
            </a:lvl1pPr>
          </a:lstStyle>
          <a:p>
            <a:fld id="{DE1BCA28-D517-496F-9010-5509F90F33C9}" type="slidenum">
              <a:rPr lang="en-US" altLang="en-US"/>
              <a:pPr/>
              <a:t>‹#›</a:t>
            </a:fld>
            <a:endParaRPr lang="en-US" altLang="en-US"/>
          </a:p>
        </p:txBody>
      </p:sp>
    </p:spTree>
    <p:extLst>
      <p:ext uri="{BB962C8B-B14F-4D97-AF65-F5344CB8AC3E}">
        <p14:creationId xmlns:p14="http://schemas.microsoft.com/office/powerpoint/2010/main" val="35988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6761014-5EF5-44F8-8A6C-6ACB27C950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A46E1A-19AE-492D-A094-9651AD4C9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FA4576D-F11E-4545-B08E-260C4D8BFA78}"/>
              </a:ext>
            </a:extLst>
          </p:cNvPr>
          <p:cNvSpPr>
            <a:spLocks noGrp="1" noChangeArrowheads="1"/>
          </p:cNvSpPr>
          <p:nvPr>
            <p:ph type="sldNum" sz="quarter" idx="12"/>
          </p:nvPr>
        </p:nvSpPr>
        <p:spPr>
          <a:ln/>
        </p:spPr>
        <p:txBody>
          <a:bodyPr/>
          <a:lstStyle>
            <a:lvl1pPr>
              <a:defRPr/>
            </a:lvl1pPr>
          </a:lstStyle>
          <a:p>
            <a:fld id="{2ED98E1C-B098-4F30-80FC-91731CA8A9E7}" type="slidenum">
              <a:rPr lang="en-US" altLang="en-US"/>
              <a:pPr/>
              <a:t>‹#›</a:t>
            </a:fld>
            <a:endParaRPr lang="en-US" altLang="en-US"/>
          </a:p>
        </p:txBody>
      </p:sp>
    </p:spTree>
    <p:extLst>
      <p:ext uri="{BB962C8B-B14F-4D97-AF65-F5344CB8AC3E}">
        <p14:creationId xmlns:p14="http://schemas.microsoft.com/office/powerpoint/2010/main" val="2124134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421A115-470E-479E-9FF5-5617610E15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D6F5A0-53E7-4C2B-8001-9A3E9D81C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BA5565-28ED-4758-BD29-E573608C5FB9}"/>
              </a:ext>
            </a:extLst>
          </p:cNvPr>
          <p:cNvSpPr>
            <a:spLocks noGrp="1" noChangeArrowheads="1"/>
          </p:cNvSpPr>
          <p:nvPr>
            <p:ph type="sldNum" sz="quarter" idx="12"/>
          </p:nvPr>
        </p:nvSpPr>
        <p:spPr>
          <a:ln/>
        </p:spPr>
        <p:txBody>
          <a:bodyPr/>
          <a:lstStyle>
            <a:lvl1pPr>
              <a:defRPr/>
            </a:lvl1pPr>
          </a:lstStyle>
          <a:p>
            <a:fld id="{B03B2995-3196-411F-8A6F-29BBFBD01056}" type="slidenum">
              <a:rPr lang="en-US" altLang="en-US"/>
              <a:pPr/>
              <a:t>‹#›</a:t>
            </a:fld>
            <a:endParaRPr lang="en-US" altLang="en-US"/>
          </a:p>
        </p:txBody>
      </p:sp>
    </p:spTree>
    <p:extLst>
      <p:ext uri="{BB962C8B-B14F-4D97-AF65-F5344CB8AC3E}">
        <p14:creationId xmlns:p14="http://schemas.microsoft.com/office/powerpoint/2010/main" val="390673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40B6C1-6F0E-434E-B02C-63CEEDDE37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6FD66-34ED-4F66-816C-D0B4C7FD25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79A8EB-F574-44DB-9D3B-4228E9FE3767}"/>
              </a:ext>
            </a:extLst>
          </p:cNvPr>
          <p:cNvSpPr>
            <a:spLocks noGrp="1" noChangeArrowheads="1"/>
          </p:cNvSpPr>
          <p:nvPr>
            <p:ph type="sldNum" sz="quarter" idx="12"/>
          </p:nvPr>
        </p:nvSpPr>
        <p:spPr>
          <a:ln/>
        </p:spPr>
        <p:txBody>
          <a:bodyPr/>
          <a:lstStyle>
            <a:lvl1pPr>
              <a:defRPr/>
            </a:lvl1pPr>
          </a:lstStyle>
          <a:p>
            <a:fld id="{0180CF4D-C3B7-4C0C-A6A4-97C10F499D8B}" type="slidenum">
              <a:rPr lang="en-US" altLang="en-US"/>
              <a:pPr/>
              <a:t>‹#›</a:t>
            </a:fld>
            <a:endParaRPr lang="en-US" altLang="en-US"/>
          </a:p>
        </p:txBody>
      </p:sp>
    </p:spTree>
    <p:extLst>
      <p:ext uri="{BB962C8B-B14F-4D97-AF65-F5344CB8AC3E}">
        <p14:creationId xmlns:p14="http://schemas.microsoft.com/office/powerpoint/2010/main" val="363830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3676CE5-6559-4490-ADAD-358724A5BA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ABF9C1-5C9F-4F44-A94D-283C80EA5E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2A1E44-3BA4-409D-ACA3-F3E201F6D88C}"/>
              </a:ext>
            </a:extLst>
          </p:cNvPr>
          <p:cNvSpPr>
            <a:spLocks noGrp="1" noChangeArrowheads="1"/>
          </p:cNvSpPr>
          <p:nvPr>
            <p:ph type="sldNum" sz="quarter" idx="12"/>
          </p:nvPr>
        </p:nvSpPr>
        <p:spPr>
          <a:ln/>
        </p:spPr>
        <p:txBody>
          <a:bodyPr/>
          <a:lstStyle>
            <a:lvl1pPr>
              <a:defRPr/>
            </a:lvl1pPr>
          </a:lstStyle>
          <a:p>
            <a:fld id="{5D77FA58-53D1-47F9-9BBB-196DE02C2115}" type="slidenum">
              <a:rPr lang="en-US" altLang="en-US"/>
              <a:pPr/>
              <a:t>‹#›</a:t>
            </a:fld>
            <a:endParaRPr lang="en-US" altLang="en-US"/>
          </a:p>
        </p:txBody>
      </p:sp>
    </p:spTree>
    <p:extLst>
      <p:ext uri="{BB962C8B-B14F-4D97-AF65-F5344CB8AC3E}">
        <p14:creationId xmlns:p14="http://schemas.microsoft.com/office/powerpoint/2010/main" val="2611783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C7CC8A1-46DA-4EBA-91D5-443D8B0B13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AB274D-4D1D-4C89-B22A-031FB0A4E3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D492DC-290F-4789-9CCD-8456ABA87701}"/>
              </a:ext>
            </a:extLst>
          </p:cNvPr>
          <p:cNvSpPr>
            <a:spLocks noGrp="1" noChangeArrowheads="1"/>
          </p:cNvSpPr>
          <p:nvPr>
            <p:ph type="sldNum" sz="quarter" idx="12"/>
          </p:nvPr>
        </p:nvSpPr>
        <p:spPr>
          <a:ln/>
        </p:spPr>
        <p:txBody>
          <a:bodyPr/>
          <a:lstStyle>
            <a:lvl1pPr>
              <a:defRPr/>
            </a:lvl1pPr>
          </a:lstStyle>
          <a:p>
            <a:fld id="{8EEB1DF4-33DE-4D68-B1DA-CF423308E153}" type="slidenum">
              <a:rPr lang="en-US" altLang="en-US"/>
              <a:pPr/>
              <a:t>‹#›</a:t>
            </a:fld>
            <a:endParaRPr lang="en-US" altLang="en-US"/>
          </a:p>
        </p:txBody>
      </p:sp>
    </p:spTree>
    <p:extLst>
      <p:ext uri="{BB962C8B-B14F-4D97-AF65-F5344CB8AC3E}">
        <p14:creationId xmlns:p14="http://schemas.microsoft.com/office/powerpoint/2010/main" val="4214606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18F544-7274-401F-B22C-82ADE11900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EEABEF-D6EA-44DC-8121-0FEBA755D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7F1A3D6-1585-4672-88FE-830451208481}"/>
              </a:ext>
            </a:extLst>
          </p:cNvPr>
          <p:cNvSpPr>
            <a:spLocks noGrp="1" noChangeArrowheads="1"/>
          </p:cNvSpPr>
          <p:nvPr>
            <p:ph type="sldNum" sz="quarter" idx="12"/>
          </p:nvPr>
        </p:nvSpPr>
        <p:spPr>
          <a:ln/>
        </p:spPr>
        <p:txBody>
          <a:bodyPr/>
          <a:lstStyle>
            <a:lvl1pPr>
              <a:defRPr/>
            </a:lvl1pPr>
          </a:lstStyle>
          <a:p>
            <a:fld id="{25F110C9-AC68-4D70-BA53-C0B22ADBABB7}" type="slidenum">
              <a:rPr lang="en-US" altLang="en-US"/>
              <a:pPr/>
              <a:t>‹#›</a:t>
            </a:fld>
            <a:endParaRPr lang="en-US" altLang="en-US"/>
          </a:p>
        </p:txBody>
      </p:sp>
    </p:spTree>
    <p:extLst>
      <p:ext uri="{BB962C8B-B14F-4D97-AF65-F5344CB8AC3E}">
        <p14:creationId xmlns:p14="http://schemas.microsoft.com/office/powerpoint/2010/main" val="49334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71920AD-C166-4202-936C-6CC1B33A7B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53619E-CA1A-41AD-B194-8CECACD210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32AE354-97B6-4FBB-8D80-2141DBCBC76C}"/>
              </a:ext>
            </a:extLst>
          </p:cNvPr>
          <p:cNvSpPr>
            <a:spLocks noGrp="1" noChangeArrowheads="1"/>
          </p:cNvSpPr>
          <p:nvPr>
            <p:ph type="sldNum" sz="quarter" idx="12"/>
          </p:nvPr>
        </p:nvSpPr>
        <p:spPr>
          <a:ln/>
        </p:spPr>
        <p:txBody>
          <a:bodyPr/>
          <a:lstStyle>
            <a:lvl1pPr>
              <a:defRPr/>
            </a:lvl1pPr>
          </a:lstStyle>
          <a:p>
            <a:fld id="{1F2B1CD3-2F28-4CE2-A199-03790B39C218}" type="slidenum">
              <a:rPr lang="en-US" altLang="en-US"/>
              <a:pPr/>
              <a:t>‹#›</a:t>
            </a:fld>
            <a:endParaRPr lang="en-US" altLang="en-US"/>
          </a:p>
        </p:txBody>
      </p:sp>
    </p:spTree>
    <p:extLst>
      <p:ext uri="{BB962C8B-B14F-4D97-AF65-F5344CB8AC3E}">
        <p14:creationId xmlns:p14="http://schemas.microsoft.com/office/powerpoint/2010/main" val="4114348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39FA5BF-D4A4-401D-9877-F17054524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70B96EB-C751-4FB3-943F-3F5D6441C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145C751-E6A4-47E1-9CE8-BA93666AD599}"/>
              </a:ext>
            </a:extLst>
          </p:cNvPr>
          <p:cNvSpPr>
            <a:spLocks noGrp="1" noChangeArrowheads="1"/>
          </p:cNvSpPr>
          <p:nvPr>
            <p:ph type="sldNum" sz="quarter" idx="12"/>
          </p:nvPr>
        </p:nvSpPr>
        <p:spPr>
          <a:ln/>
        </p:spPr>
        <p:txBody>
          <a:bodyPr/>
          <a:lstStyle>
            <a:lvl1pPr>
              <a:defRPr/>
            </a:lvl1pPr>
          </a:lstStyle>
          <a:p>
            <a:fld id="{1F0CF494-10AC-4EE4-84B3-4D1D9A8064F7}" type="slidenum">
              <a:rPr lang="en-US" altLang="en-US"/>
              <a:pPr/>
              <a:t>‹#›</a:t>
            </a:fld>
            <a:endParaRPr lang="en-US" altLang="en-US"/>
          </a:p>
        </p:txBody>
      </p:sp>
    </p:spTree>
    <p:extLst>
      <p:ext uri="{BB962C8B-B14F-4D97-AF65-F5344CB8AC3E}">
        <p14:creationId xmlns:p14="http://schemas.microsoft.com/office/powerpoint/2010/main" val="1561146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8A9D72-9DB9-4186-A2DE-79DE2681C92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12C6B12-2220-439D-94C0-873883BC98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15943D-D746-4BE4-8F94-E2DD49273C04}"/>
              </a:ext>
            </a:extLst>
          </p:cNvPr>
          <p:cNvSpPr>
            <a:spLocks noGrp="1" noChangeArrowheads="1"/>
          </p:cNvSpPr>
          <p:nvPr>
            <p:ph type="sldNum" sz="quarter" idx="12"/>
          </p:nvPr>
        </p:nvSpPr>
        <p:spPr>
          <a:ln/>
        </p:spPr>
        <p:txBody>
          <a:bodyPr/>
          <a:lstStyle>
            <a:lvl1pPr>
              <a:defRPr/>
            </a:lvl1pPr>
          </a:lstStyle>
          <a:p>
            <a:fld id="{A5397F0A-E13A-431F-9BA9-54E00DA71AF9}" type="slidenum">
              <a:rPr lang="en-US" altLang="en-US"/>
              <a:pPr/>
              <a:t>‹#›</a:t>
            </a:fld>
            <a:endParaRPr lang="en-US" altLang="en-US"/>
          </a:p>
        </p:txBody>
      </p:sp>
    </p:spTree>
    <p:extLst>
      <p:ext uri="{BB962C8B-B14F-4D97-AF65-F5344CB8AC3E}">
        <p14:creationId xmlns:p14="http://schemas.microsoft.com/office/powerpoint/2010/main" val="209733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7C385B6-D14B-4CB9-BEE5-12E656857B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BC1BAA-D674-4237-B25B-0F559B99A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0E0CDFE-9632-4BBF-8164-92C534314748}"/>
              </a:ext>
            </a:extLst>
          </p:cNvPr>
          <p:cNvSpPr>
            <a:spLocks noGrp="1" noChangeArrowheads="1"/>
          </p:cNvSpPr>
          <p:nvPr>
            <p:ph type="sldNum" sz="quarter" idx="12"/>
          </p:nvPr>
        </p:nvSpPr>
        <p:spPr>
          <a:ln/>
        </p:spPr>
        <p:txBody>
          <a:bodyPr/>
          <a:lstStyle>
            <a:lvl1pPr>
              <a:defRPr/>
            </a:lvl1pPr>
          </a:lstStyle>
          <a:p>
            <a:fld id="{CFB8D5FF-D40B-48C9-9EEE-1933A348F3E5}" type="slidenum">
              <a:rPr lang="en-US" altLang="en-US"/>
              <a:pPr/>
              <a:t>‹#›</a:t>
            </a:fld>
            <a:endParaRPr lang="en-US" altLang="en-US"/>
          </a:p>
        </p:txBody>
      </p:sp>
    </p:spTree>
    <p:extLst>
      <p:ext uri="{BB962C8B-B14F-4D97-AF65-F5344CB8AC3E}">
        <p14:creationId xmlns:p14="http://schemas.microsoft.com/office/powerpoint/2010/main" val="1216739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0BD460-C3CC-424D-BB23-76793BC1AD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D16663-6D2F-4B90-852B-7290521CEA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B791CB-9913-4AFD-B4F3-827B5E43DCDE}"/>
              </a:ext>
            </a:extLst>
          </p:cNvPr>
          <p:cNvSpPr>
            <a:spLocks noGrp="1" noChangeArrowheads="1"/>
          </p:cNvSpPr>
          <p:nvPr>
            <p:ph type="sldNum" sz="quarter" idx="12"/>
          </p:nvPr>
        </p:nvSpPr>
        <p:spPr>
          <a:ln/>
        </p:spPr>
        <p:txBody>
          <a:bodyPr/>
          <a:lstStyle>
            <a:lvl1pPr>
              <a:defRPr/>
            </a:lvl1pPr>
          </a:lstStyle>
          <a:p>
            <a:fld id="{A5919460-BB27-4B7A-8084-1943A34215AD}" type="slidenum">
              <a:rPr lang="en-US" altLang="en-US"/>
              <a:pPr/>
              <a:t>‹#›</a:t>
            </a:fld>
            <a:endParaRPr lang="en-US" altLang="en-US"/>
          </a:p>
        </p:txBody>
      </p:sp>
    </p:spTree>
    <p:extLst>
      <p:ext uri="{BB962C8B-B14F-4D97-AF65-F5344CB8AC3E}">
        <p14:creationId xmlns:p14="http://schemas.microsoft.com/office/powerpoint/2010/main" val="2569186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23F861-9E1A-4411-A915-73CB1A9F47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B658D0-CD52-4C05-B2F5-832FBA0BE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8C491F-9D7C-4C38-80DE-C985D1D4FCCB}"/>
              </a:ext>
            </a:extLst>
          </p:cNvPr>
          <p:cNvSpPr>
            <a:spLocks noGrp="1" noChangeArrowheads="1"/>
          </p:cNvSpPr>
          <p:nvPr>
            <p:ph type="sldNum" sz="quarter" idx="12"/>
          </p:nvPr>
        </p:nvSpPr>
        <p:spPr>
          <a:ln/>
        </p:spPr>
        <p:txBody>
          <a:bodyPr/>
          <a:lstStyle>
            <a:lvl1pPr>
              <a:defRPr/>
            </a:lvl1pPr>
          </a:lstStyle>
          <a:p>
            <a:fld id="{2BEEDE5B-58EF-40E9-B01A-3529F2C071D3}" type="slidenum">
              <a:rPr lang="en-US" altLang="en-US"/>
              <a:pPr/>
              <a:t>‹#›</a:t>
            </a:fld>
            <a:endParaRPr lang="en-US" altLang="en-US"/>
          </a:p>
        </p:txBody>
      </p:sp>
    </p:spTree>
    <p:extLst>
      <p:ext uri="{BB962C8B-B14F-4D97-AF65-F5344CB8AC3E}">
        <p14:creationId xmlns:p14="http://schemas.microsoft.com/office/powerpoint/2010/main" val="403598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B998E0-FBD7-4187-811B-D5B564A89C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F01512-EEAA-4CF8-AA72-B0DE201DB1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126722-DFD9-4AD0-8B80-60B24CC95D7D}"/>
              </a:ext>
            </a:extLst>
          </p:cNvPr>
          <p:cNvSpPr>
            <a:spLocks noGrp="1" noChangeArrowheads="1"/>
          </p:cNvSpPr>
          <p:nvPr>
            <p:ph type="sldNum" sz="quarter" idx="12"/>
          </p:nvPr>
        </p:nvSpPr>
        <p:spPr>
          <a:ln/>
        </p:spPr>
        <p:txBody>
          <a:bodyPr/>
          <a:lstStyle>
            <a:lvl1pPr>
              <a:defRPr/>
            </a:lvl1pPr>
          </a:lstStyle>
          <a:p>
            <a:fld id="{D85B83CC-950B-4BB1-8317-1D59DAF9BD9E}" type="slidenum">
              <a:rPr lang="en-US" altLang="en-US"/>
              <a:pPr/>
              <a:t>‹#›</a:t>
            </a:fld>
            <a:endParaRPr lang="en-US" altLang="en-US"/>
          </a:p>
        </p:txBody>
      </p:sp>
    </p:spTree>
    <p:extLst>
      <p:ext uri="{BB962C8B-B14F-4D97-AF65-F5344CB8AC3E}">
        <p14:creationId xmlns:p14="http://schemas.microsoft.com/office/powerpoint/2010/main" val="3327867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83F505B-1DD9-4312-B70A-7362667565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1FB317A-2D7A-4EDC-8681-2898AD6C3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0BD80E-69C1-4C9E-9931-F2D6647DAC2A}"/>
              </a:ext>
            </a:extLst>
          </p:cNvPr>
          <p:cNvSpPr>
            <a:spLocks noGrp="1" noChangeArrowheads="1"/>
          </p:cNvSpPr>
          <p:nvPr>
            <p:ph type="sldNum" sz="quarter" idx="12"/>
          </p:nvPr>
        </p:nvSpPr>
        <p:spPr>
          <a:ln/>
        </p:spPr>
        <p:txBody>
          <a:bodyPr/>
          <a:lstStyle>
            <a:lvl1pPr>
              <a:defRPr/>
            </a:lvl1pPr>
          </a:lstStyle>
          <a:p>
            <a:fld id="{FC5E7228-9031-44C3-B7AB-0F5810971E61}" type="slidenum">
              <a:rPr lang="en-US" altLang="en-US"/>
              <a:pPr/>
              <a:t>‹#›</a:t>
            </a:fld>
            <a:endParaRPr lang="en-US" altLang="en-US"/>
          </a:p>
        </p:txBody>
      </p:sp>
    </p:spTree>
    <p:extLst>
      <p:ext uri="{BB962C8B-B14F-4D97-AF65-F5344CB8AC3E}">
        <p14:creationId xmlns:p14="http://schemas.microsoft.com/office/powerpoint/2010/main" val="5719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F555C5C-E722-4433-8EFC-7FED9F401E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14FBC8-92A7-4378-A958-DED112E630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9D4501D-CFCD-42C0-BF7E-FD8066687281}"/>
              </a:ext>
            </a:extLst>
          </p:cNvPr>
          <p:cNvSpPr>
            <a:spLocks noGrp="1" noChangeArrowheads="1"/>
          </p:cNvSpPr>
          <p:nvPr>
            <p:ph type="sldNum" sz="quarter" idx="12"/>
          </p:nvPr>
        </p:nvSpPr>
        <p:spPr>
          <a:ln/>
        </p:spPr>
        <p:txBody>
          <a:bodyPr/>
          <a:lstStyle>
            <a:lvl1pPr>
              <a:defRPr/>
            </a:lvl1pPr>
          </a:lstStyle>
          <a:p>
            <a:fld id="{F6AC2CB1-C305-447B-ACDB-CE7CF49CF556}" type="slidenum">
              <a:rPr lang="en-US" altLang="en-US"/>
              <a:pPr/>
              <a:t>‹#›</a:t>
            </a:fld>
            <a:endParaRPr lang="en-US" altLang="en-US"/>
          </a:p>
        </p:txBody>
      </p:sp>
    </p:spTree>
    <p:extLst>
      <p:ext uri="{BB962C8B-B14F-4D97-AF65-F5344CB8AC3E}">
        <p14:creationId xmlns:p14="http://schemas.microsoft.com/office/powerpoint/2010/main" val="189720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0ABD566-14D4-4125-97DF-5F1F018030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A9D1A09-3F06-4BC4-8697-EA06BB077F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CA705588-5B54-425C-A305-206234ECE0D4}"/>
              </a:ext>
            </a:extLst>
          </p:cNvPr>
          <p:cNvSpPr>
            <a:spLocks noGrp="1" noChangeArrowheads="1"/>
          </p:cNvSpPr>
          <p:nvPr>
            <p:ph type="sldNum" sz="quarter" idx="12"/>
          </p:nvPr>
        </p:nvSpPr>
        <p:spPr>
          <a:ln/>
        </p:spPr>
        <p:txBody>
          <a:bodyPr/>
          <a:lstStyle>
            <a:lvl1pPr>
              <a:defRPr/>
            </a:lvl1pPr>
          </a:lstStyle>
          <a:p>
            <a:fld id="{96D8B3D0-BF7A-403A-AAFC-14213AD04786}" type="slidenum">
              <a:rPr lang="en-US" altLang="en-US"/>
              <a:pPr/>
              <a:t>‹#›</a:t>
            </a:fld>
            <a:endParaRPr lang="en-US" altLang="en-US"/>
          </a:p>
        </p:txBody>
      </p:sp>
    </p:spTree>
    <p:extLst>
      <p:ext uri="{BB962C8B-B14F-4D97-AF65-F5344CB8AC3E}">
        <p14:creationId xmlns:p14="http://schemas.microsoft.com/office/powerpoint/2010/main" val="35497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8D7DAC4-82D2-4F82-9256-1113E65D793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D8FA50-D43E-4E82-BDD1-C4B3268A7D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DF69FBA-4875-412E-8440-C0B9AB683DD7}"/>
              </a:ext>
            </a:extLst>
          </p:cNvPr>
          <p:cNvSpPr>
            <a:spLocks noGrp="1" noChangeArrowheads="1"/>
          </p:cNvSpPr>
          <p:nvPr>
            <p:ph type="sldNum" sz="quarter" idx="12"/>
          </p:nvPr>
        </p:nvSpPr>
        <p:spPr>
          <a:ln/>
        </p:spPr>
        <p:txBody>
          <a:bodyPr/>
          <a:lstStyle>
            <a:lvl1pPr>
              <a:defRPr/>
            </a:lvl1pPr>
          </a:lstStyle>
          <a:p>
            <a:fld id="{477439BF-2780-45B4-9F7B-B060B2E3D28A}" type="slidenum">
              <a:rPr lang="en-US" altLang="en-US"/>
              <a:pPr/>
              <a:t>‹#›</a:t>
            </a:fld>
            <a:endParaRPr lang="en-US" altLang="en-US"/>
          </a:p>
        </p:txBody>
      </p:sp>
    </p:spTree>
    <p:extLst>
      <p:ext uri="{BB962C8B-B14F-4D97-AF65-F5344CB8AC3E}">
        <p14:creationId xmlns:p14="http://schemas.microsoft.com/office/powerpoint/2010/main" val="339900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35578F6-2802-40EC-8E06-663567C5BFB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1285D5A1-E759-463F-9647-4DF65F31DB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29B9720B-6AB5-4973-9866-13DECC8DB186}"/>
              </a:ext>
            </a:extLst>
          </p:cNvPr>
          <p:cNvSpPr>
            <a:spLocks noGrp="1" noChangeArrowheads="1"/>
          </p:cNvSpPr>
          <p:nvPr>
            <p:ph type="sldNum" sz="quarter" idx="12"/>
          </p:nvPr>
        </p:nvSpPr>
        <p:spPr>
          <a:ln/>
        </p:spPr>
        <p:txBody>
          <a:bodyPr/>
          <a:lstStyle>
            <a:lvl1pPr>
              <a:defRPr/>
            </a:lvl1pPr>
          </a:lstStyle>
          <a:p>
            <a:fld id="{87015605-D202-4E70-8FC8-75B6A43E66EA}" type="slidenum">
              <a:rPr lang="en-US" altLang="en-US"/>
              <a:pPr/>
              <a:t>‹#›</a:t>
            </a:fld>
            <a:endParaRPr lang="en-US" altLang="en-US"/>
          </a:p>
        </p:txBody>
      </p:sp>
    </p:spTree>
    <p:extLst>
      <p:ext uri="{BB962C8B-B14F-4D97-AF65-F5344CB8AC3E}">
        <p14:creationId xmlns:p14="http://schemas.microsoft.com/office/powerpoint/2010/main" val="235595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AB1FA0F-9F17-4086-B275-DC816E50B5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EFD326-0BD0-4A7B-A85A-4B2D50290D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E3F7141-0976-40DB-BFDD-B8A83E831A04}"/>
              </a:ext>
            </a:extLst>
          </p:cNvPr>
          <p:cNvSpPr>
            <a:spLocks noGrp="1" noChangeArrowheads="1"/>
          </p:cNvSpPr>
          <p:nvPr>
            <p:ph type="sldNum" sz="quarter" idx="12"/>
          </p:nvPr>
        </p:nvSpPr>
        <p:spPr>
          <a:ln/>
        </p:spPr>
        <p:txBody>
          <a:bodyPr/>
          <a:lstStyle>
            <a:lvl1pPr>
              <a:defRPr/>
            </a:lvl1pPr>
          </a:lstStyle>
          <a:p>
            <a:fld id="{5CFAF760-562C-4578-9140-A7519B5B86C9}" type="slidenum">
              <a:rPr lang="en-US" altLang="en-US"/>
              <a:pPr/>
              <a:t>‹#›</a:t>
            </a:fld>
            <a:endParaRPr lang="en-US" altLang="en-US"/>
          </a:p>
        </p:txBody>
      </p:sp>
    </p:spTree>
    <p:extLst>
      <p:ext uri="{BB962C8B-B14F-4D97-AF65-F5344CB8AC3E}">
        <p14:creationId xmlns:p14="http://schemas.microsoft.com/office/powerpoint/2010/main" val="228904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E12680C-71F3-4747-B2C5-BA597BED74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21674B-CFFD-4651-8AB0-99B4A2347B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FEDAFF2-2C2A-4785-BF5D-3444DCA20060}"/>
              </a:ext>
            </a:extLst>
          </p:cNvPr>
          <p:cNvSpPr>
            <a:spLocks noGrp="1" noChangeArrowheads="1"/>
          </p:cNvSpPr>
          <p:nvPr>
            <p:ph type="sldNum" sz="quarter" idx="12"/>
          </p:nvPr>
        </p:nvSpPr>
        <p:spPr>
          <a:ln/>
        </p:spPr>
        <p:txBody>
          <a:bodyPr/>
          <a:lstStyle>
            <a:lvl1pPr>
              <a:defRPr/>
            </a:lvl1pPr>
          </a:lstStyle>
          <a:p>
            <a:fld id="{5E8A4899-158A-4CAF-A01A-548ADA7C601D}" type="slidenum">
              <a:rPr lang="en-US" altLang="en-US"/>
              <a:pPr/>
              <a:t>‹#›</a:t>
            </a:fld>
            <a:endParaRPr lang="en-US" altLang="en-US"/>
          </a:p>
        </p:txBody>
      </p:sp>
    </p:spTree>
    <p:extLst>
      <p:ext uri="{BB962C8B-B14F-4D97-AF65-F5344CB8AC3E}">
        <p14:creationId xmlns:p14="http://schemas.microsoft.com/office/powerpoint/2010/main" val="221472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F83D908B-1B75-4BED-8460-F5E12154F821}"/>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a:extLst>
              <a:ext uri="{FF2B5EF4-FFF2-40B4-BE49-F238E27FC236}">
                <a16:creationId xmlns:a16="http://schemas.microsoft.com/office/drawing/2014/main" id="{CA33030B-D8AE-4864-B713-027C67C49DC2}"/>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1B7AE785-EA3E-46BF-A009-C456B424D3ED}"/>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8F3919F0-83FE-49E0-BA8A-0E1E057729DE}"/>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7110" name="Rectangle 6">
            <a:extLst>
              <a:ext uri="{FF2B5EF4-FFF2-40B4-BE49-F238E27FC236}">
                <a16:creationId xmlns:a16="http://schemas.microsoft.com/office/drawing/2014/main" id="{4DF6E191-BD9A-45FF-8A8A-42AF1B5A5DB7}"/>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7111" name="Rectangle 7">
            <a:extLst>
              <a:ext uri="{FF2B5EF4-FFF2-40B4-BE49-F238E27FC236}">
                <a16:creationId xmlns:a16="http://schemas.microsoft.com/office/drawing/2014/main" id="{95703150-40F6-4BA8-8152-AE6B5CC65278}"/>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FCF2A3C1-F635-4769-9985-7B36E23F5F4C}" type="slidenum">
              <a:rPr lang="en-US" altLang="en-US"/>
              <a:pPr/>
              <a:t>‹#›</a:t>
            </a:fld>
            <a:endParaRPr lang="en-US" altLang="en-US"/>
          </a:p>
        </p:txBody>
      </p:sp>
      <p:sp>
        <p:nvSpPr>
          <p:cNvPr id="1032" name="Freeform 8">
            <a:extLst>
              <a:ext uri="{FF2B5EF4-FFF2-40B4-BE49-F238E27FC236}">
                <a16:creationId xmlns:a16="http://schemas.microsoft.com/office/drawing/2014/main" id="{13E6045A-67B9-4135-BEC5-8B865E094696}"/>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
            <a:extLst>
              <a:ext uri="{FF2B5EF4-FFF2-40B4-BE49-F238E27FC236}">
                <a16:creationId xmlns:a16="http://schemas.microsoft.com/office/drawing/2014/main" id="{0CC33CEA-C336-4779-A8D5-0279F5809672}"/>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a:extLst>
              <a:ext uri="{FF2B5EF4-FFF2-40B4-BE49-F238E27FC236}">
                <a16:creationId xmlns:a16="http://schemas.microsoft.com/office/drawing/2014/main" id="{FC3F9D14-6761-474B-8453-42299396E37D}"/>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7A55B793-76E9-4879-AC52-15235C7EF220}"/>
                </a:ext>
              </a:extLst>
            </p:cNvPr>
            <p:cNvSpPr>
              <a:spLocks/>
            </p:cNvSpPr>
            <p:nvPr userDrawn="1"/>
          </p:nvSpPr>
          <p:spPr bwMode="auto">
            <a:xfrm>
              <a:off x="24" y="3505"/>
              <a:ext cx="1089" cy="649"/>
            </a:xfrm>
            <a:custGeom>
              <a:avLst/>
              <a:gdLst>
                <a:gd name="T0" fmla="*/ 2 w 2177"/>
                <a:gd name="T1" fmla="*/ 2 h 1298"/>
                <a:gd name="T2" fmla="*/ 2 w 2177"/>
                <a:gd name="T3" fmla="*/ 2 h 1298"/>
                <a:gd name="T4" fmla="*/ 2 w 2177"/>
                <a:gd name="T5" fmla="*/ 1 h 1298"/>
                <a:gd name="T6" fmla="*/ 3 w 2177"/>
                <a:gd name="T7" fmla="*/ 1 h 1298"/>
                <a:gd name="T8" fmla="*/ 3 w 2177"/>
                <a:gd name="T9" fmla="*/ 1 h 1298"/>
                <a:gd name="T10" fmla="*/ 3 w 2177"/>
                <a:gd name="T11" fmla="*/ 1 h 1298"/>
                <a:gd name="T12" fmla="*/ 2 w 2177"/>
                <a:gd name="T13" fmla="*/ 1 h 1298"/>
                <a:gd name="T14" fmla="*/ 2 w 2177"/>
                <a:gd name="T15" fmla="*/ 1 h 1298"/>
                <a:gd name="T16" fmla="*/ 2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2 w 2177"/>
                <a:gd name="T29" fmla="*/ 1 h 1298"/>
                <a:gd name="T30" fmla="*/ 1 w 2177"/>
                <a:gd name="T31" fmla="*/ 1 h 1298"/>
                <a:gd name="T32" fmla="*/ 1 w 2177"/>
                <a:gd name="T33" fmla="*/ 1 h 1298"/>
                <a:gd name="T34" fmla="*/ 0 w 2177"/>
                <a:gd name="T35" fmla="*/ 1 h 1298"/>
                <a:gd name="T36" fmla="*/ 1 w 2177"/>
                <a:gd name="T37" fmla="*/ 1 h 1298"/>
                <a:gd name="T38" fmla="*/ 2 w 2177"/>
                <a:gd name="T39" fmla="*/ 2 h 1298"/>
                <a:gd name="T40" fmla="*/ 2 w 2177"/>
                <a:gd name="T41" fmla="*/ 2 h 1298"/>
                <a:gd name="T42" fmla="*/ 2 w 2177"/>
                <a:gd name="T43" fmla="*/ 2 h 1298"/>
                <a:gd name="T44" fmla="*/ 2 w 2177"/>
                <a:gd name="T45" fmla="*/ 2 h 1298"/>
                <a:gd name="T46" fmla="*/ 2 w 2177"/>
                <a:gd name="T47" fmla="*/ 2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2">
              <a:extLst>
                <a:ext uri="{FF2B5EF4-FFF2-40B4-BE49-F238E27FC236}">
                  <a16:creationId xmlns:a16="http://schemas.microsoft.com/office/drawing/2014/main" id="{620C4DA4-B32E-407F-895E-55D4B377781E}"/>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3">
              <a:extLst>
                <a:ext uri="{FF2B5EF4-FFF2-40B4-BE49-F238E27FC236}">
                  <a16:creationId xmlns:a16="http://schemas.microsoft.com/office/drawing/2014/main" id="{28E4C542-1992-4427-BF2A-01BF06D5BDE4}"/>
                </a:ext>
              </a:extLst>
            </p:cNvPr>
            <p:cNvSpPr>
              <a:spLocks/>
            </p:cNvSpPr>
            <p:nvPr userDrawn="1"/>
          </p:nvSpPr>
          <p:spPr bwMode="auto">
            <a:xfrm>
              <a:off x="20" y="3774"/>
              <a:ext cx="792" cy="410"/>
            </a:xfrm>
            <a:custGeom>
              <a:avLst/>
              <a:gdLst>
                <a:gd name="T0" fmla="*/ 0 w 1586"/>
                <a:gd name="T1" fmla="*/ 0 h 821"/>
                <a:gd name="T2" fmla="*/ 1 w 1586"/>
                <a:gd name="T3" fmla="*/ 0 h 821"/>
                <a:gd name="T4" fmla="*/ 1 w 1586"/>
                <a:gd name="T5" fmla="*/ 0 h 821"/>
                <a:gd name="T6" fmla="*/ 1 w 1586"/>
                <a:gd name="T7" fmla="*/ 0 h 821"/>
                <a:gd name="T8" fmla="*/ 1 w 1586"/>
                <a:gd name="T9" fmla="*/ 0 h 821"/>
                <a:gd name="T10" fmla="*/ 1 w 1586"/>
                <a:gd name="T11" fmla="*/ 0 h 821"/>
                <a:gd name="T12" fmla="*/ 1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4">
              <a:extLst>
                <a:ext uri="{FF2B5EF4-FFF2-40B4-BE49-F238E27FC236}">
                  <a16:creationId xmlns:a16="http://schemas.microsoft.com/office/drawing/2014/main" id="{4A4ADEB0-4169-4349-B517-E14520283448}"/>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2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5">
              <a:extLst>
                <a:ext uri="{FF2B5EF4-FFF2-40B4-BE49-F238E27FC236}">
                  <a16:creationId xmlns:a16="http://schemas.microsoft.com/office/drawing/2014/main" id="{DD781E6D-EB28-4916-BBDE-8975787886D6}"/>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6">
              <a:extLst>
                <a:ext uri="{FF2B5EF4-FFF2-40B4-BE49-F238E27FC236}">
                  <a16:creationId xmlns:a16="http://schemas.microsoft.com/office/drawing/2014/main" id="{A8748717-7977-469C-AB7E-157A9AD0B188}"/>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7">
              <a:extLst>
                <a:ext uri="{FF2B5EF4-FFF2-40B4-BE49-F238E27FC236}">
                  <a16:creationId xmlns:a16="http://schemas.microsoft.com/office/drawing/2014/main" id="{A251B494-68BA-4B03-A47B-B95D23F426CD}"/>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8">
              <a:extLst>
                <a:ext uri="{FF2B5EF4-FFF2-40B4-BE49-F238E27FC236}">
                  <a16:creationId xmlns:a16="http://schemas.microsoft.com/office/drawing/2014/main" id="{4CF89040-79CC-4053-9685-433C5DE5864E}"/>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19">
              <a:extLst>
                <a:ext uri="{FF2B5EF4-FFF2-40B4-BE49-F238E27FC236}">
                  <a16:creationId xmlns:a16="http://schemas.microsoft.com/office/drawing/2014/main" id="{F0F03953-2098-4985-A205-A53FC326F684}"/>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0" name="Group 20">
              <a:extLst>
                <a:ext uri="{FF2B5EF4-FFF2-40B4-BE49-F238E27FC236}">
                  <a16:creationId xmlns:a16="http://schemas.microsoft.com/office/drawing/2014/main" id="{D70D22FC-4BB0-4889-A517-93119ADFA898}"/>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49DF5BBF-AA16-4E48-AAA9-DE8993882280}"/>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9F78483E-E544-456F-93A6-DC484824A3AF}"/>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23">
                  <a:extLst>
                    <a:ext uri="{FF2B5EF4-FFF2-40B4-BE49-F238E27FC236}">
                      <a16:creationId xmlns:a16="http://schemas.microsoft.com/office/drawing/2014/main" id="{AB416A38-70B8-4820-AC77-BCF103F6D122}"/>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24">
                  <a:extLst>
                    <a:ext uri="{FF2B5EF4-FFF2-40B4-BE49-F238E27FC236}">
                      <a16:creationId xmlns:a16="http://schemas.microsoft.com/office/drawing/2014/main" id="{5962F746-0EE2-4891-994E-3317A9AED1CF}"/>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2" name="Freeform 25">
                <a:extLst>
                  <a:ext uri="{FF2B5EF4-FFF2-40B4-BE49-F238E27FC236}">
                    <a16:creationId xmlns:a16="http://schemas.microsoft.com/office/drawing/2014/main" id="{B5319380-B842-4DD3-A0B3-273F3E924F86}"/>
                  </a:ext>
                </a:extLst>
              </p:cNvPr>
              <p:cNvSpPr>
                <a:spLocks/>
              </p:cNvSpPr>
              <p:nvPr userDrawn="1"/>
            </p:nvSpPr>
            <p:spPr bwMode="auto">
              <a:xfrm>
                <a:off x="76" y="3732"/>
                <a:ext cx="595" cy="250"/>
              </a:xfrm>
              <a:custGeom>
                <a:avLst/>
                <a:gdLst>
                  <a:gd name="T0" fmla="*/ 1 w 1190"/>
                  <a:gd name="T1" fmla="*/ 0 h 500"/>
                  <a:gd name="T2" fmla="*/ 2 w 1190"/>
                  <a:gd name="T3" fmla="*/ 1 h 500"/>
                  <a:gd name="T4" fmla="*/ 2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26">
                <a:extLst>
                  <a:ext uri="{FF2B5EF4-FFF2-40B4-BE49-F238E27FC236}">
                    <a16:creationId xmlns:a16="http://schemas.microsoft.com/office/drawing/2014/main" id="{2D72D416-569A-46F1-8814-80B2B1B63C4E}"/>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27">
                <a:extLst>
                  <a:ext uri="{FF2B5EF4-FFF2-40B4-BE49-F238E27FC236}">
                    <a16:creationId xmlns:a16="http://schemas.microsoft.com/office/drawing/2014/main" id="{58C209F8-65A3-4236-AACA-27F163E7B241}"/>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28">
                <a:extLst>
                  <a:ext uri="{FF2B5EF4-FFF2-40B4-BE49-F238E27FC236}">
                    <a16:creationId xmlns:a16="http://schemas.microsoft.com/office/drawing/2014/main" id="{7C727467-C75D-451B-888D-8DD6F7AEC6F7}"/>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23BAB2AC-22A1-44D5-AA83-1D457C9F6210}"/>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0">
                  <a:extLst>
                    <a:ext uri="{FF2B5EF4-FFF2-40B4-BE49-F238E27FC236}">
                      <a16:creationId xmlns:a16="http://schemas.microsoft.com/office/drawing/2014/main" id="{BE505005-5E4D-4CC9-B09F-F2DF35BFE3DA}"/>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2 w 1684"/>
                    <a:gd name="T9" fmla="*/ 1 h 880"/>
                    <a:gd name="T10" fmla="*/ 2 w 1684"/>
                    <a:gd name="T11" fmla="*/ 1 h 880"/>
                    <a:gd name="T12" fmla="*/ 2 w 1684"/>
                    <a:gd name="T13" fmla="*/ 1 h 880"/>
                    <a:gd name="T14" fmla="*/ 2 w 1684"/>
                    <a:gd name="T15" fmla="*/ 1 h 880"/>
                    <a:gd name="T16" fmla="*/ 2 w 1684"/>
                    <a:gd name="T17" fmla="*/ 1 h 880"/>
                    <a:gd name="T18" fmla="*/ 2 w 1684"/>
                    <a:gd name="T19" fmla="*/ 1 h 880"/>
                    <a:gd name="T20" fmla="*/ 2 w 1684"/>
                    <a:gd name="T21" fmla="*/ 1 h 880"/>
                    <a:gd name="T22" fmla="*/ 2 w 1684"/>
                    <a:gd name="T23" fmla="*/ 1 h 880"/>
                    <a:gd name="T24" fmla="*/ 2 w 1684"/>
                    <a:gd name="T25" fmla="*/ 1 h 880"/>
                    <a:gd name="T26" fmla="*/ 2 w 1684"/>
                    <a:gd name="T27" fmla="*/ 1 h 880"/>
                    <a:gd name="T28" fmla="*/ 2 w 1684"/>
                    <a:gd name="T29" fmla="*/ 1 h 880"/>
                    <a:gd name="T30" fmla="*/ 2 w 1684"/>
                    <a:gd name="T31" fmla="*/ 1 h 880"/>
                    <a:gd name="T32" fmla="*/ 2 w 1684"/>
                    <a:gd name="T33" fmla="*/ 1 h 880"/>
                    <a:gd name="T34" fmla="*/ 2 w 1684"/>
                    <a:gd name="T35" fmla="*/ 1 h 880"/>
                    <a:gd name="T36" fmla="*/ 2 w 1684"/>
                    <a:gd name="T37" fmla="*/ 1 h 880"/>
                    <a:gd name="T38" fmla="*/ 2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1">
                  <a:extLst>
                    <a:ext uri="{FF2B5EF4-FFF2-40B4-BE49-F238E27FC236}">
                      <a16:creationId xmlns:a16="http://schemas.microsoft.com/office/drawing/2014/main" id="{B4F97C16-C000-4854-8189-2939B0C85679}"/>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2">
                  <a:extLst>
                    <a:ext uri="{FF2B5EF4-FFF2-40B4-BE49-F238E27FC236}">
                      <a16:creationId xmlns:a16="http://schemas.microsoft.com/office/drawing/2014/main" id="{F0179327-8347-4A2A-9C5D-6BD8E7F68F50}"/>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2 h 1188"/>
                    <a:gd name="T12" fmla="*/ 1 w 642"/>
                    <a:gd name="T13" fmla="*/ 2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3">
                  <a:extLst>
                    <a:ext uri="{FF2B5EF4-FFF2-40B4-BE49-F238E27FC236}">
                      <a16:creationId xmlns:a16="http://schemas.microsoft.com/office/drawing/2014/main" id="{A0E34221-AE12-4A15-B0E2-9B453063D0C9}"/>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34">
                  <a:extLst>
                    <a:ext uri="{FF2B5EF4-FFF2-40B4-BE49-F238E27FC236}">
                      <a16:creationId xmlns:a16="http://schemas.microsoft.com/office/drawing/2014/main" id="{B9CDA0C9-AE05-4F0D-A6D3-CD3B4B2ED3EF}"/>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35">
                  <a:extLst>
                    <a:ext uri="{FF2B5EF4-FFF2-40B4-BE49-F238E27FC236}">
                      <a16:creationId xmlns:a16="http://schemas.microsoft.com/office/drawing/2014/main" id="{E7586668-D5BD-434A-96B3-C76E47FF04D7}"/>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36">
                  <a:extLst>
                    <a:ext uri="{FF2B5EF4-FFF2-40B4-BE49-F238E27FC236}">
                      <a16:creationId xmlns:a16="http://schemas.microsoft.com/office/drawing/2014/main" id="{83A7EEF2-3CA4-4E05-9BBC-DC7CEA2BBE20}"/>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35" name="Group 37">
            <a:extLst>
              <a:ext uri="{FF2B5EF4-FFF2-40B4-BE49-F238E27FC236}">
                <a16:creationId xmlns:a16="http://schemas.microsoft.com/office/drawing/2014/main" id="{D2AA2F79-ACC1-4E42-9C8D-52ECD63BB2F9}"/>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349DD7BC-46E2-4C7F-A909-91754242F17A}"/>
                </a:ext>
              </a:extLst>
            </p:cNvPr>
            <p:cNvSpPr>
              <a:spLocks/>
            </p:cNvSpPr>
            <p:nvPr userDrawn="1"/>
          </p:nvSpPr>
          <p:spPr bwMode="auto">
            <a:xfrm flipH="1">
              <a:off x="5468" y="2620"/>
              <a:ext cx="205" cy="1427"/>
            </a:xfrm>
            <a:custGeom>
              <a:avLst/>
              <a:gdLst>
                <a:gd name="T0" fmla="*/ 0 w 772"/>
                <a:gd name="T1" fmla="*/ 1 h 3266"/>
                <a:gd name="T2" fmla="*/ 0 w 772"/>
                <a:gd name="T3" fmla="*/ 1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9">
              <a:extLst>
                <a:ext uri="{FF2B5EF4-FFF2-40B4-BE49-F238E27FC236}">
                  <a16:creationId xmlns:a16="http://schemas.microsoft.com/office/drawing/2014/main" id="{9FCC7E13-185B-4FE1-959A-EE8907D00F94}"/>
                </a:ext>
              </a:extLst>
            </p:cNvPr>
            <p:cNvSpPr>
              <a:spLocks/>
            </p:cNvSpPr>
            <p:nvPr userDrawn="1"/>
          </p:nvSpPr>
          <p:spPr bwMode="auto">
            <a:xfrm flipH="1">
              <a:off x="5506" y="1333"/>
              <a:ext cx="205" cy="1633"/>
            </a:xfrm>
            <a:custGeom>
              <a:avLst/>
              <a:gdLst>
                <a:gd name="T0" fmla="*/ 0 w 772"/>
                <a:gd name="T1" fmla="*/ 4 h 3266"/>
                <a:gd name="T2" fmla="*/ 0 w 772"/>
                <a:gd name="T3" fmla="*/ 3 h 3266"/>
                <a:gd name="T4" fmla="*/ 0 w 772"/>
                <a:gd name="T5" fmla="*/ 3 h 3266"/>
                <a:gd name="T6" fmla="*/ 0 w 772"/>
                <a:gd name="T7" fmla="*/ 3 h 3266"/>
                <a:gd name="T8" fmla="*/ 0 w 772"/>
                <a:gd name="T9" fmla="*/ 3 h 3266"/>
                <a:gd name="T10" fmla="*/ 0 w 772"/>
                <a:gd name="T11" fmla="*/ 3 h 3266"/>
                <a:gd name="T12" fmla="*/ 0 w 772"/>
                <a:gd name="T13" fmla="*/ 2 h 3266"/>
                <a:gd name="T14" fmla="*/ 0 w 772"/>
                <a:gd name="T15" fmla="*/ 2 h 3266"/>
                <a:gd name="T16" fmla="*/ 0 w 772"/>
                <a:gd name="T17" fmla="*/ 2 h 3266"/>
                <a:gd name="T18" fmla="*/ 0 w 772"/>
                <a:gd name="T19" fmla="*/ 2 h 3266"/>
                <a:gd name="T20" fmla="*/ 0 w 772"/>
                <a:gd name="T21" fmla="*/ 2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2 h 3266"/>
                <a:gd name="T42" fmla="*/ 0 w 772"/>
                <a:gd name="T43" fmla="*/ 2 h 3266"/>
                <a:gd name="T44" fmla="*/ 0 w 772"/>
                <a:gd name="T45" fmla="*/ 2 h 3266"/>
                <a:gd name="T46" fmla="*/ 0 w 772"/>
                <a:gd name="T47" fmla="*/ 2 h 3266"/>
                <a:gd name="T48" fmla="*/ 0 w 772"/>
                <a:gd name="T49" fmla="*/ 3 h 3266"/>
                <a:gd name="T50" fmla="*/ 0 w 772"/>
                <a:gd name="T51" fmla="*/ 3 h 3266"/>
                <a:gd name="T52" fmla="*/ 0 w 772"/>
                <a:gd name="T53" fmla="*/ 3 h 3266"/>
                <a:gd name="T54" fmla="*/ 0 w 772"/>
                <a:gd name="T55" fmla="*/ 3 h 3266"/>
                <a:gd name="T56" fmla="*/ 0 w 772"/>
                <a:gd name="T57" fmla="*/ 3 h 3266"/>
                <a:gd name="T58" fmla="*/ 0 w 772"/>
                <a:gd name="T59" fmla="*/ 4 h 3266"/>
                <a:gd name="T60" fmla="*/ 0 w 772"/>
                <a:gd name="T61" fmla="*/ 4 h 3266"/>
                <a:gd name="T62" fmla="*/ 0 w 772"/>
                <a:gd name="T63" fmla="*/ 4 h 3266"/>
                <a:gd name="T64" fmla="*/ 0 w 772"/>
                <a:gd name="T65" fmla="*/ 4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40">
            <a:extLst>
              <a:ext uri="{FF2B5EF4-FFF2-40B4-BE49-F238E27FC236}">
                <a16:creationId xmlns:a16="http://schemas.microsoft.com/office/drawing/2014/main" id="{4D849FBB-EF17-4C43-8619-846EFF5FAEF8}"/>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DC0A1D1F-4F74-423B-A322-6AE2E78FE006}"/>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C48385D4-6CB8-41FB-92C2-DAD6E523D43D}"/>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0" name="Group 43">
                <a:extLst>
                  <a:ext uri="{FF2B5EF4-FFF2-40B4-BE49-F238E27FC236}">
                    <a16:creationId xmlns:a16="http://schemas.microsoft.com/office/drawing/2014/main" id="{DEBAB594-47EC-45CF-91AC-A334A1E5F220}"/>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651F3740-3E49-4411-B415-969CECF062AC}"/>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45">
                  <a:extLst>
                    <a:ext uri="{FF2B5EF4-FFF2-40B4-BE49-F238E27FC236}">
                      <a16:creationId xmlns:a16="http://schemas.microsoft.com/office/drawing/2014/main" id="{08E681BE-F4EE-4A5C-A75E-2BF9841B3556}"/>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46">
                  <a:extLst>
                    <a:ext uri="{FF2B5EF4-FFF2-40B4-BE49-F238E27FC236}">
                      <a16:creationId xmlns:a16="http://schemas.microsoft.com/office/drawing/2014/main" id="{E52BF20F-3E59-4333-B322-00AA73FF951E}"/>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47">
                  <a:extLst>
                    <a:ext uri="{FF2B5EF4-FFF2-40B4-BE49-F238E27FC236}">
                      <a16:creationId xmlns:a16="http://schemas.microsoft.com/office/drawing/2014/main" id="{80EE0013-A10C-4FC6-9EDF-3A533D0DDF76}"/>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48">
                  <a:extLst>
                    <a:ext uri="{FF2B5EF4-FFF2-40B4-BE49-F238E27FC236}">
                      <a16:creationId xmlns:a16="http://schemas.microsoft.com/office/drawing/2014/main" id="{906864C4-81DB-4E37-973E-EB5E25427297}"/>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49">
                  <a:extLst>
                    <a:ext uri="{FF2B5EF4-FFF2-40B4-BE49-F238E27FC236}">
                      <a16:creationId xmlns:a16="http://schemas.microsoft.com/office/drawing/2014/main" id="{F8E3B2E4-B2F1-4A21-BDF8-38B95FD102FF}"/>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50">
                  <a:extLst>
                    <a:ext uri="{FF2B5EF4-FFF2-40B4-BE49-F238E27FC236}">
                      <a16:creationId xmlns:a16="http://schemas.microsoft.com/office/drawing/2014/main" id="{FC2DC1B7-3DFF-46A9-A036-6E2474ADFCC5}"/>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51">
                  <a:extLst>
                    <a:ext uri="{FF2B5EF4-FFF2-40B4-BE49-F238E27FC236}">
                      <a16:creationId xmlns:a16="http://schemas.microsoft.com/office/drawing/2014/main" id="{F87D7893-87BB-4D57-9440-CEAF10CD50F9}"/>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8" name="Line 52">
              <a:extLst>
                <a:ext uri="{FF2B5EF4-FFF2-40B4-BE49-F238E27FC236}">
                  <a16:creationId xmlns:a16="http://schemas.microsoft.com/office/drawing/2014/main" id="{4CE6776F-B60E-4C28-B251-67F582C585C8}"/>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116"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9B95A8C-56D3-4871-8C4A-BABEEFFC9C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A4FCB00-F3D1-44E2-AF8D-18E4B17A169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0292" name="Rectangle 4">
            <a:extLst>
              <a:ext uri="{FF2B5EF4-FFF2-40B4-BE49-F238E27FC236}">
                <a16:creationId xmlns:a16="http://schemas.microsoft.com/office/drawing/2014/main" id="{B5587AC3-1DF0-4093-80FA-896682B2EA3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40293" name="Rectangle 5">
            <a:extLst>
              <a:ext uri="{FF2B5EF4-FFF2-40B4-BE49-F238E27FC236}">
                <a16:creationId xmlns:a16="http://schemas.microsoft.com/office/drawing/2014/main" id="{D7F6EC42-A0AC-411C-8936-4D3DC5DD0C6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40294" name="Rectangle 6">
            <a:extLst>
              <a:ext uri="{FF2B5EF4-FFF2-40B4-BE49-F238E27FC236}">
                <a16:creationId xmlns:a16="http://schemas.microsoft.com/office/drawing/2014/main" id="{7AD7020E-5717-4F23-9C50-653D845C290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VnArial" pitchFamily="34" charset="0"/>
              </a:defRPr>
            </a:lvl1pPr>
          </a:lstStyle>
          <a:p>
            <a:fld id="{3659ED3A-9307-4539-AC1B-C5A4A979804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rial" pitchFamily="34" charset="0"/>
        </a:defRPr>
      </a:lvl2pPr>
      <a:lvl3pPr algn="ctr" rtl="0" eaLnBrk="0" fontAlgn="base" hangingPunct="0">
        <a:spcBef>
          <a:spcPct val="0"/>
        </a:spcBef>
        <a:spcAft>
          <a:spcPct val="0"/>
        </a:spcAft>
        <a:defRPr sz="4400">
          <a:solidFill>
            <a:schemeClr val="tx2"/>
          </a:solidFill>
          <a:latin typeface=".VnArial" pitchFamily="34" charset="0"/>
        </a:defRPr>
      </a:lvl3pPr>
      <a:lvl4pPr algn="ctr" rtl="0" eaLnBrk="0" fontAlgn="base" hangingPunct="0">
        <a:spcBef>
          <a:spcPct val="0"/>
        </a:spcBef>
        <a:spcAft>
          <a:spcPct val="0"/>
        </a:spcAft>
        <a:defRPr sz="4400">
          <a:solidFill>
            <a:schemeClr val="tx2"/>
          </a:solidFill>
          <a:latin typeface=".VnArial" pitchFamily="34" charset="0"/>
        </a:defRPr>
      </a:lvl4pPr>
      <a:lvl5pPr algn="ctr" rtl="0" eaLnBrk="0" fontAlgn="base" hangingPunct="0">
        <a:spcBef>
          <a:spcPct val="0"/>
        </a:spcBef>
        <a:spcAft>
          <a:spcPct val="0"/>
        </a:spcAft>
        <a:defRPr sz="4400">
          <a:solidFill>
            <a:schemeClr val="tx2"/>
          </a:solidFill>
          <a:latin typeface=".VnArial" pitchFamily="34" charset="0"/>
        </a:defRPr>
      </a:lvl5pPr>
      <a:lvl6pPr marL="457200" algn="ctr" rtl="0" fontAlgn="base">
        <a:spcBef>
          <a:spcPct val="0"/>
        </a:spcBef>
        <a:spcAft>
          <a:spcPct val="0"/>
        </a:spcAft>
        <a:defRPr sz="4400">
          <a:solidFill>
            <a:schemeClr val="tx2"/>
          </a:solidFill>
          <a:latin typeface=".VnArial" pitchFamily="34" charset="0"/>
        </a:defRPr>
      </a:lvl6pPr>
      <a:lvl7pPr marL="914400" algn="ctr" rtl="0" fontAlgn="base">
        <a:spcBef>
          <a:spcPct val="0"/>
        </a:spcBef>
        <a:spcAft>
          <a:spcPct val="0"/>
        </a:spcAft>
        <a:defRPr sz="4400">
          <a:solidFill>
            <a:schemeClr val="tx2"/>
          </a:solidFill>
          <a:latin typeface=".VnArial" pitchFamily="34" charset="0"/>
        </a:defRPr>
      </a:lvl7pPr>
      <a:lvl8pPr marL="1371600" algn="ctr" rtl="0" fontAlgn="base">
        <a:spcBef>
          <a:spcPct val="0"/>
        </a:spcBef>
        <a:spcAft>
          <a:spcPct val="0"/>
        </a:spcAft>
        <a:defRPr sz="4400">
          <a:solidFill>
            <a:schemeClr val="tx2"/>
          </a:solidFill>
          <a:latin typeface=".VnArial" pitchFamily="34" charset="0"/>
        </a:defRPr>
      </a:lvl8pPr>
      <a:lvl9pPr marL="1828800" algn="ctr" rtl="0" fontAlgn="base">
        <a:spcBef>
          <a:spcPct val="0"/>
        </a:spcBef>
        <a:spcAft>
          <a:spcPct val="0"/>
        </a:spcAft>
        <a:defRPr sz="4400">
          <a:solidFill>
            <a:schemeClr val="tx2"/>
          </a:solidFill>
          <a:latin typeface=".Vn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8AE7801-B8A5-40D2-B8A8-DD2D40B09AA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D31457D9-AA15-4A8F-ABA4-0435355BCF3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6900" name="Rectangle 4">
            <a:extLst>
              <a:ext uri="{FF2B5EF4-FFF2-40B4-BE49-F238E27FC236}">
                <a16:creationId xmlns:a16="http://schemas.microsoft.com/office/drawing/2014/main" id="{FED8B40A-BBDA-40FB-BFF1-E68E3C45A0B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336901" name="Rectangle 5">
            <a:extLst>
              <a:ext uri="{FF2B5EF4-FFF2-40B4-BE49-F238E27FC236}">
                <a16:creationId xmlns:a16="http://schemas.microsoft.com/office/drawing/2014/main" id="{2B4F7FE1-0891-4FCA-9D72-D1027B46E4D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336902" name="Rectangle 6">
            <a:extLst>
              <a:ext uri="{FF2B5EF4-FFF2-40B4-BE49-F238E27FC236}">
                <a16:creationId xmlns:a16="http://schemas.microsoft.com/office/drawing/2014/main" id="{E21AE5D2-8C0E-483F-9BE4-79166202226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838D6026-7520-47C6-AAEA-7EC3C1B79C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gif"/><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Ch%E1%BA%A5t_kh%C3%AD"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4.gif"/><Relationship Id="rId7" Type="http://schemas.openxmlformats.org/officeDocument/2006/relationships/image" Target="../media/image16.gif"/><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 Target="slide35.xml"/><Relationship Id="rId11" Type="http://schemas.openxmlformats.org/officeDocument/2006/relationships/image" Target="../media/image18.gif"/><Relationship Id="rId5" Type="http://schemas.openxmlformats.org/officeDocument/2006/relationships/image" Target="../media/image15.gif"/><Relationship Id="rId10" Type="http://schemas.openxmlformats.org/officeDocument/2006/relationships/slide" Target="slide37.xml"/><Relationship Id="rId4" Type="http://schemas.openxmlformats.org/officeDocument/2006/relationships/slide" Target="slide13.xml"/><Relationship Id="rId9"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vi.wikipedia.org/wiki/H%C3%A0nh_tinh" TargetMode="External"/><Relationship Id="rId2" Type="http://schemas.openxmlformats.org/officeDocument/2006/relationships/hyperlink" Target="https://vi.wikipedia.org/w/index.php?title=Kho%E1%BA%A3ng_kh%C3%B4ng_v%C5%A9_tr%E1%BB%A5&amp;action=edit&amp;redlink=1"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hyperlink" Target="https://vi.wikipedia.org/wiki/Quan_h%E1%BB%87_(to%C3%A1n_h%E1%BB%8Dc)"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 Target="slide13.xml"/><Relationship Id="rId7" Type="http://schemas.openxmlformats.org/officeDocument/2006/relationships/slide" Target="slide36.xml"/><Relationship Id="rId2" Type="http://schemas.openxmlformats.org/officeDocument/2006/relationships/image" Target="../media/image14.gif"/><Relationship Id="rId1" Type="http://schemas.openxmlformats.org/officeDocument/2006/relationships/slideLayout" Target="../slideLayouts/slideLayout15.xml"/><Relationship Id="rId6" Type="http://schemas.openxmlformats.org/officeDocument/2006/relationships/image" Target="../media/image16.gif"/><Relationship Id="rId5" Type="http://schemas.openxmlformats.org/officeDocument/2006/relationships/slide" Target="slide35.xml"/><Relationship Id="rId10" Type="http://schemas.openxmlformats.org/officeDocument/2006/relationships/image" Target="../media/image18.gif"/><Relationship Id="rId4" Type="http://schemas.openxmlformats.org/officeDocument/2006/relationships/image" Target="../media/image15.gif"/><Relationship Id="rId9" Type="http://schemas.openxmlformats.org/officeDocument/2006/relationships/slide" Target="slide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entileframe1181x1772pngh0">
            <a:extLst>
              <a:ext uri="{FF2B5EF4-FFF2-40B4-BE49-F238E27FC236}">
                <a16:creationId xmlns:a16="http://schemas.microsoft.com/office/drawing/2014/main" id="{B99BE5EE-2205-40B5-97A9-1D26C9639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17">
            <a:extLst>
              <a:ext uri="{FF2B5EF4-FFF2-40B4-BE49-F238E27FC236}">
                <a16:creationId xmlns:a16="http://schemas.microsoft.com/office/drawing/2014/main" id="{0EFC96BA-BE09-43C3-981E-24051F11EDF7}"/>
              </a:ext>
            </a:extLst>
          </p:cNvPr>
          <p:cNvSpPr>
            <a:spLocks noChangeArrowheads="1" noChangeShapeType="1" noTextEdit="1"/>
          </p:cNvSpPr>
          <p:nvPr/>
        </p:nvSpPr>
        <p:spPr bwMode="auto">
          <a:xfrm>
            <a:off x="2209800" y="2133600"/>
            <a:ext cx="4514850" cy="952500"/>
          </a:xfrm>
          <a:prstGeom prst="rect">
            <a:avLst/>
          </a:prstGeom>
        </p:spPr>
        <p:txBody>
          <a:bodyPr wrap="none" fromWordArt="1">
            <a:prstTxWarp prst="textPlain">
              <a:avLst>
                <a:gd name="adj" fmla="val 49356"/>
              </a:avLst>
            </a:prstTxWarp>
          </a:bodyPr>
          <a:lstStyle/>
          <a:p>
            <a:r>
              <a:rPr lang="en-US" sz="3600" kern="10">
                <a:ln w="19050">
                  <a:solidFill>
                    <a:srgbClr val="FF0000"/>
                  </a:solidFill>
                  <a:round/>
                  <a:headEnd/>
                  <a:tailEnd/>
                </a:ln>
                <a:solidFill>
                  <a:srgbClr val="33CC33"/>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KHOA HỌC</a:t>
            </a:r>
          </a:p>
        </p:txBody>
      </p:sp>
      <p:sp>
        <p:nvSpPr>
          <p:cNvPr id="7172" name="TextBox 3">
            <a:extLst>
              <a:ext uri="{FF2B5EF4-FFF2-40B4-BE49-F238E27FC236}">
                <a16:creationId xmlns:a16="http://schemas.microsoft.com/office/drawing/2014/main" id="{6CDF57F3-11AB-42D7-9B3C-E2E73809E220}"/>
              </a:ext>
            </a:extLst>
          </p:cNvPr>
          <p:cNvSpPr txBox="1">
            <a:spLocks noChangeArrowheads="1"/>
          </p:cNvSpPr>
          <p:nvPr/>
        </p:nvSpPr>
        <p:spPr bwMode="auto">
          <a:xfrm>
            <a:off x="708025" y="685800"/>
            <a:ext cx="8237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spcBef>
                <a:spcPct val="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TRƯỜNG TIỂU HỌC GIA THỤY</a:t>
            </a:r>
          </a:p>
        </p:txBody>
      </p:sp>
      <p:sp>
        <p:nvSpPr>
          <p:cNvPr id="7173" name="Rectangle 1">
            <a:extLst>
              <a:ext uri="{FF2B5EF4-FFF2-40B4-BE49-F238E27FC236}">
                <a16:creationId xmlns:a16="http://schemas.microsoft.com/office/drawing/2014/main" id="{9B1BBC78-2396-43EA-9994-778FAB43CE4C}"/>
              </a:ext>
            </a:extLst>
          </p:cNvPr>
          <p:cNvSpPr>
            <a:spLocks noChangeArrowheads="1"/>
          </p:cNvSpPr>
          <p:nvPr/>
        </p:nvSpPr>
        <p:spPr bwMode="auto">
          <a:xfrm>
            <a:off x="919163" y="34290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0"/>
              </a:spcBef>
              <a:buFontTx/>
              <a:buNone/>
            </a:pPr>
            <a:r>
              <a:rPr lang="en-US" altLang="en-US" sz="5400">
                <a:latin typeface="Times New Roman" panose="02020603050405020304" pitchFamily="18" charset="0"/>
                <a:cs typeface="Times New Roman" panose="02020603050405020304" pitchFamily="18" charset="0"/>
              </a:rPr>
              <a:t>Bài 30: Làm thế nào để biết có không khí?</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FEC2C804-A091-4F13-A333-70D7552043E7}"/>
              </a:ext>
            </a:extLst>
          </p:cNvPr>
          <p:cNvSpPr txBox="1">
            <a:spLocks noChangeArrowheads="1"/>
          </p:cNvSpPr>
          <p:nvPr/>
        </p:nvSpPr>
        <p:spPr bwMode="auto">
          <a:xfrm>
            <a:off x="1905000" y="533400"/>
            <a:ext cx="5715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4000" u="sng">
              <a:latin typeface="VNI-Times" pitchFamily="2" charset="0"/>
            </a:endParaRPr>
          </a:p>
        </p:txBody>
      </p:sp>
      <p:sp>
        <p:nvSpPr>
          <p:cNvPr id="17411" name="Text Box 32">
            <a:extLst>
              <a:ext uri="{FF2B5EF4-FFF2-40B4-BE49-F238E27FC236}">
                <a16:creationId xmlns:a16="http://schemas.microsoft.com/office/drawing/2014/main" id="{AEE00516-23AA-4A20-B6FB-30E9F66ADA43}"/>
              </a:ext>
            </a:extLst>
          </p:cNvPr>
          <p:cNvSpPr txBox="1">
            <a:spLocks noChangeArrowheads="1"/>
          </p:cNvSpPr>
          <p:nvPr/>
        </p:nvSpPr>
        <p:spPr bwMode="auto">
          <a:xfrm>
            <a:off x="228600" y="458788"/>
            <a:ext cx="8458200" cy="1446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Tại sao túi ni lông lại căng phồng lên? </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9" name="Text Box 34">
            <a:extLst>
              <a:ext uri="{FF2B5EF4-FFF2-40B4-BE49-F238E27FC236}">
                <a16:creationId xmlns:a16="http://schemas.microsoft.com/office/drawing/2014/main" id="{CF9E3B04-4EB1-47E1-B29D-3C9F3B5FBD93}"/>
              </a:ext>
            </a:extLst>
          </p:cNvPr>
          <p:cNvSpPr txBox="1">
            <a:spLocks noChangeArrowheads="1"/>
          </p:cNvSpPr>
          <p:nvPr/>
        </p:nvSpPr>
        <p:spPr bwMode="auto">
          <a:xfrm>
            <a:off x="228600" y="2752725"/>
            <a:ext cx="8672513"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latin typeface="Times New Roman" panose="02020603050405020304" pitchFamily="18" charset="0"/>
                <a:cs typeface="Times New Roman" panose="02020603050405020304" pitchFamily="18" charset="0"/>
              </a:rPr>
              <a:t>Không khí tràn vào miệng túi và không khí làm cho túi căng phồng lên.</a:t>
            </a:r>
            <a:endParaRPr lang="en-US" altLang="en-US" sz="4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can0228">
            <a:extLst>
              <a:ext uri="{FF2B5EF4-FFF2-40B4-BE49-F238E27FC236}">
                <a16:creationId xmlns:a16="http://schemas.microsoft.com/office/drawing/2014/main" id="{0E815A51-A55C-4A50-A814-140E047F4F2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1275" y="152400"/>
            <a:ext cx="9051925" cy="670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a:extLst>
              <a:ext uri="{FF2B5EF4-FFF2-40B4-BE49-F238E27FC236}">
                <a16:creationId xmlns:a16="http://schemas.microsoft.com/office/drawing/2014/main" id="{21F32C9C-332B-45CA-BB57-6B5BBD0EC2DF}"/>
              </a:ext>
            </a:extLst>
          </p:cNvPr>
          <p:cNvSpPr txBox="1">
            <a:spLocks noChangeArrowheads="1"/>
          </p:cNvSpPr>
          <p:nvPr/>
        </p:nvSpPr>
        <p:spPr bwMode="auto">
          <a:xfrm>
            <a:off x="304800" y="763588"/>
            <a:ext cx="86106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latin typeface="Times New Roman" panose="02020603050405020304" pitchFamily="18" charset="0"/>
                <a:cs typeface="Times New Roman" panose="02020603050405020304" pitchFamily="18" charset="0"/>
              </a:rPr>
              <a:t>Khi túi ni lông bị đâm thủng, ta thấy có hiện tượng gì xảy ra? </a:t>
            </a:r>
            <a:endParaRPr lang="en-US" altLang="en-US" sz="4400" b="1">
              <a:latin typeface="Times New Roman" panose="02020603050405020304" pitchFamily="18" charset="0"/>
              <a:cs typeface="Times New Roman" panose="02020603050405020304" pitchFamily="18" charset="0"/>
            </a:endParaRPr>
          </a:p>
        </p:txBody>
      </p:sp>
      <p:sp>
        <p:nvSpPr>
          <p:cNvPr id="4" name="Text Box 15">
            <a:extLst>
              <a:ext uri="{FF2B5EF4-FFF2-40B4-BE49-F238E27FC236}">
                <a16:creationId xmlns:a16="http://schemas.microsoft.com/office/drawing/2014/main" id="{39150F51-D19F-451F-8727-AE8749501CD1}"/>
              </a:ext>
            </a:extLst>
          </p:cNvPr>
          <p:cNvSpPr txBox="1">
            <a:spLocks noChangeArrowheads="1"/>
          </p:cNvSpPr>
          <p:nvPr/>
        </p:nvSpPr>
        <p:spPr bwMode="auto">
          <a:xfrm>
            <a:off x="304800" y="3124200"/>
            <a:ext cx="8229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 Túi ni lông dần dần xẹp xuống</a:t>
            </a:r>
            <a:endParaRPr lang="en-US" altLang="en-US" sz="4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3">
            <a:extLst>
              <a:ext uri="{FF2B5EF4-FFF2-40B4-BE49-F238E27FC236}">
                <a16:creationId xmlns:a16="http://schemas.microsoft.com/office/drawing/2014/main" id="{0755FF08-BF13-447F-AC60-C0951F6D98F3}"/>
              </a:ext>
            </a:extLst>
          </p:cNvPr>
          <p:cNvSpPr txBox="1">
            <a:spLocks noChangeArrowheads="1"/>
          </p:cNvSpPr>
          <p:nvPr/>
        </p:nvSpPr>
        <p:spPr bwMode="auto">
          <a:xfrm>
            <a:off x="207963" y="1028700"/>
            <a:ext cx="8583612"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Để tay lên chỗ thủng, tay ta có cảm giác gì?</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5" name="Text Box 16">
            <a:extLst>
              <a:ext uri="{FF2B5EF4-FFF2-40B4-BE49-F238E27FC236}">
                <a16:creationId xmlns:a16="http://schemas.microsoft.com/office/drawing/2014/main" id="{9094F439-9899-4D53-BF38-C880F2BB1B81}"/>
              </a:ext>
            </a:extLst>
          </p:cNvPr>
          <p:cNvSpPr txBox="1">
            <a:spLocks noChangeArrowheads="1"/>
          </p:cNvSpPr>
          <p:nvPr/>
        </p:nvSpPr>
        <p:spPr bwMode="auto">
          <a:xfrm>
            <a:off x="333375" y="3313113"/>
            <a:ext cx="8458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0000CC"/>
                </a:solidFill>
                <a:latin typeface="Times New Roman" panose="02020603050405020304" pitchFamily="18" charset="0"/>
                <a:cs typeface="Times New Roman" panose="02020603050405020304" pitchFamily="18" charset="0"/>
              </a:rPr>
              <a:t>- Để tay trên chỗ thủng, ta thấy mát như có gió nhẹ do không khí bên trong túi thoát ra ngoài.</a:t>
            </a:r>
            <a:endParaRPr lang="en-US" altLang="en-US" sz="44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DBB857AC-9550-4794-882A-533C6FCBEE67}"/>
              </a:ext>
            </a:extLst>
          </p:cNvPr>
          <p:cNvSpPr txBox="1">
            <a:spLocks noChangeArrowheads="1"/>
          </p:cNvSpPr>
          <p:nvPr/>
        </p:nvSpPr>
        <p:spPr bwMode="auto">
          <a:xfrm>
            <a:off x="1905000" y="533400"/>
            <a:ext cx="5715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4000" u="sng">
              <a:latin typeface="VNI-Times" pitchFamily="2" charset="0"/>
            </a:endParaRPr>
          </a:p>
        </p:txBody>
      </p:sp>
      <p:sp>
        <p:nvSpPr>
          <p:cNvPr id="21507" name="Text Box 33">
            <a:extLst>
              <a:ext uri="{FF2B5EF4-FFF2-40B4-BE49-F238E27FC236}">
                <a16:creationId xmlns:a16="http://schemas.microsoft.com/office/drawing/2014/main" id="{1E2612AF-34F7-4574-B72C-0043D119736C}"/>
              </a:ext>
            </a:extLst>
          </p:cNvPr>
          <p:cNvSpPr txBox="1">
            <a:spLocks noChangeArrowheads="1"/>
          </p:cNvSpPr>
          <p:nvPr/>
        </p:nvSpPr>
        <p:spPr bwMode="auto">
          <a:xfrm>
            <a:off x="284162" y="304800"/>
            <a:ext cx="8575675" cy="1446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 Điều đó chứng tỏ xung quanh chúng ta có gì? </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8" name="Text Box 35">
            <a:extLst>
              <a:ext uri="{FF2B5EF4-FFF2-40B4-BE49-F238E27FC236}">
                <a16:creationId xmlns:a16="http://schemas.microsoft.com/office/drawing/2014/main" id="{8E8AA94D-13CA-41EA-B7C7-BE1F12D40BF3}"/>
              </a:ext>
            </a:extLst>
          </p:cNvPr>
          <p:cNvSpPr txBox="1">
            <a:spLocks noChangeArrowheads="1"/>
          </p:cNvSpPr>
          <p:nvPr/>
        </p:nvSpPr>
        <p:spPr bwMode="auto">
          <a:xfrm>
            <a:off x="284162" y="1786181"/>
            <a:ext cx="8297863"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0000CC"/>
                </a:solidFill>
                <a:latin typeface="Times New Roman" panose="02020603050405020304" pitchFamily="18" charset="0"/>
                <a:cs typeface="Times New Roman" panose="02020603050405020304" pitchFamily="18" charset="0"/>
              </a:rPr>
              <a:t>Điều đó chứng tỏ xung quanh ta có không khí.</a:t>
            </a:r>
            <a:endParaRPr lang="en-US" altLang="en-US" sz="4400" b="1">
              <a:solidFill>
                <a:srgbClr val="0000CC"/>
              </a:solidFill>
              <a:latin typeface="Times New Roman" panose="02020603050405020304" pitchFamily="18" charset="0"/>
              <a:cs typeface="Times New Roman" panose="02020603050405020304" pitchFamily="18" charset="0"/>
            </a:endParaRPr>
          </a:p>
        </p:txBody>
      </p:sp>
      <p:sp>
        <p:nvSpPr>
          <p:cNvPr id="5" name="Rectangle 6">
            <a:extLst>
              <a:ext uri="{FF2B5EF4-FFF2-40B4-BE49-F238E27FC236}">
                <a16:creationId xmlns:a16="http://schemas.microsoft.com/office/drawing/2014/main" id="{DE2EA99B-6309-47A8-A4A6-23F6524513DC}"/>
              </a:ext>
            </a:extLst>
          </p:cNvPr>
          <p:cNvSpPr>
            <a:spLocks noChangeArrowheads="1"/>
          </p:cNvSpPr>
          <p:nvPr/>
        </p:nvSpPr>
        <p:spPr bwMode="auto">
          <a:xfrm>
            <a:off x="284162" y="3735389"/>
            <a:ext cx="868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buClr>
                <a:schemeClr val="hlink"/>
              </a:buClr>
              <a:buSzPct val="120000"/>
              <a:buFontTx/>
              <a:buNone/>
            </a:pPr>
            <a:r>
              <a:rPr lang="en-US" altLang="en-US" sz="4400" b="1">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KẾT LUẬN </a:t>
            </a:r>
          </a:p>
          <a:p>
            <a:pPr algn="ctr" eaLnBrk="1" hangingPunct="1">
              <a:buClr>
                <a:schemeClr val="hlink"/>
              </a:buClr>
              <a:buSzPct val="120000"/>
              <a:buFontTx/>
              <a:buNone/>
            </a:pPr>
            <a:endParaRPr lang="en-US" altLang="en-US" sz="4400" b="1">
              <a:solidFill>
                <a:srgbClr val="FF0000"/>
              </a:solidFill>
              <a:latin typeface="Times New Roman" panose="02020603050405020304" pitchFamily="18" charset="0"/>
              <a:cs typeface="Times New Roman" panose="02020603050405020304" pitchFamily="18" charset="0"/>
            </a:endParaRPr>
          </a:p>
          <a:p>
            <a:pPr algn="ctr" eaLnBrk="1" hangingPunct="1">
              <a:buClr>
                <a:schemeClr val="hlink"/>
              </a:buClr>
              <a:buSzPct val="120000"/>
              <a:buFontTx/>
              <a:buNone/>
            </a:pPr>
            <a:r>
              <a:rPr lang="en-US" altLang="en-US" sz="4400" b="1">
                <a:solidFill>
                  <a:srgbClr val="0000CC"/>
                </a:solidFill>
                <a:latin typeface="Times New Roman" panose="02020603050405020304" pitchFamily="18" charset="0"/>
                <a:cs typeface="Times New Roman" panose="02020603050405020304" pitchFamily="18" charset="0"/>
              </a:rPr>
              <a:t>Không khí có ở xung quanh ta.</a:t>
            </a:r>
          </a:p>
          <a:p>
            <a:pPr algn="ctr" eaLnBrk="1" hangingPunct="1">
              <a:buClr>
                <a:schemeClr val="hlink"/>
              </a:buClr>
              <a:buSzPct val="120000"/>
              <a:buFontTx/>
              <a:buNone/>
            </a:pPr>
            <a:endParaRPr lang="en-US" altLang="en-US" sz="44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40D1F3D3-1C05-4C89-B82C-D05DC4C06F15}"/>
              </a:ext>
            </a:extLst>
          </p:cNvPr>
          <p:cNvSpPr>
            <a:spLocks noChangeArrowheads="1"/>
          </p:cNvSpPr>
          <p:nvPr/>
        </p:nvSpPr>
        <p:spPr bwMode="auto">
          <a:xfrm>
            <a:off x="1219200" y="1600200"/>
            <a:ext cx="624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Thí nghiệm: 2, 3, 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a:extLst>
              <a:ext uri="{FF2B5EF4-FFF2-40B4-BE49-F238E27FC236}">
                <a16:creationId xmlns:a16="http://schemas.microsoft.com/office/drawing/2014/main" id="{D83A90DF-C9AC-4578-BF93-2A86106B64A0}"/>
              </a:ext>
            </a:extLst>
          </p:cNvPr>
          <p:cNvSpPr txBox="1">
            <a:spLocks noChangeArrowheads="1"/>
          </p:cNvSpPr>
          <p:nvPr/>
        </p:nvSpPr>
        <p:spPr bwMode="auto">
          <a:xfrm>
            <a:off x="228600" y="5203825"/>
            <a:ext cx="8686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4000" b="1">
                <a:solidFill>
                  <a:srgbClr val="C00000"/>
                </a:solidFill>
                <a:latin typeface="Times New Roman" panose="02020603050405020304" pitchFamily="18" charset="0"/>
                <a:cs typeface="Times New Roman" panose="02020603050405020304" pitchFamily="18" charset="0"/>
              </a:rPr>
              <a:t> 3.Trong chai rỗng và trong miếng bọt biển có chứa gì?</a:t>
            </a:r>
          </a:p>
        </p:txBody>
      </p:sp>
      <p:sp>
        <p:nvSpPr>
          <p:cNvPr id="24579" name="Text Box 12">
            <a:extLst>
              <a:ext uri="{FF2B5EF4-FFF2-40B4-BE49-F238E27FC236}">
                <a16:creationId xmlns:a16="http://schemas.microsoft.com/office/drawing/2014/main" id="{4BBC1EB1-2776-4D3B-8312-660AC5DEB7F8}"/>
              </a:ext>
            </a:extLst>
          </p:cNvPr>
          <p:cNvSpPr txBox="1">
            <a:spLocks noChangeArrowheads="1"/>
          </p:cNvSpPr>
          <p:nvPr/>
        </p:nvSpPr>
        <p:spPr bwMode="auto">
          <a:xfrm>
            <a:off x="193675" y="990600"/>
            <a:ext cx="8915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000" b="1">
                <a:solidFill>
                  <a:srgbClr val="0000CC"/>
                </a:solidFill>
                <a:latin typeface="Times New Roman" panose="02020603050405020304" pitchFamily="18" charset="0"/>
                <a:cs typeface="Times New Roman" panose="02020603050405020304" pitchFamily="18" charset="0"/>
              </a:rPr>
              <a:t>1. Nhúng chìm một chai “rỗng” có đậy nút kín vào trong nước, khi mở nút chai ra, ta thấy gì nổi lên mặt nước?</a:t>
            </a:r>
            <a:endParaRPr lang="en-US" altLang="en-US" sz="4000" b="1">
              <a:solidFill>
                <a:srgbClr val="0000CC"/>
              </a:solidFill>
              <a:latin typeface="Times New Roman" panose="02020603050405020304" pitchFamily="18" charset="0"/>
              <a:cs typeface="Times New Roman" panose="02020603050405020304" pitchFamily="18" charset="0"/>
            </a:endParaRPr>
          </a:p>
        </p:txBody>
      </p:sp>
      <p:sp>
        <p:nvSpPr>
          <p:cNvPr id="24580" name="Text Box 11">
            <a:extLst>
              <a:ext uri="{FF2B5EF4-FFF2-40B4-BE49-F238E27FC236}">
                <a16:creationId xmlns:a16="http://schemas.microsoft.com/office/drawing/2014/main" id="{B7325D92-74A3-40E8-A82C-DB64D34327E3}"/>
              </a:ext>
            </a:extLst>
          </p:cNvPr>
          <p:cNvSpPr txBox="1">
            <a:spLocks noChangeArrowheads="1"/>
          </p:cNvSpPr>
          <p:nvPr/>
        </p:nvSpPr>
        <p:spPr bwMode="auto">
          <a:xfrm>
            <a:off x="228600" y="3079750"/>
            <a:ext cx="8686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000" b="1">
                <a:latin typeface="Times New Roman" panose="02020603050405020304" pitchFamily="18" charset="0"/>
                <a:cs typeface="Times New Roman" panose="02020603050405020304" pitchFamily="18" charset="0"/>
              </a:rPr>
              <a:t>2.Nhúng miếng bọt biển khô xuống nước, ta nhìn thấy gì nổi lên mặt nước?</a:t>
            </a:r>
            <a:endParaRPr lang="en-US" altLang="en-US" sz="4000" b="1">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063A98C-7915-4F9A-B902-457AD229D8DB}"/>
              </a:ext>
            </a:extLst>
          </p:cNvPr>
          <p:cNvSpPr>
            <a:spLocks noChangeArrowheads="1"/>
          </p:cNvSpPr>
          <p:nvPr/>
        </p:nvSpPr>
        <p:spPr bwMode="auto">
          <a:xfrm>
            <a:off x="1981200" y="152400"/>
            <a:ext cx="4319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nl-NL" altLang="en-US" sz="4000" b="1">
                <a:solidFill>
                  <a:srgbClr val="FF0000"/>
                </a:solidFill>
                <a:latin typeface="Times New Roman" panose="02020603050405020304" pitchFamily="18" charset="0"/>
                <a:cs typeface="Times New Roman" panose="02020603050405020304" pitchFamily="18" charset="0"/>
              </a:rPr>
              <a:t>Thảo luận nhóm 4 </a:t>
            </a:r>
            <a:endParaRPr lang="en-US" alt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scan0229">
            <a:extLst>
              <a:ext uri="{FF2B5EF4-FFF2-40B4-BE49-F238E27FC236}">
                <a16:creationId xmlns:a16="http://schemas.microsoft.com/office/drawing/2014/main" id="{C1D5D854-D96C-49D0-A5A4-1CD226701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23"/>
          <a:stretch>
            <a:fillRect/>
          </a:stretch>
        </p:blipFill>
        <p:spPr bwMode="auto">
          <a:xfrm>
            <a:off x="762000" y="96838"/>
            <a:ext cx="8113713"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67A9EC40-DC2B-4D5F-AFB4-8E1B785990D3}"/>
              </a:ext>
            </a:extLst>
          </p:cNvPr>
          <p:cNvSpPr txBox="1">
            <a:spLocks noChangeArrowheads="1"/>
          </p:cNvSpPr>
          <p:nvPr/>
        </p:nvSpPr>
        <p:spPr bwMode="auto">
          <a:xfrm>
            <a:off x="166688" y="4511675"/>
            <a:ext cx="89154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3600" b="1">
                <a:solidFill>
                  <a:srgbClr val="FF0000"/>
                </a:solidFill>
                <a:latin typeface="Times New Roman" panose="02020603050405020304" pitchFamily="18" charset="0"/>
                <a:cs typeface="Times New Roman" panose="02020603050405020304" pitchFamily="18" charset="0"/>
              </a:rPr>
              <a:t>1. Nhúng chìm một chai “rỗng” có đậy nút kín vào trong nước, khi mở nút chai ra, ta thấy gì nổi lên mặt nước?</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6" name="Text Box 15">
            <a:extLst>
              <a:ext uri="{FF2B5EF4-FFF2-40B4-BE49-F238E27FC236}">
                <a16:creationId xmlns:a16="http://schemas.microsoft.com/office/drawing/2014/main" id="{86F59A86-8111-4E41-93CA-440239AEC657}"/>
              </a:ext>
            </a:extLst>
          </p:cNvPr>
          <p:cNvSpPr txBox="1">
            <a:spLocks noChangeArrowheads="1"/>
          </p:cNvSpPr>
          <p:nvPr/>
        </p:nvSpPr>
        <p:spPr bwMode="auto">
          <a:xfrm>
            <a:off x="654050" y="4727575"/>
            <a:ext cx="793908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3600" b="1">
                <a:solidFill>
                  <a:srgbClr val="0000CC"/>
                </a:solidFill>
                <a:latin typeface="Times New Roman" panose="02020603050405020304" pitchFamily="18" charset="0"/>
                <a:cs typeface="Times New Roman" panose="02020603050405020304" pitchFamily="18" charset="0"/>
              </a:rPr>
              <a:t>Ta thấy có bong bóng nổi lên trên mặt nước.</a:t>
            </a:r>
            <a:endParaRPr lang="en-US" altLang="en-US" sz="36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184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scan0229">
            <a:extLst>
              <a:ext uri="{FF2B5EF4-FFF2-40B4-BE49-F238E27FC236}">
                <a16:creationId xmlns:a16="http://schemas.microsoft.com/office/drawing/2014/main" id="{3044FF3A-C01C-4F22-A184-49D0035FD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23"/>
          <a:stretch>
            <a:fillRect/>
          </a:stretch>
        </p:blipFill>
        <p:spPr bwMode="auto">
          <a:xfrm>
            <a:off x="-11113" y="96838"/>
            <a:ext cx="9118601"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1">
            <a:extLst>
              <a:ext uri="{FF2B5EF4-FFF2-40B4-BE49-F238E27FC236}">
                <a16:creationId xmlns:a16="http://schemas.microsoft.com/office/drawing/2014/main" id="{18ADC0AF-1161-46B4-A7D8-A0D626912DFC}"/>
              </a:ext>
            </a:extLst>
          </p:cNvPr>
          <p:cNvSpPr txBox="1">
            <a:spLocks noChangeArrowheads="1"/>
          </p:cNvSpPr>
          <p:nvPr/>
        </p:nvSpPr>
        <p:spPr bwMode="auto">
          <a:xfrm>
            <a:off x="457200" y="5029200"/>
            <a:ext cx="8458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000" b="1">
                <a:solidFill>
                  <a:srgbClr val="FF0000"/>
                </a:solidFill>
                <a:latin typeface="Times New Roman" panose="02020603050405020304" pitchFamily="18" charset="0"/>
                <a:cs typeface="Times New Roman" panose="02020603050405020304" pitchFamily="18" charset="0"/>
              </a:rPr>
              <a:t>Bên trong chai “rỗng” đó có chứa gì?</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8" name="Text Box 21">
            <a:extLst>
              <a:ext uri="{FF2B5EF4-FFF2-40B4-BE49-F238E27FC236}">
                <a16:creationId xmlns:a16="http://schemas.microsoft.com/office/drawing/2014/main" id="{E6E44F4C-F6E9-494C-824C-DA7E1243B227}"/>
              </a:ext>
            </a:extLst>
          </p:cNvPr>
          <p:cNvSpPr txBox="1">
            <a:spLocks noChangeArrowheads="1"/>
          </p:cNvSpPr>
          <p:nvPr/>
        </p:nvSpPr>
        <p:spPr bwMode="auto">
          <a:xfrm>
            <a:off x="239713" y="5029200"/>
            <a:ext cx="84582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000" b="1">
                <a:latin typeface="Times New Roman" panose="02020603050405020304" pitchFamily="18" charset="0"/>
                <a:cs typeface="Times New Roman" panose="02020603050405020304" pitchFamily="18" charset="0"/>
              </a:rPr>
              <a:t>Bên trong chai “rỗng” đó có chứa không khí.</a:t>
            </a:r>
            <a:endParaRPr lang="en-US" altLang="en-US" sz="4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scan0230">
            <a:extLst>
              <a:ext uri="{FF2B5EF4-FFF2-40B4-BE49-F238E27FC236}">
                <a16:creationId xmlns:a16="http://schemas.microsoft.com/office/drawing/2014/main" id="{5BAB08B9-E050-4D70-84B4-8E044DAD3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54" t="4762" r="5405" b="4762"/>
          <a:stretch>
            <a:fillRect/>
          </a:stretch>
        </p:blipFill>
        <p:spPr bwMode="auto">
          <a:xfrm>
            <a:off x="249238" y="20638"/>
            <a:ext cx="83058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69543BA0-2BD7-4966-91A5-9454291E39E2}"/>
              </a:ext>
            </a:extLst>
          </p:cNvPr>
          <p:cNvSpPr txBox="1">
            <a:spLocks noChangeArrowheads="1"/>
          </p:cNvSpPr>
          <p:nvPr/>
        </p:nvSpPr>
        <p:spPr bwMode="auto">
          <a:xfrm>
            <a:off x="284163" y="4743450"/>
            <a:ext cx="84963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3600" b="1">
                <a:solidFill>
                  <a:srgbClr val="FF0000"/>
                </a:solidFill>
                <a:latin typeface="Times New Roman" panose="02020603050405020304" pitchFamily="18" charset="0"/>
                <a:cs typeface="Times New Roman" panose="02020603050405020304" pitchFamily="18" charset="0"/>
              </a:rPr>
              <a:t>Nhúng miếng bọt biển khô xuống nước, ta nhìn thấy gì nổi lên mặt nước?</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6" name="Text Box 12">
            <a:extLst>
              <a:ext uri="{FF2B5EF4-FFF2-40B4-BE49-F238E27FC236}">
                <a16:creationId xmlns:a16="http://schemas.microsoft.com/office/drawing/2014/main" id="{A451ACDC-DD93-42F9-9C14-E0C72E8A5770}"/>
              </a:ext>
            </a:extLst>
          </p:cNvPr>
          <p:cNvSpPr txBox="1">
            <a:spLocks noChangeArrowheads="1"/>
          </p:cNvSpPr>
          <p:nvPr/>
        </p:nvSpPr>
        <p:spPr bwMode="auto">
          <a:xfrm>
            <a:off x="219075" y="4800600"/>
            <a:ext cx="8894763"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000" b="1">
                <a:latin typeface="Times New Roman" panose="02020603050405020304" pitchFamily="18" charset="0"/>
                <a:cs typeface="Times New Roman" panose="02020603050405020304" pitchFamily="18" charset="0"/>
              </a:rPr>
              <a:t>Ta thấy những bong bóng rất bé chui ra từ bọt biển nổi lên trên mặt nước.</a:t>
            </a:r>
            <a:endParaRPr lang="en-US" altLang="en-US" sz="4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38">
            <a:extLst>
              <a:ext uri="{FF2B5EF4-FFF2-40B4-BE49-F238E27FC236}">
                <a16:creationId xmlns:a16="http://schemas.microsoft.com/office/drawing/2014/main" id="{9C477FBE-AD67-488E-BD50-90B6BD6F6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700"/>
            <a:ext cx="91821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a:extLst>
              <a:ext uri="{FF2B5EF4-FFF2-40B4-BE49-F238E27FC236}">
                <a16:creationId xmlns:a16="http://schemas.microsoft.com/office/drawing/2014/main" id="{5FB3A87F-BDA5-4E5D-A00B-A0C470840BAA}"/>
              </a:ext>
            </a:extLst>
          </p:cNvPr>
          <p:cNvSpPr txBox="1">
            <a:spLocks noChangeArrowheads="1"/>
          </p:cNvSpPr>
          <p:nvPr/>
        </p:nvSpPr>
        <p:spPr bwMode="auto">
          <a:xfrm>
            <a:off x="2008188" y="2362200"/>
            <a:ext cx="508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KHỞI ĐỘNG</a:t>
            </a:r>
          </a:p>
        </p:txBody>
      </p:sp>
      <p:sp>
        <p:nvSpPr>
          <p:cNvPr id="8196" name="TextBox 1">
            <a:extLst>
              <a:ext uri="{FF2B5EF4-FFF2-40B4-BE49-F238E27FC236}">
                <a16:creationId xmlns:a16="http://schemas.microsoft.com/office/drawing/2014/main" id="{709B8B7C-DE05-47DC-A351-AE4B59FA432A}"/>
              </a:ext>
            </a:extLst>
          </p:cNvPr>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spcBef>
                <a:spcPct val="0"/>
              </a:spcBef>
              <a:buFontTx/>
              <a:buNone/>
            </a:pPr>
            <a:r>
              <a:rPr lang="en-US" altLang="en-US" sz="2400" b="1">
                <a:latin typeface="Arial" panose="020B0604020202020204" pitchFamily="34" charset="0"/>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1" descr="scan0230">
            <a:extLst>
              <a:ext uri="{FF2B5EF4-FFF2-40B4-BE49-F238E27FC236}">
                <a16:creationId xmlns:a16="http://schemas.microsoft.com/office/drawing/2014/main" id="{30BF18B3-C4E5-4FE2-AF64-8385E0A95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64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22" descr="scan0229">
            <a:extLst>
              <a:ext uri="{FF2B5EF4-FFF2-40B4-BE49-F238E27FC236}">
                <a16:creationId xmlns:a16="http://schemas.microsoft.com/office/drawing/2014/main" id="{489791E2-7981-4279-8E9E-78244A66F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57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Oval 13">
            <a:extLst>
              <a:ext uri="{FF2B5EF4-FFF2-40B4-BE49-F238E27FC236}">
                <a16:creationId xmlns:a16="http://schemas.microsoft.com/office/drawing/2014/main" id="{EE53955B-8E01-4F22-A5CC-363098C23B7B}"/>
              </a:ext>
            </a:extLst>
          </p:cNvPr>
          <p:cNvSpPr>
            <a:spLocks noChangeArrowheads="1"/>
          </p:cNvSpPr>
          <p:nvPr/>
        </p:nvSpPr>
        <p:spPr bwMode="auto">
          <a:xfrm>
            <a:off x="1828800" y="5257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77" name="Oval 14">
            <a:extLst>
              <a:ext uri="{FF2B5EF4-FFF2-40B4-BE49-F238E27FC236}">
                <a16:creationId xmlns:a16="http://schemas.microsoft.com/office/drawing/2014/main" id="{82322C7D-9D06-4752-9C0C-B446A97C4026}"/>
              </a:ext>
            </a:extLst>
          </p:cNvPr>
          <p:cNvSpPr>
            <a:spLocks noChangeArrowheads="1"/>
          </p:cNvSpPr>
          <p:nvPr/>
        </p:nvSpPr>
        <p:spPr bwMode="auto">
          <a:xfrm>
            <a:off x="2057400" y="5105400"/>
            <a:ext cx="1524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78" name="Oval 15">
            <a:extLst>
              <a:ext uri="{FF2B5EF4-FFF2-40B4-BE49-F238E27FC236}">
                <a16:creationId xmlns:a16="http://schemas.microsoft.com/office/drawing/2014/main" id="{8A87C1EF-4EE4-4418-9445-C03D749D0ED2}"/>
              </a:ext>
            </a:extLst>
          </p:cNvPr>
          <p:cNvSpPr>
            <a:spLocks noChangeArrowheads="1"/>
          </p:cNvSpPr>
          <p:nvPr/>
        </p:nvSpPr>
        <p:spPr bwMode="auto">
          <a:xfrm>
            <a:off x="1676400" y="5105400"/>
            <a:ext cx="1524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79" name="Oval 16">
            <a:extLst>
              <a:ext uri="{FF2B5EF4-FFF2-40B4-BE49-F238E27FC236}">
                <a16:creationId xmlns:a16="http://schemas.microsoft.com/office/drawing/2014/main" id="{284B881A-0825-4B68-8867-6910B9706998}"/>
              </a:ext>
            </a:extLst>
          </p:cNvPr>
          <p:cNvSpPr>
            <a:spLocks noChangeArrowheads="1"/>
          </p:cNvSpPr>
          <p:nvPr/>
        </p:nvSpPr>
        <p:spPr bwMode="auto">
          <a:xfrm>
            <a:off x="1752600" y="48006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0" name="Oval 17">
            <a:extLst>
              <a:ext uri="{FF2B5EF4-FFF2-40B4-BE49-F238E27FC236}">
                <a16:creationId xmlns:a16="http://schemas.microsoft.com/office/drawing/2014/main" id="{3748990A-E1E9-444A-9790-2A4CC100F0D9}"/>
              </a:ext>
            </a:extLst>
          </p:cNvPr>
          <p:cNvSpPr>
            <a:spLocks noChangeArrowheads="1"/>
          </p:cNvSpPr>
          <p:nvPr/>
        </p:nvSpPr>
        <p:spPr bwMode="auto">
          <a:xfrm>
            <a:off x="1981200" y="4876800"/>
            <a:ext cx="1524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1" name="Oval 18">
            <a:extLst>
              <a:ext uri="{FF2B5EF4-FFF2-40B4-BE49-F238E27FC236}">
                <a16:creationId xmlns:a16="http://schemas.microsoft.com/office/drawing/2014/main" id="{66ABD6C2-7ED4-47C5-B79A-E054D1CBE886}"/>
              </a:ext>
            </a:extLst>
          </p:cNvPr>
          <p:cNvSpPr>
            <a:spLocks noChangeArrowheads="1"/>
          </p:cNvSpPr>
          <p:nvPr/>
        </p:nvSpPr>
        <p:spPr bwMode="auto">
          <a:xfrm>
            <a:off x="1752600" y="49530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2" name="Oval 19">
            <a:extLst>
              <a:ext uri="{FF2B5EF4-FFF2-40B4-BE49-F238E27FC236}">
                <a16:creationId xmlns:a16="http://schemas.microsoft.com/office/drawing/2014/main" id="{A68E704F-6C0B-4911-A67D-85229581300B}"/>
              </a:ext>
            </a:extLst>
          </p:cNvPr>
          <p:cNvSpPr>
            <a:spLocks noChangeArrowheads="1"/>
          </p:cNvSpPr>
          <p:nvPr/>
        </p:nvSpPr>
        <p:spPr bwMode="auto">
          <a:xfrm>
            <a:off x="1371600" y="5105400"/>
            <a:ext cx="1524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01" name="Oval 21">
            <a:extLst>
              <a:ext uri="{FF2B5EF4-FFF2-40B4-BE49-F238E27FC236}">
                <a16:creationId xmlns:a16="http://schemas.microsoft.com/office/drawing/2014/main" id="{D7DA7DA9-5747-44D8-AFEE-5C3B6EC0BB48}"/>
              </a:ext>
            </a:extLst>
          </p:cNvPr>
          <p:cNvSpPr>
            <a:spLocks noChangeArrowheads="1"/>
          </p:cNvSpPr>
          <p:nvPr/>
        </p:nvSpPr>
        <p:spPr bwMode="auto">
          <a:xfrm>
            <a:off x="1447800" y="54864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4" name="Oval 22">
            <a:extLst>
              <a:ext uri="{FF2B5EF4-FFF2-40B4-BE49-F238E27FC236}">
                <a16:creationId xmlns:a16="http://schemas.microsoft.com/office/drawing/2014/main" id="{39CA554D-4D7E-41A4-A902-3BB046118BB1}"/>
              </a:ext>
            </a:extLst>
          </p:cNvPr>
          <p:cNvSpPr>
            <a:spLocks noChangeArrowheads="1"/>
          </p:cNvSpPr>
          <p:nvPr/>
        </p:nvSpPr>
        <p:spPr bwMode="auto">
          <a:xfrm>
            <a:off x="6629400" y="53340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5" name="Oval 23">
            <a:extLst>
              <a:ext uri="{FF2B5EF4-FFF2-40B4-BE49-F238E27FC236}">
                <a16:creationId xmlns:a16="http://schemas.microsoft.com/office/drawing/2014/main" id="{F9C71208-BEFD-4767-91DA-C4776F300F21}"/>
              </a:ext>
            </a:extLst>
          </p:cNvPr>
          <p:cNvSpPr>
            <a:spLocks noChangeArrowheads="1"/>
          </p:cNvSpPr>
          <p:nvPr/>
        </p:nvSpPr>
        <p:spPr bwMode="auto">
          <a:xfrm>
            <a:off x="6858000" y="5029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6" name="Oval 24">
            <a:extLst>
              <a:ext uri="{FF2B5EF4-FFF2-40B4-BE49-F238E27FC236}">
                <a16:creationId xmlns:a16="http://schemas.microsoft.com/office/drawing/2014/main" id="{3A72B2CF-4442-473C-B895-4B51CE200593}"/>
              </a:ext>
            </a:extLst>
          </p:cNvPr>
          <p:cNvSpPr>
            <a:spLocks noChangeArrowheads="1"/>
          </p:cNvSpPr>
          <p:nvPr/>
        </p:nvSpPr>
        <p:spPr bwMode="auto">
          <a:xfrm>
            <a:off x="7010400" y="5181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7" name="Oval 25">
            <a:extLst>
              <a:ext uri="{FF2B5EF4-FFF2-40B4-BE49-F238E27FC236}">
                <a16:creationId xmlns:a16="http://schemas.microsoft.com/office/drawing/2014/main" id="{019F1CD9-F2B8-4531-8ACA-9E18D5FB6D9E}"/>
              </a:ext>
            </a:extLst>
          </p:cNvPr>
          <p:cNvSpPr>
            <a:spLocks noChangeArrowheads="1"/>
          </p:cNvSpPr>
          <p:nvPr/>
        </p:nvSpPr>
        <p:spPr bwMode="auto">
          <a:xfrm>
            <a:off x="7162800" y="5334000"/>
            <a:ext cx="152400" cy="1651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8" name="Oval 26">
            <a:extLst>
              <a:ext uri="{FF2B5EF4-FFF2-40B4-BE49-F238E27FC236}">
                <a16:creationId xmlns:a16="http://schemas.microsoft.com/office/drawing/2014/main" id="{CEE2897E-744D-4420-8A6F-66ED75B5B5AD}"/>
              </a:ext>
            </a:extLst>
          </p:cNvPr>
          <p:cNvSpPr>
            <a:spLocks noChangeArrowheads="1"/>
          </p:cNvSpPr>
          <p:nvPr/>
        </p:nvSpPr>
        <p:spPr bwMode="auto">
          <a:xfrm>
            <a:off x="7239000" y="5029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89" name="Oval 27">
            <a:extLst>
              <a:ext uri="{FF2B5EF4-FFF2-40B4-BE49-F238E27FC236}">
                <a16:creationId xmlns:a16="http://schemas.microsoft.com/office/drawing/2014/main" id="{4C938F77-9676-4C70-A3A0-CC6F59E7E96C}"/>
              </a:ext>
            </a:extLst>
          </p:cNvPr>
          <p:cNvSpPr>
            <a:spLocks noChangeArrowheads="1"/>
          </p:cNvSpPr>
          <p:nvPr/>
        </p:nvSpPr>
        <p:spPr bwMode="auto">
          <a:xfrm>
            <a:off x="7467600" y="49530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0" name="Oval 28">
            <a:extLst>
              <a:ext uri="{FF2B5EF4-FFF2-40B4-BE49-F238E27FC236}">
                <a16:creationId xmlns:a16="http://schemas.microsoft.com/office/drawing/2014/main" id="{0F40A07C-08CE-4943-98B0-B784DDED4A10}"/>
              </a:ext>
            </a:extLst>
          </p:cNvPr>
          <p:cNvSpPr>
            <a:spLocks noChangeArrowheads="1"/>
          </p:cNvSpPr>
          <p:nvPr/>
        </p:nvSpPr>
        <p:spPr bwMode="auto">
          <a:xfrm>
            <a:off x="6705600" y="4876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1" name="Oval 29">
            <a:extLst>
              <a:ext uri="{FF2B5EF4-FFF2-40B4-BE49-F238E27FC236}">
                <a16:creationId xmlns:a16="http://schemas.microsoft.com/office/drawing/2014/main" id="{A4DAE9D2-B789-4772-B542-FDA412FCFFC8}"/>
              </a:ext>
            </a:extLst>
          </p:cNvPr>
          <p:cNvSpPr>
            <a:spLocks noChangeArrowheads="1"/>
          </p:cNvSpPr>
          <p:nvPr/>
        </p:nvSpPr>
        <p:spPr bwMode="auto">
          <a:xfrm>
            <a:off x="6858000" y="5029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2" name="Oval 30">
            <a:extLst>
              <a:ext uri="{FF2B5EF4-FFF2-40B4-BE49-F238E27FC236}">
                <a16:creationId xmlns:a16="http://schemas.microsoft.com/office/drawing/2014/main" id="{0A3D20BD-0AAB-4B69-80D9-6C921169C312}"/>
              </a:ext>
            </a:extLst>
          </p:cNvPr>
          <p:cNvSpPr>
            <a:spLocks noChangeArrowheads="1"/>
          </p:cNvSpPr>
          <p:nvPr/>
        </p:nvSpPr>
        <p:spPr bwMode="auto">
          <a:xfrm>
            <a:off x="7010400" y="53340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3" name="Oval 31">
            <a:extLst>
              <a:ext uri="{FF2B5EF4-FFF2-40B4-BE49-F238E27FC236}">
                <a16:creationId xmlns:a16="http://schemas.microsoft.com/office/drawing/2014/main" id="{2C74E003-3098-4E74-9782-C3EB523480E3}"/>
              </a:ext>
            </a:extLst>
          </p:cNvPr>
          <p:cNvSpPr>
            <a:spLocks noChangeArrowheads="1"/>
          </p:cNvSpPr>
          <p:nvPr/>
        </p:nvSpPr>
        <p:spPr bwMode="auto">
          <a:xfrm>
            <a:off x="1600200" y="5334000"/>
            <a:ext cx="228600" cy="3048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12" name="Oval 32">
            <a:extLst>
              <a:ext uri="{FF2B5EF4-FFF2-40B4-BE49-F238E27FC236}">
                <a16:creationId xmlns:a16="http://schemas.microsoft.com/office/drawing/2014/main" id="{B19CDC12-8908-4AE2-818D-02F516D16C63}"/>
              </a:ext>
            </a:extLst>
          </p:cNvPr>
          <p:cNvSpPr>
            <a:spLocks noChangeArrowheads="1"/>
          </p:cNvSpPr>
          <p:nvPr/>
        </p:nvSpPr>
        <p:spPr bwMode="auto">
          <a:xfrm>
            <a:off x="1676400" y="54864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5" name="Oval 33">
            <a:extLst>
              <a:ext uri="{FF2B5EF4-FFF2-40B4-BE49-F238E27FC236}">
                <a16:creationId xmlns:a16="http://schemas.microsoft.com/office/drawing/2014/main" id="{7CA12B4B-AE97-43A9-878E-0837D483900D}"/>
              </a:ext>
            </a:extLst>
          </p:cNvPr>
          <p:cNvSpPr>
            <a:spLocks noChangeArrowheads="1"/>
          </p:cNvSpPr>
          <p:nvPr/>
        </p:nvSpPr>
        <p:spPr bwMode="auto">
          <a:xfrm>
            <a:off x="1981200" y="55626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6" name="Oval 34">
            <a:extLst>
              <a:ext uri="{FF2B5EF4-FFF2-40B4-BE49-F238E27FC236}">
                <a16:creationId xmlns:a16="http://schemas.microsoft.com/office/drawing/2014/main" id="{BC94711C-DC12-4998-95EB-0896FC7ED2FB}"/>
              </a:ext>
            </a:extLst>
          </p:cNvPr>
          <p:cNvSpPr>
            <a:spLocks noChangeArrowheads="1"/>
          </p:cNvSpPr>
          <p:nvPr/>
        </p:nvSpPr>
        <p:spPr bwMode="auto">
          <a:xfrm>
            <a:off x="1981200" y="54864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7" name="Oval 35">
            <a:extLst>
              <a:ext uri="{FF2B5EF4-FFF2-40B4-BE49-F238E27FC236}">
                <a16:creationId xmlns:a16="http://schemas.microsoft.com/office/drawing/2014/main" id="{928DABB6-672B-4392-AE61-DFC86052A08B}"/>
              </a:ext>
            </a:extLst>
          </p:cNvPr>
          <p:cNvSpPr>
            <a:spLocks noChangeArrowheads="1"/>
          </p:cNvSpPr>
          <p:nvPr/>
        </p:nvSpPr>
        <p:spPr bwMode="auto">
          <a:xfrm>
            <a:off x="2209800" y="54864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698" name="Oval 36">
            <a:extLst>
              <a:ext uri="{FF2B5EF4-FFF2-40B4-BE49-F238E27FC236}">
                <a16:creationId xmlns:a16="http://schemas.microsoft.com/office/drawing/2014/main" id="{9631D6E7-F06D-47FD-93AF-C6AEE180FFD6}"/>
              </a:ext>
            </a:extLst>
          </p:cNvPr>
          <p:cNvSpPr>
            <a:spLocks noChangeArrowheads="1"/>
          </p:cNvSpPr>
          <p:nvPr/>
        </p:nvSpPr>
        <p:spPr bwMode="auto">
          <a:xfrm>
            <a:off x="2286000" y="51054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17" name="Oval 37">
            <a:extLst>
              <a:ext uri="{FF2B5EF4-FFF2-40B4-BE49-F238E27FC236}">
                <a16:creationId xmlns:a16="http://schemas.microsoft.com/office/drawing/2014/main" id="{A527D514-016C-4719-9A1C-1DDAEB4F4D95}"/>
              </a:ext>
            </a:extLst>
          </p:cNvPr>
          <p:cNvSpPr>
            <a:spLocks noChangeArrowheads="1"/>
          </p:cNvSpPr>
          <p:nvPr/>
        </p:nvSpPr>
        <p:spPr bwMode="auto">
          <a:xfrm>
            <a:off x="2286000" y="55626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18" name="Oval 38">
            <a:extLst>
              <a:ext uri="{FF2B5EF4-FFF2-40B4-BE49-F238E27FC236}">
                <a16:creationId xmlns:a16="http://schemas.microsoft.com/office/drawing/2014/main" id="{8D0EBE4B-D00A-4604-983E-BB436E689877}"/>
              </a:ext>
            </a:extLst>
          </p:cNvPr>
          <p:cNvSpPr>
            <a:spLocks noChangeArrowheads="1"/>
          </p:cNvSpPr>
          <p:nvPr/>
        </p:nvSpPr>
        <p:spPr bwMode="auto">
          <a:xfrm>
            <a:off x="2362200" y="53340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1" name="Oval 39">
            <a:extLst>
              <a:ext uri="{FF2B5EF4-FFF2-40B4-BE49-F238E27FC236}">
                <a16:creationId xmlns:a16="http://schemas.microsoft.com/office/drawing/2014/main" id="{F65E1327-32FF-4492-BFF9-CE8A355D1281}"/>
              </a:ext>
            </a:extLst>
          </p:cNvPr>
          <p:cNvSpPr>
            <a:spLocks noChangeArrowheads="1"/>
          </p:cNvSpPr>
          <p:nvPr/>
        </p:nvSpPr>
        <p:spPr bwMode="auto">
          <a:xfrm>
            <a:off x="2057400" y="5334000"/>
            <a:ext cx="2286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2" name="Oval 40">
            <a:extLst>
              <a:ext uri="{FF2B5EF4-FFF2-40B4-BE49-F238E27FC236}">
                <a16:creationId xmlns:a16="http://schemas.microsoft.com/office/drawing/2014/main" id="{B36A5076-3998-40DB-BD0A-691214F02CED}"/>
              </a:ext>
            </a:extLst>
          </p:cNvPr>
          <p:cNvSpPr>
            <a:spLocks noChangeArrowheads="1"/>
          </p:cNvSpPr>
          <p:nvPr/>
        </p:nvSpPr>
        <p:spPr bwMode="auto">
          <a:xfrm>
            <a:off x="7467600" y="51816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3" name="Oval 41">
            <a:extLst>
              <a:ext uri="{FF2B5EF4-FFF2-40B4-BE49-F238E27FC236}">
                <a16:creationId xmlns:a16="http://schemas.microsoft.com/office/drawing/2014/main" id="{973225F4-C3D2-4A39-ABA1-70777C9166EC}"/>
              </a:ext>
            </a:extLst>
          </p:cNvPr>
          <p:cNvSpPr>
            <a:spLocks noChangeArrowheads="1"/>
          </p:cNvSpPr>
          <p:nvPr/>
        </p:nvSpPr>
        <p:spPr bwMode="auto">
          <a:xfrm>
            <a:off x="6858000" y="54102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4" name="Oval 42">
            <a:extLst>
              <a:ext uri="{FF2B5EF4-FFF2-40B4-BE49-F238E27FC236}">
                <a16:creationId xmlns:a16="http://schemas.microsoft.com/office/drawing/2014/main" id="{A2476AC4-1A94-467C-AE47-CCC4C493693E}"/>
              </a:ext>
            </a:extLst>
          </p:cNvPr>
          <p:cNvSpPr>
            <a:spLocks noChangeArrowheads="1"/>
          </p:cNvSpPr>
          <p:nvPr/>
        </p:nvSpPr>
        <p:spPr bwMode="auto">
          <a:xfrm>
            <a:off x="6781800" y="50292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5" name="Oval 43">
            <a:extLst>
              <a:ext uri="{FF2B5EF4-FFF2-40B4-BE49-F238E27FC236}">
                <a16:creationId xmlns:a16="http://schemas.microsoft.com/office/drawing/2014/main" id="{E24CFE6E-6DC7-4290-AC01-0EEF016EB9E7}"/>
              </a:ext>
            </a:extLst>
          </p:cNvPr>
          <p:cNvSpPr>
            <a:spLocks noChangeArrowheads="1"/>
          </p:cNvSpPr>
          <p:nvPr/>
        </p:nvSpPr>
        <p:spPr bwMode="auto">
          <a:xfrm>
            <a:off x="7239000" y="48006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6" name="Oval 44">
            <a:extLst>
              <a:ext uri="{FF2B5EF4-FFF2-40B4-BE49-F238E27FC236}">
                <a16:creationId xmlns:a16="http://schemas.microsoft.com/office/drawing/2014/main" id="{4ECC09EF-06FB-4FA0-8C83-C7F5786AC39E}"/>
              </a:ext>
            </a:extLst>
          </p:cNvPr>
          <p:cNvSpPr>
            <a:spLocks noChangeArrowheads="1"/>
          </p:cNvSpPr>
          <p:nvPr/>
        </p:nvSpPr>
        <p:spPr bwMode="auto">
          <a:xfrm>
            <a:off x="1981200" y="58674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7" name="Oval 45">
            <a:extLst>
              <a:ext uri="{FF2B5EF4-FFF2-40B4-BE49-F238E27FC236}">
                <a16:creationId xmlns:a16="http://schemas.microsoft.com/office/drawing/2014/main" id="{EB677ACA-865C-40DF-99AB-F6A3A64D6ACE}"/>
              </a:ext>
            </a:extLst>
          </p:cNvPr>
          <p:cNvSpPr>
            <a:spLocks noChangeArrowheads="1"/>
          </p:cNvSpPr>
          <p:nvPr/>
        </p:nvSpPr>
        <p:spPr bwMode="auto">
          <a:xfrm>
            <a:off x="2286000" y="53340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8" name="Oval 46">
            <a:extLst>
              <a:ext uri="{FF2B5EF4-FFF2-40B4-BE49-F238E27FC236}">
                <a16:creationId xmlns:a16="http://schemas.microsoft.com/office/drawing/2014/main" id="{9AD9BCB0-AA6A-472D-B75F-64957F597EAA}"/>
              </a:ext>
            </a:extLst>
          </p:cNvPr>
          <p:cNvSpPr>
            <a:spLocks noChangeArrowheads="1"/>
          </p:cNvSpPr>
          <p:nvPr/>
        </p:nvSpPr>
        <p:spPr bwMode="auto">
          <a:xfrm>
            <a:off x="2209800" y="51816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09" name="Oval 47">
            <a:extLst>
              <a:ext uri="{FF2B5EF4-FFF2-40B4-BE49-F238E27FC236}">
                <a16:creationId xmlns:a16="http://schemas.microsoft.com/office/drawing/2014/main" id="{A79351B7-3862-4D0D-AED3-B3BC576D09EE}"/>
              </a:ext>
            </a:extLst>
          </p:cNvPr>
          <p:cNvSpPr>
            <a:spLocks noChangeArrowheads="1"/>
          </p:cNvSpPr>
          <p:nvPr/>
        </p:nvSpPr>
        <p:spPr bwMode="auto">
          <a:xfrm>
            <a:off x="6858000" y="48006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10" name="Oval 48">
            <a:extLst>
              <a:ext uri="{FF2B5EF4-FFF2-40B4-BE49-F238E27FC236}">
                <a16:creationId xmlns:a16="http://schemas.microsoft.com/office/drawing/2014/main" id="{3B94B144-51F7-45C8-94F6-15F4628A89B0}"/>
              </a:ext>
            </a:extLst>
          </p:cNvPr>
          <p:cNvSpPr>
            <a:spLocks noChangeArrowheads="1"/>
          </p:cNvSpPr>
          <p:nvPr/>
        </p:nvSpPr>
        <p:spPr bwMode="auto">
          <a:xfrm>
            <a:off x="7620000" y="53340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29" name="Oval 49">
            <a:extLst>
              <a:ext uri="{FF2B5EF4-FFF2-40B4-BE49-F238E27FC236}">
                <a16:creationId xmlns:a16="http://schemas.microsoft.com/office/drawing/2014/main" id="{7C09C0D2-4E42-49BB-A56E-5A26EDAD6E4A}"/>
              </a:ext>
            </a:extLst>
          </p:cNvPr>
          <p:cNvSpPr>
            <a:spLocks noChangeArrowheads="1"/>
          </p:cNvSpPr>
          <p:nvPr/>
        </p:nvSpPr>
        <p:spPr bwMode="auto">
          <a:xfrm>
            <a:off x="7467600" y="57150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30" name="Oval 50">
            <a:extLst>
              <a:ext uri="{FF2B5EF4-FFF2-40B4-BE49-F238E27FC236}">
                <a16:creationId xmlns:a16="http://schemas.microsoft.com/office/drawing/2014/main" id="{843F8898-5F95-4E0D-8662-A5ECA2ADC451}"/>
              </a:ext>
            </a:extLst>
          </p:cNvPr>
          <p:cNvSpPr>
            <a:spLocks noChangeArrowheads="1"/>
          </p:cNvSpPr>
          <p:nvPr/>
        </p:nvSpPr>
        <p:spPr bwMode="auto">
          <a:xfrm>
            <a:off x="7620000" y="58674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13" name="Oval 51">
            <a:extLst>
              <a:ext uri="{FF2B5EF4-FFF2-40B4-BE49-F238E27FC236}">
                <a16:creationId xmlns:a16="http://schemas.microsoft.com/office/drawing/2014/main" id="{4EF77887-89A7-4203-878B-4C5996205699}"/>
              </a:ext>
            </a:extLst>
          </p:cNvPr>
          <p:cNvSpPr>
            <a:spLocks noChangeArrowheads="1"/>
          </p:cNvSpPr>
          <p:nvPr/>
        </p:nvSpPr>
        <p:spPr bwMode="auto">
          <a:xfrm>
            <a:off x="7010400" y="58674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14" name="Oval 52">
            <a:extLst>
              <a:ext uri="{FF2B5EF4-FFF2-40B4-BE49-F238E27FC236}">
                <a16:creationId xmlns:a16="http://schemas.microsoft.com/office/drawing/2014/main" id="{843A1E4D-F70D-4DB3-94A5-A650302D0107}"/>
              </a:ext>
            </a:extLst>
          </p:cNvPr>
          <p:cNvSpPr>
            <a:spLocks noChangeArrowheads="1"/>
          </p:cNvSpPr>
          <p:nvPr/>
        </p:nvSpPr>
        <p:spPr bwMode="auto">
          <a:xfrm>
            <a:off x="2133600" y="58674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15" name="Oval 53">
            <a:extLst>
              <a:ext uri="{FF2B5EF4-FFF2-40B4-BE49-F238E27FC236}">
                <a16:creationId xmlns:a16="http://schemas.microsoft.com/office/drawing/2014/main" id="{5F16E320-C5D3-4A5A-8BC8-96B92546C77F}"/>
              </a:ext>
            </a:extLst>
          </p:cNvPr>
          <p:cNvSpPr>
            <a:spLocks noChangeArrowheads="1"/>
          </p:cNvSpPr>
          <p:nvPr/>
        </p:nvSpPr>
        <p:spPr bwMode="auto">
          <a:xfrm>
            <a:off x="6705600" y="57912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16" name="Oval 54">
            <a:extLst>
              <a:ext uri="{FF2B5EF4-FFF2-40B4-BE49-F238E27FC236}">
                <a16:creationId xmlns:a16="http://schemas.microsoft.com/office/drawing/2014/main" id="{C42AF3A2-3234-4321-9F42-4F0EBA67B652}"/>
              </a:ext>
            </a:extLst>
          </p:cNvPr>
          <p:cNvSpPr>
            <a:spLocks noChangeArrowheads="1"/>
          </p:cNvSpPr>
          <p:nvPr/>
        </p:nvSpPr>
        <p:spPr bwMode="auto">
          <a:xfrm>
            <a:off x="1752600" y="51816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35" name="Oval 55">
            <a:extLst>
              <a:ext uri="{FF2B5EF4-FFF2-40B4-BE49-F238E27FC236}">
                <a16:creationId xmlns:a16="http://schemas.microsoft.com/office/drawing/2014/main" id="{1E352983-C711-44A7-8E9C-3845B5A7D32C}"/>
              </a:ext>
            </a:extLst>
          </p:cNvPr>
          <p:cNvSpPr>
            <a:spLocks noChangeArrowheads="1"/>
          </p:cNvSpPr>
          <p:nvPr/>
        </p:nvSpPr>
        <p:spPr bwMode="auto">
          <a:xfrm>
            <a:off x="2133600" y="54102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18" name="Oval 56">
            <a:extLst>
              <a:ext uri="{FF2B5EF4-FFF2-40B4-BE49-F238E27FC236}">
                <a16:creationId xmlns:a16="http://schemas.microsoft.com/office/drawing/2014/main" id="{ED8968F9-5397-4156-97A0-D9FCE713AB59}"/>
              </a:ext>
            </a:extLst>
          </p:cNvPr>
          <p:cNvSpPr>
            <a:spLocks noChangeArrowheads="1"/>
          </p:cNvSpPr>
          <p:nvPr/>
        </p:nvSpPr>
        <p:spPr bwMode="auto">
          <a:xfrm>
            <a:off x="7086600" y="59436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37" name="Oval 57">
            <a:extLst>
              <a:ext uri="{FF2B5EF4-FFF2-40B4-BE49-F238E27FC236}">
                <a16:creationId xmlns:a16="http://schemas.microsoft.com/office/drawing/2014/main" id="{FBE2AF21-9941-4C33-80F2-785DF7A4C14E}"/>
              </a:ext>
            </a:extLst>
          </p:cNvPr>
          <p:cNvSpPr>
            <a:spLocks noChangeArrowheads="1"/>
          </p:cNvSpPr>
          <p:nvPr/>
        </p:nvSpPr>
        <p:spPr bwMode="auto">
          <a:xfrm>
            <a:off x="6858000" y="5638800"/>
            <a:ext cx="152400" cy="3048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20" name="Oval 58">
            <a:extLst>
              <a:ext uri="{FF2B5EF4-FFF2-40B4-BE49-F238E27FC236}">
                <a16:creationId xmlns:a16="http://schemas.microsoft.com/office/drawing/2014/main" id="{0AC75B3E-D6B7-42D6-A4BD-8F467401DB40}"/>
              </a:ext>
            </a:extLst>
          </p:cNvPr>
          <p:cNvSpPr>
            <a:spLocks noChangeArrowheads="1"/>
          </p:cNvSpPr>
          <p:nvPr/>
        </p:nvSpPr>
        <p:spPr bwMode="auto">
          <a:xfrm>
            <a:off x="2362200" y="51054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39" name="Oval 59">
            <a:extLst>
              <a:ext uri="{FF2B5EF4-FFF2-40B4-BE49-F238E27FC236}">
                <a16:creationId xmlns:a16="http://schemas.microsoft.com/office/drawing/2014/main" id="{F094DBE5-057D-4610-9CA1-C60E44F99AEC}"/>
              </a:ext>
            </a:extLst>
          </p:cNvPr>
          <p:cNvSpPr>
            <a:spLocks noChangeArrowheads="1"/>
          </p:cNvSpPr>
          <p:nvPr/>
        </p:nvSpPr>
        <p:spPr bwMode="auto">
          <a:xfrm>
            <a:off x="6781800" y="59436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22" name="Oval 60">
            <a:extLst>
              <a:ext uri="{FF2B5EF4-FFF2-40B4-BE49-F238E27FC236}">
                <a16:creationId xmlns:a16="http://schemas.microsoft.com/office/drawing/2014/main" id="{AFA00B98-7DF0-4DF7-8E9C-4A9129C40615}"/>
              </a:ext>
            </a:extLst>
          </p:cNvPr>
          <p:cNvSpPr>
            <a:spLocks noChangeArrowheads="1"/>
          </p:cNvSpPr>
          <p:nvPr/>
        </p:nvSpPr>
        <p:spPr bwMode="auto">
          <a:xfrm>
            <a:off x="6400800" y="51054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23" name="Oval 61">
            <a:extLst>
              <a:ext uri="{FF2B5EF4-FFF2-40B4-BE49-F238E27FC236}">
                <a16:creationId xmlns:a16="http://schemas.microsoft.com/office/drawing/2014/main" id="{72C7B5CF-2F2B-4C9E-BFF4-4ABF93EDCB8B}"/>
              </a:ext>
            </a:extLst>
          </p:cNvPr>
          <p:cNvSpPr>
            <a:spLocks noChangeArrowheads="1"/>
          </p:cNvSpPr>
          <p:nvPr/>
        </p:nvSpPr>
        <p:spPr bwMode="auto">
          <a:xfrm>
            <a:off x="2133600" y="52578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42" name="Oval 62">
            <a:extLst>
              <a:ext uri="{FF2B5EF4-FFF2-40B4-BE49-F238E27FC236}">
                <a16:creationId xmlns:a16="http://schemas.microsoft.com/office/drawing/2014/main" id="{BDF3DAE0-9DF2-4819-8A2B-F6C5630209F5}"/>
              </a:ext>
            </a:extLst>
          </p:cNvPr>
          <p:cNvSpPr>
            <a:spLocks noChangeArrowheads="1"/>
          </p:cNvSpPr>
          <p:nvPr/>
        </p:nvSpPr>
        <p:spPr bwMode="auto">
          <a:xfrm>
            <a:off x="7010400" y="5562600"/>
            <a:ext cx="152400" cy="2286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25" name="Oval 63">
            <a:extLst>
              <a:ext uri="{FF2B5EF4-FFF2-40B4-BE49-F238E27FC236}">
                <a16:creationId xmlns:a16="http://schemas.microsoft.com/office/drawing/2014/main" id="{3CD68384-928F-48B5-824D-6D4D57B1647E}"/>
              </a:ext>
            </a:extLst>
          </p:cNvPr>
          <p:cNvSpPr>
            <a:spLocks noChangeArrowheads="1"/>
          </p:cNvSpPr>
          <p:nvPr/>
        </p:nvSpPr>
        <p:spPr bwMode="auto">
          <a:xfrm>
            <a:off x="2133600" y="49530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26" name="Oval 64">
            <a:extLst>
              <a:ext uri="{FF2B5EF4-FFF2-40B4-BE49-F238E27FC236}">
                <a16:creationId xmlns:a16="http://schemas.microsoft.com/office/drawing/2014/main" id="{6D456162-FE7E-425B-A2E3-0156FA9901D0}"/>
              </a:ext>
            </a:extLst>
          </p:cNvPr>
          <p:cNvSpPr>
            <a:spLocks noChangeArrowheads="1"/>
          </p:cNvSpPr>
          <p:nvPr/>
        </p:nvSpPr>
        <p:spPr bwMode="auto">
          <a:xfrm>
            <a:off x="7010400" y="5257800"/>
            <a:ext cx="152400" cy="2286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45" name="Oval 65">
            <a:extLst>
              <a:ext uri="{FF2B5EF4-FFF2-40B4-BE49-F238E27FC236}">
                <a16:creationId xmlns:a16="http://schemas.microsoft.com/office/drawing/2014/main" id="{42A9BEF4-AE11-4ABB-BAFA-865D63E60834}"/>
              </a:ext>
            </a:extLst>
          </p:cNvPr>
          <p:cNvSpPr>
            <a:spLocks noChangeArrowheads="1"/>
          </p:cNvSpPr>
          <p:nvPr/>
        </p:nvSpPr>
        <p:spPr bwMode="auto">
          <a:xfrm>
            <a:off x="2514600" y="54864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46" name="Oval 66">
            <a:extLst>
              <a:ext uri="{FF2B5EF4-FFF2-40B4-BE49-F238E27FC236}">
                <a16:creationId xmlns:a16="http://schemas.microsoft.com/office/drawing/2014/main" id="{3B6B0692-5F00-41E4-B3B5-4EABBA91AEA5}"/>
              </a:ext>
            </a:extLst>
          </p:cNvPr>
          <p:cNvSpPr>
            <a:spLocks noChangeArrowheads="1"/>
          </p:cNvSpPr>
          <p:nvPr/>
        </p:nvSpPr>
        <p:spPr bwMode="auto">
          <a:xfrm>
            <a:off x="7620000" y="5181600"/>
            <a:ext cx="152400" cy="2286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29" name="Oval 67">
            <a:extLst>
              <a:ext uri="{FF2B5EF4-FFF2-40B4-BE49-F238E27FC236}">
                <a16:creationId xmlns:a16="http://schemas.microsoft.com/office/drawing/2014/main" id="{6AE2C834-5BA2-4078-8FDD-AFD4BAC97EF7}"/>
              </a:ext>
            </a:extLst>
          </p:cNvPr>
          <p:cNvSpPr>
            <a:spLocks noChangeArrowheads="1"/>
          </p:cNvSpPr>
          <p:nvPr/>
        </p:nvSpPr>
        <p:spPr bwMode="auto">
          <a:xfrm>
            <a:off x="2514600" y="51816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48" name="Oval 68">
            <a:extLst>
              <a:ext uri="{FF2B5EF4-FFF2-40B4-BE49-F238E27FC236}">
                <a16:creationId xmlns:a16="http://schemas.microsoft.com/office/drawing/2014/main" id="{77266C61-A156-4829-BF11-477AEF8D4CED}"/>
              </a:ext>
            </a:extLst>
          </p:cNvPr>
          <p:cNvSpPr>
            <a:spLocks noChangeArrowheads="1"/>
          </p:cNvSpPr>
          <p:nvPr/>
        </p:nvSpPr>
        <p:spPr bwMode="auto">
          <a:xfrm>
            <a:off x="7467600" y="5257800"/>
            <a:ext cx="1524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31" name="Oval 70">
            <a:extLst>
              <a:ext uri="{FF2B5EF4-FFF2-40B4-BE49-F238E27FC236}">
                <a16:creationId xmlns:a16="http://schemas.microsoft.com/office/drawing/2014/main" id="{D4EDEDE6-98D8-461E-A82C-F6CF8ABE467E}"/>
              </a:ext>
            </a:extLst>
          </p:cNvPr>
          <p:cNvSpPr>
            <a:spLocks noChangeArrowheads="1"/>
          </p:cNvSpPr>
          <p:nvPr/>
        </p:nvSpPr>
        <p:spPr bwMode="auto">
          <a:xfrm>
            <a:off x="2286000" y="52578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32" name="Oval 71">
            <a:extLst>
              <a:ext uri="{FF2B5EF4-FFF2-40B4-BE49-F238E27FC236}">
                <a16:creationId xmlns:a16="http://schemas.microsoft.com/office/drawing/2014/main" id="{1060BF29-8462-4280-8BB5-D494D9642B02}"/>
              </a:ext>
            </a:extLst>
          </p:cNvPr>
          <p:cNvSpPr>
            <a:spLocks noChangeArrowheads="1"/>
          </p:cNvSpPr>
          <p:nvPr/>
        </p:nvSpPr>
        <p:spPr bwMode="auto">
          <a:xfrm>
            <a:off x="6096000" y="55626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33" name="Oval 72">
            <a:extLst>
              <a:ext uri="{FF2B5EF4-FFF2-40B4-BE49-F238E27FC236}">
                <a16:creationId xmlns:a16="http://schemas.microsoft.com/office/drawing/2014/main" id="{84EE9C64-D4D5-4179-9E21-82AAE0FC379E}"/>
              </a:ext>
            </a:extLst>
          </p:cNvPr>
          <p:cNvSpPr>
            <a:spLocks noChangeArrowheads="1"/>
          </p:cNvSpPr>
          <p:nvPr/>
        </p:nvSpPr>
        <p:spPr bwMode="auto">
          <a:xfrm>
            <a:off x="1905000" y="55626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34" name="Oval 73">
            <a:extLst>
              <a:ext uri="{FF2B5EF4-FFF2-40B4-BE49-F238E27FC236}">
                <a16:creationId xmlns:a16="http://schemas.microsoft.com/office/drawing/2014/main" id="{27527FCB-B748-4B1C-AB13-FFBBB389233C}"/>
              </a:ext>
            </a:extLst>
          </p:cNvPr>
          <p:cNvSpPr>
            <a:spLocks noChangeArrowheads="1"/>
          </p:cNvSpPr>
          <p:nvPr/>
        </p:nvSpPr>
        <p:spPr bwMode="auto">
          <a:xfrm>
            <a:off x="6248400" y="48006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35" name="Oval 74">
            <a:extLst>
              <a:ext uri="{FF2B5EF4-FFF2-40B4-BE49-F238E27FC236}">
                <a16:creationId xmlns:a16="http://schemas.microsoft.com/office/drawing/2014/main" id="{FAFDC52C-79F5-471B-B6FF-330CB23F1FDE}"/>
              </a:ext>
            </a:extLst>
          </p:cNvPr>
          <p:cNvSpPr>
            <a:spLocks noChangeArrowheads="1"/>
          </p:cNvSpPr>
          <p:nvPr/>
        </p:nvSpPr>
        <p:spPr bwMode="auto">
          <a:xfrm>
            <a:off x="1371600" y="5334000"/>
            <a:ext cx="228600" cy="2286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55" name="Oval 75">
            <a:extLst>
              <a:ext uri="{FF2B5EF4-FFF2-40B4-BE49-F238E27FC236}">
                <a16:creationId xmlns:a16="http://schemas.microsoft.com/office/drawing/2014/main" id="{C591CD44-2E04-4443-8049-614B966DDA5C}"/>
              </a:ext>
            </a:extLst>
          </p:cNvPr>
          <p:cNvSpPr>
            <a:spLocks noChangeArrowheads="1"/>
          </p:cNvSpPr>
          <p:nvPr/>
        </p:nvSpPr>
        <p:spPr bwMode="auto">
          <a:xfrm>
            <a:off x="6477000" y="54102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37" name="Oval 76">
            <a:extLst>
              <a:ext uri="{FF2B5EF4-FFF2-40B4-BE49-F238E27FC236}">
                <a16:creationId xmlns:a16="http://schemas.microsoft.com/office/drawing/2014/main" id="{83C14A82-3829-4799-A291-D75081FAB3D6}"/>
              </a:ext>
            </a:extLst>
          </p:cNvPr>
          <p:cNvSpPr>
            <a:spLocks noChangeArrowheads="1"/>
          </p:cNvSpPr>
          <p:nvPr/>
        </p:nvSpPr>
        <p:spPr bwMode="auto">
          <a:xfrm>
            <a:off x="7620000" y="48768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57" name="Oval 77">
            <a:extLst>
              <a:ext uri="{FF2B5EF4-FFF2-40B4-BE49-F238E27FC236}">
                <a16:creationId xmlns:a16="http://schemas.microsoft.com/office/drawing/2014/main" id="{D4A4BC90-271C-4C3C-8FC5-ABC48C06053E}"/>
              </a:ext>
            </a:extLst>
          </p:cNvPr>
          <p:cNvSpPr>
            <a:spLocks noChangeArrowheads="1"/>
          </p:cNvSpPr>
          <p:nvPr/>
        </p:nvSpPr>
        <p:spPr bwMode="auto">
          <a:xfrm>
            <a:off x="7696200" y="5562600"/>
            <a:ext cx="228600" cy="2286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58" name="Oval 78">
            <a:extLst>
              <a:ext uri="{FF2B5EF4-FFF2-40B4-BE49-F238E27FC236}">
                <a16:creationId xmlns:a16="http://schemas.microsoft.com/office/drawing/2014/main" id="{D9002F73-F565-45A2-AAD0-1A609C741AA8}"/>
              </a:ext>
            </a:extLst>
          </p:cNvPr>
          <p:cNvSpPr>
            <a:spLocks noChangeArrowheads="1"/>
          </p:cNvSpPr>
          <p:nvPr/>
        </p:nvSpPr>
        <p:spPr bwMode="auto">
          <a:xfrm>
            <a:off x="2286000" y="5105400"/>
            <a:ext cx="228600" cy="228600"/>
          </a:xfrm>
          <a:prstGeom prst="ellipse">
            <a:avLst/>
          </a:prstGeom>
          <a:solidFill>
            <a:srgbClr val="FF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0" name="Oval 79">
            <a:extLst>
              <a:ext uri="{FF2B5EF4-FFF2-40B4-BE49-F238E27FC236}">
                <a16:creationId xmlns:a16="http://schemas.microsoft.com/office/drawing/2014/main" id="{5BA29C0D-1060-4C5A-BBD5-EE5AD9E975D2}"/>
              </a:ext>
            </a:extLst>
          </p:cNvPr>
          <p:cNvSpPr>
            <a:spLocks noChangeArrowheads="1"/>
          </p:cNvSpPr>
          <p:nvPr/>
        </p:nvSpPr>
        <p:spPr bwMode="auto">
          <a:xfrm>
            <a:off x="6248400" y="53340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1" name="Oval 80">
            <a:extLst>
              <a:ext uri="{FF2B5EF4-FFF2-40B4-BE49-F238E27FC236}">
                <a16:creationId xmlns:a16="http://schemas.microsoft.com/office/drawing/2014/main" id="{CC9CD903-14AC-4BE1-B1FF-A0A030D9D56A}"/>
              </a:ext>
            </a:extLst>
          </p:cNvPr>
          <p:cNvSpPr>
            <a:spLocks noChangeArrowheads="1"/>
          </p:cNvSpPr>
          <p:nvPr/>
        </p:nvSpPr>
        <p:spPr bwMode="auto">
          <a:xfrm>
            <a:off x="1219200" y="51816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2" name="Oval 81">
            <a:extLst>
              <a:ext uri="{FF2B5EF4-FFF2-40B4-BE49-F238E27FC236}">
                <a16:creationId xmlns:a16="http://schemas.microsoft.com/office/drawing/2014/main" id="{25C85FB1-CC0F-4D70-BB39-3B7A54BE5334}"/>
              </a:ext>
            </a:extLst>
          </p:cNvPr>
          <p:cNvSpPr>
            <a:spLocks noChangeArrowheads="1"/>
          </p:cNvSpPr>
          <p:nvPr/>
        </p:nvSpPr>
        <p:spPr bwMode="auto">
          <a:xfrm>
            <a:off x="1219200" y="48768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3" name="Oval 82">
            <a:extLst>
              <a:ext uri="{FF2B5EF4-FFF2-40B4-BE49-F238E27FC236}">
                <a16:creationId xmlns:a16="http://schemas.microsoft.com/office/drawing/2014/main" id="{C631EA54-C2E9-482F-8A70-F7893F1F1138}"/>
              </a:ext>
            </a:extLst>
          </p:cNvPr>
          <p:cNvSpPr>
            <a:spLocks noChangeArrowheads="1"/>
          </p:cNvSpPr>
          <p:nvPr/>
        </p:nvSpPr>
        <p:spPr bwMode="auto">
          <a:xfrm>
            <a:off x="6629400" y="48006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63" name="Oval 83">
            <a:extLst>
              <a:ext uri="{FF2B5EF4-FFF2-40B4-BE49-F238E27FC236}">
                <a16:creationId xmlns:a16="http://schemas.microsoft.com/office/drawing/2014/main" id="{C9380FBB-88C5-478B-A553-FB622DD105DC}"/>
              </a:ext>
            </a:extLst>
          </p:cNvPr>
          <p:cNvSpPr>
            <a:spLocks noChangeArrowheads="1"/>
          </p:cNvSpPr>
          <p:nvPr/>
        </p:nvSpPr>
        <p:spPr bwMode="auto">
          <a:xfrm>
            <a:off x="6705600" y="5181600"/>
            <a:ext cx="228600" cy="2286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5" name="Oval 84">
            <a:extLst>
              <a:ext uri="{FF2B5EF4-FFF2-40B4-BE49-F238E27FC236}">
                <a16:creationId xmlns:a16="http://schemas.microsoft.com/office/drawing/2014/main" id="{B3C67F8F-847B-43D1-AC8B-DDFCB37A9C52}"/>
              </a:ext>
            </a:extLst>
          </p:cNvPr>
          <p:cNvSpPr>
            <a:spLocks noChangeArrowheads="1"/>
          </p:cNvSpPr>
          <p:nvPr/>
        </p:nvSpPr>
        <p:spPr bwMode="auto">
          <a:xfrm>
            <a:off x="1676400" y="51816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6" name="Oval 85">
            <a:extLst>
              <a:ext uri="{FF2B5EF4-FFF2-40B4-BE49-F238E27FC236}">
                <a16:creationId xmlns:a16="http://schemas.microsoft.com/office/drawing/2014/main" id="{AD0B2966-C07B-4C47-97A5-E26E1F5E24A6}"/>
              </a:ext>
            </a:extLst>
          </p:cNvPr>
          <p:cNvSpPr>
            <a:spLocks noChangeArrowheads="1"/>
          </p:cNvSpPr>
          <p:nvPr/>
        </p:nvSpPr>
        <p:spPr bwMode="auto">
          <a:xfrm>
            <a:off x="7162800" y="48006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7" name="Oval 86">
            <a:extLst>
              <a:ext uri="{FF2B5EF4-FFF2-40B4-BE49-F238E27FC236}">
                <a16:creationId xmlns:a16="http://schemas.microsoft.com/office/drawing/2014/main" id="{8C5D2C39-362E-4AB5-945C-C0C2C8B9D1AE}"/>
              </a:ext>
            </a:extLst>
          </p:cNvPr>
          <p:cNvSpPr>
            <a:spLocks noChangeArrowheads="1"/>
          </p:cNvSpPr>
          <p:nvPr/>
        </p:nvSpPr>
        <p:spPr bwMode="auto">
          <a:xfrm>
            <a:off x="6629400" y="51054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48" name="Oval 87">
            <a:extLst>
              <a:ext uri="{FF2B5EF4-FFF2-40B4-BE49-F238E27FC236}">
                <a16:creationId xmlns:a16="http://schemas.microsoft.com/office/drawing/2014/main" id="{95DE05E9-6A26-4CAC-A62B-E9E830BCCCE6}"/>
              </a:ext>
            </a:extLst>
          </p:cNvPr>
          <p:cNvSpPr>
            <a:spLocks noChangeArrowheads="1"/>
          </p:cNvSpPr>
          <p:nvPr/>
        </p:nvSpPr>
        <p:spPr bwMode="auto">
          <a:xfrm>
            <a:off x="6934200" y="5410200"/>
            <a:ext cx="152400" cy="1651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68" name="Oval 88">
            <a:extLst>
              <a:ext uri="{FF2B5EF4-FFF2-40B4-BE49-F238E27FC236}">
                <a16:creationId xmlns:a16="http://schemas.microsoft.com/office/drawing/2014/main" id="{7F0141DE-E03C-4E9B-B50C-7E3DB0A36785}"/>
              </a:ext>
            </a:extLst>
          </p:cNvPr>
          <p:cNvSpPr>
            <a:spLocks noChangeArrowheads="1"/>
          </p:cNvSpPr>
          <p:nvPr/>
        </p:nvSpPr>
        <p:spPr bwMode="auto">
          <a:xfrm>
            <a:off x="6324600" y="56388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0" name="Oval 89">
            <a:extLst>
              <a:ext uri="{FF2B5EF4-FFF2-40B4-BE49-F238E27FC236}">
                <a16:creationId xmlns:a16="http://schemas.microsoft.com/office/drawing/2014/main" id="{E37C4390-0697-442C-87BD-CC6FDBF0F5D0}"/>
              </a:ext>
            </a:extLst>
          </p:cNvPr>
          <p:cNvSpPr>
            <a:spLocks noChangeArrowheads="1"/>
          </p:cNvSpPr>
          <p:nvPr/>
        </p:nvSpPr>
        <p:spPr bwMode="auto">
          <a:xfrm>
            <a:off x="1981200" y="50292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1" name="Oval 90">
            <a:extLst>
              <a:ext uri="{FF2B5EF4-FFF2-40B4-BE49-F238E27FC236}">
                <a16:creationId xmlns:a16="http://schemas.microsoft.com/office/drawing/2014/main" id="{C97F285C-2736-46B6-A3DA-65543920B37D}"/>
              </a:ext>
            </a:extLst>
          </p:cNvPr>
          <p:cNvSpPr>
            <a:spLocks noChangeArrowheads="1"/>
          </p:cNvSpPr>
          <p:nvPr/>
        </p:nvSpPr>
        <p:spPr bwMode="auto">
          <a:xfrm>
            <a:off x="7315200" y="51054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2" name="Oval 91">
            <a:extLst>
              <a:ext uri="{FF2B5EF4-FFF2-40B4-BE49-F238E27FC236}">
                <a16:creationId xmlns:a16="http://schemas.microsoft.com/office/drawing/2014/main" id="{DD45ADAB-9CBF-42BD-9FA8-A909AB613809}"/>
              </a:ext>
            </a:extLst>
          </p:cNvPr>
          <p:cNvSpPr>
            <a:spLocks noChangeArrowheads="1"/>
          </p:cNvSpPr>
          <p:nvPr/>
        </p:nvSpPr>
        <p:spPr bwMode="auto">
          <a:xfrm>
            <a:off x="1219200" y="48768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3" name="Oval 92">
            <a:extLst>
              <a:ext uri="{FF2B5EF4-FFF2-40B4-BE49-F238E27FC236}">
                <a16:creationId xmlns:a16="http://schemas.microsoft.com/office/drawing/2014/main" id="{BBDA664B-1C16-4264-BA96-B5F72EFE0846}"/>
              </a:ext>
            </a:extLst>
          </p:cNvPr>
          <p:cNvSpPr>
            <a:spLocks noChangeArrowheads="1"/>
          </p:cNvSpPr>
          <p:nvPr/>
        </p:nvSpPr>
        <p:spPr bwMode="auto">
          <a:xfrm>
            <a:off x="2514600" y="4876800"/>
            <a:ext cx="76200" cy="762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4" name="Oval 93">
            <a:extLst>
              <a:ext uri="{FF2B5EF4-FFF2-40B4-BE49-F238E27FC236}">
                <a16:creationId xmlns:a16="http://schemas.microsoft.com/office/drawing/2014/main" id="{A53C9F1A-9B72-42A2-9D6C-C4C96259FFC6}"/>
              </a:ext>
            </a:extLst>
          </p:cNvPr>
          <p:cNvSpPr>
            <a:spLocks noChangeArrowheads="1"/>
          </p:cNvSpPr>
          <p:nvPr/>
        </p:nvSpPr>
        <p:spPr bwMode="auto">
          <a:xfrm>
            <a:off x="2133600" y="57912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5" name="Oval 94">
            <a:extLst>
              <a:ext uri="{FF2B5EF4-FFF2-40B4-BE49-F238E27FC236}">
                <a16:creationId xmlns:a16="http://schemas.microsoft.com/office/drawing/2014/main" id="{C677945D-9482-46E8-B374-B60AF42C93E4}"/>
              </a:ext>
            </a:extLst>
          </p:cNvPr>
          <p:cNvSpPr>
            <a:spLocks noChangeArrowheads="1"/>
          </p:cNvSpPr>
          <p:nvPr/>
        </p:nvSpPr>
        <p:spPr bwMode="auto">
          <a:xfrm>
            <a:off x="2057400" y="5638800"/>
            <a:ext cx="76200" cy="2286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6" name="Oval 95">
            <a:extLst>
              <a:ext uri="{FF2B5EF4-FFF2-40B4-BE49-F238E27FC236}">
                <a16:creationId xmlns:a16="http://schemas.microsoft.com/office/drawing/2014/main" id="{CDC484D8-FBF7-4720-81EE-B0CDE7A14372}"/>
              </a:ext>
            </a:extLst>
          </p:cNvPr>
          <p:cNvSpPr>
            <a:spLocks noChangeArrowheads="1"/>
          </p:cNvSpPr>
          <p:nvPr/>
        </p:nvSpPr>
        <p:spPr bwMode="auto">
          <a:xfrm>
            <a:off x="1828800" y="56388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7" name="Oval 96">
            <a:extLst>
              <a:ext uri="{FF2B5EF4-FFF2-40B4-BE49-F238E27FC236}">
                <a16:creationId xmlns:a16="http://schemas.microsoft.com/office/drawing/2014/main" id="{181CD9A8-775C-4797-A990-E37AECCF3F75}"/>
              </a:ext>
            </a:extLst>
          </p:cNvPr>
          <p:cNvSpPr>
            <a:spLocks noChangeArrowheads="1"/>
          </p:cNvSpPr>
          <p:nvPr/>
        </p:nvSpPr>
        <p:spPr bwMode="auto">
          <a:xfrm>
            <a:off x="6629400" y="54102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8" name="Oval 97">
            <a:extLst>
              <a:ext uri="{FF2B5EF4-FFF2-40B4-BE49-F238E27FC236}">
                <a16:creationId xmlns:a16="http://schemas.microsoft.com/office/drawing/2014/main" id="{7DB22401-7705-4AEF-8940-D82E14901C70}"/>
              </a:ext>
            </a:extLst>
          </p:cNvPr>
          <p:cNvSpPr>
            <a:spLocks noChangeArrowheads="1"/>
          </p:cNvSpPr>
          <p:nvPr/>
        </p:nvSpPr>
        <p:spPr bwMode="auto">
          <a:xfrm>
            <a:off x="7086600" y="45720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59" name="Oval 98">
            <a:extLst>
              <a:ext uri="{FF2B5EF4-FFF2-40B4-BE49-F238E27FC236}">
                <a16:creationId xmlns:a16="http://schemas.microsoft.com/office/drawing/2014/main" id="{58AFBF22-254E-467A-851F-DF0597687053}"/>
              </a:ext>
            </a:extLst>
          </p:cNvPr>
          <p:cNvSpPr>
            <a:spLocks noChangeArrowheads="1"/>
          </p:cNvSpPr>
          <p:nvPr/>
        </p:nvSpPr>
        <p:spPr bwMode="auto">
          <a:xfrm>
            <a:off x="7391400" y="47244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0" name="Oval 99">
            <a:extLst>
              <a:ext uri="{FF2B5EF4-FFF2-40B4-BE49-F238E27FC236}">
                <a16:creationId xmlns:a16="http://schemas.microsoft.com/office/drawing/2014/main" id="{21A1626E-61D1-439D-A290-AFAD59D56A0C}"/>
              </a:ext>
            </a:extLst>
          </p:cNvPr>
          <p:cNvSpPr>
            <a:spLocks noChangeArrowheads="1"/>
          </p:cNvSpPr>
          <p:nvPr/>
        </p:nvSpPr>
        <p:spPr bwMode="auto">
          <a:xfrm>
            <a:off x="6629400" y="48006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380" name="Oval 100">
            <a:extLst>
              <a:ext uri="{FF2B5EF4-FFF2-40B4-BE49-F238E27FC236}">
                <a16:creationId xmlns:a16="http://schemas.microsoft.com/office/drawing/2014/main" id="{3B7C08A9-C56D-4FBC-8312-FD62385326E5}"/>
              </a:ext>
            </a:extLst>
          </p:cNvPr>
          <p:cNvSpPr>
            <a:spLocks noChangeArrowheads="1"/>
          </p:cNvSpPr>
          <p:nvPr/>
        </p:nvSpPr>
        <p:spPr bwMode="auto">
          <a:xfrm>
            <a:off x="1524000" y="5029200"/>
            <a:ext cx="1524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2" name="Oval 101">
            <a:extLst>
              <a:ext uri="{FF2B5EF4-FFF2-40B4-BE49-F238E27FC236}">
                <a16:creationId xmlns:a16="http://schemas.microsoft.com/office/drawing/2014/main" id="{7404DB09-85BF-4468-8103-0E034D7541B2}"/>
              </a:ext>
            </a:extLst>
          </p:cNvPr>
          <p:cNvSpPr>
            <a:spLocks noChangeArrowheads="1"/>
          </p:cNvSpPr>
          <p:nvPr/>
        </p:nvSpPr>
        <p:spPr bwMode="auto">
          <a:xfrm>
            <a:off x="2057400" y="51816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3" name="Oval 104">
            <a:extLst>
              <a:ext uri="{FF2B5EF4-FFF2-40B4-BE49-F238E27FC236}">
                <a16:creationId xmlns:a16="http://schemas.microsoft.com/office/drawing/2014/main" id="{5CC0CC73-90A7-499F-ABD2-42CE94ED4541}"/>
              </a:ext>
            </a:extLst>
          </p:cNvPr>
          <p:cNvSpPr>
            <a:spLocks noChangeArrowheads="1"/>
          </p:cNvSpPr>
          <p:nvPr/>
        </p:nvSpPr>
        <p:spPr bwMode="auto">
          <a:xfrm>
            <a:off x="1905000" y="49530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4" name="Oval 105">
            <a:extLst>
              <a:ext uri="{FF2B5EF4-FFF2-40B4-BE49-F238E27FC236}">
                <a16:creationId xmlns:a16="http://schemas.microsoft.com/office/drawing/2014/main" id="{CEF74149-A9FA-489D-A82F-0D53C042BCD3}"/>
              </a:ext>
            </a:extLst>
          </p:cNvPr>
          <p:cNvSpPr>
            <a:spLocks noChangeArrowheads="1"/>
          </p:cNvSpPr>
          <p:nvPr/>
        </p:nvSpPr>
        <p:spPr bwMode="auto">
          <a:xfrm>
            <a:off x="2057400" y="51054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5" name="Oval 106">
            <a:extLst>
              <a:ext uri="{FF2B5EF4-FFF2-40B4-BE49-F238E27FC236}">
                <a16:creationId xmlns:a16="http://schemas.microsoft.com/office/drawing/2014/main" id="{7C7E4F8F-A2B9-4295-AE89-317CA55CC37A}"/>
              </a:ext>
            </a:extLst>
          </p:cNvPr>
          <p:cNvSpPr>
            <a:spLocks noChangeArrowheads="1"/>
          </p:cNvSpPr>
          <p:nvPr/>
        </p:nvSpPr>
        <p:spPr bwMode="auto">
          <a:xfrm>
            <a:off x="2209800" y="52578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6" name="Oval 107">
            <a:extLst>
              <a:ext uri="{FF2B5EF4-FFF2-40B4-BE49-F238E27FC236}">
                <a16:creationId xmlns:a16="http://schemas.microsoft.com/office/drawing/2014/main" id="{05E10246-FEE7-42C9-BD33-CCE26B4C7966}"/>
              </a:ext>
            </a:extLst>
          </p:cNvPr>
          <p:cNvSpPr>
            <a:spLocks noChangeArrowheads="1"/>
          </p:cNvSpPr>
          <p:nvPr/>
        </p:nvSpPr>
        <p:spPr bwMode="auto">
          <a:xfrm>
            <a:off x="2362200" y="54102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7" name="Oval 108">
            <a:extLst>
              <a:ext uri="{FF2B5EF4-FFF2-40B4-BE49-F238E27FC236}">
                <a16:creationId xmlns:a16="http://schemas.microsoft.com/office/drawing/2014/main" id="{B8106CE5-61ED-4FEC-AF27-E7F49FE34B43}"/>
              </a:ext>
            </a:extLst>
          </p:cNvPr>
          <p:cNvSpPr>
            <a:spLocks noChangeArrowheads="1"/>
          </p:cNvSpPr>
          <p:nvPr/>
        </p:nvSpPr>
        <p:spPr bwMode="auto">
          <a:xfrm>
            <a:off x="2514600" y="55626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8" name="Oval 109">
            <a:extLst>
              <a:ext uri="{FF2B5EF4-FFF2-40B4-BE49-F238E27FC236}">
                <a16:creationId xmlns:a16="http://schemas.microsoft.com/office/drawing/2014/main" id="{657F71BE-783A-49C9-8112-5C67569F243A}"/>
              </a:ext>
            </a:extLst>
          </p:cNvPr>
          <p:cNvSpPr>
            <a:spLocks noChangeArrowheads="1"/>
          </p:cNvSpPr>
          <p:nvPr/>
        </p:nvSpPr>
        <p:spPr bwMode="auto">
          <a:xfrm>
            <a:off x="2286000" y="48768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69" name="Oval 110">
            <a:extLst>
              <a:ext uri="{FF2B5EF4-FFF2-40B4-BE49-F238E27FC236}">
                <a16:creationId xmlns:a16="http://schemas.microsoft.com/office/drawing/2014/main" id="{3C7D321F-CDA6-40F3-B993-0765CA5BDFF9}"/>
              </a:ext>
            </a:extLst>
          </p:cNvPr>
          <p:cNvSpPr>
            <a:spLocks noChangeArrowheads="1"/>
          </p:cNvSpPr>
          <p:nvPr/>
        </p:nvSpPr>
        <p:spPr bwMode="auto">
          <a:xfrm>
            <a:off x="7010400" y="49530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0" name="Oval 111">
            <a:extLst>
              <a:ext uri="{FF2B5EF4-FFF2-40B4-BE49-F238E27FC236}">
                <a16:creationId xmlns:a16="http://schemas.microsoft.com/office/drawing/2014/main" id="{AA7CEAEB-FF62-4A69-950B-B405D588DD5D}"/>
              </a:ext>
            </a:extLst>
          </p:cNvPr>
          <p:cNvSpPr>
            <a:spLocks noChangeArrowheads="1"/>
          </p:cNvSpPr>
          <p:nvPr/>
        </p:nvSpPr>
        <p:spPr bwMode="auto">
          <a:xfrm>
            <a:off x="2133600" y="55626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1" name="Oval 112">
            <a:extLst>
              <a:ext uri="{FF2B5EF4-FFF2-40B4-BE49-F238E27FC236}">
                <a16:creationId xmlns:a16="http://schemas.microsoft.com/office/drawing/2014/main" id="{98E6924D-2244-40BE-9ED8-C21EA9C95563}"/>
              </a:ext>
            </a:extLst>
          </p:cNvPr>
          <p:cNvSpPr>
            <a:spLocks noChangeArrowheads="1"/>
          </p:cNvSpPr>
          <p:nvPr/>
        </p:nvSpPr>
        <p:spPr bwMode="auto">
          <a:xfrm>
            <a:off x="6324600" y="54102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2" name="Oval 113">
            <a:extLst>
              <a:ext uri="{FF2B5EF4-FFF2-40B4-BE49-F238E27FC236}">
                <a16:creationId xmlns:a16="http://schemas.microsoft.com/office/drawing/2014/main" id="{DC909D17-E4C9-49E1-9DE2-15B44717E7DA}"/>
              </a:ext>
            </a:extLst>
          </p:cNvPr>
          <p:cNvSpPr>
            <a:spLocks noChangeArrowheads="1"/>
          </p:cNvSpPr>
          <p:nvPr/>
        </p:nvSpPr>
        <p:spPr bwMode="auto">
          <a:xfrm>
            <a:off x="7010400" y="46482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3" name="Oval 114">
            <a:extLst>
              <a:ext uri="{FF2B5EF4-FFF2-40B4-BE49-F238E27FC236}">
                <a16:creationId xmlns:a16="http://schemas.microsoft.com/office/drawing/2014/main" id="{A7E5663C-5B7B-4CAE-A98A-864CE4A51491}"/>
              </a:ext>
            </a:extLst>
          </p:cNvPr>
          <p:cNvSpPr>
            <a:spLocks noChangeArrowheads="1"/>
          </p:cNvSpPr>
          <p:nvPr/>
        </p:nvSpPr>
        <p:spPr bwMode="auto">
          <a:xfrm>
            <a:off x="6705600" y="44958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4" name="Oval 115">
            <a:extLst>
              <a:ext uri="{FF2B5EF4-FFF2-40B4-BE49-F238E27FC236}">
                <a16:creationId xmlns:a16="http://schemas.microsoft.com/office/drawing/2014/main" id="{0ACB33A4-6A25-458C-A5B8-E2925C4A6BC3}"/>
              </a:ext>
            </a:extLst>
          </p:cNvPr>
          <p:cNvSpPr>
            <a:spLocks noChangeArrowheads="1"/>
          </p:cNvSpPr>
          <p:nvPr/>
        </p:nvSpPr>
        <p:spPr bwMode="auto">
          <a:xfrm>
            <a:off x="6553200" y="54102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5" name="Oval 116">
            <a:extLst>
              <a:ext uri="{FF2B5EF4-FFF2-40B4-BE49-F238E27FC236}">
                <a16:creationId xmlns:a16="http://schemas.microsoft.com/office/drawing/2014/main" id="{4B98EB68-D577-4A54-9C06-DA8D4619177A}"/>
              </a:ext>
            </a:extLst>
          </p:cNvPr>
          <p:cNvSpPr>
            <a:spLocks noChangeArrowheads="1"/>
          </p:cNvSpPr>
          <p:nvPr/>
        </p:nvSpPr>
        <p:spPr bwMode="auto">
          <a:xfrm>
            <a:off x="1600200" y="48768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6" name="Oval 117">
            <a:extLst>
              <a:ext uri="{FF2B5EF4-FFF2-40B4-BE49-F238E27FC236}">
                <a16:creationId xmlns:a16="http://schemas.microsoft.com/office/drawing/2014/main" id="{B23944FA-32BF-4CE7-A37A-11EBF81C2984}"/>
              </a:ext>
            </a:extLst>
          </p:cNvPr>
          <p:cNvSpPr>
            <a:spLocks noChangeArrowheads="1"/>
          </p:cNvSpPr>
          <p:nvPr/>
        </p:nvSpPr>
        <p:spPr bwMode="auto">
          <a:xfrm>
            <a:off x="1600200" y="46482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7" name="Oval 118">
            <a:extLst>
              <a:ext uri="{FF2B5EF4-FFF2-40B4-BE49-F238E27FC236}">
                <a16:creationId xmlns:a16="http://schemas.microsoft.com/office/drawing/2014/main" id="{D0022B79-9E51-4107-83BE-0CAF4C69DA18}"/>
              </a:ext>
            </a:extLst>
          </p:cNvPr>
          <p:cNvSpPr>
            <a:spLocks noChangeArrowheads="1"/>
          </p:cNvSpPr>
          <p:nvPr/>
        </p:nvSpPr>
        <p:spPr bwMode="auto">
          <a:xfrm>
            <a:off x="7162800" y="51054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78" name="Oval 119">
            <a:extLst>
              <a:ext uri="{FF2B5EF4-FFF2-40B4-BE49-F238E27FC236}">
                <a16:creationId xmlns:a16="http://schemas.microsoft.com/office/drawing/2014/main" id="{338715A0-383F-4954-B7EF-1AB98DC55DA2}"/>
              </a:ext>
            </a:extLst>
          </p:cNvPr>
          <p:cNvSpPr>
            <a:spLocks noChangeArrowheads="1"/>
          </p:cNvSpPr>
          <p:nvPr/>
        </p:nvSpPr>
        <p:spPr bwMode="auto">
          <a:xfrm>
            <a:off x="7162800" y="55626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00" name="Oval 120">
            <a:extLst>
              <a:ext uri="{FF2B5EF4-FFF2-40B4-BE49-F238E27FC236}">
                <a16:creationId xmlns:a16="http://schemas.microsoft.com/office/drawing/2014/main" id="{C33B8290-EA13-4FC8-80C8-4D01CA9B69C0}"/>
              </a:ext>
            </a:extLst>
          </p:cNvPr>
          <p:cNvSpPr>
            <a:spLocks noChangeArrowheads="1"/>
          </p:cNvSpPr>
          <p:nvPr/>
        </p:nvSpPr>
        <p:spPr bwMode="auto">
          <a:xfrm>
            <a:off x="7315200" y="5562600"/>
            <a:ext cx="762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80" name="Oval 123">
            <a:extLst>
              <a:ext uri="{FF2B5EF4-FFF2-40B4-BE49-F238E27FC236}">
                <a16:creationId xmlns:a16="http://schemas.microsoft.com/office/drawing/2014/main" id="{BF82DABA-57DF-40DC-B531-8D969D3FE819}"/>
              </a:ext>
            </a:extLst>
          </p:cNvPr>
          <p:cNvSpPr>
            <a:spLocks noChangeArrowheads="1"/>
          </p:cNvSpPr>
          <p:nvPr/>
        </p:nvSpPr>
        <p:spPr bwMode="auto">
          <a:xfrm>
            <a:off x="2209800" y="53340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04" name="Oval 124">
            <a:extLst>
              <a:ext uri="{FF2B5EF4-FFF2-40B4-BE49-F238E27FC236}">
                <a16:creationId xmlns:a16="http://schemas.microsoft.com/office/drawing/2014/main" id="{03F0779B-04B9-4750-A03D-2FD3815007CA}"/>
              </a:ext>
            </a:extLst>
          </p:cNvPr>
          <p:cNvSpPr>
            <a:spLocks noChangeArrowheads="1"/>
          </p:cNvSpPr>
          <p:nvPr/>
        </p:nvSpPr>
        <p:spPr bwMode="auto">
          <a:xfrm>
            <a:off x="2362200" y="5486400"/>
            <a:ext cx="76200" cy="3048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82" name="Oval 125">
            <a:extLst>
              <a:ext uri="{FF2B5EF4-FFF2-40B4-BE49-F238E27FC236}">
                <a16:creationId xmlns:a16="http://schemas.microsoft.com/office/drawing/2014/main" id="{223F090E-77F9-4CB6-8999-39467DA3D274}"/>
              </a:ext>
            </a:extLst>
          </p:cNvPr>
          <p:cNvSpPr>
            <a:spLocks noChangeArrowheads="1"/>
          </p:cNvSpPr>
          <p:nvPr/>
        </p:nvSpPr>
        <p:spPr bwMode="auto">
          <a:xfrm>
            <a:off x="7467600" y="52578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783" name="Oval 126">
            <a:extLst>
              <a:ext uri="{FF2B5EF4-FFF2-40B4-BE49-F238E27FC236}">
                <a16:creationId xmlns:a16="http://schemas.microsoft.com/office/drawing/2014/main" id="{EB0DFA27-0422-4FEC-800A-E53B239AA03A}"/>
              </a:ext>
            </a:extLst>
          </p:cNvPr>
          <p:cNvSpPr>
            <a:spLocks noChangeArrowheads="1"/>
          </p:cNvSpPr>
          <p:nvPr/>
        </p:nvSpPr>
        <p:spPr bwMode="auto">
          <a:xfrm>
            <a:off x="7620000" y="5410200"/>
            <a:ext cx="152400" cy="152400"/>
          </a:xfrm>
          <a:prstGeom prst="ellipse">
            <a:avLst/>
          </a:prstGeom>
          <a:solidFill>
            <a:srgbClr val="CC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07" name="Oval 127">
            <a:extLst>
              <a:ext uri="{FF2B5EF4-FFF2-40B4-BE49-F238E27FC236}">
                <a16:creationId xmlns:a16="http://schemas.microsoft.com/office/drawing/2014/main" id="{CABD9CD6-8268-4E9F-921E-10865C9B0A72}"/>
              </a:ext>
            </a:extLst>
          </p:cNvPr>
          <p:cNvSpPr>
            <a:spLocks noChangeArrowheads="1"/>
          </p:cNvSpPr>
          <p:nvPr/>
        </p:nvSpPr>
        <p:spPr bwMode="auto">
          <a:xfrm>
            <a:off x="7696200" y="5791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08" name="Oval 128">
            <a:extLst>
              <a:ext uri="{FF2B5EF4-FFF2-40B4-BE49-F238E27FC236}">
                <a16:creationId xmlns:a16="http://schemas.microsoft.com/office/drawing/2014/main" id="{B20E6D52-A5E8-4DA6-B5CD-820BD51E055B}"/>
              </a:ext>
            </a:extLst>
          </p:cNvPr>
          <p:cNvSpPr>
            <a:spLocks noChangeArrowheads="1"/>
          </p:cNvSpPr>
          <p:nvPr/>
        </p:nvSpPr>
        <p:spPr bwMode="auto">
          <a:xfrm>
            <a:off x="1447800" y="5943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09" name="Oval 129">
            <a:extLst>
              <a:ext uri="{FF2B5EF4-FFF2-40B4-BE49-F238E27FC236}">
                <a16:creationId xmlns:a16="http://schemas.microsoft.com/office/drawing/2014/main" id="{201DEA80-FBF1-49E2-8B86-41F2D45A61E0}"/>
              </a:ext>
            </a:extLst>
          </p:cNvPr>
          <p:cNvSpPr>
            <a:spLocks noChangeArrowheads="1"/>
          </p:cNvSpPr>
          <p:nvPr/>
        </p:nvSpPr>
        <p:spPr bwMode="auto">
          <a:xfrm>
            <a:off x="7162800" y="5943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0" name="Oval 130">
            <a:extLst>
              <a:ext uri="{FF2B5EF4-FFF2-40B4-BE49-F238E27FC236}">
                <a16:creationId xmlns:a16="http://schemas.microsoft.com/office/drawing/2014/main" id="{12019AFB-839C-49E2-BF5E-7C9796169E81}"/>
              </a:ext>
            </a:extLst>
          </p:cNvPr>
          <p:cNvSpPr>
            <a:spLocks noChangeArrowheads="1"/>
          </p:cNvSpPr>
          <p:nvPr/>
        </p:nvSpPr>
        <p:spPr bwMode="auto">
          <a:xfrm>
            <a:off x="7315200" y="5638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1" name="Oval 131">
            <a:extLst>
              <a:ext uri="{FF2B5EF4-FFF2-40B4-BE49-F238E27FC236}">
                <a16:creationId xmlns:a16="http://schemas.microsoft.com/office/drawing/2014/main" id="{A037570F-7AB3-498C-B5E5-C672C41BECD1}"/>
              </a:ext>
            </a:extLst>
          </p:cNvPr>
          <p:cNvSpPr>
            <a:spLocks noChangeArrowheads="1"/>
          </p:cNvSpPr>
          <p:nvPr/>
        </p:nvSpPr>
        <p:spPr bwMode="auto">
          <a:xfrm>
            <a:off x="7620000" y="5562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2" name="Oval 132">
            <a:extLst>
              <a:ext uri="{FF2B5EF4-FFF2-40B4-BE49-F238E27FC236}">
                <a16:creationId xmlns:a16="http://schemas.microsoft.com/office/drawing/2014/main" id="{6FD36881-65D3-4C4E-8FA5-5074316EFABE}"/>
              </a:ext>
            </a:extLst>
          </p:cNvPr>
          <p:cNvSpPr>
            <a:spLocks noChangeArrowheads="1"/>
          </p:cNvSpPr>
          <p:nvPr/>
        </p:nvSpPr>
        <p:spPr bwMode="auto">
          <a:xfrm>
            <a:off x="2362200" y="5791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3" name="Oval 133">
            <a:extLst>
              <a:ext uri="{FF2B5EF4-FFF2-40B4-BE49-F238E27FC236}">
                <a16:creationId xmlns:a16="http://schemas.microsoft.com/office/drawing/2014/main" id="{FEA569C4-198B-4389-A884-99072B58AE22}"/>
              </a:ext>
            </a:extLst>
          </p:cNvPr>
          <p:cNvSpPr>
            <a:spLocks noChangeArrowheads="1"/>
          </p:cNvSpPr>
          <p:nvPr/>
        </p:nvSpPr>
        <p:spPr bwMode="auto">
          <a:xfrm>
            <a:off x="6858000" y="5638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4" name="Oval 134">
            <a:extLst>
              <a:ext uri="{FF2B5EF4-FFF2-40B4-BE49-F238E27FC236}">
                <a16:creationId xmlns:a16="http://schemas.microsoft.com/office/drawing/2014/main" id="{FA645B53-541D-45FE-A653-DBC1D48DDE55}"/>
              </a:ext>
            </a:extLst>
          </p:cNvPr>
          <p:cNvSpPr>
            <a:spLocks noChangeArrowheads="1"/>
          </p:cNvSpPr>
          <p:nvPr/>
        </p:nvSpPr>
        <p:spPr bwMode="auto">
          <a:xfrm>
            <a:off x="1981200" y="5638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5" name="Oval 135">
            <a:extLst>
              <a:ext uri="{FF2B5EF4-FFF2-40B4-BE49-F238E27FC236}">
                <a16:creationId xmlns:a16="http://schemas.microsoft.com/office/drawing/2014/main" id="{6BEFF9F8-935B-4E1D-8A6D-F88719617F2B}"/>
              </a:ext>
            </a:extLst>
          </p:cNvPr>
          <p:cNvSpPr>
            <a:spLocks noChangeArrowheads="1"/>
          </p:cNvSpPr>
          <p:nvPr/>
        </p:nvSpPr>
        <p:spPr bwMode="auto">
          <a:xfrm>
            <a:off x="7010400" y="5791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6" name="Oval 136">
            <a:extLst>
              <a:ext uri="{FF2B5EF4-FFF2-40B4-BE49-F238E27FC236}">
                <a16:creationId xmlns:a16="http://schemas.microsoft.com/office/drawing/2014/main" id="{F5E6E6D4-58D1-4F77-8461-A47B950F8FB3}"/>
              </a:ext>
            </a:extLst>
          </p:cNvPr>
          <p:cNvSpPr>
            <a:spLocks noChangeArrowheads="1"/>
          </p:cNvSpPr>
          <p:nvPr/>
        </p:nvSpPr>
        <p:spPr bwMode="auto">
          <a:xfrm>
            <a:off x="6934200" y="58674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7" name="Oval 137">
            <a:extLst>
              <a:ext uri="{FF2B5EF4-FFF2-40B4-BE49-F238E27FC236}">
                <a16:creationId xmlns:a16="http://schemas.microsoft.com/office/drawing/2014/main" id="{757A7128-16EE-4EAB-9555-896C2804A939}"/>
              </a:ext>
            </a:extLst>
          </p:cNvPr>
          <p:cNvSpPr>
            <a:spLocks noChangeArrowheads="1"/>
          </p:cNvSpPr>
          <p:nvPr/>
        </p:nvSpPr>
        <p:spPr bwMode="auto">
          <a:xfrm>
            <a:off x="2438400" y="58674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8" name="Oval 138">
            <a:extLst>
              <a:ext uri="{FF2B5EF4-FFF2-40B4-BE49-F238E27FC236}">
                <a16:creationId xmlns:a16="http://schemas.microsoft.com/office/drawing/2014/main" id="{AA9DE2A4-982D-4410-BE6F-FC3AD47497D0}"/>
              </a:ext>
            </a:extLst>
          </p:cNvPr>
          <p:cNvSpPr>
            <a:spLocks noChangeArrowheads="1"/>
          </p:cNvSpPr>
          <p:nvPr/>
        </p:nvSpPr>
        <p:spPr bwMode="auto">
          <a:xfrm>
            <a:off x="7239000" y="6019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19" name="Oval 139">
            <a:extLst>
              <a:ext uri="{FF2B5EF4-FFF2-40B4-BE49-F238E27FC236}">
                <a16:creationId xmlns:a16="http://schemas.microsoft.com/office/drawing/2014/main" id="{963FEA5D-FCAC-46F7-94D2-015B47C5A121}"/>
              </a:ext>
            </a:extLst>
          </p:cNvPr>
          <p:cNvSpPr>
            <a:spLocks noChangeArrowheads="1"/>
          </p:cNvSpPr>
          <p:nvPr/>
        </p:nvSpPr>
        <p:spPr bwMode="auto">
          <a:xfrm>
            <a:off x="1905000" y="5943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0" name="Oval 140">
            <a:extLst>
              <a:ext uri="{FF2B5EF4-FFF2-40B4-BE49-F238E27FC236}">
                <a16:creationId xmlns:a16="http://schemas.microsoft.com/office/drawing/2014/main" id="{64FAC94C-4076-4FF3-8BB5-E4A293C27CBC}"/>
              </a:ext>
            </a:extLst>
          </p:cNvPr>
          <p:cNvSpPr>
            <a:spLocks noChangeArrowheads="1"/>
          </p:cNvSpPr>
          <p:nvPr/>
        </p:nvSpPr>
        <p:spPr bwMode="auto">
          <a:xfrm>
            <a:off x="7391400" y="6172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1" name="Oval 141">
            <a:extLst>
              <a:ext uri="{FF2B5EF4-FFF2-40B4-BE49-F238E27FC236}">
                <a16:creationId xmlns:a16="http://schemas.microsoft.com/office/drawing/2014/main" id="{A5167A79-E07C-4A69-AD94-12DD68734151}"/>
              </a:ext>
            </a:extLst>
          </p:cNvPr>
          <p:cNvSpPr>
            <a:spLocks noChangeArrowheads="1"/>
          </p:cNvSpPr>
          <p:nvPr/>
        </p:nvSpPr>
        <p:spPr bwMode="auto">
          <a:xfrm>
            <a:off x="2286000" y="5791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2" name="Oval 142">
            <a:extLst>
              <a:ext uri="{FF2B5EF4-FFF2-40B4-BE49-F238E27FC236}">
                <a16:creationId xmlns:a16="http://schemas.microsoft.com/office/drawing/2014/main" id="{330410E2-0591-4FFC-896F-6F2F96F39387}"/>
              </a:ext>
            </a:extLst>
          </p:cNvPr>
          <p:cNvSpPr>
            <a:spLocks noChangeArrowheads="1"/>
          </p:cNvSpPr>
          <p:nvPr/>
        </p:nvSpPr>
        <p:spPr bwMode="auto">
          <a:xfrm>
            <a:off x="7315200" y="60960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3" name="Oval 143">
            <a:extLst>
              <a:ext uri="{FF2B5EF4-FFF2-40B4-BE49-F238E27FC236}">
                <a16:creationId xmlns:a16="http://schemas.microsoft.com/office/drawing/2014/main" id="{2FDAD2E6-AEFD-4713-9AAD-E3D78A41D1DC}"/>
              </a:ext>
            </a:extLst>
          </p:cNvPr>
          <p:cNvSpPr>
            <a:spLocks noChangeArrowheads="1"/>
          </p:cNvSpPr>
          <p:nvPr/>
        </p:nvSpPr>
        <p:spPr bwMode="auto">
          <a:xfrm>
            <a:off x="2057400" y="58674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4" name="Oval 144">
            <a:extLst>
              <a:ext uri="{FF2B5EF4-FFF2-40B4-BE49-F238E27FC236}">
                <a16:creationId xmlns:a16="http://schemas.microsoft.com/office/drawing/2014/main" id="{3F5426C5-F2EE-4D98-BE9F-F100612C4DAB}"/>
              </a:ext>
            </a:extLst>
          </p:cNvPr>
          <p:cNvSpPr>
            <a:spLocks noChangeArrowheads="1"/>
          </p:cNvSpPr>
          <p:nvPr/>
        </p:nvSpPr>
        <p:spPr bwMode="auto">
          <a:xfrm>
            <a:off x="7315200" y="6324600"/>
            <a:ext cx="152400" cy="1524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5" name="Oval 145">
            <a:extLst>
              <a:ext uri="{FF2B5EF4-FFF2-40B4-BE49-F238E27FC236}">
                <a16:creationId xmlns:a16="http://schemas.microsoft.com/office/drawing/2014/main" id="{93E15826-5A6E-4A0F-8DA0-A4F3971AC221}"/>
              </a:ext>
            </a:extLst>
          </p:cNvPr>
          <p:cNvSpPr>
            <a:spLocks noChangeArrowheads="1"/>
          </p:cNvSpPr>
          <p:nvPr/>
        </p:nvSpPr>
        <p:spPr bwMode="auto">
          <a:xfrm>
            <a:off x="1524000" y="5638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6" name="Oval 146">
            <a:extLst>
              <a:ext uri="{FF2B5EF4-FFF2-40B4-BE49-F238E27FC236}">
                <a16:creationId xmlns:a16="http://schemas.microsoft.com/office/drawing/2014/main" id="{AF3BD68A-6850-45D0-8F22-A69CD448FFF3}"/>
              </a:ext>
            </a:extLst>
          </p:cNvPr>
          <p:cNvSpPr>
            <a:spLocks noChangeArrowheads="1"/>
          </p:cNvSpPr>
          <p:nvPr/>
        </p:nvSpPr>
        <p:spPr bwMode="auto">
          <a:xfrm>
            <a:off x="7010400" y="58674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7" name="Oval 147">
            <a:extLst>
              <a:ext uri="{FF2B5EF4-FFF2-40B4-BE49-F238E27FC236}">
                <a16:creationId xmlns:a16="http://schemas.microsoft.com/office/drawing/2014/main" id="{2E95B561-BC1A-4699-9285-A618364C77FD}"/>
              </a:ext>
            </a:extLst>
          </p:cNvPr>
          <p:cNvSpPr>
            <a:spLocks noChangeArrowheads="1"/>
          </p:cNvSpPr>
          <p:nvPr/>
        </p:nvSpPr>
        <p:spPr bwMode="auto">
          <a:xfrm>
            <a:off x="6934200" y="6324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8" name="Oval 148">
            <a:extLst>
              <a:ext uri="{FF2B5EF4-FFF2-40B4-BE49-F238E27FC236}">
                <a16:creationId xmlns:a16="http://schemas.microsoft.com/office/drawing/2014/main" id="{D4D881FA-5686-4830-9897-82DEE14C094A}"/>
              </a:ext>
            </a:extLst>
          </p:cNvPr>
          <p:cNvSpPr>
            <a:spLocks noChangeArrowheads="1"/>
          </p:cNvSpPr>
          <p:nvPr/>
        </p:nvSpPr>
        <p:spPr bwMode="auto">
          <a:xfrm>
            <a:off x="1371600" y="57150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29" name="Oval 149">
            <a:extLst>
              <a:ext uri="{FF2B5EF4-FFF2-40B4-BE49-F238E27FC236}">
                <a16:creationId xmlns:a16="http://schemas.microsoft.com/office/drawing/2014/main" id="{44115822-07B7-4D88-8681-43B5422FE05A}"/>
              </a:ext>
            </a:extLst>
          </p:cNvPr>
          <p:cNvSpPr>
            <a:spLocks noChangeArrowheads="1"/>
          </p:cNvSpPr>
          <p:nvPr/>
        </p:nvSpPr>
        <p:spPr bwMode="auto">
          <a:xfrm>
            <a:off x="1600200" y="5638800"/>
            <a:ext cx="152400" cy="1524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0" name="Oval 150">
            <a:extLst>
              <a:ext uri="{FF2B5EF4-FFF2-40B4-BE49-F238E27FC236}">
                <a16:creationId xmlns:a16="http://schemas.microsoft.com/office/drawing/2014/main" id="{C54884B2-B1A5-4388-963E-46C051695614}"/>
              </a:ext>
            </a:extLst>
          </p:cNvPr>
          <p:cNvSpPr>
            <a:spLocks noChangeArrowheads="1"/>
          </p:cNvSpPr>
          <p:nvPr/>
        </p:nvSpPr>
        <p:spPr bwMode="auto">
          <a:xfrm>
            <a:off x="7010400" y="6019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1" name="Oval 151">
            <a:extLst>
              <a:ext uri="{FF2B5EF4-FFF2-40B4-BE49-F238E27FC236}">
                <a16:creationId xmlns:a16="http://schemas.microsoft.com/office/drawing/2014/main" id="{2B6481C2-F565-4DB3-B60A-84EBAC91DED8}"/>
              </a:ext>
            </a:extLst>
          </p:cNvPr>
          <p:cNvSpPr>
            <a:spLocks noChangeArrowheads="1"/>
          </p:cNvSpPr>
          <p:nvPr/>
        </p:nvSpPr>
        <p:spPr bwMode="auto">
          <a:xfrm>
            <a:off x="1981200" y="6019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2" name="Oval 152">
            <a:extLst>
              <a:ext uri="{FF2B5EF4-FFF2-40B4-BE49-F238E27FC236}">
                <a16:creationId xmlns:a16="http://schemas.microsoft.com/office/drawing/2014/main" id="{A123DE0E-E543-4AF5-8273-CEAA8E23419D}"/>
              </a:ext>
            </a:extLst>
          </p:cNvPr>
          <p:cNvSpPr>
            <a:spLocks noChangeArrowheads="1"/>
          </p:cNvSpPr>
          <p:nvPr/>
        </p:nvSpPr>
        <p:spPr bwMode="auto">
          <a:xfrm>
            <a:off x="2057400" y="5791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3" name="Oval 153">
            <a:extLst>
              <a:ext uri="{FF2B5EF4-FFF2-40B4-BE49-F238E27FC236}">
                <a16:creationId xmlns:a16="http://schemas.microsoft.com/office/drawing/2014/main" id="{1ACDCEB2-8205-4251-B76D-BD8396C21159}"/>
              </a:ext>
            </a:extLst>
          </p:cNvPr>
          <p:cNvSpPr>
            <a:spLocks noChangeArrowheads="1"/>
          </p:cNvSpPr>
          <p:nvPr/>
        </p:nvSpPr>
        <p:spPr bwMode="auto">
          <a:xfrm>
            <a:off x="6781800" y="5638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4" name="Oval 154">
            <a:extLst>
              <a:ext uri="{FF2B5EF4-FFF2-40B4-BE49-F238E27FC236}">
                <a16:creationId xmlns:a16="http://schemas.microsoft.com/office/drawing/2014/main" id="{FD5FEEAE-F94D-4FE7-865B-C51276D8D008}"/>
              </a:ext>
            </a:extLst>
          </p:cNvPr>
          <p:cNvSpPr>
            <a:spLocks noChangeArrowheads="1"/>
          </p:cNvSpPr>
          <p:nvPr/>
        </p:nvSpPr>
        <p:spPr bwMode="auto">
          <a:xfrm>
            <a:off x="1752600" y="5029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5" name="Oval 155">
            <a:extLst>
              <a:ext uri="{FF2B5EF4-FFF2-40B4-BE49-F238E27FC236}">
                <a16:creationId xmlns:a16="http://schemas.microsoft.com/office/drawing/2014/main" id="{07F3616D-56A1-4E66-8DF7-03A565321114}"/>
              </a:ext>
            </a:extLst>
          </p:cNvPr>
          <p:cNvSpPr>
            <a:spLocks noChangeArrowheads="1"/>
          </p:cNvSpPr>
          <p:nvPr/>
        </p:nvSpPr>
        <p:spPr bwMode="auto">
          <a:xfrm>
            <a:off x="1295400" y="5943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6" name="Oval 156">
            <a:extLst>
              <a:ext uri="{FF2B5EF4-FFF2-40B4-BE49-F238E27FC236}">
                <a16:creationId xmlns:a16="http://schemas.microsoft.com/office/drawing/2014/main" id="{46D5B561-8785-479B-94FC-40230C20B511}"/>
              </a:ext>
            </a:extLst>
          </p:cNvPr>
          <p:cNvSpPr>
            <a:spLocks noChangeArrowheads="1"/>
          </p:cNvSpPr>
          <p:nvPr/>
        </p:nvSpPr>
        <p:spPr bwMode="auto">
          <a:xfrm>
            <a:off x="6781800" y="6172200"/>
            <a:ext cx="152400" cy="1524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7" name="Oval 157">
            <a:extLst>
              <a:ext uri="{FF2B5EF4-FFF2-40B4-BE49-F238E27FC236}">
                <a16:creationId xmlns:a16="http://schemas.microsoft.com/office/drawing/2014/main" id="{51F094C2-2B47-42EC-92FC-54EFFD3A5DDD}"/>
              </a:ext>
            </a:extLst>
          </p:cNvPr>
          <p:cNvSpPr>
            <a:spLocks noChangeArrowheads="1"/>
          </p:cNvSpPr>
          <p:nvPr/>
        </p:nvSpPr>
        <p:spPr bwMode="auto">
          <a:xfrm>
            <a:off x="1447800" y="57150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8" name="Oval 158">
            <a:extLst>
              <a:ext uri="{FF2B5EF4-FFF2-40B4-BE49-F238E27FC236}">
                <a16:creationId xmlns:a16="http://schemas.microsoft.com/office/drawing/2014/main" id="{DBFBE84F-349C-4588-9190-959BD7A70BDD}"/>
              </a:ext>
            </a:extLst>
          </p:cNvPr>
          <p:cNvSpPr>
            <a:spLocks noChangeArrowheads="1"/>
          </p:cNvSpPr>
          <p:nvPr/>
        </p:nvSpPr>
        <p:spPr bwMode="auto">
          <a:xfrm>
            <a:off x="6781800" y="58674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39" name="Oval 159">
            <a:extLst>
              <a:ext uri="{FF2B5EF4-FFF2-40B4-BE49-F238E27FC236}">
                <a16:creationId xmlns:a16="http://schemas.microsoft.com/office/drawing/2014/main" id="{62696B52-A4E5-465A-AEF3-6E6E2186AAF0}"/>
              </a:ext>
            </a:extLst>
          </p:cNvPr>
          <p:cNvSpPr>
            <a:spLocks noChangeArrowheads="1"/>
          </p:cNvSpPr>
          <p:nvPr/>
        </p:nvSpPr>
        <p:spPr bwMode="auto">
          <a:xfrm>
            <a:off x="7696200" y="6172200"/>
            <a:ext cx="152400" cy="152400"/>
          </a:xfrm>
          <a:prstGeom prst="ellipse">
            <a:avLst/>
          </a:prstGeom>
          <a:solidFill>
            <a:srgbClr val="FF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0" name="Oval 160">
            <a:extLst>
              <a:ext uri="{FF2B5EF4-FFF2-40B4-BE49-F238E27FC236}">
                <a16:creationId xmlns:a16="http://schemas.microsoft.com/office/drawing/2014/main" id="{07B454A7-9667-45CC-A4C3-B1A10E14C292}"/>
              </a:ext>
            </a:extLst>
          </p:cNvPr>
          <p:cNvSpPr>
            <a:spLocks noChangeArrowheads="1"/>
          </p:cNvSpPr>
          <p:nvPr/>
        </p:nvSpPr>
        <p:spPr bwMode="auto">
          <a:xfrm>
            <a:off x="1371600" y="5638800"/>
            <a:ext cx="3048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1" name="Oval 161">
            <a:extLst>
              <a:ext uri="{FF2B5EF4-FFF2-40B4-BE49-F238E27FC236}">
                <a16:creationId xmlns:a16="http://schemas.microsoft.com/office/drawing/2014/main" id="{D5AEF790-474A-4AE2-863D-E3AE93548F53}"/>
              </a:ext>
            </a:extLst>
          </p:cNvPr>
          <p:cNvSpPr>
            <a:spLocks noChangeArrowheads="1"/>
          </p:cNvSpPr>
          <p:nvPr/>
        </p:nvSpPr>
        <p:spPr bwMode="auto">
          <a:xfrm>
            <a:off x="6934200" y="60198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2" name="Oval 162">
            <a:extLst>
              <a:ext uri="{FF2B5EF4-FFF2-40B4-BE49-F238E27FC236}">
                <a16:creationId xmlns:a16="http://schemas.microsoft.com/office/drawing/2014/main" id="{A6549867-245A-4044-8162-95D00B1116EE}"/>
              </a:ext>
            </a:extLst>
          </p:cNvPr>
          <p:cNvSpPr>
            <a:spLocks noChangeArrowheads="1"/>
          </p:cNvSpPr>
          <p:nvPr/>
        </p:nvSpPr>
        <p:spPr bwMode="auto">
          <a:xfrm>
            <a:off x="1371600" y="5867400"/>
            <a:ext cx="152400" cy="1524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3" name="Oval 163">
            <a:extLst>
              <a:ext uri="{FF2B5EF4-FFF2-40B4-BE49-F238E27FC236}">
                <a16:creationId xmlns:a16="http://schemas.microsoft.com/office/drawing/2014/main" id="{26389254-D7A3-4015-83E9-DB851BB4F277}"/>
              </a:ext>
            </a:extLst>
          </p:cNvPr>
          <p:cNvSpPr>
            <a:spLocks noChangeArrowheads="1"/>
          </p:cNvSpPr>
          <p:nvPr/>
        </p:nvSpPr>
        <p:spPr bwMode="auto">
          <a:xfrm>
            <a:off x="7315200" y="6096000"/>
            <a:ext cx="76200" cy="2286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4" name="Oval 164">
            <a:extLst>
              <a:ext uri="{FF2B5EF4-FFF2-40B4-BE49-F238E27FC236}">
                <a16:creationId xmlns:a16="http://schemas.microsoft.com/office/drawing/2014/main" id="{E53C301E-480C-4FED-BF25-7C90BD8F3FEB}"/>
              </a:ext>
            </a:extLst>
          </p:cNvPr>
          <p:cNvSpPr>
            <a:spLocks noChangeArrowheads="1"/>
          </p:cNvSpPr>
          <p:nvPr/>
        </p:nvSpPr>
        <p:spPr bwMode="auto">
          <a:xfrm>
            <a:off x="1447800" y="5562600"/>
            <a:ext cx="152400" cy="152400"/>
          </a:xfrm>
          <a:prstGeom prst="ellipse">
            <a:avLst/>
          </a:prstGeom>
          <a:solidFill>
            <a:srgbClr val="CCFFCC"/>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5" name="Oval 165">
            <a:extLst>
              <a:ext uri="{FF2B5EF4-FFF2-40B4-BE49-F238E27FC236}">
                <a16:creationId xmlns:a16="http://schemas.microsoft.com/office/drawing/2014/main" id="{767E78D7-22FE-4F4C-8061-2CEC283BD79A}"/>
              </a:ext>
            </a:extLst>
          </p:cNvPr>
          <p:cNvSpPr>
            <a:spLocks noChangeArrowheads="1"/>
          </p:cNvSpPr>
          <p:nvPr/>
        </p:nvSpPr>
        <p:spPr bwMode="auto">
          <a:xfrm>
            <a:off x="7467600" y="6096000"/>
            <a:ext cx="152400" cy="76200"/>
          </a:xfrm>
          <a:prstGeom prst="ellipse">
            <a:avLst/>
          </a:prstGeom>
          <a:solidFill>
            <a:srgbClr val="FFFF99"/>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6" name="Oval 166">
            <a:extLst>
              <a:ext uri="{FF2B5EF4-FFF2-40B4-BE49-F238E27FC236}">
                <a16:creationId xmlns:a16="http://schemas.microsoft.com/office/drawing/2014/main" id="{0D40D7F7-C801-4A8B-8B42-03D492F2329C}"/>
              </a:ext>
            </a:extLst>
          </p:cNvPr>
          <p:cNvSpPr>
            <a:spLocks noChangeArrowheads="1"/>
          </p:cNvSpPr>
          <p:nvPr/>
        </p:nvSpPr>
        <p:spPr bwMode="auto">
          <a:xfrm>
            <a:off x="7239000" y="5867400"/>
            <a:ext cx="228600" cy="3048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7" name="Oval 167">
            <a:extLst>
              <a:ext uri="{FF2B5EF4-FFF2-40B4-BE49-F238E27FC236}">
                <a16:creationId xmlns:a16="http://schemas.microsoft.com/office/drawing/2014/main" id="{C53FC2A6-2532-4421-A08D-156D1CF92533}"/>
              </a:ext>
            </a:extLst>
          </p:cNvPr>
          <p:cNvSpPr>
            <a:spLocks noChangeArrowheads="1"/>
          </p:cNvSpPr>
          <p:nvPr/>
        </p:nvSpPr>
        <p:spPr bwMode="auto">
          <a:xfrm>
            <a:off x="1676400" y="57912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8" name="Oval 168">
            <a:extLst>
              <a:ext uri="{FF2B5EF4-FFF2-40B4-BE49-F238E27FC236}">
                <a16:creationId xmlns:a16="http://schemas.microsoft.com/office/drawing/2014/main" id="{8A23070D-CCC4-49C4-8937-57C8CD818DE5}"/>
              </a:ext>
            </a:extLst>
          </p:cNvPr>
          <p:cNvSpPr>
            <a:spLocks noChangeArrowheads="1"/>
          </p:cNvSpPr>
          <p:nvPr/>
        </p:nvSpPr>
        <p:spPr bwMode="auto">
          <a:xfrm>
            <a:off x="2133600" y="6096000"/>
            <a:ext cx="152400" cy="762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49" name="Oval 169">
            <a:extLst>
              <a:ext uri="{FF2B5EF4-FFF2-40B4-BE49-F238E27FC236}">
                <a16:creationId xmlns:a16="http://schemas.microsoft.com/office/drawing/2014/main" id="{E9AA1D4D-186D-4E85-BEB0-87820666BE7D}"/>
              </a:ext>
            </a:extLst>
          </p:cNvPr>
          <p:cNvSpPr>
            <a:spLocks noChangeArrowheads="1"/>
          </p:cNvSpPr>
          <p:nvPr/>
        </p:nvSpPr>
        <p:spPr bwMode="auto">
          <a:xfrm>
            <a:off x="6934200" y="5867400"/>
            <a:ext cx="228600" cy="152400"/>
          </a:xfrm>
          <a:prstGeom prst="ellipse">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50" name="Oval 170">
            <a:extLst>
              <a:ext uri="{FF2B5EF4-FFF2-40B4-BE49-F238E27FC236}">
                <a16:creationId xmlns:a16="http://schemas.microsoft.com/office/drawing/2014/main" id="{FF239743-CF2A-4085-9598-49FBF1D71B0E}"/>
              </a:ext>
            </a:extLst>
          </p:cNvPr>
          <p:cNvSpPr>
            <a:spLocks noChangeArrowheads="1"/>
          </p:cNvSpPr>
          <p:nvPr/>
        </p:nvSpPr>
        <p:spPr bwMode="auto">
          <a:xfrm>
            <a:off x="7086600" y="5943600"/>
            <a:ext cx="1524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51" name="Oval 171">
            <a:extLst>
              <a:ext uri="{FF2B5EF4-FFF2-40B4-BE49-F238E27FC236}">
                <a16:creationId xmlns:a16="http://schemas.microsoft.com/office/drawing/2014/main" id="{E1B24819-5BE5-4E56-B444-CBE9F8320ED4}"/>
              </a:ext>
            </a:extLst>
          </p:cNvPr>
          <p:cNvSpPr>
            <a:spLocks noChangeArrowheads="1"/>
          </p:cNvSpPr>
          <p:nvPr/>
        </p:nvSpPr>
        <p:spPr bwMode="auto">
          <a:xfrm>
            <a:off x="1524000" y="5715000"/>
            <a:ext cx="76200" cy="152400"/>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25452" name="Oval 172">
            <a:extLst>
              <a:ext uri="{FF2B5EF4-FFF2-40B4-BE49-F238E27FC236}">
                <a16:creationId xmlns:a16="http://schemas.microsoft.com/office/drawing/2014/main" id="{06062E16-F468-492E-8302-4E5A3156F09D}"/>
              </a:ext>
            </a:extLst>
          </p:cNvPr>
          <p:cNvSpPr>
            <a:spLocks noChangeArrowheads="1"/>
          </p:cNvSpPr>
          <p:nvPr/>
        </p:nvSpPr>
        <p:spPr bwMode="auto">
          <a:xfrm>
            <a:off x="7086600" y="5867400"/>
            <a:ext cx="152400" cy="76200"/>
          </a:xfrm>
          <a:prstGeom prst="ellipse">
            <a:avLst/>
          </a:prstGeom>
          <a:solidFill>
            <a:srgbClr val="FFFFFF"/>
          </a:solidFill>
          <a:ln w="9525" algn="ctr">
            <a:solidFill>
              <a:schemeClr val="tx1"/>
            </a:solidFill>
            <a:round/>
            <a:headEnd/>
            <a:tailEnd/>
          </a:ln>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28830" name="Text Box 7">
            <a:extLst>
              <a:ext uri="{FF2B5EF4-FFF2-40B4-BE49-F238E27FC236}">
                <a16:creationId xmlns:a16="http://schemas.microsoft.com/office/drawing/2014/main" id="{21E06556-12AC-4938-A278-44F9F3F75702}"/>
              </a:ext>
            </a:extLst>
          </p:cNvPr>
          <p:cNvSpPr txBox="1">
            <a:spLocks noChangeArrowheads="1"/>
          </p:cNvSpPr>
          <p:nvPr/>
        </p:nvSpPr>
        <p:spPr bwMode="auto">
          <a:xfrm>
            <a:off x="325438" y="152400"/>
            <a:ext cx="8513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4000" b="1">
                <a:solidFill>
                  <a:srgbClr val="FF0000"/>
                </a:solidFill>
                <a:latin typeface="Times New Roman" panose="02020603050405020304" pitchFamily="18" charset="0"/>
                <a:cs typeface="Times New Roman" panose="02020603050405020304" pitchFamily="18" charset="0"/>
              </a:rPr>
              <a:t>Trong chai rỗng và trong miếng bọt biển có chứa không khí.</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1000"/>
                                  </p:stCondLst>
                                  <p:childTnLst>
                                    <p:animMotion origin="layout" path="M -0.03281 -0.10595 C -0.03559 -0.11728 -0.03646 -0.12492 -0.03542 -0.13648 C -0.03594 -0.14366 -0.03542 -0.15083 -0.03646 -0.158 C -0.03698 -0.16054 -0.04132 -0.16494 -0.04132 -0.16471 C -0.03941 -0.17326 -0.03889 -0.17396 -0.04132 -0.18529 C -0.04149 -0.18691 -0.04583 -0.18876 -0.04583 -0.18853 " pathEditMode="relative" rAng="0" ptsTypes="fffffA">
                                      <p:cBhvr>
                                        <p:cTn id="6" dur="500" fill="hold"/>
                                        <p:tgtEl>
                                          <p:spTgt spid="225317"/>
                                        </p:tgtEl>
                                        <p:attrNameLst>
                                          <p:attrName>ppt_x</p:attrName>
                                          <p:attrName>ppt_y</p:attrName>
                                        </p:attrNameLst>
                                      </p:cBhvr>
                                      <p:rCtr x="-660" y="-4141"/>
                                    </p:animMotion>
                                  </p:childTnLst>
                                </p:cTn>
                              </p:par>
                              <p:par>
                                <p:cTn id="7" presetID="0" presetClass="path" presetSubtype="0" repeatCount="5000" accel="50000" decel="50000" fill="hold" grpId="0" nodeType="withEffect">
                                  <p:stCondLst>
                                    <p:cond delay="0"/>
                                  </p:stCondLst>
                                  <p:childTnLst>
                                    <p:animMotion origin="layout" path="M -0.07083 -0.19686 C -0.0651 -0.18067 -0.06406 -0.17002 -0.0658 -0.15106 C -0.0651 -0.14018 -0.0658 -0.12931 -0.06337 -0.11867 C -0.06285 -0.1159 -0.05295 -0.1078 -0.05295 -0.10502 C -0.05642 -0.09438 -0.05764 -0.09438 -0.05295 -0.07541 C -0.05174 -0.07541 -0.04115 -0.06986 -0.04115 -0.07264 " pathEditMode="relative" rAng="0" ptsTypes="fffffA">
                                      <p:cBhvr>
                                        <p:cTn id="8" dur="500" fill="hold"/>
                                        <p:tgtEl>
                                          <p:spTgt spid="225318"/>
                                        </p:tgtEl>
                                        <p:attrNameLst>
                                          <p:attrName>ppt_x</p:attrName>
                                          <p:attrName>ppt_y</p:attrName>
                                        </p:attrNameLst>
                                      </p:cBhvr>
                                      <p:rCtr x="1476" y="6338"/>
                                    </p:animMotion>
                                  </p:childTnLst>
                                </p:cTn>
                              </p:par>
                              <p:par>
                                <p:cTn id="9" presetID="0" presetClass="path" presetSubtype="0" repeatCount="5000" accel="50000" decel="50000" fill="hold" grpId="0" nodeType="withEffect">
                                  <p:stCondLst>
                                    <p:cond delay="0"/>
                                  </p:stCondLst>
                                  <p:childTnLst>
                                    <p:animMotion origin="layout" path="M -0.04202 0.1263 C -0.03611 0.12376 -0.08038 0.07726 -0.07431 0.07518 C -0.06754 0.06616 -0.05608 0.04835 -0.04948 0.0391 C -0.04097 0.03632 -0.04184 0.04326 -0.03316 0.04997 C -0.02448 0.05668 -0.00469 0.07865 0.00278 0.07912 C 0.00417 0.06894 0.00677 0.06015 0.01215 0.05251 C 0.01354 0.04534 0.0191 0.03493 0.01458 0.02753 C 0.01285 0.02452 0.0092 0.02476 0.00625 0.02429 C -0.00226 0.02267 -0.01962 0.02129 -0.01962 0.02152 C -0.02309 0.02013 -0.02674 0.0192 -0.03021 0.01805 C -0.03212 0.01758 -0.03577 0.01897 -0.03611 0.01643 C -0.03958 -0.01179 -0.03247 -0.01249 -0.0184 -0.01642 C -0.01059 -0.02313 -0.00243 -0.02775 0.00278 -0.0384 C -0.01563 -0.0421 -0.00747 -0.04048 -0.02188 -0.04302 C -0.02083 -0.05459 -0.02222 -0.05921 -0.01372 -0.06176 C -0.01181 -0.06546 -0.00781 -0.07286 -0.00781 -0.07263 " pathEditMode="relative" rAng="0" ptsTypes="fffaffffffffffff">
                                      <p:cBhvr>
                                        <p:cTn id="10" dur="2000" fill="hold"/>
                                        <p:tgtEl>
                                          <p:spTgt spid="225335"/>
                                        </p:tgtEl>
                                        <p:attrNameLst>
                                          <p:attrName>ppt_x</p:attrName>
                                          <p:attrName>ppt_y</p:attrName>
                                        </p:attrNameLst>
                                      </p:cBhvr>
                                      <p:rCtr x="1128" y="-9970"/>
                                    </p:animMotion>
                                  </p:childTnLst>
                                </p:cTn>
                              </p:par>
                              <p:par>
                                <p:cTn id="11" presetID="0" presetClass="path" presetSubtype="0" repeatCount="indefinite" accel="50000" decel="50000" fill="hold" grpId="0" nodeType="withEffect">
                                  <p:stCondLst>
                                    <p:cond delay="1000"/>
                                  </p:stCondLst>
                                  <p:childTnLst>
                                    <p:animMotion origin="layout" path="M 0.0099 0.06384 C 0.02014 0.05899 0.02952 0.04557 0.03698 0.03562 C 0.04705 0.02221 0.03837 0.03562 0.04983 0.02452 C 0.05486 0.01966 0.05903 0.01365 0.06407 0.00879 C 0.07205 0.00092 0.06719 0.00648 0.07587 -0.00833 C 0.07743 -0.01087 0.08056 -0.01619 0.08056 -0.01619 C 0.0823 -0.0236 0.08455 -0.03077 0.08646 -0.03817 C 0.08611 -0.04557 0.0875 -0.05344 0.08525 -0.06014 C 0.0842 -0.06315 0.07813 -0.06315 0.07813 -0.06315 C 0.07101 -0.06986 0.05556 -0.06801 0.04514 -0.07264 C 0.04809 -0.08767 0.05382 -0.10733 0.06407 -0.11659 C 0.06771 -0.1233 0.07223 -0.12862 0.07587 -0.13532 C 0.07743 -0.13833 0.08056 -0.14481 0.08056 -0.14481 C 0.0823 -0.15244 0.07848 -0.16979 0.07587 -0.17766 C 0.075 -0.17997 0.07361 -0.18205 0.07223 -0.1839 C 0.07118 -0.18529 0.06875 -0.18714 0.06875 -0.18714 " pathEditMode="relative" ptsTypes="fffffffffffffffA">
                                      <p:cBhvr>
                                        <p:cTn id="12" dur="500" fill="hold"/>
                                        <p:tgtEl>
                                          <p:spTgt spid="225337"/>
                                        </p:tgtEl>
                                        <p:attrNameLst>
                                          <p:attrName>ppt_x</p:attrName>
                                          <p:attrName>ppt_y</p:attrName>
                                        </p:attrNameLst>
                                      </p:cBhvr>
                                    </p:animMotion>
                                  </p:childTnLst>
                                </p:cTn>
                              </p:par>
                              <p:par>
                                <p:cTn id="13" presetID="0" presetClass="path" presetSubtype="0" repeatCount="4000" accel="50000" decel="50000" fill="hold" grpId="1" nodeType="withEffect">
                                  <p:stCondLst>
                                    <p:cond delay="0"/>
                                  </p:stCondLst>
                                  <p:childTnLst>
                                    <p:animMotion origin="layout" path="M -0.03975 -0.02313 C -0.04444 -0.0236 -0.0493 -0.0229 -0.05399 -0.02452 C -0.0559 -0.02522 -0.05694 -0.02822 -0.05868 -0.02938 C -0.06059 -0.03054 -0.06267 -0.03054 -0.06458 -0.031 C -0.06961 -0.03447 -0.07482 -0.03701 -0.07986 -0.04025 C -0.08055 -0.04187 -0.08211 -0.04303 -0.08211 -0.04488 C -0.08211 -0.05482 -0.08333 -0.10826 -0.06805 -0.12029 C -0.06562 -0.12214 -0.06267 -0.12214 -0.05989 -0.1233 C -0.05781 -0.1226 -0.05295 -0.11959 -0.05156 -0.12491 C -0.05104 -0.127 -0.05208 -0.12908 -0.05277 -0.13116 C -0.05451 -0.13648 -0.06198 -0.14689 -0.0658 -0.15152 C -0.06875 -0.15499 -0.07517 -0.161 -0.07517 -0.16077 C -0.07951 -0.1728 -0.07569 -0.16123 -0.07864 -0.17511 C -0.07934 -0.17835 -0.08107 -0.1846 -0.08107 -0.18436 C -0.06788 -0.1876 -0.05729 -0.18968 -0.0434 -0.19084 C -0.04427 -0.19431 -0.04461 -0.19824 -0.04566 -0.20171 C -0.04618 -0.20333 -0.04739 -0.20472 -0.04809 -0.20634 C -0.04895 -0.20842 -0.04965 -0.21073 -0.05034 -0.21282 C -0.05086 -0.21444 -0.05086 -0.21606 -0.05156 -0.21744 C -0.0526 -0.21929 -0.0552 -0.22207 -0.0552 -0.22184 " pathEditMode="relative" rAng="0" ptsTypes="fffffffffffffffffffA">
                                      <p:cBhvr>
                                        <p:cTn id="14" dur="500" spd="-100000" fill="hold"/>
                                        <p:tgtEl>
                                          <p:spTgt spid="225337"/>
                                        </p:tgtEl>
                                        <p:attrNameLst>
                                          <p:attrName>ppt_x</p:attrName>
                                          <p:attrName>ppt_y</p:attrName>
                                        </p:attrNameLst>
                                      </p:cBhvr>
                                      <p:rCtr x="-2187" y="-9947"/>
                                    </p:animMotion>
                                  </p:childTnLst>
                                </p:cTn>
                              </p:par>
                              <p:par>
                                <p:cTn id="15" presetID="0" presetClass="path" presetSubtype="0" repeatCount="indefinite" accel="50000" decel="50000" fill="hold" grpId="0" nodeType="withEffect">
                                  <p:stCondLst>
                                    <p:cond delay="0"/>
                                  </p:stCondLst>
                                  <p:childTnLst>
                                    <p:animMotion origin="layout" path="M -0.01024 -0.034 C -0.00833 -0.04834 -0.00521 -0.05852 -0.0092 -0.07471 C -0.01267 -0.08859 -0.02951 -0.10502 -0.03854 -0.11242 C -0.04844 -0.12075 -0.06128 -0.13578 -0.07378 -0.1374 C -0.0809 -0.13833 -0.08785 -0.13856 -0.09497 -0.13902 C -0.10503 -0.14781 -0.09271 -0.13555 -0.09965 -0.1485 C -0.1059 -0.1603 -0.1151 -0.16747 -0.12448 -0.17349 C -0.12413 -0.18297 -0.12431 -0.19246 -0.12326 -0.20171 C -0.12292 -0.20425 -0.11962 -0.21281 -0.11736 -0.21281 " pathEditMode="relative" ptsTypes="ffffffffA">
                                      <p:cBhvr>
                                        <p:cTn id="16" dur="500" fill="hold"/>
                                        <p:tgtEl>
                                          <p:spTgt spid="225342"/>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0"/>
                                  </p:stCondLst>
                                  <p:childTnLst>
                                    <p:animMotion origin="layout" path="M -0.13212 -0.00787 C -0.13039 -0.01504 -0.13091 -0.02267 -0.13056 -0.03054 C -0.13039 -0.03447 -0.12882 -0.03725 -0.12952 -0.0421 C -0.12986 -0.04488 -0.13125 -0.04696 -0.13195 -0.04951 C -0.12136 -0.06362 -0.1033 -0.04581 -0.09341 -0.03956 C -0.09601 -0.05159 -0.10556 -0.05853 -0.11129 -0.06801 C -0.11007 -0.07588 -0.10695 -0.07426 -0.10174 -0.07495 C -0.09375 -0.07981 -0.0915 -0.09114 -0.08993 -0.10155 C -0.07952 -0.10549 -0.07657 -0.09993 -0.08941 -0.11243 C -0.09358 -0.11775 -0.09358 -0.11983 -0.09202 -0.12746 C -0.07761 -0.13278 -0.06736 -0.11081 -0.05226 -0.11243 C -0.05174 -0.11636 -0.05 -0.11913 -0.05087 -0.1226 C -0.05434 -0.13533 -0.06736 -0.14365 -0.07448 -0.1499 C -0.07518 -0.15106 -0.07743 -0.15175 -0.07691 -0.1536 C -0.07483 -0.15776 -0.06875 -0.15453 -0.0665 -0.15221 " pathEditMode="relative" rAng="1807960" ptsTypes="ffffffffffffffA">
                                      <p:cBhvr>
                                        <p:cTn id="18" dur="500" spd="-100000" fill="hold"/>
                                        <p:tgtEl>
                                          <p:spTgt spid="225346"/>
                                        </p:tgtEl>
                                        <p:attrNameLst>
                                          <p:attrName>ppt_x</p:attrName>
                                          <p:attrName>ppt_y</p:attrName>
                                        </p:attrNameLst>
                                      </p:cBhvr>
                                      <p:rCtr x="3802" y="-6847"/>
                                    </p:animMotion>
                                  </p:childTnLst>
                                </p:cTn>
                              </p:par>
                              <p:par>
                                <p:cTn id="19" presetID="0" presetClass="path" presetSubtype="0" repeatCount="5000" accel="50000" decel="50000" fill="hold" grpId="0" nodeType="withEffect">
                                  <p:stCondLst>
                                    <p:cond delay="0"/>
                                  </p:stCondLst>
                                  <p:childTnLst>
                                    <p:animMotion origin="layout" path="M 0.57622 -0.08559 C 0.57778 -0.09276 0.57743 -0.1004 0.57778 -0.10803 C 0.57795 -0.11219 0.57952 -0.1152 0.57882 -0.11983 C 0.57848 -0.1226 0.57709 -0.12469 0.57639 -0.127 C 0.58698 -0.14134 0.60504 -0.12376 0.61459 -0.11728 C 0.61233 -0.12931 0.60278 -0.13625 0.59688 -0.14574 C 0.59827 -0.15383 0.60122 -0.15198 0.6066 -0.15268 C 0.61441 -0.15753 0.61684 -0.16887 0.61841 -0.17951 C 0.62865 -0.18321 0.6316 -0.17766 0.61893 -0.19015 C 0.61476 -0.19547 0.61476 -0.19755 0.61615 -0.20518 C 0.63073 -0.21051 0.6408 -0.18853 0.65591 -0.19038 C 0.6566 -0.19408 0.65834 -0.19732 0.65747 -0.20033 C 0.654 -0.21305 0.64098 -0.22138 0.63386 -0.22762 C 0.63316 -0.22878 0.63091 -0.2297 0.63143 -0.23132 C 0.63351 -0.23572 0.63959 -0.23225 0.64184 -0.23017 " pathEditMode="relative" rAng="1807960" ptsTypes="ffffffffffffffA">
                                      <p:cBhvr>
                                        <p:cTn id="20" dur="500" fill="hold"/>
                                        <p:tgtEl>
                                          <p:spTgt spid="225348"/>
                                        </p:tgtEl>
                                        <p:attrNameLst>
                                          <p:attrName>ppt_x</p:attrName>
                                          <p:attrName>ppt_y</p:attrName>
                                        </p:attrNameLst>
                                      </p:cBhvr>
                                      <p:rCtr x="3785" y="-6847"/>
                                    </p:animMotion>
                                  </p:childTnLst>
                                </p:cTn>
                              </p:par>
                              <p:par>
                                <p:cTn id="21" presetID="0" presetClass="path" presetSubtype="0" repeatCount="4000" accel="50000" decel="50000" fill="hold" grpId="0" nodeType="withEffect">
                                  <p:stCondLst>
                                    <p:cond delay="0"/>
                                  </p:stCondLst>
                                  <p:childTnLst>
                                    <p:animMotion origin="layout" path="M 0.08386 0.07124 C 0.07986 0.05598 0.06789 0.05528 0.06146 0.04302 C 0.05625 0.02012 0.06077 0.00532 0.0698 -0.0118 C 0.07292 -0.02799 0.07153 -0.0391 0.06042 -0.04627 C 0.06164 -0.0613 0.06545 -0.07009 0.07448 -0.07912 C 0.07865 -0.08814 0.08785 -0.09207 0.09445 -0.09808 C 0.0948 -0.0997 0.09618 -0.10132 0.09566 -0.10271 C 0.09514 -0.1041 0.09306 -0.10317 0.09219 -0.10433 C 0.08837 -0.10849 0.08664 -0.11543 0.08507 -0.12145 C 0.08473 -0.1263 0.08334 -0.16332 0.0816 -0.16864 C 0.08039 -0.17211 0.07605 -0.17095 0.07327 -0.17164 C 0.06702 -0.17303 0.06077 -0.17373 0.05452 -0.17488 C 0.05295 -0.1765 0.05157 -0.17835 0.04983 -0.17951 C 0.04497 -0.18275 0.03594 -0.18437 0.04983 -0.18113 C 0.06372 -0.17465 0.04966 -0.17905 0.06389 -0.18113 C 0.075 -0.18275 0.09914 -0.18275 0.08855 -0.18275 " pathEditMode="relative" ptsTypes="fffffffffffffffA">
                                      <p:cBhvr>
                                        <p:cTn id="22" dur="500" fill="hold"/>
                                        <p:tgtEl>
                                          <p:spTgt spid="225355"/>
                                        </p:tgtEl>
                                        <p:attrNameLst>
                                          <p:attrName>ppt_x</p:attrName>
                                          <p:attrName>ppt_y</p:attrName>
                                        </p:attrNameLst>
                                      </p:cBhvr>
                                    </p:animMotion>
                                  </p:childTnLst>
                                </p:cTn>
                              </p:par>
                              <p:par>
                                <p:cTn id="23" presetID="0" presetClass="path" presetSubtype="0" repeatCount="10000" accel="50000" decel="50000" fill="hold" grpId="0" nodeType="withEffect">
                                  <p:stCondLst>
                                    <p:cond delay="0"/>
                                  </p:stCondLst>
                                  <p:childTnLst>
                                    <p:animMotion origin="layout" path="M 0.4559 -0.15892 C 0.45555 -0.16355 0.4559 -0.16864 0.45468 -0.17303 C 0.45104 -0.18552 0.43333 -0.19015 0.42517 -0.19825 C 0.4217 -0.20542 0.42083 -0.20495 0.42413 -0.21698 C 0.42517 -0.22091 0.42951 -0.22161 0.43229 -0.22323 C 0.43819 -0.2267 0.44583 -0.23248 0.45225 -0.2341 C 0.45659 -0.23526 0.46093 -0.23526 0.46527 -0.23572 C 0.47309 -0.24104 0.47205 -0.24775 0.46649 -0.25608 C 0.45729 -0.26995 0.44618 -0.28106 0.43229 -0.2843 C 0.43871 -0.31321 0.4526 -0.3109 0.47343 -0.31252 C 0.47343 -0.31229 0.48125 -0.31506 0.48177 -0.31576 C 0.48264 -0.31691 0.48246 -0.31876 0.48281 -0.32038 C 0.4835 -0.32362 0.48524 -0.32987 0.48524 -0.32964 C 0.48246 -0.34051 0.46909 -0.34143 0.46163 -0.34398 C 0.45972 -0.35254 0.46389 -0.35069 0.46875 -0.35485 C 0.47448 -0.36642 0.47777 -0.36295 0.48993 -0.36433 C 0.49444 -0.37312 0.49184 -0.37868 0.48524 -0.38307 " pathEditMode="relative" rAng="0" ptsTypes="ffffffffffffffffA">
                                      <p:cBhvr>
                                        <p:cTn id="24" dur="500" fill="hold"/>
                                        <p:tgtEl>
                                          <p:spTgt spid="225363"/>
                                        </p:tgtEl>
                                        <p:attrNameLst>
                                          <p:attrName>ppt_x</p:attrName>
                                          <p:attrName>ppt_y</p:attrName>
                                        </p:attrNameLst>
                                      </p:cBhvr>
                                      <p:rCtr x="174" y="-11219"/>
                                    </p:animMotion>
                                  </p:childTnLst>
                                </p:cTn>
                              </p:par>
                              <p:par>
                                <p:cTn id="25" presetID="0" presetClass="path" presetSubtype="0" repeatCount="3000" accel="50000" decel="50000" fill="hold" grpId="0" nodeType="withEffect">
                                  <p:stCondLst>
                                    <p:cond delay="0"/>
                                  </p:stCondLst>
                                  <p:childTnLst>
                                    <p:animMotion origin="layout" path="M 0.51389 -0.03632 C 0.51198 -0.05112 0.50816 -0.06592 0.50451 -0.08027 C 0.50538 -0.09553 0.50503 -0.10849 0.51163 -0.12098 C 0.51753 -0.1182 0.51667 -0.11566 0.52344 -0.11774 C 0.52465 -0.11982 0.52691 -0.12144 0.52691 -0.12399 C 0.52726 -0.13255 0.52622 -0.1411 0.52448 -0.1492 C 0.52344 -0.15429 0.50729 -0.1566 0.50451 -0.15707 C 0.50486 -0.15915 0.50469 -0.16169 0.50573 -0.16331 C 0.50677 -0.16516 0.50903 -0.16493 0.51042 -0.16632 C 0.5184 -0.17395 0.50955 -0.16933 0.51753 -0.1728 C 0.52066 -0.18482 0.50816 -0.18413 0.50226 -0.18529 C 0.49583 -0.18806 0.50104 -0.18506 0.49514 -0.19153 C 0.4941 -0.19269 0.49028 -0.19408 0.49167 -0.19454 C 0.49427 -0.19546 0.49705 -0.19361 0.49983 -0.19315 C 0.50833 -0.19014 0.51719 -0.18829 0.52569 -0.18529 C 0.52691 -0.18575 0.52899 -0.18529 0.52934 -0.18691 C 0.53056 -0.19153 0.52691 -0.20102 0.52448 -0.20402 " pathEditMode="relative" ptsTypes="ffffffffffffffffA">
                                      <p:cBhvr>
                                        <p:cTn id="26" dur="500" fill="hold"/>
                                        <p:tgtEl>
                                          <p:spTgt spid="225404"/>
                                        </p:tgtEl>
                                        <p:attrNameLst>
                                          <p:attrName>ppt_x</p:attrName>
                                          <p:attrName>ppt_y</p:attrName>
                                        </p:attrNameLst>
                                      </p:cBhvr>
                                    </p:animMotion>
                                  </p:childTnLst>
                                </p:cTn>
                              </p:par>
                              <p:par>
                                <p:cTn id="27" presetID="0" presetClass="path" presetSubtype="0" repeatCount="indefinite" accel="50000" decel="50000" fill="hold" grpId="1" nodeType="withEffect">
                                  <p:stCondLst>
                                    <p:cond delay="1000"/>
                                  </p:stCondLst>
                                  <p:childTnLst>
                                    <p:animMotion origin="layout" path="M -0.03281 0.10988 C -0.02986 0.1071 -0.08246 0.04765 -0.07934 0.04441 C -0.0835 0.02683 -0.06597 0.01134 -0.05816 0.0037 C -0.05555 -0.00648 -0.03611 0.00856 -0.03229 -0.00116 C -0.03107 -0.00763 -0.00451 0.04881 -0.00347 0.04233 C -0.00468 0.02498 -0.00347 0.02105 -0.01527 0.01573 C -0.00382 0.01527 0.00764 0.01666 0.01893 0.01411 C 0.02188 0.01342 0.02153 0.00509 0.02014 0.00324 C 0.0165 -0.00185 0.00834 -0.00694 0.00365 -0.01087 C 0.00018 -0.01758 -0.00347 -0.01989 -0.00937 -0.02197 C -0.01562 -0.02822 -0.02291 -0.0303 -0.03055 -0.03285 C -0.00989 -0.03955 -0.01736 -0.03516 -0.00694 -0.04233 C -0.00329 -0.04973 -0.0052 -0.04511 -0.00225 -0.05644 C -0.00208 -0.0569 0.00469 -0.05945 0.00486 -0.05945 C 0.00087 -0.0613 0.00243 -0.06107 -3.61111E-6 -0.06107 " pathEditMode="relative" rAng="0" ptsTypes="fafffffffffffff">
                                      <p:cBhvr>
                                        <p:cTn id="28" dur="2000" fill="hold"/>
                                        <p:tgtEl>
                                          <p:spTgt spid="225404"/>
                                        </p:tgtEl>
                                        <p:attrNameLst>
                                          <p:attrName>ppt_x</p:attrName>
                                          <p:attrName>ppt_y</p:attrName>
                                        </p:attrNameLst>
                                      </p:cBhvr>
                                      <p:rCtr x="191" y="-8559"/>
                                    </p:animMotion>
                                  </p:childTnLst>
                                </p:cTn>
                              </p:par>
                              <p:par>
                                <p:cTn id="29" presetID="0" presetClass="path" presetSubtype="0" repeatCount="3000" accel="50000" decel="50000" fill="hold" grpId="2" nodeType="withEffect">
                                  <p:stCondLst>
                                    <p:cond delay="0"/>
                                  </p:stCondLst>
                                  <p:childTnLst>
                                    <p:animMotion origin="layout" path="M -0.03281 -0.09484 C -0.03403 -0.11381 -0.03073 -0.11612 -0.04219 -0.12005 C -0.03489 -0.12468 -0.01719 -0.12075 -0.0316 -0.13416 C -0.03194 -0.13717 -0.03107 -0.14133 -0.03281 -0.14342 C -0.03489 -0.14573 -0.04045 -0.14133 -0.04097 -0.14503 C -0.04149 -0.14874 -0.03628 -0.1492 -0.03403 -0.15128 C -0.02899 -0.15591 -0.03142 -0.15313 -0.02691 -0.15914 C -0.02864 -0.16539 -0.03055 -0.16655 -0.03524 -0.16863 C -0.03802 -0.17418 -0.04062 -0.1795 -0.04219 -0.18575 C -0.04184 -0.18945 -0.04271 -0.19384 -0.04097 -0.19685 C -0.03976 -0.19893 -0.03628 -0.19616 -0.03524 -0.19824 C -0.03455 -0.19986 -0.03767 -0.20032 -0.03871 -0.20148 C -0.04323 -0.20657 -0.04774 -0.21096 -0.05278 -0.21559 C -0.05625 -0.2223 -0.05555 -0.21859 -0.05399 -0.22808 C -0.05364 -0.23016 -0.05278 -0.23432 -0.05278 -0.23432 " pathEditMode="relative" ptsTypes="ffffffffffffffA">
                                      <p:cBhvr>
                                        <p:cTn id="30" dur="500" fill="hold"/>
                                        <p:tgtEl>
                                          <p:spTgt spid="225404"/>
                                        </p:tgtEl>
                                        <p:attrNameLst>
                                          <p:attrName>ppt_x</p:attrName>
                                          <p:attrName>ppt_y</p:attrName>
                                        </p:attrNameLst>
                                      </p:cBhvr>
                                    </p:animMotion>
                                  </p:childTnLst>
                                </p:cTn>
                              </p:par>
                              <p:par>
                                <p:cTn id="31" presetID="0" presetClass="path" presetSubtype="0" repeatCount="2000" accel="50000" decel="50000" fill="hold" grpId="1" nodeType="withEffect">
                                  <p:stCondLst>
                                    <p:cond delay="0"/>
                                  </p:stCondLst>
                                  <p:childTnLst>
                                    <p:animMotion origin="layout" path="M -0.0092 -0.00902 C -0.00556 -0.02082 -0.00312 -0.02058 0.0026 -0.02937 C 0.00608 -0.03469 0.00799 -0.04071 0.01094 -0.04649 C 0.01372 -0.06268 0.0092 -0.03978 0.01684 -0.06222 C 0.01858 -0.06731 0.01875 -0.07286 0.02031 -0.07795 C 0.02118 -0.08512 0.02326 -0.09623 0.02031 -0.10293 C 0.0191 -0.10571 0.01319 -0.10617 0.01319 -0.10617 C 0.01059 -0.12306 0.01389 -0.14342 -0.00087 -0.1485 C -0.00122 -0.15012 -0.00278 -0.15174 -0.00208 -0.15313 C -0.00122 -0.15521 0.00104 -0.15521 0.0026 -0.15637 C 0.00816 -0.16053 0.01354 -0.16354 0.0191 -0.16724 C 0.02031 -0.16817 0.02118 -0.17002 0.02257 -0.17048 C 0.02517 -0.17164 0.02813 -0.17141 0.0309 -0.17187 C 0.03212 -0.17349 0.03385 -0.17464 0.03438 -0.17673 C 0.03472 -0.17835 0.03385 -0.17996 0.03316 -0.18135 C 0.03056 -0.18644 0.02674 -0.19199 0.02378 -0.19708 C 0.0224 -0.20263 0.02153 -0.20217 0.025 -0.20795 C 0.02708 -0.21142 0.03212 -0.21744 0.03212 -0.21744 " pathEditMode="relative" ptsTypes="fffffffffffffffffA">
                                      <p:cBhvr>
                                        <p:cTn id="32" dur="500" fill="hold"/>
                                        <p:tgtEl>
                                          <p:spTgt spid="225342"/>
                                        </p:tgtEl>
                                        <p:attrNameLst>
                                          <p:attrName>ppt_x</p:attrName>
                                          <p:attrName>ppt_y</p:attrName>
                                        </p:attrNameLst>
                                      </p:cBhvr>
                                    </p:animMotion>
                                  </p:childTnLst>
                                </p:cTn>
                              </p:par>
                              <p:par>
                                <p:cTn id="33" presetID="0" presetClass="path" presetSubtype="0" repeatCount="5000" accel="50000" decel="50000" fill="hold" grpId="0" nodeType="withEffect">
                                  <p:stCondLst>
                                    <p:cond delay="0"/>
                                  </p:stCondLst>
                                  <p:childTnLst>
                                    <p:animMotion origin="layout" path="M 0.04323 0.0155 C 0.05591 0.00417 0.06129 -1.63081E-6 0.06806 -0.01758 C 0.06719 -0.02498 0.06736 -0.03261 0.06563 -0.03955 C 0.06372 -0.04696 0.05365 -0.05343 0.04792 -0.05505 C 0.02327 -0.05089 0.06407 -0.04881 0.06441 -0.04881 C 0.07813 -0.04927 0.09184 -0.04858 0.10556 -0.05043 C 0.1099 -0.05112 0.10782 -0.06292 0.10556 -0.06778 C 0.1033 -0.07286 0.09931 -0.0761 0.09618 -0.08027 C 0.08282 -0.09808 0.06424 -0.10733 0.04792 -0.11936 C 0.03716 -0.12722 0.02587 -0.13717 0.01389 -0.14134 C 0.02084 -0.14781 0.03039 -0.14689 0.03855 -0.1492 C 0.03976 -0.15013 0.04132 -0.15082 0.04219 -0.15221 C 0.04445 -0.15568 0.04514 -0.16077 0.04792 -0.16331 C 0.05087 -0.16609 0.0665 -0.16747 0.0691 -0.16794 C 0.07344 -0.16956 0.07761 -0.17164 0.08212 -0.1728 C 0.09931 -0.17696 0.09045 -0.17002 0.09861 -0.17742 C 0.09618 -0.17835 0.09393 -0.17927 0.0915 -0.18043 C 0.08907 -0.18159 0.08438 -0.18367 0.08438 -0.18367 C 0.09132 -0.19917 0.08577 -0.19107 0.09393 -0.19778 C 0.09636 -0.19963 0.10087 -0.20402 0.10087 -0.20402 C 0.09879 -0.21605 0.10139 -0.20495 0.0974 -0.21513 C 0.09688 -0.21651 0.09618 -0.21975 0.09618 -0.21975 " pathEditMode="relative" ptsTypes="fffffffffffffffffffffA">
                                      <p:cBhvr>
                                        <p:cTn id="34" dur="500" fill="hold"/>
                                        <p:tgtEl>
                                          <p:spTgt spid="225301"/>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00538 -0.01064 C 0.0158 -0.0199 0.02136 -0.03169 0.02413 -0.04812 C 0.02379 -0.05436 0.02448 -0.06107 0.02309 -0.06709 C 0.02257 -0.06963 0.01997 -0.07032 0.01841 -0.07171 C 0.01181 -0.07749 0.00591 -0.08166 -0.00173 -0.0842 C -0.00764 -0.09646 -0.00278 -0.09808 0.00538 -0.09993 C 0.01736 -0.10525 0.01285 -0.10178 0.01945 -0.1078 C 0.02396 -0.13093 0.01979 -0.14643 0.0066 -0.15938 C 0.00486 -0.16609 0.00452 -0.16424 0.00781 -0.1721 C 0.0092 -0.17534 0.0125 -0.18136 0.0125 -0.18113 C 0.01372 -0.18691 0.0165 -0.19292 0.01354 -0.19871 C 0.01285 -0.20009 0.01111 -0.19963 0.01007 -0.20033 C 0.00886 -0.20125 0.00781 -0.20241 0.0066 -0.20333 C 0.00261 -0.2112 0.00417 -0.20634 0.00417 -0.21906 " pathEditMode="relative" rAng="0" ptsTypes="fffffffffffffA">
                                      <p:cBhvr>
                                        <p:cTn id="36" dur="1000" fill="hold"/>
                                        <p:tgtEl>
                                          <p:spTgt spid="225312"/>
                                        </p:tgtEl>
                                        <p:attrNameLst>
                                          <p:attrName>ppt_x</p:attrName>
                                          <p:attrName>ppt_y</p:attrName>
                                        </p:attrNameLst>
                                      </p:cBhvr>
                                      <p:rCtr x="295" y="-10433"/>
                                    </p:animMotion>
                                  </p:childTnLst>
                                </p:cTn>
                              </p:par>
                              <p:par>
                                <p:cTn id="37" presetID="0" presetClass="path" presetSubtype="0" accel="50000" decel="50000" fill="hold" grpId="0" nodeType="withEffect">
                                  <p:stCondLst>
                                    <p:cond delay="0"/>
                                  </p:stCondLst>
                                  <p:childTnLst>
                                    <p:animMotion origin="layout" path="M -0.01614 -0.01619 C -0.0059 -0.01966 -0.00781 -0.02452 -0.00555 -0.03655 C -0.00625 -0.05459 -0.00277 -0.06084 -0.01024 -0.07102 C -0.01128 -0.0724 -0.01614 -0.07611 -0.01736 -0.07726 C -0.01961 -0.07934 -0.0243 -0.08351 -0.0243 -0.08351 C -0.02743 -0.10016 -0.02274 -0.11612 -0.01371 -0.12746 C -0.01076 -0.13556 -0.00677 -0.14041 -0.00208 -0.1462 C 0.00087 -0.14967 0.00625 -0.1573 0.00625 -0.1573 C 0.00695 -0.15938 0.00782 -0.16146 0.00851 -0.16355 C 0.00938 -0.16655 0.01094 -0.17303 0.01094 -0.17303 C 0.004 -0.17997 -0.0033 -0.17904 -0.01145 -0.18228 C -0.01736 -0.19501 -0.01354 -0.19339 -0.01736 -0.2075 C -0.01875 -0.21235 -0.0243 -0.21235 -0.02795 -0.21374 C -0.03941 -0.21814 -0.05399 -0.21305 -0.06441 -0.21999 " pathEditMode="relative" ptsTypes="fffffffffffffA">
                                      <p:cBhvr>
                                        <p:cTn id="38" dur="500" fill="hold"/>
                                        <p:tgtEl>
                                          <p:spTgt spid="225329"/>
                                        </p:tgtEl>
                                        <p:attrNameLst>
                                          <p:attrName>ppt_x</p:attrName>
                                          <p:attrName>ppt_y</p:attrName>
                                        </p:attrNameLst>
                                      </p:cBhvr>
                                    </p:animMotion>
                                  </p:childTnLst>
                                </p:cTn>
                              </p:par>
                              <p:par>
                                <p:cTn id="39" presetID="0" presetClass="path" presetSubtype="0" repeatCount="4000" accel="50000" decel="50000" fill="hold" grpId="0" nodeType="withEffect">
                                  <p:stCondLst>
                                    <p:cond delay="0"/>
                                  </p:stCondLst>
                                  <p:childTnLst>
                                    <p:animMotion origin="layout" path="M 0.00382 0.00116 C 0.00313 -0.00509 0.00278 -0.01157 0.00156 -0.01781 C -0.00087 -0.02984 -0.01354 -0.03215 -0.02083 -0.03331 C -0.02205 -0.03447 -0.025 -0.03493 -0.02431 -0.03655 C -0.02326 -0.03909 -0.02049 -0.03886 -0.0184 -0.03956 C -0.00712 -0.04326 0.00434 -0.04372 0.01563 -0.04603 C 0.02135 -0.05066 0.02309 -0.06315 0.01441 -0.06639 C 0.01059 -0.06778 0.0066 -0.06731 0.00278 -0.06778 C 0.00087 -0.06893 -0.00122 -0.07009 -0.00312 -0.07102 C -0.00434 -0.07171 -0.00729 -0.07125 -0.0066 -0.07263 C -0.00503 -0.07541 -0.00226 -0.07703 0.00035 -0.07726 C 0.01753 -0.07911 0.0349 -0.07842 0.05208 -0.07888 C 0.05486 -0.07981 0.05868 -0.07888 0.06042 -0.08189 C 0.06146 -0.08374 0.05816 -0.08536 0.05677 -0.08674 C 0.05451 -0.08883 0.04757 -0.08952 0.04618 -0.08975 C 0.03681 -0.0953 0.02813 -0.09646 0.01806 -0.09924 C -0.01128 -0.11659 0.02413 -0.09715 -0.00191 -0.1071 C -0.00642 -0.10895 -0.01059 -0.11265 -0.01493 -0.11497 C -0.01337 -0.12329 -0.01267 -0.13139 -0.00903 -0.13833 C -0.00694 -0.14666 -0.00191 -0.15198 0.00035 -0.16031 C -0.00122 -0.16678 -0.00347 -0.17071 -0.00781 -0.17442 C -0.01406 -0.19061 -0.00972 -0.19917 0.00382 -0.20264 C 0.01736 -0.20611 0.025 -0.20449 0.03681 -0.2105 C 0.02535 -0.21351 0.01424 -0.21767 0.00278 -0.21999 C -0.00538 -0.22346 -0.01372 -0.22507 -0.02205 -0.22785 C -0.02378 -0.23525 -0.02344 -0.22993 -0.02083 -0.2371 C -0.01771 -0.24543 -0.01528 -0.24983 -0.00781 -0.24983 " pathEditMode="relative" rAng="0" ptsTypes="ffffffffffffffffffffffffffA">
                                      <p:cBhvr>
                                        <p:cTn id="40" dur="500" fill="hold"/>
                                        <p:tgtEl>
                                          <p:spTgt spid="225339"/>
                                        </p:tgtEl>
                                        <p:attrNameLst>
                                          <p:attrName>ppt_x</p:attrName>
                                          <p:attrName>ppt_y</p:attrName>
                                        </p:attrNameLst>
                                      </p:cBhvr>
                                      <p:rCtr x="1441" y="-12561"/>
                                    </p:animMotion>
                                  </p:childTnLst>
                                </p:cTn>
                              </p:par>
                              <p:par>
                                <p:cTn id="41" presetID="0" presetClass="path" presetSubtype="0" accel="50000" decel="50000" fill="hold" grpId="0" nodeType="withEffect">
                                  <p:stCondLst>
                                    <p:cond delay="0"/>
                                  </p:stCondLst>
                                  <p:childTnLst>
                                    <p:animMotion origin="layout" path="M -0.05243 -0.01827 C -0.03785 -0.02359 -0.02657 -0.03655 -0.01945 -0.05436 C -0.01632 -0.06176 -0.01528 -0.07009 -0.01233 -0.07772 C -0.01025 -0.08975 -0.00973 -0.10178 -0.00764 -0.11381 C -0.00729 -0.11913 -0.0066 -0.12422 -0.0066 -0.12954 C -0.0066 -0.14157 -0.00625 -0.15383 -0.00764 -0.16563 C -0.00782 -0.16725 -0.01372 -0.17002 -0.01476 -0.17025 C -0.02535 -0.1728 -0.03594 -0.17372 -0.04653 -0.1765 C -0.05191 -0.18159 -0.05799 -0.18136 -0.06424 -0.18274 C -0.05608 -0.19362 -0.04479 -0.19662 -0.03351 -0.19847 C -0.02761 -0.20056 -0.02188 -0.2031 -0.01598 -0.20472 C -0.01285 -0.20749 -0.00764 -0.21166 -0.01823 -0.20472 C -0.02604 -0.19963 -0.01736 -0.20333 -0.02657 -0.20009 C -0.03056 -0.20541 -0.03004 -0.20264 -0.03004 -0.20796 " pathEditMode="relative" ptsTypes="fffffffffffffA">
                                      <p:cBhvr>
                                        <p:cTn id="42" dur="1000" fill="hold"/>
                                        <p:tgtEl>
                                          <p:spTgt spid="225400"/>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0417 0.00185 C -0.00174 -0.02036 -0.00226 -0.04789 0.00295 -0.06871 C 0.00417 -0.08351 0.00538 -0.09785 0.00764 -0.11243 C 0.00729 -0.13417 0.01024 -0.16887 0.00399 -0.19408 C 0.00434 -0.19987 0.00451 -0.20542 0.00521 -0.2112 C 0.00538 -0.21282 0.00642 -0.21444 0.00642 -0.21606 C 0.00642 -0.22346 0.00295 -0.2378 0.00052 -0.24428 " pathEditMode="relative" rAng="0" ptsTypes="ffffffA">
                                      <p:cBhvr>
                                        <p:cTn id="44" dur="1000" fill="hold"/>
                                        <p:tgtEl>
                                          <p:spTgt spid="225330"/>
                                        </p:tgtEl>
                                        <p:attrNameLst>
                                          <p:attrName>ppt_x</p:attrName>
                                          <p:attrName>ppt_y</p:attrName>
                                        </p:attrNameLst>
                                      </p:cBhvr>
                                      <p:rCtr x="712" y="-12306"/>
                                    </p:animMotion>
                                  </p:childTnLst>
                                </p:cTn>
                              </p:par>
                              <p:par>
                                <p:cTn id="45" presetID="0" presetClass="path" presetSubtype="0" accel="50000" decel="50000" fill="hold" grpId="0" nodeType="withEffect">
                                  <p:stCondLst>
                                    <p:cond delay="0"/>
                                  </p:stCondLst>
                                  <p:childTnLst>
                                    <p:animMotion origin="layout" path="M -0.01389 0.00833 C -0.01024 0.00532 -0.0033 -0.00116 -0.0033 -0.00116 C -0.00104 -0.00971 0.00156 -0.01781 0.00382 -0.02614 C 0.00347 -0.0303 0.00556 -0.03701 0.0026 -0.03863 C -0.00503 -0.04279 -0.01406 -0.03747 -0.02205 -0.04025 C -0.02361 -0.04071 -0.02153 -0.04441 -0.02083 -0.04649 C -0.01875 -0.0532 -0.01528 -0.05598 -0.01024 -0.05737 C -0.00642 -0.06084 0.0026 -0.06384 0.0026 -0.06384 C 0.00851 -0.0687 0.01806 -0.09091 0.02031 -0.0997 C 0.00799 -0.10317 -0.00104 -0.1071 -0.01389 -0.10918 C -0.01146 -0.11126 -0.00833 -0.11219 -0.00677 -0.11543 C -0.0059 -0.11705 -0.00556 -0.11913 -0.00434 -0.12029 C -0.00347 -0.12121 -0.00208 -0.12121 -0.00087 -0.12167 C 0.00069 -0.12514 0.00434 -0.12723 0.00503 -0.13116 C 0.00677 -0.13972 0.00382 -0.13879 0.00035 -0.14064 C -0.01233 -0.14781 -0.00747 -0.14851 -0.02448 -0.14851 " pathEditMode="relative" ptsTypes="fffffffffffffffA">
                                      <p:cBhvr>
                                        <p:cTn id="46" dur="1000" fill="hold"/>
                                        <p:tgtEl>
                                          <p:spTgt spid="225380"/>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00816 0.01364 C -0.00625 0.00208 -0.00885 0.01249 -0.00243 0.00115 C 0.00469 -0.01134 0.0092 -0.02823 0.01771 -0.03956 C 0.02344 -0.04719 0.02847 -0.0539 0.03299 -0.06316 C 0.03542 -0.07542 0.03698 -0.07912 0.03299 -0.09438 C 0.03247 -0.0967 0.02326 -0.10595 0.0224 -0.10688 C 0.01389 -0.11451 0.0059 -0.11983 -0.00347 -0.12422 C -0.00556 -0.13533 -0.00295 -0.13926 0.00347 -0.1462 C 0.00694 -0.15499 0.01146 -0.161 0.01649 -0.16818 C 0.01458 -0.20102 0.01719 -0.17997 0.00938 -0.19478 C 0.01094 -0.2031 0.01997 -0.21675 0.01997 -0.21675 C 0.02135 -0.22207 0.02031 -0.22022 0.0224 -0.223 " pathEditMode="relative" ptsTypes="fffffffffffA">
                                      <p:cBhvr>
                                        <p:cTn id="48" dur="1000" fill="hold"/>
                                        <p:tgtEl>
                                          <p:spTgt spid="225368"/>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7848 0.0613 C -0.07691 0.05506 -0.07483 0.05182 -0.07136 0.04719 C -0.06789 0.04025 -0.10747 -0.00161 -0.10487 -0.00647 C -0.10226 -0.01133 -0.06632 0.01735 -0.05608 0.01735 C -0.0408 -0.00902 -0.0658 0.02961 -0.04306 -0.00624 C -0.03941 -0.01249 -0.23282 -0.08674 -0.23091 -0.08952 C -0.229 -0.09229 -0.06511 -0.03331 -0.03143 -0.02336 C -0.03039 -0.02521 -0.03021 -0.02775 -0.029 -0.0296 C -0.01719 -0.04811 -0.03177 -0.01943 -0.01962 -0.04071 C -0.01615 -0.04672 -0.01615 -0.05042 -0.01129 -0.05482 C -0.01337 -0.06823 -0.01806 -0.06569 -0.02778 -0.06893 C -0.03733 -0.07679 -0.04705 -0.07726 -0.05834 -0.07818 C -0.0573 -0.08281 -0.05625 -0.08582 -0.05365 -0.08929 " pathEditMode="relative" rAng="0" ptsTypes="ffaffafffffff">
                                      <p:cBhvr>
                                        <p:cTn id="50" dur="1000" fill="hold"/>
                                        <p:tgtEl>
                                          <p:spTgt spid="225345"/>
                                        </p:tgtEl>
                                        <p:attrNameLst>
                                          <p:attrName>ppt_x</p:attrName>
                                          <p:attrName>ppt_y</p:attrName>
                                        </p:attrNameLst>
                                      </p:cBhvr>
                                      <p:rCtr x="-4358" y="-7680"/>
                                    </p:animMotion>
                                  </p:childTnLst>
                                </p:cTn>
                              </p:par>
                              <p:par>
                                <p:cTn id="51" presetID="0" presetClass="path" presetSubtype="0" accel="50000" decel="50000" fill="hold" grpId="0" nodeType="withEffect">
                                  <p:stCondLst>
                                    <p:cond delay="0"/>
                                  </p:stCondLst>
                                  <p:childTnLst>
                                    <p:animMotion origin="layout" path="M -0.0552 0.03423 C -0.05034 0.02961 -0.04791 0.02151 -0.05295 0.01388 C -0.05364 0.01295 -0.06145 0.01018 -0.06354 0.00925 C -0.06319 0.00555 -0.06354 0.00162 -0.06232 -0.00185 C -0.06145 -0.0044 -0.0493 -0.01226 -0.04705 -0.01434 C -0.04878 -0.02799 -0.05208 -0.02383 -0.06354 -0.02545 C -0.06423 -0.02707 -0.06632 -0.02845 -0.0658 -0.03007 C -0.06441 -0.03424 -0.05868 -0.03956 -0.05868 -0.03933 C -0.06111 -0.04881 -0.05989 -0.05135 -0.05295 -0.05344 C -0.04895 -0.05691 -0.04114 -0.06454 -0.04114 -0.06431 C -0.03836 -0.06986 -0.03437 -0.07518 -0.03993 -0.08328 C -0.04236 -0.08675 -0.04705 -0.08536 -0.05052 -0.08652 C -0.06041 -0.09415 -0.05833 -0.09322 -0.07048 -0.09901 C -0.07517 -0.10132 -0.08472 -0.10525 -0.08472 -0.10502 C -0.08593 -0.10641 -0.08698 -0.10757 -0.08819 -0.10849 C -0.08923 -0.10919 -0.09166 -0.10826 -0.09166 -0.10988 C -0.09166 -0.11474 -0.08541 -0.11566 -0.0835 -0.11636 C -0.08229 -0.11728 -0.08125 -0.11867 -0.07986 -0.11936 C -0.0783 -0.12029 -0.07639 -0.11959 -0.07517 -0.12098 C -0.07048 -0.12653 -0.06319 -0.14851 -0.0658 -0.15545 " pathEditMode="relative" rAng="0" ptsTypes="fffffffffffffffffffA">
                                      <p:cBhvr>
                                        <p:cTn id="52" dur="500" fill="hold"/>
                                        <p:tgtEl>
                                          <p:spTgt spid="225407"/>
                                        </p:tgtEl>
                                        <p:attrNameLst>
                                          <p:attrName>ppt_x</p:attrName>
                                          <p:attrName>ppt_y</p:attrName>
                                        </p:attrNameLst>
                                      </p:cBhvr>
                                      <p:rCtr x="-781" y="-9484"/>
                                    </p:animMotion>
                                  </p:childTnLst>
                                </p:cTn>
                              </p:par>
                              <p:par>
                                <p:cTn id="53" presetID="0" presetClass="path" presetSubtype="0" accel="50000" decel="50000" fill="hold" grpId="0" nodeType="withEffect">
                                  <p:stCondLst>
                                    <p:cond delay="0"/>
                                  </p:stCondLst>
                                  <p:childTnLst>
                                    <p:animMotion origin="layout" path="M -1.66667E-6 -4.11751E-6 C 0.00486 -0.00462 0.00729 -0.01272 0.00226 -0.02035 C 0.00156 -0.02128 -0.00625 -0.02405 -0.00833 -0.02498 C -0.00798 -0.02868 -0.00833 -0.03261 -0.00712 -0.03608 C -0.00625 -0.03863 0.0059 -0.04649 0.00816 -0.04857 C 0.00643 -0.06222 0.00313 -0.05806 -0.00833 -0.05968 C -0.00903 -0.0613 -0.01111 -0.06268 -0.01059 -0.0643 C -0.0092 -0.06847 -0.00347 -0.07379 -0.00347 -0.07356 C -0.0059 -0.08304 -0.00469 -0.08558 0.00226 -0.08767 C 0.00625 -0.09114 0.01406 -0.09877 0.01406 -0.09854 C 0.01684 -0.10409 0.02084 -0.10941 0.01528 -0.11751 C 0.01285 -0.12098 0.00816 -0.11959 0.00469 -0.12075 C -0.00521 -0.12838 -0.00312 -0.12745 -0.01528 -0.13324 C -0.01996 -0.13555 -0.02951 -0.13948 -0.02951 -0.13925 C -0.03073 -0.14064 -0.03177 -0.1418 -0.03298 -0.14272 C -0.03403 -0.14341 -0.03646 -0.14249 -0.03646 -0.14411 C -0.03646 -0.14897 -0.03021 -0.14989 -0.0283 -0.15059 C -0.02708 -0.15151 -0.02604 -0.1529 -0.02465 -0.15359 C -0.02309 -0.15452 -0.02118 -0.15382 -0.01996 -0.15521 C -0.01528 -0.16076 -0.00798 -0.18274 -0.01059 -0.18968 " pathEditMode="relative" rAng="0" ptsTypes="fffffffffffffffffffA">
                                      <p:cBhvr>
                                        <p:cTn id="54" dur="500" fill="hold"/>
                                        <p:tgtEl>
                                          <p:spTgt spid="225408"/>
                                        </p:tgtEl>
                                        <p:attrNameLst>
                                          <p:attrName>ppt_x</p:attrName>
                                          <p:attrName>ppt_y</p:attrName>
                                        </p:attrNameLst>
                                      </p:cBhvr>
                                      <p:rCtr x="-781" y="-9484"/>
                                    </p:animMotion>
                                  </p:childTnLst>
                                </p:cTn>
                              </p:par>
                              <p:par>
                                <p:cTn id="55" presetID="0" presetClass="path" presetSubtype="0" accel="50000" decel="50000" fill="hold" grpId="0" nodeType="withEffect">
                                  <p:stCondLst>
                                    <p:cond delay="0"/>
                                  </p:stCondLst>
                                  <p:childTnLst>
                                    <p:animMotion origin="layout" path="M -0.0552 0.04534 C -0.05034 0.04071 -0.04791 0.03261 -0.05295 0.02498 C -0.05364 0.02406 -0.06145 0.02128 -0.06354 0.02035 C -0.06319 0.01665 -0.06354 0.01272 -0.06232 0.00925 C -0.06145 0.00671 -0.0493 -0.00116 -0.04705 -0.00324 C -0.04878 -0.01689 -0.05208 -0.01272 -0.06354 -0.01434 C -0.06423 -0.01596 -0.06632 -0.01735 -0.0658 -0.01897 C -0.06441 -0.02313 -0.05868 -0.02845 -0.05868 -0.02822 C -0.06111 -0.03771 -0.05989 -0.04025 -0.05295 -0.04233 C -0.04895 -0.0458 -0.04114 -0.05344 -0.04114 -0.05321 C -0.03836 -0.05876 -0.03437 -0.06408 -0.03993 -0.07217 C -0.04236 -0.07564 -0.04705 -0.07426 -0.05052 -0.07541 C -0.06041 -0.08305 -0.05833 -0.08212 -0.07048 -0.0879 C -0.07517 -0.09022 -0.08472 -0.09415 -0.08472 -0.09392 C -0.08593 -0.09531 -0.08698 -0.09646 -0.08819 -0.09739 C -0.08923 -0.09808 -0.09166 -0.09716 -0.09166 -0.09878 C -0.09166 -0.10363 -0.08541 -0.10456 -0.0835 -0.10525 C -0.08229 -0.10618 -0.08125 -0.10757 -0.07986 -0.10826 C -0.0783 -0.10919 -0.07639 -0.10849 -0.07517 -0.10988 C -0.07048 -0.11543 -0.06319 -0.13741 -0.0658 -0.14435 " pathEditMode="relative" rAng="0" ptsTypes="fffffffffffffffffffA">
                                      <p:cBhvr>
                                        <p:cTn id="56" dur="500" fill="hold"/>
                                        <p:tgtEl>
                                          <p:spTgt spid="225409"/>
                                        </p:tgtEl>
                                        <p:attrNameLst>
                                          <p:attrName>ppt_x</p:attrName>
                                          <p:attrName>ppt_y</p:attrName>
                                        </p:attrNameLst>
                                      </p:cBhvr>
                                      <p:rCtr x="-781" y="-9484"/>
                                    </p:animMotion>
                                  </p:childTnLst>
                                </p:cTn>
                              </p:par>
                              <p:par>
                                <p:cTn id="57" presetID="0" presetClass="path" presetSubtype="0" accel="50000" decel="50000" fill="hold" grpId="0" nodeType="withEffect">
                                  <p:stCondLst>
                                    <p:cond delay="0"/>
                                  </p:stCondLst>
                                  <p:childTnLst>
                                    <p:animMotion origin="layout" path="M -0.16354 0.01203 C -0.15868 0.0074 -0.15625 -0.0007 -0.16128 -0.00833 C -0.16198 -0.00925 -0.16979 -0.01203 -0.17187 -0.01296 C -0.17152 -0.01666 -0.17187 -0.02059 -0.17066 -0.02406 C -0.16979 -0.0266 -0.15764 -0.03447 -0.15538 -0.03655 C -0.15711 -0.0502 -0.16041 -0.04603 -0.17187 -0.04765 C -0.17257 -0.04927 -0.17465 -0.05066 -0.17413 -0.05228 C -0.17274 -0.05644 -0.16701 -0.06176 -0.16701 -0.06153 C -0.16944 -0.07102 -0.16823 -0.07356 -0.16128 -0.07564 C -0.15729 -0.07911 -0.14948 -0.08675 -0.14948 -0.08652 C -0.1467 -0.09207 -0.1427 -0.09739 -0.14826 -0.10548 C -0.15069 -0.10895 -0.15538 -0.10757 -0.15885 -0.10872 C -0.16875 -0.11636 -0.16666 -0.11543 -0.17882 -0.12121 C -0.1835 -0.12353 -0.19305 -0.12746 -0.19305 -0.12723 C -0.19427 -0.12862 -0.19531 -0.12977 -0.19652 -0.1307 C -0.19757 -0.13139 -0.2 -0.13047 -0.2 -0.13209 C -0.2 -0.13694 -0.19375 -0.13787 -0.19184 -0.13856 C -0.19062 -0.13949 -0.18958 -0.14088 -0.18819 -0.14157 C -0.18663 -0.1425 -0.18472 -0.1418 -0.1835 -0.14319 C -0.17882 -0.14874 -0.17152 -0.17072 -0.17413 -0.17766 " pathEditMode="relative" rAng="0" ptsTypes="fffffffffffffffffffA">
                                      <p:cBhvr>
                                        <p:cTn id="58" dur="500" fill="hold"/>
                                        <p:tgtEl>
                                          <p:spTgt spid="225410"/>
                                        </p:tgtEl>
                                        <p:attrNameLst>
                                          <p:attrName>ppt_x</p:attrName>
                                          <p:attrName>ppt_y</p:attrName>
                                        </p:attrNameLst>
                                      </p:cBhvr>
                                      <p:rCtr x="-781" y="-9484"/>
                                    </p:animMotion>
                                  </p:childTnLst>
                                </p:cTn>
                              </p:par>
                              <p:par>
                                <p:cTn id="59" presetID="0" presetClass="path" presetSubtype="0" accel="50000" decel="50000" fill="hold" grpId="0" nodeType="withEffect">
                                  <p:stCondLst>
                                    <p:cond delay="0"/>
                                  </p:stCondLst>
                                  <p:childTnLst>
                                    <p:animMotion origin="layout" path="M -0.6302 0.00092 C -0.62534 -0.0037 -0.62291 -0.0118 -0.62795 -0.01943 C -0.62864 -0.02036 -0.63645 -0.02313 -0.63854 -0.02406 C -0.63819 -0.02776 -0.63854 -0.03169 -0.63732 -0.03516 C -0.63645 -0.03771 -0.6243 -0.04557 -0.62205 -0.04765 C -0.62378 -0.0613 -0.62708 -0.05714 -0.63854 -0.05876 C -0.63923 -0.06038 -0.64132 -0.06176 -0.6408 -0.06338 C -0.63941 -0.06755 -0.63368 -0.07287 -0.63368 -0.07264 C -0.63611 -0.08212 -0.63489 -0.08467 -0.62795 -0.08675 C -0.62395 -0.09022 -0.61614 -0.09785 -0.61614 -0.09762 C -0.61336 -0.10317 -0.60937 -0.10849 -0.61493 -0.11659 C -0.61736 -0.12006 -0.62205 -0.11867 -0.62552 -0.11983 C -0.63541 -0.12746 -0.63333 -0.12653 -0.64548 -0.13232 C -0.65017 -0.13463 -0.65972 -0.13856 -0.65972 -0.13833 C -0.66093 -0.13972 -0.66198 -0.14088 -0.66319 -0.1418 C -0.66423 -0.1425 -0.66666 -0.14157 -0.66666 -0.14319 C -0.66666 -0.14805 -0.66041 -0.14897 -0.6585 -0.14967 C -0.65729 -0.15059 -0.65625 -0.15198 -0.65486 -0.15267 C -0.6533 -0.1536 -0.65139 -0.1529 -0.65017 -0.15429 C -0.64548 -0.15984 -0.63819 -0.18182 -0.6408 -0.18876 " pathEditMode="relative" rAng="0" ptsTypes="fffffffffffffffffffA">
                                      <p:cBhvr>
                                        <p:cTn id="60" dur="500" fill="hold"/>
                                        <p:tgtEl>
                                          <p:spTgt spid="225411"/>
                                        </p:tgtEl>
                                        <p:attrNameLst>
                                          <p:attrName>ppt_x</p:attrName>
                                          <p:attrName>ppt_y</p:attrName>
                                        </p:attrNameLst>
                                      </p:cBhvr>
                                      <p:rCtr x="-781" y="-9484"/>
                                    </p:animMotion>
                                  </p:childTnLst>
                                </p:cTn>
                              </p:par>
                              <p:par>
                                <p:cTn id="61" presetID="0" presetClass="path" presetSubtype="0" accel="50000" decel="50000" fill="hold" grpId="0" nodeType="withEffect">
                                  <p:stCondLst>
                                    <p:cond delay="0"/>
                                  </p:stCondLst>
                                  <p:childTnLst>
                                    <p:animMotion origin="layout" path="M -0.64687 0.03423 C -0.64201 0.02961 -0.63958 0.02151 -0.64461 0.01388 C -0.64531 0.01295 -0.65312 0.01018 -0.6552 0.00925 C -0.65486 0.00555 -0.6552 0.00162 -0.65399 -0.00185 C -0.65312 -0.0044 -0.64097 -0.01226 -0.63871 -0.01434 C -0.64045 -0.02799 -0.64375 -0.02383 -0.6552 -0.02545 C -0.6559 -0.02707 -0.65798 -0.02845 -0.65746 -0.03007 C -0.65607 -0.03424 -0.65034 -0.03956 -0.65034 -0.03933 C -0.65277 -0.04881 -0.65156 -0.05135 -0.64461 -0.05344 C -0.64062 -0.05691 -0.63281 -0.06454 -0.63281 -0.06431 C -0.63003 -0.06986 -0.62604 -0.07518 -0.63159 -0.08328 C -0.63402 -0.08675 -0.63871 -0.08536 -0.64218 -0.08652 C -0.65208 -0.09415 -0.65 -0.09322 -0.66215 -0.09901 C -0.66684 -0.10132 -0.67639 -0.10525 -0.67639 -0.10502 C -0.6776 -0.10641 -0.67864 -0.10757 -0.67986 -0.10849 C -0.6809 -0.10919 -0.68333 -0.10826 -0.68333 -0.10988 C -0.68333 -0.11474 -0.67708 -0.11566 -0.67517 -0.11636 C -0.67395 -0.11728 -0.67291 -0.11867 -0.67152 -0.11936 C -0.66996 -0.12029 -0.66805 -0.11959 -0.66684 -0.12098 C -0.66215 -0.12653 -0.65486 -0.14851 -0.65746 -0.15545 " pathEditMode="relative" rAng="0" ptsTypes="fffffffffffffffffffA">
                                      <p:cBhvr>
                                        <p:cTn id="62" dur="500" fill="hold"/>
                                        <p:tgtEl>
                                          <p:spTgt spid="225412"/>
                                        </p:tgtEl>
                                        <p:attrNameLst>
                                          <p:attrName>ppt_x</p:attrName>
                                          <p:attrName>ppt_y</p:attrName>
                                        </p:attrNameLst>
                                      </p:cBhvr>
                                      <p:rCtr x="-781" y="-9484"/>
                                    </p:animMotion>
                                  </p:childTnLst>
                                </p:cTn>
                              </p:par>
                              <p:par>
                                <p:cTn id="63" presetID="0" presetClass="path" presetSubtype="0" accel="50000" decel="50000" fill="hold" grpId="0" nodeType="withEffect">
                                  <p:stCondLst>
                                    <p:cond delay="0"/>
                                  </p:stCondLst>
                                  <p:childTnLst>
                                    <p:animMotion origin="layout" path="M -0.11354 0.01203 C -0.10868 0.0074 -0.10625 -0.0007 -0.11128 -0.00833 C -0.11198 -0.00925 -0.11979 -0.01203 -0.12187 -0.01296 C -0.12152 -0.01666 -0.12187 -0.02059 -0.12066 -0.02406 C -0.11979 -0.0266 -0.10764 -0.03447 -0.10538 -0.03655 C -0.10711 -0.0502 -0.11041 -0.04603 -0.12187 -0.04765 C -0.12257 -0.04927 -0.12465 -0.05066 -0.12413 -0.05228 C -0.12274 -0.05644 -0.11701 -0.06176 -0.11701 -0.06153 C -0.11944 -0.07102 -0.11823 -0.07356 -0.11128 -0.07564 C -0.10729 -0.07911 -0.09948 -0.08675 -0.09948 -0.08652 C -0.0967 -0.09207 -0.0927 -0.09739 -0.09826 -0.10548 C -0.10069 -0.10895 -0.10538 -0.10757 -0.10885 -0.10872 C -0.11875 -0.11636 -0.11666 -0.11543 -0.12882 -0.12121 C -0.1335 -0.12353 -0.14305 -0.12746 -0.14305 -0.12723 C -0.14427 -0.12862 -0.14531 -0.12977 -0.14652 -0.1307 C -0.14757 -0.13139 -0.15 -0.13047 -0.15 -0.13209 C -0.15 -0.13694 -0.14375 -0.13787 -0.14184 -0.13856 C -0.14062 -0.13949 -0.13958 -0.14088 -0.13819 -0.14157 C -0.13663 -0.1425 -0.13472 -0.1418 -0.1335 -0.14319 C -0.12882 -0.14874 -0.12152 -0.17072 -0.12413 -0.17766 " pathEditMode="relative" rAng="0" ptsTypes="fffffffffffffffffffA">
                                      <p:cBhvr>
                                        <p:cTn id="64" dur="500" fill="hold"/>
                                        <p:tgtEl>
                                          <p:spTgt spid="225413"/>
                                        </p:tgtEl>
                                        <p:attrNameLst>
                                          <p:attrName>ppt_x</p:attrName>
                                          <p:attrName>ppt_y</p:attrName>
                                        </p:attrNameLst>
                                      </p:cBhvr>
                                      <p:rCtr x="-781" y="-9484"/>
                                    </p:animMotion>
                                  </p:childTnLst>
                                </p:cTn>
                              </p:par>
                              <p:par>
                                <p:cTn id="65" presetID="0" presetClass="path" presetSubtype="0" accel="50000" decel="50000" fill="hold" grpId="0" nodeType="withEffect">
                                  <p:stCondLst>
                                    <p:cond delay="0"/>
                                  </p:stCondLst>
                                  <p:childTnLst>
                                    <p:animMotion origin="layout" path="M 5.55556E-7 2.82905E-6 C 0.00486 -0.00463 0.00729 -0.01273 0.00226 -0.02036 C 0.00157 -0.02129 -0.00625 -0.02406 -0.00833 -0.02499 C -0.00798 -0.02869 -0.00833 -0.03262 -0.00712 -0.03609 C -0.00625 -0.03864 0.00591 -0.0465 0.00816 -0.04858 C 0.00643 -0.06223 0.00313 -0.05807 -0.00833 -0.05969 C -0.00902 -0.0613 -0.01111 -0.06269 -0.01059 -0.06431 C -0.0092 -0.06848 -0.00347 -0.0738 -0.00347 -0.0738 C -0.0059 -0.08305 -0.00468 -0.08559 0.00226 -0.08768 C 0.00625 -0.09115 0.01407 -0.09878 0.01407 -0.09878 C 0.01684 -0.1041 0.02084 -0.10942 0.01528 -0.11752 C 0.01285 -0.12099 0.00816 -0.1196 0.00469 -0.12075 C -0.00521 -0.12839 -0.00312 -0.12746 -0.01527 -0.13325 C -0.01996 -0.13556 -0.02951 -0.13949 -0.02951 -0.13949 C -0.03073 -0.14065 -0.03177 -0.1418 -0.03298 -0.14273 C -0.03402 -0.14342 -0.03646 -0.1425 -0.03646 -0.14412 C -0.03646 -0.14898 -0.03021 -0.1499 -0.0283 -0.15059 C -0.02708 -0.15152 -0.02604 -0.15291 -0.02465 -0.1536 C -0.02309 -0.15453 -0.02118 -0.15383 -0.01996 -0.15522 C -0.01527 -0.16077 -0.00798 -0.18275 -0.01059 -0.18969 " pathEditMode="relative" ptsTypes="fffffffffffffffffffA">
                                      <p:cBhvr>
                                        <p:cTn id="66" dur="500" fill="hold"/>
                                        <p:tgtEl>
                                          <p:spTgt spid="225414"/>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08854 0.03423 C -0.08368 0.02961 -0.08125 0.02151 -0.08628 0.01388 C -0.08698 0.01295 -0.09479 0.01018 -0.09687 0.00925 C -0.09652 0.00555 -0.09687 0.00162 -0.09566 -0.00185 C -0.09479 -0.0044 -0.08264 -0.01226 -0.08038 -0.01434 C -0.08211 -0.02799 -0.08541 -0.02383 -0.09687 -0.02545 C -0.09757 -0.02707 -0.09965 -0.02845 -0.09913 -0.03007 C -0.09774 -0.03424 -0.09201 -0.03956 -0.09201 -0.03933 C -0.09444 -0.04881 -0.09323 -0.05135 -0.08628 -0.05344 C -0.08229 -0.05691 -0.07448 -0.06454 -0.07448 -0.06431 C -0.0717 -0.06986 -0.0677 -0.07518 -0.07326 -0.08328 C -0.07569 -0.08675 -0.08038 -0.08536 -0.08385 -0.08652 C -0.09375 -0.09415 -0.09166 -0.09322 -0.10382 -0.09901 C -0.1085 -0.10132 -0.11805 -0.10525 -0.11805 -0.10502 C -0.11927 -0.10641 -0.12031 -0.10757 -0.12152 -0.10849 C -0.12257 -0.10919 -0.125 -0.10826 -0.125 -0.10988 C -0.125 -0.11474 -0.11875 -0.11566 -0.11684 -0.11636 C -0.11562 -0.11728 -0.11458 -0.11867 -0.11319 -0.11936 C -0.11163 -0.12029 -0.10972 -0.11959 -0.1085 -0.12098 C -0.10382 -0.12653 -0.09652 -0.14851 -0.09913 -0.15545 " pathEditMode="relative" rAng="0" ptsTypes="fffffffffffffffffffA">
                                      <p:cBhvr>
                                        <p:cTn id="68" dur="500" fill="hold"/>
                                        <p:tgtEl>
                                          <p:spTgt spid="225415"/>
                                        </p:tgtEl>
                                        <p:attrNameLst>
                                          <p:attrName>ppt_x</p:attrName>
                                          <p:attrName>ppt_y</p:attrName>
                                        </p:attrNameLst>
                                      </p:cBhvr>
                                      <p:rCtr x="-781" y="-9484"/>
                                    </p:animMotion>
                                  </p:childTnLst>
                                </p:cTn>
                              </p:par>
                              <p:par>
                                <p:cTn id="69" presetID="0" presetClass="path" presetSubtype="0" accel="50000" decel="50000" fill="hold" grpId="0" nodeType="withEffect">
                                  <p:stCondLst>
                                    <p:cond delay="0"/>
                                  </p:stCondLst>
                                  <p:childTnLst>
                                    <p:animMotion origin="layout" path="M 5.55556E-7 2.82905E-6 C 0.00486 -0.00463 0.00729 -0.01273 0.00226 -0.02036 C 0.00157 -0.02129 -0.00625 -0.02406 -0.00833 -0.02499 C -0.00798 -0.02869 -0.00833 -0.03262 -0.00712 -0.03609 C -0.00625 -0.03864 0.00591 -0.0465 0.00816 -0.04858 C 0.00643 -0.06223 0.00313 -0.05807 -0.00833 -0.05969 C -0.00902 -0.0613 -0.01111 -0.06269 -0.01059 -0.06431 C -0.0092 -0.06848 -0.00347 -0.0738 -0.00347 -0.0738 C -0.0059 -0.08305 -0.00468 -0.08559 0.00226 -0.08768 C 0.00625 -0.09115 0.01407 -0.09878 0.01407 -0.09878 C 0.01684 -0.1041 0.02084 -0.10942 0.01528 -0.11752 C 0.01285 -0.12099 0.00816 -0.1196 0.00469 -0.12075 C -0.00521 -0.12839 -0.00312 -0.12746 -0.01527 -0.13325 C -0.01996 -0.13556 -0.02951 -0.13949 -0.02951 -0.13949 C -0.03073 -0.14065 -0.03177 -0.1418 -0.03298 -0.14273 C -0.03402 -0.14342 -0.03646 -0.1425 -0.03646 -0.14412 C -0.03646 -0.14898 -0.03021 -0.1499 -0.0283 -0.15059 C -0.02708 -0.15152 -0.02604 -0.15291 -0.02465 -0.1536 C -0.02309 -0.15453 -0.02118 -0.15383 -0.01996 -0.15522 C -0.01527 -0.16077 -0.00798 -0.18275 -0.01059 -0.18969 " pathEditMode="relative" ptsTypes="fffffffffffffffffffA">
                                      <p:cBhvr>
                                        <p:cTn id="70" dur="500" fill="hold"/>
                                        <p:tgtEl>
                                          <p:spTgt spid="225416"/>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6302 0.00092 C -0.62534 -0.0037 -0.62291 -0.0118 -0.62795 -0.01943 C -0.62864 -0.02036 -0.63645 -0.02313 -0.63854 -0.02406 C -0.63819 -0.02776 -0.63854 -0.03169 -0.63732 -0.03516 C -0.63645 -0.03771 -0.6243 -0.04557 -0.62205 -0.04765 C -0.62378 -0.0613 -0.62708 -0.05714 -0.63854 -0.05876 C -0.63923 -0.06038 -0.64132 -0.06176 -0.6408 -0.06338 C -0.63941 -0.06755 -0.63368 -0.07287 -0.63368 -0.07264 C -0.63611 -0.08212 -0.63489 -0.08467 -0.62795 -0.08675 C -0.62395 -0.09022 -0.61614 -0.09785 -0.61614 -0.09762 C -0.61336 -0.10317 -0.60937 -0.10849 -0.61493 -0.11659 C -0.61736 -0.12006 -0.62205 -0.11867 -0.62552 -0.11983 C -0.63541 -0.12746 -0.63333 -0.12653 -0.64548 -0.13232 C -0.65017 -0.13463 -0.65972 -0.13856 -0.65972 -0.13833 C -0.66093 -0.13972 -0.66198 -0.14088 -0.66319 -0.1418 C -0.66423 -0.1425 -0.66666 -0.14157 -0.66666 -0.14319 C -0.66666 -0.14805 -0.66041 -0.14897 -0.6585 -0.14967 C -0.65729 -0.15059 -0.65625 -0.15198 -0.65486 -0.15267 C -0.6533 -0.1536 -0.65139 -0.1529 -0.65017 -0.15429 C -0.64548 -0.15984 -0.63819 -0.18182 -0.6408 -0.18876 " pathEditMode="relative" rAng="0" ptsTypes="fffffffffffffffffffA">
                                      <p:cBhvr>
                                        <p:cTn id="72" dur="500" fill="hold"/>
                                        <p:tgtEl>
                                          <p:spTgt spid="225417"/>
                                        </p:tgtEl>
                                        <p:attrNameLst>
                                          <p:attrName>ppt_x</p:attrName>
                                          <p:attrName>ppt_y</p:attrName>
                                        </p:attrNameLst>
                                      </p:cBhvr>
                                      <p:rCtr x="-781" y="-9484"/>
                                    </p:animMotion>
                                  </p:childTnLst>
                                </p:cTn>
                              </p:par>
                              <p:par>
                                <p:cTn id="73"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74" dur="500" fill="hold"/>
                                        <p:tgtEl>
                                          <p:spTgt spid="225418"/>
                                        </p:tgtEl>
                                        <p:attrNameLst>
                                          <p:attrName>ppt_x</p:attrName>
                                          <p:attrName>ppt_y</p:attrName>
                                        </p:attrNameLst>
                                      </p:cBhvr>
                                    </p:animMotion>
                                  </p:childTnLst>
                                </p:cTn>
                              </p:par>
                              <p:par>
                                <p:cTn id="75" presetID="0" presetClass="path" presetSubtype="0" repeatCount="3000" accel="50000" decel="50000" fill="hold" grpId="0" nodeType="withEffect">
                                  <p:stCondLst>
                                    <p:cond delay="0"/>
                                  </p:stCondLst>
                                  <p:childTnLst>
                                    <p:animMotion origin="layout" path="M -0.67153 -0.13046 C -0.6691 -0.13162 -0.66649 -0.13185 -0.66441 -0.1337 C -0.65955 -0.13763 -0.66233 -0.15036 -0.66319 -0.15406 C -0.66389 -0.15683 -0.67031 -0.15822 -0.67153 -0.15868 C -0.67778 -0.1647 -0.68021 -0.16146 -0.68212 -0.17118 C -0.68177 -0.17488 -0.68194 -0.17881 -0.6809 -0.18228 C -0.67864 -0.19014 -0.67135 -0.19107 -0.66667 -0.19477 C -0.66423 -0.19662 -0.66198 -0.19893 -0.65972 -0.20102 C -0.65851 -0.20217 -0.65608 -0.20425 -0.65608 -0.20402 C -0.65642 -0.20842 -0.65608 -0.21281 -0.65729 -0.21675 C -0.65781 -0.2186 -0.66059 -0.2179 -0.66094 -0.21975 C -0.66562 -0.24543 -0.65781 -0.25029 -0.67378 -0.25908 C -0.67917 -0.26625 -0.68316 -0.26995 -0.69028 -0.27319 C -0.68455 -0.28406 -0.66962 -0.28175 -0.66094 -0.28244 C -0.65451 -0.2836 -0.64983 -0.28406 -0.64444 -0.28869 C -0.64653 -0.29817 -0.64358 -0.29007 -0.65139 -0.29516 C -0.65295 -0.29609 -0.65364 -0.29863 -0.65503 -0.29979 C -0.65677 -0.30118 -0.65885 -0.3021 -0.66094 -0.3028 C -0.66285 -0.30349 -0.66476 -0.30372 -0.66667 -0.30442 C -0.66788 -0.30488 -0.67031 -0.30604 -0.67031 -0.3058 " pathEditMode="relative" rAng="0" ptsTypes="fffffffffffffffffffA">
                                      <p:cBhvr>
                                        <p:cTn id="76" dur="500" fill="hold"/>
                                        <p:tgtEl>
                                          <p:spTgt spid="225419"/>
                                        </p:tgtEl>
                                        <p:attrNameLst>
                                          <p:attrName>ppt_x</p:attrName>
                                          <p:attrName>ppt_y</p:attrName>
                                        </p:attrNameLst>
                                      </p:cBhvr>
                                      <p:rCtr x="451" y="-8790"/>
                                    </p:animMotion>
                                  </p:childTnLst>
                                </p:cTn>
                              </p:par>
                              <p:par>
                                <p:cTn id="77" presetID="0" presetClass="path" presetSubtype="0" repeatCount="2000" accel="50000" decel="50000" fill="hold" grpId="0" nodeType="withEffect">
                                  <p:stCondLst>
                                    <p:cond delay="0"/>
                                  </p:stCondLst>
                                  <p:childTnLst>
                                    <p:animMotion origin="layout" path="M -0.09791 -0.10201 C -0.09548 -0.10317 -0.09288 -0.1034 -0.0908 -0.10525 C -0.08593 -0.10918 -0.08871 -0.12191 -0.08958 -0.12561 C -0.09027 -0.12838 -0.0967 -0.12977 -0.09791 -0.13023 C -0.10416 -0.13625 -0.10659 -0.13301 -0.1085 -0.14273 C -0.10816 -0.14643 -0.10833 -0.15036 -0.10729 -0.15383 C -0.10503 -0.16169 -0.09774 -0.16262 -0.09305 -0.16632 C -0.09062 -0.16817 -0.08836 -0.17048 -0.08611 -0.17257 C -0.08489 -0.17372 -0.08246 -0.1758 -0.08246 -0.17557 C -0.08281 -0.17997 -0.08246 -0.18436 -0.08368 -0.1883 C -0.0842 -0.19015 -0.08698 -0.18945 -0.08732 -0.1913 C -0.09201 -0.21698 -0.0842 -0.22184 -0.10017 -0.23063 C -0.10555 -0.2378 -0.10955 -0.2415 -0.11666 -0.24474 C -0.11093 -0.25561 -0.096 -0.2533 -0.08732 -0.25399 C -0.0809 -0.25515 -0.07621 -0.25561 -0.07083 -0.26024 C -0.07291 -0.26972 -0.06996 -0.26162 -0.07777 -0.26671 C -0.07934 -0.26764 -0.08003 -0.27018 -0.08142 -0.27134 C -0.08316 -0.27273 -0.08524 -0.27365 -0.08732 -0.27435 C -0.08923 -0.27504 -0.09114 -0.27527 -0.09305 -0.27597 C -0.09427 -0.27643 -0.0967 -0.27759 -0.0967 -0.27735 " pathEditMode="relative" rAng="0" ptsTypes="fffffffffffffffffffA">
                                      <p:cBhvr>
                                        <p:cTn id="78" dur="500" fill="hold"/>
                                        <p:tgtEl>
                                          <p:spTgt spid="225420"/>
                                        </p:tgtEl>
                                        <p:attrNameLst>
                                          <p:attrName>ppt_x</p:attrName>
                                          <p:attrName>ppt_y</p:attrName>
                                        </p:attrNameLst>
                                      </p:cBhvr>
                                      <p:rCtr x="451" y="-8790"/>
                                    </p:animMotion>
                                  </p:childTnLst>
                                </p:cTn>
                              </p:par>
                              <p:par>
                                <p:cTn id="79" presetID="0" presetClass="path" presetSubtype="0" repeatCount="3000" accel="50000" decel="50000" fill="hold" grpId="0" nodeType="withEffect">
                                  <p:stCondLst>
                                    <p:cond delay="0"/>
                                  </p:stCondLst>
                                  <p:childTnLst>
                                    <p:animMotion origin="layout" path="M -0.65625 -0.15753 C -0.65382 -0.15869 -0.65121 -0.15892 -0.64913 -0.16077 C -0.64427 -0.1647 -0.64705 -0.17742 -0.64791 -0.18112 C -0.64861 -0.1839 -0.65503 -0.18529 -0.65625 -0.18575 C -0.6625 -0.19177 -0.66493 -0.18853 -0.66684 -0.19824 C -0.66649 -0.20194 -0.66666 -0.20588 -0.66562 -0.20935 C -0.66336 -0.21721 -0.65607 -0.21814 -0.65139 -0.22184 C -0.64895 -0.22369 -0.6467 -0.226 -0.64444 -0.22808 C -0.64323 -0.22924 -0.6408 -0.23132 -0.6408 -0.23109 C -0.64114 -0.23549 -0.6408 -0.23988 -0.64201 -0.24381 C -0.64253 -0.24566 -0.64531 -0.24497 -0.64566 -0.24682 C -0.65034 -0.2725 -0.64253 -0.27735 -0.6585 -0.28614 C -0.66389 -0.29332 -0.66788 -0.29702 -0.675 -0.30026 C -0.66927 -0.31113 -0.65434 -0.30881 -0.64566 -0.30951 C -0.63923 -0.31066 -0.63455 -0.31113 -0.62916 -0.31575 C -0.63125 -0.32524 -0.6283 -0.31714 -0.63611 -0.32223 C -0.63767 -0.32316 -0.63836 -0.3257 -0.63975 -0.32686 C -0.64149 -0.32824 -0.64357 -0.32917 -0.64566 -0.32986 C -0.64757 -0.33056 -0.64948 -0.33079 -0.65139 -0.33148 C -0.6526 -0.33195 -0.65503 -0.3331 -0.65503 -0.33287 " pathEditMode="relative" rAng="0" ptsTypes="fffffffffffffffffffA">
                                      <p:cBhvr>
                                        <p:cTn id="80" dur="500" fill="hold"/>
                                        <p:tgtEl>
                                          <p:spTgt spid="225421"/>
                                        </p:tgtEl>
                                        <p:attrNameLst>
                                          <p:attrName>ppt_x</p:attrName>
                                          <p:attrName>ppt_y</p:attrName>
                                        </p:attrNameLst>
                                      </p:cBhvr>
                                      <p:rCtr x="451" y="-8790"/>
                                    </p:animMotion>
                                  </p:childTnLst>
                                </p:cTn>
                              </p:par>
                              <p:par>
                                <p:cTn id="81" presetID="0" presetClass="path" presetSubtype="0" repeatCount="2000" accel="50000" decel="50000" fill="hold" grpId="0" nodeType="withEffect">
                                  <p:stCondLst>
                                    <p:cond delay="0"/>
                                  </p:stCondLst>
                                  <p:childTnLst>
                                    <p:animMotion origin="layout" path="M -0.10625 -0.11312 C -0.10382 -0.11427 -0.10121 -0.1145 -0.09913 -0.11635 C -0.09427 -0.12029 -0.09705 -0.13301 -0.09791 -0.13671 C -0.09861 -0.13949 -0.10503 -0.14087 -0.10625 -0.14134 C -0.1125 -0.14735 -0.11493 -0.14411 -0.11684 -0.15383 C -0.11649 -0.15753 -0.11666 -0.16146 -0.11562 -0.16493 C -0.11336 -0.1728 -0.10607 -0.17372 -0.10139 -0.17742 C -0.09895 -0.17927 -0.0967 -0.18159 -0.09444 -0.18367 C -0.09323 -0.18483 -0.0908 -0.18691 -0.0908 -0.18668 C -0.09114 -0.19107 -0.0908 -0.19547 -0.09201 -0.1994 C -0.09253 -0.20125 -0.09531 -0.20056 -0.09566 -0.20241 C -0.10034 -0.22808 -0.09253 -0.23294 -0.1085 -0.24173 C -0.11389 -0.2489 -0.11788 -0.2526 -0.125 -0.25584 C -0.11927 -0.26671 -0.10434 -0.2644 -0.09566 -0.26509 C -0.08923 -0.26625 -0.08455 -0.26671 -0.07916 -0.27134 C -0.08125 -0.28082 -0.0783 -0.27273 -0.08611 -0.27782 C -0.08767 -0.27874 -0.08836 -0.28129 -0.08975 -0.28244 C -0.09149 -0.28383 -0.09357 -0.28476 -0.09566 -0.28545 C -0.09757 -0.28614 -0.09948 -0.28638 -0.10139 -0.28707 C -0.1026 -0.28753 -0.10503 -0.28869 -0.10503 -0.28846 " pathEditMode="relative" rAng="0" ptsTypes="fffffffffffffffffffA">
                                      <p:cBhvr>
                                        <p:cTn id="82" dur="500" fill="hold"/>
                                        <p:tgtEl>
                                          <p:spTgt spid="225422"/>
                                        </p:tgtEl>
                                        <p:attrNameLst>
                                          <p:attrName>ppt_x</p:attrName>
                                          <p:attrName>ppt_y</p:attrName>
                                        </p:attrNameLst>
                                      </p:cBhvr>
                                      <p:rCtr x="451" y="-8790"/>
                                    </p:animMotion>
                                  </p:childTnLst>
                                </p:cTn>
                              </p:par>
                              <p:par>
                                <p:cTn id="83"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84" dur="500" fill="hold"/>
                                        <p:tgtEl>
                                          <p:spTgt spid="225423"/>
                                        </p:tgtEl>
                                        <p:attrNameLst>
                                          <p:attrName>ppt_x</p:attrName>
                                          <p:attrName>ppt_y</p:attrName>
                                        </p:attrNameLst>
                                      </p:cBhvr>
                                    </p:animMotion>
                                  </p:childTnLst>
                                </p:cTn>
                              </p:par>
                              <p:par>
                                <p:cTn id="85" presetID="0" presetClass="path" presetSubtype="0" repeatCount="2000" accel="50000" decel="50000" fill="hold" grpId="0" nodeType="withEffect">
                                  <p:stCondLst>
                                    <p:cond delay="0"/>
                                  </p:stCondLst>
                                  <p:childTnLst>
                                    <p:animMotion origin="layout" path="M -0.04791 -0.0687 C -0.04548 -0.06986 -0.04288 -0.07009 -0.0408 -0.07194 C -0.03593 -0.07587 -0.03871 -0.0886 -0.03958 -0.0923 C -0.04027 -0.09507 -0.0467 -0.09646 -0.04791 -0.09692 C -0.05416 -0.10294 -0.05659 -0.0997 -0.0585 -0.10942 C -0.05816 -0.11312 -0.05833 -0.11705 -0.05729 -0.12052 C -0.05503 -0.12838 -0.04774 -0.12931 -0.04305 -0.13301 C -0.04062 -0.13486 -0.03836 -0.13717 -0.03611 -0.13926 C -0.03489 -0.14041 -0.03246 -0.14249 -0.03246 -0.14226 C -0.03281 -0.14666 -0.03246 -0.15105 -0.03368 -0.15499 C -0.0342 -0.15684 -0.03698 -0.15614 -0.03732 -0.15799 C -0.04201 -0.18367 -0.0342 -0.18853 -0.05017 -0.19732 C -0.05555 -0.20449 -0.05955 -0.20819 -0.06666 -0.21143 C -0.06093 -0.2223 -0.046 -0.21999 -0.03732 -0.22068 C -0.0309 -0.22184 -0.02621 -0.2223 -0.02083 -0.22693 C -0.02291 -0.23641 -0.01996 -0.22831 -0.02777 -0.2334 C -0.02934 -0.23433 -0.03003 -0.23687 -0.03142 -0.23803 C -0.03316 -0.23942 -0.03524 -0.24034 -0.03732 -0.24104 C -0.03923 -0.24173 -0.04114 -0.24196 -0.04305 -0.24266 C -0.04427 -0.24312 -0.0467 -0.24428 -0.0467 -0.24404 " pathEditMode="relative" rAng="0" ptsTypes="fffffffffffffffffffA">
                                      <p:cBhvr>
                                        <p:cTn id="86" dur="500" fill="hold"/>
                                        <p:tgtEl>
                                          <p:spTgt spid="225424"/>
                                        </p:tgtEl>
                                        <p:attrNameLst>
                                          <p:attrName>ppt_x</p:attrName>
                                          <p:attrName>ppt_y</p:attrName>
                                        </p:attrNameLst>
                                      </p:cBhvr>
                                      <p:rCtr x="451" y="-8790"/>
                                    </p:animMotion>
                                  </p:childTnLst>
                                </p:cTn>
                              </p:par>
                              <p:par>
                                <p:cTn id="87"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88" dur="500" fill="hold"/>
                                        <p:tgtEl>
                                          <p:spTgt spid="225425"/>
                                        </p:tgtEl>
                                        <p:attrNameLst>
                                          <p:attrName>ppt_x</p:attrName>
                                          <p:attrName>ppt_y</p:attrName>
                                        </p:attrNameLst>
                                      </p:cBhvr>
                                    </p:animMotion>
                                  </p:childTnLst>
                                </p:cTn>
                              </p:par>
                              <p:par>
                                <p:cTn id="89"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90" dur="500" fill="hold"/>
                                        <p:tgtEl>
                                          <p:spTgt spid="225426"/>
                                        </p:tgtEl>
                                        <p:attrNameLst>
                                          <p:attrName>ppt_x</p:attrName>
                                          <p:attrName>ppt_y</p:attrName>
                                        </p:attrNameLst>
                                      </p:cBhvr>
                                    </p:animMotion>
                                  </p:childTnLst>
                                </p:cTn>
                              </p:par>
                              <p:par>
                                <p:cTn id="91" presetID="0" presetClass="path" presetSubtype="0" repeatCount="2000" accel="50000" decel="50000" fill="hold" grpId="0" nodeType="withEffect">
                                  <p:stCondLst>
                                    <p:cond delay="0"/>
                                  </p:stCondLst>
                                  <p:childTnLst>
                                    <p:animMotion origin="layout" path="M -0.10816 -0.04973 C -0.10573 -0.05089 -0.10313 -0.05112 -0.10105 -0.05297 C -0.09618 -0.0569 -0.09896 -0.06962 -0.09983 -0.07332 C -0.10052 -0.0761 -0.10695 -0.07749 -0.10816 -0.07795 C -0.11441 -0.08397 -0.11684 -0.08073 -0.11875 -0.09044 C -0.11841 -0.09414 -0.11858 -0.09808 -0.11754 -0.10155 C -0.11528 -0.10941 -0.10799 -0.11034 -0.1033 -0.11404 C -0.10087 -0.11589 -0.09861 -0.1182 -0.09636 -0.12028 C -0.09514 -0.12144 -0.09271 -0.12352 -0.09271 -0.12329 C -0.09306 -0.12768 -0.09271 -0.13208 -0.09393 -0.13601 C -0.09445 -0.13786 -0.09723 -0.13717 -0.09757 -0.13902 C -0.10226 -0.1647 -0.09445 -0.16955 -0.11042 -0.17834 C -0.1158 -0.18551 -0.1198 -0.18922 -0.12691 -0.19245 C -0.12118 -0.20333 -0.10625 -0.20101 -0.09757 -0.20171 C -0.09115 -0.20286 -0.08646 -0.20333 -0.08108 -0.20795 C -0.08316 -0.21744 -0.08021 -0.20934 -0.08802 -0.21443 C -0.08959 -0.21536 -0.09028 -0.2179 -0.09167 -0.21906 C -0.09341 -0.22044 -0.09549 -0.22137 -0.09757 -0.22206 C -0.09948 -0.22276 -0.10139 -0.22299 -0.1033 -0.22368 C -0.10452 -0.22415 -0.10695 -0.2253 -0.10695 -0.22507 " pathEditMode="relative" rAng="0" ptsTypes="fffffffffffffffffffA">
                                      <p:cBhvr>
                                        <p:cTn id="92" dur="500" fill="hold"/>
                                        <p:tgtEl>
                                          <p:spTgt spid="225427"/>
                                        </p:tgtEl>
                                        <p:attrNameLst>
                                          <p:attrName>ppt_x</p:attrName>
                                          <p:attrName>ppt_y</p:attrName>
                                        </p:attrNameLst>
                                      </p:cBhvr>
                                      <p:rCtr x="451" y="-8790"/>
                                    </p:animMotion>
                                  </p:childTnLst>
                                </p:cTn>
                              </p:par>
                              <p:par>
                                <p:cTn id="93" presetID="0" presetClass="path" presetSubtype="0" repeatCount="2000" accel="50000" decel="50000" fill="hold" grpId="0" nodeType="withEffect">
                                  <p:stCondLst>
                                    <p:cond delay="0"/>
                                  </p:stCondLst>
                                  <p:childTnLst>
                                    <p:animMotion origin="layout" path="M -0.65486 -0.10826 C -0.65243 -0.10941 -0.64983 -0.10964 -0.64774 -0.1115 C -0.64288 -0.11543 -0.64566 -0.12815 -0.64653 -0.13185 C -0.64722 -0.13463 -0.65364 -0.13602 -0.65486 -0.13648 C -0.66111 -0.14249 -0.66354 -0.13925 -0.66545 -0.14897 C -0.6651 -0.15267 -0.66528 -0.1566 -0.66423 -0.16007 C -0.66198 -0.16794 -0.65469 -0.16886 -0.65 -0.17256 C -0.64757 -0.17441 -0.64531 -0.17673 -0.64305 -0.17881 C -0.64184 -0.17997 -0.63941 -0.18205 -0.63941 -0.18182 C -0.63976 -0.18621 -0.63941 -0.19061 -0.64062 -0.19454 C -0.64114 -0.19639 -0.64392 -0.1957 -0.64427 -0.19755 C -0.64896 -0.22322 -0.64114 -0.22808 -0.65712 -0.23687 C -0.6625 -0.24404 -0.66649 -0.24774 -0.67361 -0.25098 C -0.66788 -0.26185 -0.65295 -0.25954 -0.64427 -0.26023 C -0.63785 -0.26139 -0.63316 -0.26185 -0.62778 -0.26648 C -0.62986 -0.27596 -0.62691 -0.26787 -0.63472 -0.27296 C -0.63628 -0.27388 -0.63698 -0.27643 -0.63837 -0.27758 C -0.6401 -0.27897 -0.64219 -0.2799 -0.64427 -0.28059 C -0.64618 -0.28128 -0.64809 -0.28152 -0.65 -0.28221 C -0.65121 -0.28267 -0.65364 -0.28383 -0.65364 -0.2836 " pathEditMode="relative" rAng="0" ptsTypes="fffffffffffffffffffA">
                                      <p:cBhvr>
                                        <p:cTn id="94" dur="500" fill="hold"/>
                                        <p:tgtEl>
                                          <p:spTgt spid="225428"/>
                                        </p:tgtEl>
                                        <p:attrNameLst>
                                          <p:attrName>ppt_x</p:attrName>
                                          <p:attrName>ppt_y</p:attrName>
                                        </p:attrNameLst>
                                      </p:cBhvr>
                                      <p:rCtr x="451" y="-8790"/>
                                    </p:animMotion>
                                  </p:childTnLst>
                                </p:cTn>
                              </p:par>
                              <p:par>
                                <p:cTn id="95"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96" dur="500" fill="hold"/>
                                        <p:tgtEl>
                                          <p:spTgt spid="225429"/>
                                        </p:tgtEl>
                                        <p:attrNameLst>
                                          <p:attrName>ppt_x</p:attrName>
                                          <p:attrName>ppt_y</p:attrName>
                                        </p:attrNameLst>
                                      </p:cBhvr>
                                    </p:animMotion>
                                  </p:childTnLst>
                                </p:cTn>
                              </p:par>
                              <p:par>
                                <p:cTn id="97" presetID="0" presetClass="path" presetSubtype="0" repeatCount="2000" accel="50000" decel="50000" fill="hold" grpId="0" nodeType="withEffect">
                                  <p:stCondLst>
                                    <p:cond delay="0"/>
                                  </p:stCondLst>
                                  <p:childTnLst>
                                    <p:animMotion origin="layout" path="M -0.10625 -0.04649 C -0.10382 -0.04765 -0.10122 -0.04788 -0.09913 -0.04973 C -0.09427 -0.05366 -0.09705 -0.06639 -0.09792 -0.07009 C -0.09861 -0.07286 -0.10503 -0.07425 -0.10625 -0.07471 C -0.1125 -0.08073 -0.11493 -0.07749 -0.11684 -0.08721 C -0.11649 -0.09091 -0.11667 -0.09484 -0.11562 -0.09831 C -0.11337 -0.10617 -0.10608 -0.1071 -0.10139 -0.1108 C -0.09896 -0.11265 -0.0967 -0.11496 -0.09444 -0.11705 C -0.09323 -0.1182 -0.0908 -0.12028 -0.0908 -0.12005 C -0.09115 -0.12445 -0.0908 -0.12884 -0.09201 -0.13278 C -0.09253 -0.13463 -0.09531 -0.13393 -0.09566 -0.13578 C -0.10035 -0.16146 -0.09253 -0.16632 -0.10851 -0.17511 C -0.11389 -0.18228 -0.11788 -0.18598 -0.125 -0.18922 C -0.11927 -0.20009 -0.10434 -0.19778 -0.09566 -0.19847 C -0.08924 -0.19963 -0.08455 -0.20009 -0.07917 -0.20472 C -0.08125 -0.2142 -0.0783 -0.2061 -0.08611 -0.21119 C -0.08767 -0.21212 -0.08837 -0.21466 -0.08976 -0.21582 C -0.09149 -0.21721 -0.09358 -0.21813 -0.09566 -0.21883 C -0.09757 -0.21952 -0.09948 -0.21975 -0.10139 -0.22045 C -0.1026 -0.22091 -0.10503 -0.22207 -0.10503 -0.22183 " pathEditMode="relative" rAng="0" ptsTypes="fffffffffffffffffffA">
                                      <p:cBhvr>
                                        <p:cTn id="98" dur="500" fill="hold"/>
                                        <p:tgtEl>
                                          <p:spTgt spid="225430"/>
                                        </p:tgtEl>
                                        <p:attrNameLst>
                                          <p:attrName>ppt_x</p:attrName>
                                          <p:attrName>ppt_y</p:attrName>
                                        </p:attrNameLst>
                                      </p:cBhvr>
                                      <p:rCtr x="451" y="-8790"/>
                                    </p:animMotion>
                                  </p:childTnLst>
                                </p:cTn>
                              </p:par>
                              <p:par>
                                <p:cTn id="99"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100" dur="500" fill="hold"/>
                                        <p:tgtEl>
                                          <p:spTgt spid="225431"/>
                                        </p:tgtEl>
                                        <p:attrNameLst>
                                          <p:attrName>ppt_x</p:attrName>
                                          <p:attrName>ppt_y</p:attrName>
                                        </p:attrNameLst>
                                      </p:cBhvr>
                                    </p:animMotion>
                                  </p:childTnLst>
                                </p:cTn>
                              </p:par>
                              <p:par>
                                <p:cTn id="101" presetID="0" presetClass="path" presetSubtype="0" repeatCount="2000" accel="50000" decel="50000" fill="hold" grpId="0" nodeType="withEffect">
                                  <p:stCondLst>
                                    <p:cond delay="0"/>
                                  </p:stCondLst>
                                  <p:childTnLst>
                                    <p:animMotion origin="layout" path="M 4.16667E-6 3.7474E-7 C 0.00243 -0.00116 0.00503 -0.00139 0.00712 -0.00324 C 0.01198 -0.00717 0.0092 -0.01989 0.00833 -0.0236 C 0.00764 -0.02637 0.00121 -0.02776 4.16667E-6 -0.02822 C -0.00625 -0.03424 -0.00868 -0.031 -0.01059 -0.04071 C -0.01024 -0.04441 -0.01042 -0.04835 -0.00938 -0.05182 C -0.00712 -0.05968 0.00017 -0.06061 0.00486 -0.06431 C 0.00729 -0.06616 0.00955 -0.06847 0.0118 -0.07055 C 0.01302 -0.07171 0.01545 -0.07379 0.01545 -0.07379 C 0.0151 -0.07796 0.01545 -0.08235 0.01424 -0.08628 C 0.01371 -0.08813 0.01094 -0.08744 0.01059 -0.08929 C 0.0059 -0.11497 0.01371 -0.11983 -0.00226 -0.12862 C -0.00764 -0.13579 -0.01163 -0.13949 -0.01875 -0.14273 C -0.01302 -0.1536 0.00191 -0.15128 0.01059 -0.15198 C 0.01701 -0.15314 0.0217 -0.1536 0.02708 -0.15822 C 0.025 -0.16771 0.02795 -0.15961 0.02014 -0.1647 C 0.01858 -0.16563 0.01788 -0.16817 0.01649 -0.16933 C 0.01476 -0.17072 0.01267 -0.17164 0.01059 -0.17233 C 0.00868 -0.17303 0.00677 -0.17326 0.00486 -0.17395 C 0.00365 -0.17442 0.00121 -0.17557 0.00121 -0.17557 " pathEditMode="relative" ptsTypes="fffffffffffffffffffA">
                                      <p:cBhvr>
                                        <p:cTn id="102" dur="500" fill="hold"/>
                                        <p:tgtEl>
                                          <p:spTgt spid="225432"/>
                                        </p:tgtEl>
                                        <p:attrNameLst>
                                          <p:attrName>ppt_x</p:attrName>
                                          <p:attrName>ppt_y</p:attrName>
                                        </p:attrNameLst>
                                      </p:cBhvr>
                                    </p:animMotion>
                                  </p:childTnLst>
                                </p:cTn>
                              </p:par>
                              <p:par>
                                <p:cTn id="103" presetID="0" presetClass="path" presetSubtype="0" repeatCount="2000" accel="50000" decel="50000" fill="hold" grpId="0" nodeType="withEffect">
                                  <p:stCondLst>
                                    <p:cond delay="0"/>
                                  </p:stCondLst>
                                  <p:childTnLst>
                                    <p:animMotion origin="layout" path="M 0.02518 0.12792 C 0.02761 0.12676 0.03021 0.12653 0.03229 0.12468 C 0.03716 0.12075 0.03438 0.10803 0.03351 0.10433 C 0.03282 0.10155 0.02639 0.10016 0.02518 0.0997 C 0.01893 0.09368 0.0165 0.09692 0.01459 0.08721 C 0.01493 0.08351 0.01476 0.07957 0.0158 0.0761 C 0.01806 0.06824 0.02535 0.06731 0.03004 0.06361 C 0.03247 0.06176 0.03473 0.05945 0.03698 0.05737 C 0.0382 0.05621 0.04063 0.05413 0.04063 0.05436 C 0.04028 0.04997 0.04063 0.04557 0.03941 0.04164 C 0.03889 0.03979 0.03611 0.04048 0.03577 0.03863 C 0.03108 0.01295 0.03889 0.0081 0.02292 -0.00069 C 0.01754 -0.00786 0.01354 -0.01157 0.00643 -0.0148 C 0.01216 -0.02568 0.02709 -0.02336 0.03577 -0.02406 C 0.04219 -0.02521 0.04688 -0.02568 0.05226 -0.0303 C 0.05018 -0.03979 0.05313 -0.03169 0.04532 -0.03678 C 0.04375 -0.03771 0.04306 -0.04025 0.04167 -0.04141 C 0.03993 -0.04279 0.03785 -0.04372 0.03577 -0.04441 C 0.03386 -0.04511 0.03195 -0.04534 0.03004 -0.04603 C 0.02882 -0.0465 0.02639 -0.04765 0.02639 -0.04742 " pathEditMode="relative" rAng="0" ptsTypes="fffffffffffffffffffA">
                                      <p:cBhvr>
                                        <p:cTn id="104" dur="1000" fill="hold"/>
                                        <p:tgtEl>
                                          <p:spTgt spid="225433"/>
                                        </p:tgtEl>
                                        <p:attrNameLst>
                                          <p:attrName>ppt_x</p:attrName>
                                          <p:attrName>ppt_y</p:attrName>
                                        </p:attrNameLst>
                                      </p:cBhvr>
                                      <p:rCtr x="451" y="-8790"/>
                                    </p:animMotion>
                                  </p:childTnLst>
                                </p:cTn>
                              </p:par>
                              <p:par>
                                <p:cTn id="105" presetID="0" presetClass="path" presetSubtype="0" repeatCount="2000" accel="50000" decel="50000" fill="hold" grpId="0" nodeType="withEffect">
                                  <p:stCondLst>
                                    <p:cond delay="0"/>
                                  </p:stCondLst>
                                  <p:childTnLst>
                                    <p:animMotion origin="layout" path="M -0.69792 -0.19084 C -0.69549 -0.192 -0.69288 -0.19223 -0.6908 -0.19408 C -0.68594 -0.19801 -0.68872 -0.21074 -0.68958 -0.21444 C -0.69028 -0.21721 -0.6967 -0.2186 -0.69792 -0.21906 C -0.70417 -0.22508 -0.7066 -0.22184 -0.70851 -0.23156 C -0.70816 -0.23526 -0.70833 -0.23919 -0.70729 -0.24266 C -0.70503 -0.25052 -0.69774 -0.25145 -0.69306 -0.25515 C -0.69062 -0.257 -0.68837 -0.25931 -0.68611 -0.2614 C -0.6849 -0.26255 -0.68247 -0.26463 -0.68247 -0.2644 C -0.68281 -0.2688 -0.68247 -0.27319 -0.68368 -0.27713 C -0.6842 -0.27898 -0.68698 -0.27828 -0.68733 -0.28013 C -0.69201 -0.30581 -0.6842 -0.31067 -0.70017 -0.31946 C -0.70556 -0.32663 -0.70955 -0.33033 -0.71667 -0.33357 C -0.71094 -0.34444 -0.69601 -0.34213 -0.68733 -0.34282 C -0.6809 -0.34398 -0.67622 -0.34444 -0.67083 -0.34907 C -0.67292 -0.35855 -0.66997 -0.35045 -0.67778 -0.35554 C -0.67934 -0.35647 -0.68003 -0.35901 -0.68142 -0.36017 C -0.68316 -0.36156 -0.68524 -0.36248 -0.68733 -0.36318 C -0.68924 -0.36387 -0.69115 -0.3641 -0.69306 -0.3648 C -0.69427 -0.36526 -0.6967 -0.36642 -0.6967 -0.36618 " pathEditMode="relative" rAng="0" ptsTypes="fffffffffffffffffffA">
                                      <p:cBhvr>
                                        <p:cTn id="106" dur="1000" fill="hold"/>
                                        <p:tgtEl>
                                          <p:spTgt spid="225434"/>
                                        </p:tgtEl>
                                        <p:attrNameLst>
                                          <p:attrName>ppt_x</p:attrName>
                                          <p:attrName>ppt_y</p:attrName>
                                        </p:attrNameLst>
                                      </p:cBhvr>
                                      <p:rCtr x="451" y="-8790"/>
                                    </p:animMotion>
                                  </p:childTnLst>
                                </p:cTn>
                              </p:par>
                              <p:par>
                                <p:cTn id="107" presetID="0" presetClass="path" presetSubtype="0" repeatCount="2000" accel="50000" decel="50000" fill="hold" grpId="0" nodeType="withEffect">
                                  <p:stCondLst>
                                    <p:cond delay="0"/>
                                  </p:stCondLst>
                                  <p:childTnLst>
                                    <p:animMotion origin="layout" path="M -0.00625 -0.0111 C -0.00382 -0.01226 -0.00121 -0.01249 0.00087 -0.01434 C 0.00573 -0.01827 0.00295 -0.031 0.00209 -0.0347 C 0.00139 -0.03747 -0.00503 -0.03886 -0.00625 -0.03933 C -0.0125 -0.04534 -0.01493 -0.0421 -0.01684 -0.05182 C -0.01649 -0.05552 -0.01666 -0.05945 -0.01562 -0.06292 C -0.01336 -0.07078 -0.00607 -0.07171 -0.00139 -0.07541 C 0.00105 -0.07726 0.0033 -0.07957 0.00556 -0.08166 C 0.00677 -0.08281 0.0092 -0.0849 0.0092 -0.08466 C 0.00886 -0.08906 0.0092 -0.09345 0.00799 -0.09739 C 0.00747 -0.09924 0.00469 -0.09854 0.00434 -0.10039 C -0.00034 -0.12607 0.00747 -0.13093 -0.0085 -0.13972 C -0.01389 -0.14689 -0.01788 -0.15059 -0.025 -0.15383 C -0.01927 -0.1647 -0.00434 -0.16239 0.00434 -0.16308 C 0.01077 -0.16424 0.01545 -0.1647 0.02084 -0.16933 C 0.01875 -0.17881 0.0217 -0.17072 0.01389 -0.1758 C 0.01233 -0.17673 0.01164 -0.17927 0.01025 -0.18043 C 0.00851 -0.18182 0.00643 -0.18274 0.00434 -0.18344 C 0.00243 -0.18413 0.00052 -0.18436 -0.00139 -0.18506 C -0.0026 -0.18552 -0.00503 -0.18668 -0.00503 -0.18645 " pathEditMode="relative" rAng="0" ptsTypes="fffffffffffffffffffA">
                                      <p:cBhvr>
                                        <p:cTn id="108" dur="1000" fill="hold"/>
                                        <p:tgtEl>
                                          <p:spTgt spid="225435"/>
                                        </p:tgtEl>
                                        <p:attrNameLst>
                                          <p:attrName>ppt_x</p:attrName>
                                          <p:attrName>ppt_y</p:attrName>
                                        </p:attrNameLst>
                                      </p:cBhvr>
                                      <p:rCtr x="451" y="-8790"/>
                                    </p:animMotion>
                                  </p:childTnLst>
                                </p:cTn>
                              </p:par>
                              <p:par>
                                <p:cTn id="109" presetID="0" presetClass="path" presetSubtype="0" repeatCount="2000" accel="50000" decel="50000" fill="hold" grpId="0" nodeType="withEffect">
                                  <p:stCondLst>
                                    <p:cond delay="0"/>
                                  </p:stCondLst>
                                  <p:childTnLst>
                                    <p:animMotion origin="layout" path="M -0.00625 -0.0111 C -0.00382 -0.01226 -0.00121 -0.01249 0.00087 -0.01434 C 0.00573 -0.01827 0.00295 -0.031 0.00209 -0.0347 C 0.00139 -0.03747 -0.00503 -0.03886 -0.00625 -0.03933 C -0.0125 -0.04534 -0.01493 -0.0421 -0.01684 -0.05182 C -0.01649 -0.05552 -0.01666 -0.05945 -0.01562 -0.06292 C -0.01336 -0.07078 -0.00607 -0.07171 -0.00139 -0.07541 C 0.00105 -0.07726 0.0033 -0.07957 0.00556 -0.08166 C 0.00677 -0.08281 0.0092 -0.0849 0.0092 -0.08466 C 0.00886 -0.08906 0.0092 -0.09345 0.00799 -0.09739 C 0.00747 -0.09924 0.00469 -0.09854 0.00434 -0.10039 C -0.00034 -0.12607 0.00747 -0.13093 -0.0085 -0.13972 C -0.01389 -0.14689 -0.01788 -0.15059 -0.025 -0.15383 C -0.01927 -0.1647 -0.00434 -0.16239 0.00434 -0.16308 C 0.01077 -0.16424 0.01545 -0.1647 0.02084 -0.16933 C 0.01875 -0.17881 0.0217 -0.17072 0.01389 -0.1758 C 0.01233 -0.17673 0.01164 -0.17927 0.01025 -0.18043 C 0.00851 -0.18182 0.00643 -0.18274 0.00434 -0.18344 C 0.00243 -0.18413 0.00052 -0.18436 -0.00139 -0.18506 C -0.0026 -0.18552 -0.00503 -0.18668 -0.00503 -0.18645 " pathEditMode="relative" rAng="0" ptsTypes="fffffffffffffffffffA">
                                      <p:cBhvr>
                                        <p:cTn id="110" dur="1000" fill="hold"/>
                                        <p:tgtEl>
                                          <p:spTgt spid="225436"/>
                                        </p:tgtEl>
                                        <p:attrNameLst>
                                          <p:attrName>ppt_x</p:attrName>
                                          <p:attrName>ppt_y</p:attrName>
                                        </p:attrNameLst>
                                      </p:cBhvr>
                                      <p:rCtr x="451" y="-8790"/>
                                    </p:animMotion>
                                  </p:childTnLst>
                                </p:cTn>
                              </p:par>
                              <p:par>
                                <p:cTn id="111" presetID="0" presetClass="path" presetSubtype="0" repeatCount="2000" accel="50000" decel="50000" fill="hold" grpId="0" nodeType="withEffect">
                                  <p:stCondLst>
                                    <p:cond delay="0"/>
                                  </p:stCondLst>
                                  <p:childTnLst>
                                    <p:animMotion origin="layout" path="M -0.00625 -0.0111 C -0.00382 -0.01226 -0.00121 -0.01249 0.00087 -0.01434 C 0.00573 -0.01827 0.00295 -0.031 0.00209 -0.0347 C 0.00139 -0.03747 -0.00503 -0.03886 -0.00625 -0.03933 C -0.0125 -0.04534 -0.01493 -0.0421 -0.01684 -0.05182 C -0.01649 -0.05552 -0.01666 -0.05945 -0.01562 -0.06292 C -0.01336 -0.07078 -0.00607 -0.07171 -0.00139 -0.07541 C 0.00105 -0.07726 0.0033 -0.07957 0.00556 -0.08166 C 0.00677 -0.08281 0.0092 -0.0849 0.0092 -0.08466 C 0.00886 -0.08906 0.0092 -0.09345 0.00799 -0.09739 C 0.00747 -0.09924 0.00469 -0.09854 0.00434 -0.10039 C -0.00034 -0.12607 0.00747 -0.13093 -0.0085 -0.13972 C -0.01389 -0.14689 -0.01788 -0.15059 -0.025 -0.15383 C -0.01927 -0.1647 -0.00434 -0.16239 0.00434 -0.16308 C 0.01077 -0.16424 0.01545 -0.1647 0.02084 -0.16933 C 0.01875 -0.17881 0.0217 -0.17072 0.01389 -0.1758 C 0.01233 -0.17673 0.01164 -0.17927 0.01025 -0.18043 C 0.00851 -0.18182 0.00643 -0.18274 0.00434 -0.18344 C 0.00243 -0.18413 0.00052 -0.18436 -0.00139 -0.18506 C -0.0026 -0.18552 -0.00503 -0.18668 -0.00503 -0.18645 " pathEditMode="relative" rAng="0" ptsTypes="fffffffffffffffffffA">
                                      <p:cBhvr>
                                        <p:cTn id="112" dur="1000" fill="hold"/>
                                        <p:tgtEl>
                                          <p:spTgt spid="225437"/>
                                        </p:tgtEl>
                                        <p:attrNameLst>
                                          <p:attrName>ppt_x</p:attrName>
                                          <p:attrName>ppt_y</p:attrName>
                                        </p:attrNameLst>
                                      </p:cBhvr>
                                      <p:rCtr x="451" y="-8790"/>
                                    </p:animMotion>
                                  </p:childTnLst>
                                </p:cTn>
                              </p:par>
                              <p:par>
                                <p:cTn id="113" presetID="0" presetClass="path" presetSubtype="0" repeatCount="2000" accel="50000" decel="50000" fill="hold" grpId="0" nodeType="withEffect">
                                  <p:stCondLst>
                                    <p:cond delay="0"/>
                                  </p:stCondLst>
                                  <p:childTnLst>
                                    <p:animMotion origin="layout" path="M -0.00625 -0.0111 C -0.00382 -0.01226 -0.00121 -0.01249 0.00087 -0.01434 C 0.00573 -0.01827 0.00295 -0.031 0.00209 -0.0347 C 0.00139 -0.03747 -0.00503 -0.03886 -0.00625 -0.03933 C -0.0125 -0.04534 -0.01493 -0.0421 -0.01684 -0.05182 C -0.01649 -0.05552 -0.01666 -0.05945 -0.01562 -0.06292 C -0.01336 -0.07078 -0.00607 -0.07171 -0.00139 -0.07541 C 0.00105 -0.07726 0.0033 -0.07957 0.00556 -0.08166 C 0.00677 -0.08281 0.0092 -0.0849 0.0092 -0.08466 C 0.00886 -0.08906 0.0092 -0.09345 0.00799 -0.09739 C 0.00747 -0.09924 0.00469 -0.09854 0.00434 -0.10039 C -0.00034 -0.12607 0.00747 -0.13093 -0.0085 -0.13972 C -0.01389 -0.14689 -0.01788 -0.15059 -0.025 -0.15383 C -0.01927 -0.1647 -0.00434 -0.16239 0.00434 -0.16308 C 0.01077 -0.16424 0.01545 -0.1647 0.02084 -0.16933 C 0.01875 -0.17881 0.0217 -0.17072 0.01389 -0.1758 C 0.01233 -0.17673 0.01164 -0.17927 0.01025 -0.18043 C 0.00851 -0.18182 0.00643 -0.18274 0.00434 -0.18344 C 0.00243 -0.18413 0.00052 -0.18436 -0.00139 -0.18506 C -0.0026 -0.18552 -0.00503 -0.18668 -0.00503 -0.18645 " pathEditMode="relative" rAng="0" ptsTypes="fffffffffffffffffffA">
                                      <p:cBhvr>
                                        <p:cTn id="114" dur="1000" fill="hold"/>
                                        <p:tgtEl>
                                          <p:spTgt spid="225438"/>
                                        </p:tgtEl>
                                        <p:attrNameLst>
                                          <p:attrName>ppt_x</p:attrName>
                                          <p:attrName>ppt_y</p:attrName>
                                        </p:attrNameLst>
                                      </p:cBhvr>
                                      <p:rCtr x="451" y="-8790"/>
                                    </p:animMotion>
                                  </p:childTnLst>
                                </p:cTn>
                              </p:par>
                              <p:par>
                                <p:cTn id="115" presetID="0" presetClass="path" presetSubtype="0" repeatCount="10000" accel="50000" decel="50000" fill="hold" grpId="0" nodeType="withEffect">
                                  <p:stCondLst>
                                    <p:cond delay="0"/>
                                  </p:stCondLst>
                                  <p:childTnLst>
                                    <p:animMotion origin="layout" path="M 1.66667E-6 -1.32084E-6 C -0.00278 -0.01272 1.66667E-6 -0.02868 0.00364 -0.04071 C 0.00469 -0.0539 0.00798 -0.07194 0.00486 -0.08466 C 0.00434 -0.08675 0.00156 -0.08559 1.66667E-6 -0.08628 C -0.00226 -0.08721 -0.00469 -0.08836 -0.00695 -0.08929 C -0.00573 -0.09183 -0.00504 -0.09507 -0.00347 -0.09715 C -0.00122 -0.10016 0.01371 -0.10525 0.01771 -0.10664 C 0.02691 -0.1189 0.01528 -0.12191 0.00833 -0.12699 C 0.0066 -0.12815 0.00521 -0.13023 0.00364 -0.13162 C 0.00208 -0.13278 0.00052 -0.1337 -0.00104 -0.13486 C -0.0033 -0.14342 -0.00382 -0.15267 -0.00573 -0.16146 C 0.02604 -0.16771 -0.03125 -0.15753 0.06007 -0.15036 C 0.08333 -0.14851 0.07187 -0.14966 0.09427 -0.14735 C 0.0993 -0.14943 0.10955 -0.14643 0.10955 -0.1536 C 0.10955 -0.16077 0.0993 -0.1573 0.09427 -0.15984 C 0.08732 -0.16354 0.0809 -0.1684 0.07413 -0.17233 C 0.05573 -0.18274 0.03767 -0.19454 0.01892 -0.20379 C -0.00417 -0.21513 -0.03004 -0.21999 -0.05399 -0.22716 C -0.05365 -0.22924 -0.05452 -0.2334 -0.05278 -0.23363 C -0.04497 -0.23525 -0.03715 -0.23201 -0.02934 -0.23201 C -0.02031 -0.23201 -0.01129 -0.23317 -0.00226 -0.23363 C 0.00139 -0.23502 0.00382 -0.23757 0.00712 -0.23988 " pathEditMode="relative" ptsTypes="fffffffffffffffffffffA">
                                      <p:cBhvr>
                                        <p:cTn id="116" dur="1000" fill="hold"/>
                                        <p:tgtEl>
                                          <p:spTgt spid="225439"/>
                                        </p:tgtEl>
                                        <p:attrNameLst>
                                          <p:attrName>ppt_x</p:attrName>
                                          <p:attrName>ppt_y</p:attrName>
                                        </p:attrNameLst>
                                      </p:cBhvr>
                                    </p:animMotion>
                                  </p:childTnLst>
                                </p:cTn>
                              </p:par>
                              <p:par>
                                <p:cTn id="117" presetID="0" presetClass="path" presetSubtype="0" repeatCount="indefinite" accel="50000" decel="50000" fill="hold" grpId="0" nodeType="withEffect">
                                  <p:stCondLst>
                                    <p:cond delay="0"/>
                                  </p:stCondLst>
                                  <p:childTnLst>
                                    <p:animMotion origin="layout" path="M -4.72222E-6 -1.50821E-6 C 0.00834 0.0037 0.00608 -0.00324 0.00938 -0.00926 C 0.01077 -0.0118 0.01268 -0.01342 0.01424 -0.0155 C 0.0158 -0.02082 0.01737 -0.02591 0.01893 -0.03123 C 0.01962 -0.03378 0.02119 -0.0391 0.02119 -0.0391 C 0.01962 -0.05483 0.02014 -0.05228 0.00938 -0.05483 C 0.00712 -0.07171 0.0158 -0.07403 0.02119 -0.08605 C 0.025 -0.09461 0.02848 -0.10317 0.03056 -0.11266 C 0.02587 -0.13255 0.03143 -0.11543 0.02483 -0.12538 C 0.02292 -0.12815 0.01997 -0.13463 0.01997 -0.13463 C 0.02084 -0.13509 0.02778 -0.13856 0.02709 -0.1425 C 0.02518 -0.15221 0.01407 -0.15799 0.00834 -0.16285 C 0.00591 -0.16493 0.00122 -0.1691 0.00122 -0.1691 C 0.00157 -0.17072 0.00157 -0.1728 0.00244 -0.17396 C 0.00487 -0.17743 0.01303 -0.18483 0.0165 -0.18645 C 0.01858 -0.19732 0.01997 -0.20981 0.01997 -0.22091 " pathEditMode="relative" ptsTypes="fffffffffffffffA">
                                      <p:cBhvr>
                                        <p:cTn id="118" dur="500" fill="hold"/>
                                        <p:tgtEl>
                                          <p:spTgt spid="225440"/>
                                        </p:tgtEl>
                                        <p:attrNameLst>
                                          <p:attrName>ppt_x</p:attrName>
                                          <p:attrName>ppt_y</p:attrName>
                                        </p:attrNameLst>
                                      </p:cBhvr>
                                    </p:animMotion>
                                  </p:childTnLst>
                                </p:cTn>
                              </p:par>
                              <p:par>
                                <p:cTn id="119" presetID="0" presetClass="path" presetSubtype="0" repeatCount="4000" accel="50000" decel="50000" fill="hold" grpId="0" nodeType="withEffect">
                                  <p:stCondLst>
                                    <p:cond delay="0"/>
                                  </p:stCondLst>
                                  <p:childTnLst>
                                    <p:animMotion origin="layout" path="M -0.13055 -0.01133 C -0.13194 -0.01665 -0.13281 -0.02197 -0.1342 -0.02706 C -0.13385 -0.03122 -0.13368 -0.03539 -0.13298 -0.03955 C -0.13246 -0.04279 -0.13055 -0.04904 -0.13055 -0.0488 C -0.13594 -0.05829 -0.14323 -0.06014 -0.15173 -0.06315 C -0.1526 -0.06477 -0.15503 -0.06639 -0.15417 -0.06777 C -0.15399 -0.06824 -0.13854 -0.07541 -0.13767 -0.07564 C -0.1342 -0.09299 -0.13837 -0.08211 -0.1283 -0.09299 C -0.12569 -0.09576 -0.12118 -0.10224 -0.12118 -0.10201 C -0.12951 -0.1027 -0.13767 -0.10293 -0.14601 -0.10386 C -0.14722 -0.10409 -0.14896 -0.10409 -0.14948 -0.10548 C -0.15087 -0.10941 -0.14427 -0.11103 -0.14114 -0.11172 C -0.1368 -0.11381 -0.12951 -0.12121 -0.12951 -0.12098 C -0.12621 -0.13393 -0.13055 -0.13971 -0.13889 -0.14295 C -0.13073 -0.15035 -0.13455 -0.14827 -0.1283 -0.15082 C -0.12708 -0.15197 -0.12569 -0.15267 -0.12482 -0.15406 C -0.12413 -0.15544 -0.12361 -0.15868 -0.12361 -0.15845 " pathEditMode="relative" rAng="0" ptsTypes="ffffffffffffffffA">
                                      <p:cBhvr>
                                        <p:cTn id="120" dur="500" fill="hold"/>
                                        <p:tgtEl>
                                          <p:spTgt spid="225441"/>
                                        </p:tgtEl>
                                        <p:attrNameLst>
                                          <p:attrName>ppt_x</p:attrName>
                                          <p:attrName>ppt_y</p:attrName>
                                        </p:attrNameLst>
                                      </p:cBhvr>
                                      <p:rCtr x="-764" y="-7379"/>
                                    </p:animMotion>
                                  </p:childTnLst>
                                </p:cTn>
                              </p:par>
                              <p:par>
                                <p:cTn id="121" presetID="0" presetClass="path" presetSubtype="0" repeatCount="10000" accel="50000" decel="50000" fill="hold" grpId="0" nodeType="withEffect">
                                  <p:stCondLst>
                                    <p:cond delay="0"/>
                                  </p:stCondLst>
                                  <p:childTnLst>
                                    <p:animMotion origin="layout" path="M 0.079 -0.03702 C 0.08021 -0.03655 0.08143 -0.0347 0.08264 -0.0354 C 0.08368 -0.03609 0.08368 -0.0384 0.08368 -0.04002 C 0.08368 -0.05529 0.08351 -0.05483 0.08143 -0.06524 C 0.08177 -0.06824 0.0816 -0.07171 0.08264 -0.07449 C 0.08368 -0.07703 0.08785 -0.07796 0.08733 -0.08074 C 0.08664 -0.08513 0.08091 -0.08259 0.07778 -0.08397 C 0.0724 -0.08906 0.06563 -0.09045 0.05903 -0.09184 C 0.05 -0.096 0.05556 -0.09253 0.07205 -0.09808 C 0.07448 -0.09878 0.079 -0.10132 0.079 -0.10109 C 0.08473 -0.1122 0.07552 -0.11289 0.0849 -0.12168 C 0.09045 -0.13602 0.07986 -0.13001 0.09427 -0.13579 C 0.09427 -0.13556 0.10087 -0.14342 0.10018 -0.14504 C 0.09948 -0.14689 0.09705 -0.1462 0.09549 -0.14666 C 0.08993 -0.15175 0.08403 -0.15059 0.07778 -0.15291 C 0.07414 -0.1543 0.07084 -0.15615 0.06719 -0.15753 C 0.06962 -0.16077 0.07188 -0.16378 0.07431 -0.16702 C 0.07552 -0.16864 0.07778 -0.17164 0.07778 -0.17141 C 0.07813 -0.17419 0.07795 -0.1772 0.079 -0.17951 C 0.07969 -0.18113 0.0816 -0.18136 0.08264 -0.18275 C 0.08629 -0.18761 0.08733 -0.18969 0.09202 -0.19362 C 0.08959 -0.19478 0.08733 -0.1957 0.0849 -0.19686 C 0.08351 -0.19755 0.08143 -0.19987 0.08143 -0.19963 " pathEditMode="relative" rAng="0" ptsTypes="ffffffffffffffffffffffA">
                                      <p:cBhvr>
                                        <p:cTn id="122" dur="500" fill="hold"/>
                                        <p:tgtEl>
                                          <p:spTgt spid="225442"/>
                                        </p:tgtEl>
                                        <p:attrNameLst>
                                          <p:attrName>ppt_x</p:attrName>
                                          <p:attrName>ppt_y</p:attrName>
                                        </p:attrNameLst>
                                      </p:cBhvr>
                                      <p:rCtr x="-365" y="-8027"/>
                                    </p:animMotion>
                                  </p:childTnLst>
                                </p:cTn>
                              </p:par>
                              <p:par>
                                <p:cTn id="123" presetID="0" presetClass="path" presetSubtype="0" repeatCount="10000" accel="50000" decel="50000" fill="hold" grpId="0" nodeType="withEffect">
                                  <p:stCondLst>
                                    <p:cond delay="0"/>
                                  </p:stCondLst>
                                  <p:childTnLst>
                                    <p:animMotion origin="layout" path="M -0.07014 -0.09299 C -0.06528 -0.09507 -0.06458 -0.09785 -0.06302 -0.10409 C -0.06545 -0.11658 -0.07274 -0.11381 -0.08177 -0.11497 C -0.07795 -0.12005 -0.07292 -0.12376 -0.06771 -0.12584 C -0.0658 -0.13 -0.06181 -0.13833 -0.06545 -0.14319 C -0.06667 -0.14481 -0.06858 -0.14434 -0.07014 -0.14481 C -0.06927 -0.14897 -0.06684 -0.15313 -0.06771 -0.1573 C -0.06806 -0.15938 -0.06806 -0.16169 -0.06892 -0.16354 C -0.0717 -0.16933 -0.08594 -0.17141 -0.0901 -0.17303 C -0.09497 -0.17742 -0.09948 -0.17974 -0.10417 -0.1839 C -0.10156 -0.19107 -0.09931 -0.19408 -0.09358 -0.19639 C -0.09062 -0.19893 -0.08698 -0.20009 -0.0842 -0.20287 C -0.07708 -0.20981 -0.07812 -0.21119 -0.06892 -0.21374 C -0.06354 -0.22091 -0.05955 -0.22184 -0.05243 -0.22461 C -0.05156 -0.22623 -0.05017 -0.22762 -0.05 -0.22947 C -0.04896 -0.24636 -0.0526 -0.24404 -0.06059 -0.24983 " pathEditMode="relative" rAng="0" ptsTypes="fffffffffffffffA">
                                      <p:cBhvr>
                                        <p:cTn id="124" dur="500" fill="hold"/>
                                        <p:tgtEl>
                                          <p:spTgt spid="225443"/>
                                        </p:tgtEl>
                                        <p:attrNameLst>
                                          <p:attrName>ppt_x</p:attrName>
                                          <p:attrName>ppt_y</p:attrName>
                                        </p:attrNameLst>
                                      </p:cBhvr>
                                      <p:rCtr x="-642" y="-7842"/>
                                    </p:animMotion>
                                  </p:childTnLst>
                                </p:cTn>
                              </p:par>
                              <p:par>
                                <p:cTn id="125" presetID="0" presetClass="path" presetSubtype="0" repeatCount="5000" accel="50000" decel="50000" fill="hold" grpId="0" nodeType="withEffect">
                                  <p:stCondLst>
                                    <p:cond delay="0"/>
                                  </p:stCondLst>
                                  <p:childTnLst>
                                    <p:animMotion origin="layout" path="M -0.06268 0.02151 C -0.05556 0.01874 -0.05104 0.01203 -0.04861 0.00278 C -0.05452 -0.00231 -0.06181 -0.00208 -0.06858 -0.00509 C -0.06823 -0.00809 -0.06858 -0.01156 -0.06736 -0.01434 C -0.06667 -0.01573 -0.06493 -0.01527 -0.06389 -0.01596 C -0.06146 -0.01781 -0.0592 -0.02012 -0.05677 -0.02221 C -0.06146 -0.02637 -0.06111 -0.02961 -0.06268 -0.03632 C -0.06129 -0.05899 -0.05886 -0.0539 -0.07327 -0.05667 C -0.07448 -0.05713 -0.07743 -0.05667 -0.07691 -0.05829 C -0.07622 -0.06037 -0.07379 -0.05968 -0.07223 -0.05991 C -0.06667 -0.06084 -0.06129 -0.06107 -0.05573 -0.06153 C -0.05052 -0.06292 -0.04757 -0.06569 -0.04271 -0.06778 C -0.0441 -0.0916 -0.04184 -0.08998 -0.05573 -0.09762 C -0.05417 -0.10571 -0.05209 -0.11242 -0.04861 -0.11959 C -0.05226 -0.13347 -0.0658 -0.12491 -0.07448 -0.12098 C -0.08334 -0.10432 -0.06511 -0.11103 -0.05677 -0.11173 C -0.05139 -0.11335 -0.04931 -0.11404 -0.0474 -0.12098 C -0.04861 -0.13 -0.05122 -0.13324 -0.05209 -0.14134 C -0.05261 -0.14596 -0.0533 -0.15545 -0.0533 -0.15521 " pathEditMode="relative" rAng="0" ptsTypes="ffffffffffffffffffA">
                                      <p:cBhvr>
                                        <p:cTn id="126" dur="500" fill="hold"/>
                                        <p:tgtEl>
                                          <p:spTgt spid="225444"/>
                                        </p:tgtEl>
                                        <p:attrNameLst>
                                          <p:attrName>ppt_x</p:attrName>
                                          <p:attrName>ppt_y</p:attrName>
                                        </p:attrNameLst>
                                      </p:cBhvr>
                                      <p:rCtr x="0" y="-8860"/>
                                    </p:animMotion>
                                  </p:childTnLst>
                                </p:cTn>
                              </p:par>
                              <p:par>
                                <p:cTn id="127" presetID="0" presetClass="path" presetSubtype="0" repeatCount="10000" accel="50000" decel="50000" fill="hold" grpId="0" nodeType="withEffect">
                                  <p:stCondLst>
                                    <p:cond delay="0"/>
                                  </p:stCondLst>
                                  <p:childTnLst>
                                    <p:animMotion origin="layout" path="M -4.16667E-6 2.07495E-6 C 0.00469 -0.00926 0.0066 -0.01782 0.00938 -0.02799 C 0.01025 -0.03123 0.01181 -0.03748 0.01181 -0.03748 C 0.01094 -0.04072 0.01146 -0.04511 0.00938 -0.04696 C 0.00573 -0.05043 -0.01736 -0.05136 -0.01996 -0.05159 C -0.01909 -0.05483 -0.01892 -0.0583 -0.01753 -0.06107 C -0.01302 -0.06986 -0.00034 -0.08143 0.00712 -0.08444 C 0.01042 -0.09739 0.02032 -0.11659 0.00365 -0.12052 C -0.00312 -0.12006 -0.01007 -0.12145 -0.01649 -0.11913 C -0.01788 -0.11867 -0.01545 -0.11451 -0.01406 -0.11428 C -0.00434 -0.11335 0.00556 -0.11543 0.01528 -0.1159 C 0.0165 -0.11752 0.01806 -0.11867 0.01893 -0.12052 C 0.0224 -0.12862 0.01754 -0.14643 0.01059 -0.14874 C 0.00556 -0.15036 0.00591 -0.1499 0.00122 -0.1536 C -0.00121 -0.15545 -0.0059 -0.15985 -0.0059 -0.15985 C -0.00364 -0.17442 0.00261 -0.17442 0.01181 -0.17696 C 0.0033 -0.1809 0.00678 -0.17835 0.00122 -0.18321 C 0.00261 -0.17581 0.00313 -0.17303 0.00712 -0.16771 C 0.00834 -0.16309 0.00886 -0.15707 0.01181 -0.1536 C 0.01389 -0.15106 0.01893 -0.14712 0.01893 -0.14712 C 0.01928 -0.14874 0.01962 -0.15036 0.01997 -0.15198 C 0.02032 -0.1536 0.02084 -0.15499 0.02118 -0.15661 C 0.02171 -0.15869 0.0224 -0.16285 0.0224 -0.16285 " pathEditMode="relative" ptsTypes="ffffffffffffffffffffffA">
                                      <p:cBhvr>
                                        <p:cTn id="128" dur="500" fill="hold"/>
                                        <p:tgtEl>
                                          <p:spTgt spid="225445"/>
                                        </p:tgtEl>
                                        <p:attrNameLst>
                                          <p:attrName>ppt_x</p:attrName>
                                          <p:attrName>ppt_y</p:attrName>
                                        </p:attrNameLst>
                                      </p:cBhvr>
                                    </p:animMotion>
                                  </p:childTnLst>
                                </p:cTn>
                              </p:par>
                              <p:par>
                                <p:cTn id="129" presetID="0" presetClass="path" presetSubtype="0" repeatCount="10000" accel="50000" decel="50000" fill="hold" grpId="0" nodeType="withEffect">
                                  <p:stCondLst>
                                    <p:cond delay="0"/>
                                  </p:stCondLst>
                                  <p:childTnLst>
                                    <p:animMotion origin="layout" path="M -0.04723 -0.02429 C -0.04323 -0.02938 -0.04306 -0.03192 -0.04132 -0.0384 C -0.04202 -0.04303 -0.04184 -0.04835 -0.04358 -0.05251 C -0.0474 -0.06153 -0.06545 -0.06292 -0.07066 -0.06361 C -0.07639 -0.06824 -0.07917 -0.07865 -0.07066 -0.08235 C -0.06407 -0.08189 -0.05729 -0.08027 -0.0507 -0.08073 C -0.04827 -0.08096 -0.04479 -0.08096 -0.04358 -0.08397 C -0.04254 -0.08652 -0.04514 -0.08929 -0.04601 -0.09184 C -0.05973 -0.09068 -0.06441 -0.08466 -0.07066 -0.09808 C -0.06945 -0.09901 -0.06858 -0.10155 -0.06719 -0.10109 C -0.06441 -0.10016 -0.06007 -0.09484 -0.06007 -0.09461 C -0.04914 -0.09785 -0.05747 -0.09299 -0.05313 -0.10895 C -0.05261 -0.11104 -0.05052 -0.11196 -0.04948 -0.11358 C -0.04705 -0.11751 -0.04479 -0.12769 -0.04479 -0.12746 C -0.04601 -0.14435 -0.04341 -0.14527 -0.05313 -0.14967 C -0.05591 -0.14874 -0.05938 -0.14943 -0.06129 -0.14666 C -0.0625 -0.14458 -0.06129 -0.14088 -0.06007 -0.13879 C -0.05816 -0.13532 -0.04236 -0.12746 -0.03889 -0.1263 C -0.02552 -0.12862 -0.02691 -0.12468 -0.03195 -0.15452 C -0.03229 -0.15614 -0.0342 -0.15545 -0.03542 -0.15591 C -0.04063 -0.15822 -0.04549 -0.16123 -0.0507 -0.16378 C -0.04966 -0.17511 -0.05035 -0.17858 -0.04358 -0.18413 C -0.04236 -0.18621 -0.04184 -0.18922 -0.04011 -0.19038 C -0.03907 -0.19107 -0.03681 -0.19061 -0.03664 -0.18899 C -0.03455 -0.1654 -0.03299 -0.16771 -0.04132 -0.16378 C -0.0441 -0.16424 -0.04705 -0.16378 -0.04948 -0.1654 C -0.05625 -0.16956 -0.05938 -0.17812 -0.06598 -0.18113 C -0.06997 -0.19639 -0.06164 -0.19246 -0.0507 -0.19362 C -0.05973 -0.19547 -0.07188 -0.19986 -0.079 -0.19038 " pathEditMode="relative" rAng="0" ptsTypes="ffffffffffffffffffffffffffffA">
                                      <p:cBhvr>
                                        <p:cTn id="130" dur="500" fill="hold"/>
                                        <p:tgtEl>
                                          <p:spTgt spid="225446"/>
                                        </p:tgtEl>
                                        <p:attrNameLst>
                                          <p:attrName>ppt_x</p:attrName>
                                          <p:attrName>ppt_y</p:attrName>
                                        </p:attrNameLst>
                                      </p:cBhvr>
                                      <p:rCtr x="-521" y="-8790"/>
                                    </p:animMotion>
                                  </p:childTnLst>
                                </p:cTn>
                              </p:par>
                              <p:par>
                                <p:cTn id="131" presetID="0" presetClass="path" presetSubtype="0" repeatCount="10000" accel="50000" decel="50000" fill="hold" grpId="0" nodeType="withEffect">
                                  <p:stCondLst>
                                    <p:cond delay="0"/>
                                  </p:stCondLst>
                                  <p:childTnLst>
                                    <p:animMotion origin="layout" path="M -0.0941 -0.11427 C -0.08785 -0.11705 -0.08525 -0.11936 -0.07986 -0.12375 C -0.07917 -0.12722 -0.07657 -0.12977 -0.07639 -0.13324 C -0.0757 -0.14758 -0.079 -0.16539 -0.0882 -0.17395 C -0.10834 -0.17094 -0.09445 -0.17094 -0.08577 -0.16609 C -0.07101 -0.16863 -0.07257 -0.16424 -0.07761 -0.19593 C -0.07778 -0.19755 -0.08004 -0.19685 -0.08108 -0.19755 C -0.08525 -0.20032 -0.08854 -0.20425 -0.09167 -0.20842 C -0.09341 -0.2149 -0.09341 -0.21837 -0.0882 -0.22091 C -0.08351 -0.22045 -0.07865 -0.22114 -0.07414 -0.21929 C -0.07275 -0.21883 -0.07622 -0.21628 -0.07761 -0.21628 C -0.08351 -0.21582 -0.08941 -0.21744 -0.09532 -0.2179 C -0.09948 -0.2297 -0.09584 -0.23016 -0.0882 -0.23502 C -0.08854 -0.23664 -0.08854 -0.23872 -0.08941 -0.23988 C -0.09028 -0.24103 -0.09167 -0.2408 -0.09289 -0.24127 C -0.10157 -0.24497 -0.09445 -0.24265 -0.08229 -0.24127 C -0.07882 -0.23988 -0.0717 -0.23664 -0.0717 -0.23641 C -0.06979 -0.2371 -0.0665 -0.23571 -0.0658 -0.23826 C -0.06285 -0.2489 -0.07431 -0.25538 -0.07986 -0.25538 " pathEditMode="relative" rAng="0" ptsTypes="ffffffffffffffffffA">
                                      <p:cBhvr>
                                        <p:cTn id="132" dur="500" fill="hold"/>
                                        <p:tgtEl>
                                          <p:spTgt spid="225447"/>
                                        </p:tgtEl>
                                        <p:attrNameLst>
                                          <p:attrName>ppt_x</p:attrName>
                                          <p:attrName>ppt_y</p:attrName>
                                        </p:attrNameLst>
                                      </p:cBhvr>
                                      <p:rCtr x="851" y="-7055"/>
                                    </p:animMotion>
                                  </p:childTnLst>
                                </p:cTn>
                              </p:par>
                              <p:par>
                                <p:cTn id="133" presetID="0" presetClass="path" presetSubtype="0" repeatCount="10000" accel="50000" decel="50000" fill="hold" grpId="0" nodeType="withEffect">
                                  <p:stCondLst>
                                    <p:cond delay="500"/>
                                  </p:stCondLst>
                                  <p:childTnLst>
                                    <p:animMotion origin="layout" path="M -6.94444E-6 -1.13347E-6 C -0.01528 -0.00416 -0.0198 -0.00763 -0.03056 -0.02197 C -0.03629 -0.03793 -0.03212 -0.04464 -0.02813 -0.05968 C -0.02848 -0.06338 -0.02744 -0.06777 -0.02935 -0.07055 C -0.03091 -0.07286 -0.03421 -0.07124 -0.03646 -0.07217 C -0.0599 -0.08142 -0.04046 -0.07633 -0.05643 -0.08003 C -0.05851 -0.08211 -0.06268 -0.0842 -0.06112 -0.08952 C -0.0606 -0.09114 -0.05869 -0.09044 -0.05765 -0.09114 C -0.05035 -0.0953 -0.04428 -0.09738 -0.03646 -0.09877 C -0.05209 -0.10247 -0.04584 -0.10039 -0.05521 -0.10363 C -0.05817 -0.11496 -0.05174 -0.12236 -0.04462 -0.12699 C -0.0349 -0.12653 -0.02501 -0.12676 -0.01528 -0.1256 C 0.00104 -0.12352 -0.0165 -0.12005 -0.00225 -0.12398 C -0.00053 -0.13486 0.00034 -0.13717 -0.00225 -0.1522 C -0.00296 -0.15567 -0.00886 -0.15868 -0.0106 -0.16007 C -0.01841 -0.16655 -0.02605 -0.16747 -0.03525 -0.16932 C -0.04028 -0.16886 -0.04567 -0.16979 -0.05053 -0.16793 C -0.05192 -0.16747 -0.05417 -0.164 -0.05296 -0.16308 C -0.05244 -0.16261 -0.04532 -0.16863 -0.04462 -0.16932 C -0.04358 -0.17349 -0.03924 -0.17927 -0.04237 -0.18343 C -0.04358 -0.18505 -0.04549 -0.18551 -0.04705 -0.18667 C -0.04949 -0.18852 -0.054 -0.19292 -0.054 -0.19292 C -0.05678 -0.19245 -0.05973 -0.19292 -0.06233 -0.1913 C -0.06337 -0.1906 -0.06476 -0.18713 -0.06355 -0.18667 C -0.06008 -0.18551 -0.05643 -0.18783 -0.05296 -0.18829 C -0.04879 -0.20425 -0.054 -0.19939 -0.03403 -0.19754 C -0.02778 -0.19616 -0.03021 -0.19616 -0.02709 -0.19616 " pathEditMode="relative" ptsTypes="ffffffffffffffffffffffffffA">
                                      <p:cBhvr>
                                        <p:cTn id="134" dur="500" fill="hold"/>
                                        <p:tgtEl>
                                          <p:spTgt spid="225357"/>
                                        </p:tgtEl>
                                        <p:attrNameLst>
                                          <p:attrName>ppt_x</p:attrName>
                                          <p:attrName>ppt_y</p:attrName>
                                        </p:attrNameLst>
                                      </p:cBhvr>
                                    </p:animMotion>
                                  </p:childTnLst>
                                </p:cTn>
                              </p:par>
                              <p:par>
                                <p:cTn id="135" presetID="0" presetClass="path" presetSubtype="0" repeatCount="10000" accel="50000" decel="50000" fill="hold" grpId="0" nodeType="withEffect">
                                  <p:stCondLst>
                                    <p:cond delay="500"/>
                                  </p:stCondLst>
                                  <p:childTnLst>
                                    <p:animMotion origin="layout" path="M 1.38889E-6 4.1499E-6 C 0.00035 -0.01087 -0.00017 -0.02198 0.00121 -0.03285 C 0.00139 -0.03424 0.0092 -0.03655 0.00364 -0.04071 C -0.00087 -0.04395 -0.00903 -0.04465 -0.01406 -0.04696 C -0.01372 -0.0502 -0.01406 -0.05367 -0.01285 -0.05644 C -0.01198 -0.05829 -0.00938 -0.05783 -0.00816 -0.05945 C -0.00729 -0.06061 -0.00729 -0.06269 -0.00695 -0.06431 C -0.01667 -0.06593 -0.04931 -0.0768 -0.05278 -0.06107 C -0.04809 -0.04488 -0.05399 -0.05876 -0.04583 -0.05159 C -0.0349 -0.04187 -0.05156 -0.05066 -0.03993 -0.04534 C -0.03455 -0.0465 -0.02674 -0.04696 -0.02101 -0.0502 C -0.01563 -0.05321 -0.01146 -0.05737 -0.00573 -0.05945 C -0.00313 -0.06176 0.00087 -0.062 0.00243 -0.0657 C 0.00451 -0.07055 -0.00122 -0.07148 -0.00226 -0.07217 C -0.00764 -0.07587 -0.01181 -0.07749 -0.01754 -0.07981 C -0.0283 -0.08999 -0.00816 -0.07217 -0.03646 -0.08466 C -0.03767 -0.08513 -0.03611 -0.08813 -0.03524 -0.08929 C -0.03403 -0.09091 -0.03212 -0.0916 -0.03056 -0.09253 C -0.02691 -0.09461 -0.02049 -0.09507 -0.01754 -0.09554 C -0.0125 -0.09507 -0.00712 -0.09577 -0.00226 -0.09392 C -0.00087 -0.09345 -0.00087 -0.09068 1.38889E-6 -0.08929 C 0.00312 -0.08374 0.00521 -0.07911 0.00955 -0.07518 C 0.01024 -0.0768 0.01163 -0.07796 0.0118 -0.07981 C 0.01319 -0.10618 0.00746 -0.09577 -0.01406 -0.09716 C -0.02708 -0.10063 -0.02465 -0.09531 -0.02691 -0.10502 C -0.01997 -0.10826 -0.01163 -0.10433 -0.00469 -0.10803 C 0.00295 -0.11196 -0.01007 -0.11913 -0.01163 -0.11913 " pathEditMode="relative" ptsTypes="ffffffffffffffffffffffffffA">
                                      <p:cBhvr>
                                        <p:cTn id="136" dur="500" fill="hold"/>
                                        <p:tgtEl>
                                          <p:spTgt spid="225358"/>
                                        </p:tgtEl>
                                        <p:attrNameLst>
                                          <p:attrName>ppt_x</p:attrName>
                                          <p:attrName>ppt_y</p:attrName>
                                        </p:attrNameLst>
                                      </p:cBhvr>
                                    </p:animMotion>
                                  </p:childTnLst>
                                </p:cTn>
                              </p:par>
                              <p:par>
                                <p:cTn id="137" presetID="0" presetClass="path" presetSubtype="0" repeatCount="indefinite" accel="50000" decel="50000" fill="hold" grpId="0" nodeType="withEffect">
                                  <p:stCondLst>
                                    <p:cond delay="500"/>
                                  </p:stCondLst>
                                  <p:childTnLst>
                                    <p:animMotion origin="layout" path="M 3.88889E-6 -7.54106E-7 C 0.00278 -0.00555 0.00469 -0.01087 0.00816 -0.01573 C 0.00781 -0.02406 0.00833 -0.03262 0.00694 -0.04071 C 0.00625 -0.04488 -0.00451 -0.04742 -0.00712 -0.04858 C -0.00313 -0.04997 -0.00122 -0.0495 0.00104 -0.05482 C 0.00226 -0.05783 0.0026 -0.06107 0.00347 -0.06431 C 0.00382 -0.06593 0.00469 -0.06894 0.00469 -0.06894 C 0.00069 -0.07934 -0.0033 -0.0768 -0.01181 -0.07842 C -0.02413 -0.07634 -0.02361 -0.07819 -0.01649 -0.06593 C -0.00712 -0.06639 0.00417 -0.05991 0.01163 -0.06732 C 0.01667 -0.0724 0.01198 -0.0842 0.01059 -0.09253 C 0.0099 -0.09646 -0.00816 -0.09831 -0.01059 -0.09878 C -0.01823 -0.10294 -0.02587 -0.10016 -0.03177 -0.10826 C -0.03333 -0.11427 -0.03507 -0.12052 -0.0283 -0.11451 C -0.02483 -0.10757 -0.01997 -0.10248 -0.01649 -0.09554 C -0.01615 -0.09346 -0.01667 -0.09022 -0.01528 -0.08929 C -0.01406 -0.08837 -0.01302 -0.0916 -0.01181 -0.09253 C -0.00747 -0.09554 -0.00451 -0.09646 -0.00122 -0.10201 C 0.00052 -0.10502 0.00347 -0.11127 0.00347 -0.11127 C 0.00243 -0.13232 0.00642 -0.1344 -0.00486 -0.13949 C -0.00625 -0.14064 -0.02309 -0.15152 -0.01302 -0.14273 C -0.00642 -0.14319 0.00694 -0.14411 0.00694 -0.14411 " pathEditMode="relative" ptsTypes="fffffffffffffffffffffA">
                                      <p:cBhvr>
                                        <p:cTn id="138" dur="1000" fill="hold"/>
                                        <p:tgtEl>
                                          <p:spTgt spid="225448"/>
                                        </p:tgtEl>
                                        <p:attrNameLst>
                                          <p:attrName>ppt_x</p:attrName>
                                          <p:attrName>ppt_y</p:attrName>
                                        </p:attrNameLst>
                                      </p:cBhvr>
                                    </p:animMotion>
                                  </p:childTnLst>
                                </p:cTn>
                              </p:par>
                              <p:par>
                                <p:cTn id="139" presetID="0" presetClass="path" presetSubtype="0" repeatCount="10000" accel="50000" decel="50000" fill="hold" grpId="0" nodeType="withEffect">
                                  <p:stCondLst>
                                    <p:cond delay="500"/>
                                  </p:stCondLst>
                                  <p:childTnLst>
                                    <p:animMotion origin="layout" path="M -5.55556E-7 -9.46102E-7 C 0.00903 -0.00254 0.01806 -0.01133 0.02118 -0.02359 C 0.01754 -0.03122 0.00886 -0.03122 0.00243 -0.03284 C -0.01163 -0.04256 0.00278 -0.034 -0.01406 -0.03909 C -0.01892 -0.04048 -0.02239 -0.04487 -0.02708 -0.04695 C -0.02829 -0.04811 -0.03055 -0.04834 -0.03055 -0.05019 C -0.03055 -0.05181 -0.02829 -0.05227 -0.02708 -0.05181 C -0.02291 -0.05042 -0.01527 -0.04534 -0.01527 -0.04534 C -0.00989 -0.03816 -0.00885 -0.03886 -0.00121 -0.04071 C 0.00209 -0.04719 0.00382 -0.0532 0.00712 -0.05945 C 0.00973 -0.07009 0.01164 -0.07587 0.00712 -0.09091 C 0.00625 -0.09345 0.00313 -0.08882 0.00122 -0.08767 C 0.00087 -0.08397 -0.00017 -0.0805 -5.55556E-7 -0.07679 C 0.0007 -0.06754 0.01129 -0.068 0.0165 -0.06592 C 0.02466 -0.06916 0.02466 -0.07818 0.02709 -0.08767 C 0.02674 -0.09391 0.03021 -0.10386 0.02587 -0.10664 C 0.01441 -0.11381 0.00018 -0.10594 -0.0118 -0.11126 C -0.01961 -0.11843 -0.01909 -0.11751 -0.01649 -0.13162 C -0.00868 -0.13116 -0.00069 -0.13185 0.00712 -0.13 C 0.01094 -0.12907 0.00938 -0.11219 0.01181 -0.10825 C 0.01389 -0.10478 0.01806 -0.10594 0.02118 -0.10502 C 0.03299 -0.09438 0.0283 -0.11751 0.0283 -0.13 " pathEditMode="relative" ptsTypes="fffffffffffffffffffffA">
                                      <p:cBhvr>
                                        <p:cTn id="140" dur="500" fill="hold"/>
                                        <p:tgtEl>
                                          <p:spTgt spid="225449"/>
                                        </p:tgtEl>
                                        <p:attrNameLst>
                                          <p:attrName>ppt_x</p:attrName>
                                          <p:attrName>ppt_y</p:attrName>
                                        </p:attrNameLst>
                                      </p:cBhvr>
                                    </p:animMotion>
                                  </p:childTnLst>
                                </p:cTn>
                              </p:par>
                              <p:par>
                                <p:cTn id="141" presetID="0" presetClass="path" presetSubtype="0" repeatCount="indefinite" accel="50000" decel="50000" fill="hold" grpId="0" nodeType="withEffect">
                                  <p:stCondLst>
                                    <p:cond delay="1000"/>
                                  </p:stCondLst>
                                  <p:childTnLst>
                                    <p:animMotion origin="layout" path="M 8.33333E-7 5.6211E-7 C 0.00035 -0.0037 8.33333E-7 -0.00763 0.00104 -0.0111 C 0.00208 -0.0148 0.00538 -0.01688 0.00694 -0.02035 C 0.00937 -0.02591 0.01024 -0.03169 0.01163 -0.0377 C 0.01128 -0.03932 0.01163 -0.0414 0.01059 -0.04233 C 0.00608 -0.04649 -0.01389 -0.04696 -0.01528 -0.04719 C -0.01649 -0.04881 -0.02465 -0.05621 -0.01649 -0.05968 C -0.01563 -0.06014 0.0026 -0.0569 0.00469 -0.05644 C 0.01354 -0.05297 0.00799 -0.05019 0.01875 -0.05505 C 0.02257 -0.06986 0.0059 -0.06801 -0.00122 -0.06916 C -0.00399 -0.07448 -0.00625 -0.07564 0.00226 -0.0768 C 0.01076 -0.07795 0.01944 -0.07795 0.02812 -0.07842 C 0.02396 -0.10016 0.00399 -0.09947 -0.00955 -0.10201 C -0.00052 -0.10594 0.00608 -0.11149 0.01528 -0.1145 C 0.01875 -0.11913 0.02083 -0.12237 0.02222 -0.12861 C 0.01805 -0.13254 0.01996 -0.13116 0.01632 -0.13324 " pathEditMode="relative" ptsTypes="fffffffffffffffA">
                                      <p:cBhvr>
                                        <p:cTn id="142" dur="1000" fill="hold"/>
                                        <p:tgtEl>
                                          <p:spTgt spid="225450"/>
                                        </p:tgtEl>
                                        <p:attrNameLst>
                                          <p:attrName>ppt_x</p:attrName>
                                          <p:attrName>ppt_y</p:attrName>
                                        </p:attrNameLst>
                                      </p:cBhvr>
                                    </p:animMotion>
                                  </p:childTnLst>
                                </p:cTn>
                              </p:par>
                              <p:par>
                                <p:cTn id="143" presetID="0" presetClass="path" presetSubtype="0" repeatCount="indefinite" accel="50000" decel="50000" fill="hold" grpId="0" nodeType="withEffect">
                                  <p:stCondLst>
                                    <p:cond delay="1000"/>
                                  </p:stCondLst>
                                  <p:childTnLst>
                                    <p:animMotion origin="layout" path="M 7.5E-6 -3.79366E-7 C -0.00034 -0.00162 -0.00138 -0.00301 -0.00121 -0.00463 C -0.00104 -0.00625 0.00383 -0.01712 0.00469 -0.01874 C 0.00504 -0.02406 0.0066 -0.02915 0.00591 -0.03447 C 0.00521 -0.04025 -0.00468 -0.04534 -0.00468 -0.04534 C -0.00676 -0.03724 -0.00416 -0.03678 0.00122 -0.03447 C 0.00348 -0.03562 0.0066 -0.03493 0.00817 -0.03747 C 0.00921 -0.03932 0.00869 -0.04187 0.00938 -0.04395 C 0.0099 -0.04557 0.01112 -0.04696 0.01181 -0.04858 C 0.01268 -0.05066 0.01355 -0.05274 0.01407 -0.05482 C 0.01719 -0.06593 0.01303 -0.05644 0.01754 -0.0657 C 0.0158 -0.08351 0.01841 -0.0886 0.00938 -0.09715 C 0.00139 -0.09345 0.00487 -0.08027 0.0106 -0.07518 C 0.01285 -0.0731 0.01615 -0.07171 0.01876 -0.07055 C 0.02119 -0.07102 0.02379 -0.07055 0.02587 -0.07217 C 0.02692 -0.07287 0.02709 -0.07518 0.02709 -0.0768 C 0.02709 -0.0997 0.03074 -0.09646 0.0224 -0.10039 C 0.0165 -0.09831 0.01181 -0.09369 0.00591 -0.09091 C -0.00157 -0.09183 -0.00729 -0.09253 -0.01423 -0.09554 C -0.01857 -0.10155 -0.02274 -0.10895 -0.01423 -0.11288 C -0.01093 -0.11242 0.0106 -0.10895 0.01407 -0.11288 C 0.01615 -0.11543 0.00938 -0.11705 0.00695 -0.11913 C 0.00556 -0.12029 0.00469 -0.12214 0.00348 -0.12376 C 0.01199 -0.12977 0.00643 -0.127 0.02119 -0.127 " pathEditMode="relative" ptsTypes="fffffffffffffffffffffffA">
                                      <p:cBhvr>
                                        <p:cTn id="144" dur="2000" fill="hold"/>
                                        <p:tgtEl>
                                          <p:spTgt spid="225451"/>
                                        </p:tgtEl>
                                        <p:attrNameLst>
                                          <p:attrName>ppt_x</p:attrName>
                                          <p:attrName>ppt_y</p:attrName>
                                        </p:attrNameLst>
                                      </p:cBhvr>
                                    </p:animMotion>
                                  </p:childTnLst>
                                </p:cTn>
                              </p:par>
                              <p:par>
                                <p:cTn id="145" presetID="0" presetClass="path" presetSubtype="0" repeatCount="10000" accel="50000" decel="50000" fill="hold" grpId="0" nodeType="withEffect">
                                  <p:stCondLst>
                                    <p:cond delay="1000"/>
                                  </p:stCondLst>
                                  <p:childTnLst>
                                    <p:animMotion origin="layout" path="M 0.00277 0.00694 C 0.0059 -0.01689 0.00017 -0.04233 0.00625 -0.06523 C 0.0125 -0.06454 0.02743 -0.06153 0.03333 -0.06523 C 0.03472 -0.06616 0.03316 -0.06986 0.03211 -0.07148 C 0.02882 -0.07657 0.02569 -0.07749 0.02152 -0.07934 C 0.01614 -0.0768 0.01649 -0.07055 0.01458 -0.06361 C 0.01319 -0.03354 0.01961 -0.03724 0.00034 -0.04025 C -0.00191 -0.04071 -0.00434 -0.04117 -0.0066 -0.04164 C -0.00747 -0.04326 -0.00886 -0.04464 -0.00903 -0.04649 C -0.0092 -0.05112 -0.00729 -0.08258 0.00034 -0.08559 C 0.00416 -0.08721 0.00816 -0.08674 0.01215 -0.08721 C 0.01736 -0.09183 0.01823 -0.09762 0.02152 -0.10432 C 0.01979 -0.11335 0.02118 -0.11543 0.00972 -0.10918 C 0.00955 -0.10918 0.00642 -0.09415 0.00625 -0.09345 C -0.00139 -0.10109 -0.00261 -0.1152 0.00156 -0.12792 C 0.00225 -0.13 0.01284 -0.13208 0.01458 -0.13255 C 0.01684 -0.1374 0.01684 -0.13671 0.01805 -0.14203 C 0.01892 -0.14573 0.02031 -0.15313 0.02031 -0.15313 C 0.01944 -0.16377 0.02066 -0.17349 0.01093 -0.17349 " pathEditMode="relative" ptsTypes="ffffffffffffffffffA">
                                      <p:cBhvr>
                                        <p:cTn id="146" dur="2000" fill="hold"/>
                                        <p:tgtEl>
                                          <p:spTgt spid="2254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1" grpId="0" animBg="1"/>
      <p:bldP spid="225312" grpId="0" animBg="1"/>
      <p:bldP spid="225317" grpId="0" animBg="1"/>
      <p:bldP spid="225318" grpId="0" animBg="1"/>
      <p:bldP spid="225329" grpId="0" animBg="1"/>
      <p:bldP spid="225330" grpId="0" animBg="1"/>
      <p:bldP spid="225335" grpId="0" animBg="1"/>
      <p:bldP spid="225337" grpId="0" animBg="1"/>
      <p:bldP spid="225337" grpId="1" animBg="1"/>
      <p:bldP spid="225339" grpId="0" animBg="1"/>
      <p:bldP spid="225342" grpId="0" animBg="1"/>
      <p:bldP spid="225342" grpId="1" animBg="1"/>
      <p:bldP spid="225345" grpId="0" animBg="1"/>
      <p:bldP spid="225346" grpId="0" animBg="1"/>
      <p:bldP spid="225348" grpId="0" animBg="1"/>
      <p:bldP spid="225355" grpId="0" animBg="1"/>
      <p:bldP spid="225357" grpId="0" animBg="1"/>
      <p:bldP spid="225358" grpId="0" animBg="1"/>
      <p:bldP spid="225363" grpId="0" animBg="1"/>
      <p:bldP spid="225368" grpId="0" animBg="1"/>
      <p:bldP spid="225380" grpId="0" animBg="1"/>
      <p:bldP spid="225400" grpId="0" animBg="1"/>
      <p:bldP spid="225404" grpId="0" animBg="1"/>
      <p:bldP spid="225404" grpId="1" animBg="1"/>
      <p:bldP spid="225404" grpId="2" animBg="1"/>
      <p:bldP spid="225407" grpId="0" animBg="1"/>
      <p:bldP spid="225408" grpId="0" animBg="1"/>
      <p:bldP spid="225409" grpId="0" animBg="1"/>
      <p:bldP spid="225410" grpId="0" animBg="1"/>
      <p:bldP spid="225411" grpId="0" animBg="1"/>
      <p:bldP spid="225412" grpId="0" animBg="1"/>
      <p:bldP spid="225413" grpId="0" animBg="1"/>
      <p:bldP spid="225414" grpId="0" animBg="1"/>
      <p:bldP spid="225415" grpId="0" animBg="1"/>
      <p:bldP spid="225416" grpId="0" animBg="1"/>
      <p:bldP spid="225417" grpId="0" animBg="1"/>
      <p:bldP spid="225418" grpId="0" animBg="1"/>
      <p:bldP spid="225419" grpId="0" animBg="1"/>
      <p:bldP spid="225420" grpId="0" animBg="1"/>
      <p:bldP spid="225421" grpId="0" animBg="1"/>
      <p:bldP spid="225422" grpId="0" animBg="1"/>
      <p:bldP spid="225423" grpId="0" animBg="1"/>
      <p:bldP spid="225424" grpId="0" animBg="1"/>
      <p:bldP spid="225425" grpId="0" animBg="1"/>
      <p:bldP spid="225426" grpId="0" animBg="1"/>
      <p:bldP spid="225427" grpId="0" animBg="1"/>
      <p:bldP spid="225428" grpId="0" animBg="1"/>
      <p:bldP spid="225429" grpId="0" animBg="1"/>
      <p:bldP spid="225430" grpId="0" animBg="1"/>
      <p:bldP spid="225431" grpId="0" animBg="1"/>
      <p:bldP spid="225432" grpId="0" animBg="1"/>
      <p:bldP spid="225433" grpId="0" animBg="1"/>
      <p:bldP spid="225434" grpId="0" animBg="1"/>
      <p:bldP spid="225435" grpId="0" animBg="1"/>
      <p:bldP spid="225436" grpId="0" animBg="1"/>
      <p:bldP spid="225437" grpId="0" animBg="1"/>
      <p:bldP spid="225438" grpId="0" animBg="1"/>
      <p:bldP spid="225439" grpId="0" animBg="1"/>
      <p:bldP spid="225440" grpId="0" animBg="1"/>
      <p:bldP spid="225441" grpId="0" animBg="1"/>
      <p:bldP spid="225442" grpId="0" animBg="1"/>
      <p:bldP spid="225443" grpId="0" animBg="1"/>
      <p:bldP spid="225444" grpId="0" animBg="1"/>
      <p:bldP spid="225445" grpId="0" animBg="1"/>
      <p:bldP spid="225446" grpId="0" animBg="1"/>
      <p:bldP spid="225447" grpId="0" animBg="1"/>
      <p:bldP spid="225448" grpId="0" animBg="1"/>
      <p:bldP spid="225449" grpId="0" animBg="1"/>
      <p:bldP spid="225450" grpId="0" animBg="1"/>
      <p:bldP spid="225451" grpId="0" animBg="1"/>
      <p:bldP spid="2254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a:extLst>
              <a:ext uri="{FF2B5EF4-FFF2-40B4-BE49-F238E27FC236}">
                <a16:creationId xmlns:a16="http://schemas.microsoft.com/office/drawing/2014/main" id="{2FFF88B8-D4F9-4336-9D2E-C1DDE5C31147}"/>
              </a:ext>
            </a:extLst>
          </p:cNvPr>
          <p:cNvSpPr txBox="1">
            <a:spLocks noChangeArrowheads="1"/>
          </p:cNvSpPr>
          <p:nvPr/>
        </p:nvSpPr>
        <p:spPr bwMode="auto">
          <a:xfrm>
            <a:off x="228600" y="990600"/>
            <a:ext cx="8305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just">
              <a:spcBef>
                <a:spcPct val="50000"/>
              </a:spcBef>
              <a:buFontTx/>
              <a:buNone/>
            </a:pPr>
            <a:r>
              <a:rPr lang="nl-NL" altLang="en-US" sz="4400" b="1">
                <a:solidFill>
                  <a:srgbClr val="000000"/>
                </a:solidFill>
                <a:latin typeface="Times New Roman" panose="02020603050405020304" pitchFamily="18" charset="0"/>
                <a:cs typeface="Times New Roman" panose="02020603050405020304" pitchFamily="18" charset="0"/>
              </a:rPr>
              <a:t>Trong chai không và những lỗ nhỏ ở miếng bọt biển khô chứa không khí nên khi nhúng xuống nước, nước tràn vào chiếm chỗ, không khí tạo thành các bọt khí nổi lên.</a:t>
            </a:r>
            <a:endParaRPr lang="en-US" altLang="en-US" sz="44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a:extLst>
              <a:ext uri="{FF2B5EF4-FFF2-40B4-BE49-F238E27FC236}">
                <a16:creationId xmlns:a16="http://schemas.microsoft.com/office/drawing/2014/main" id="{F3B5A514-4B46-4412-B7FD-827DBA017D2E}"/>
              </a:ext>
            </a:extLst>
          </p:cNvPr>
          <p:cNvSpPr txBox="1">
            <a:spLocks noChangeArrowheads="1"/>
          </p:cNvSpPr>
          <p:nvPr/>
        </p:nvSpPr>
        <p:spPr bwMode="auto">
          <a:xfrm>
            <a:off x="376238" y="304800"/>
            <a:ext cx="8555037"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Thí nghiệm chứng minh không khí có ở đâu?</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90123" name="Text Box 11">
            <a:extLst>
              <a:ext uri="{FF2B5EF4-FFF2-40B4-BE49-F238E27FC236}">
                <a16:creationId xmlns:a16="http://schemas.microsoft.com/office/drawing/2014/main" id="{33988E66-077E-424E-9520-AD45FE557E0A}"/>
              </a:ext>
            </a:extLst>
          </p:cNvPr>
          <p:cNvSpPr txBox="1">
            <a:spLocks noChangeArrowheads="1"/>
          </p:cNvSpPr>
          <p:nvPr/>
        </p:nvSpPr>
        <p:spPr bwMode="auto">
          <a:xfrm>
            <a:off x="222250" y="1981200"/>
            <a:ext cx="88614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                 Kết luận: </a:t>
            </a:r>
          </a:p>
          <a:p>
            <a:pPr>
              <a:spcBef>
                <a:spcPct val="50000"/>
              </a:spcBef>
              <a:buFontTx/>
              <a:buNone/>
            </a:pPr>
            <a:r>
              <a:rPr lang="nl-NL" altLang="en-US" sz="4400" b="1">
                <a:solidFill>
                  <a:srgbClr val="0000CC"/>
                </a:solidFill>
                <a:latin typeface="Times New Roman" panose="02020603050405020304" pitchFamily="18" charset="0"/>
                <a:cs typeface="Times New Roman" panose="02020603050405020304" pitchFamily="18" charset="0"/>
              </a:rPr>
              <a:t>Xung quanh mọi vật và mọi chỗ rỗng bên trong vật đều có không khí.</a:t>
            </a:r>
            <a:endParaRPr lang="en-US" altLang="en-US" sz="4400" b="1">
              <a:solidFill>
                <a:srgbClr val="0000CC"/>
              </a:solidFill>
              <a:latin typeface="Times New Roman" panose="02020603050405020304" pitchFamily="18" charset="0"/>
              <a:cs typeface="Times New Roman" panose="02020603050405020304" pitchFamily="18" charset="0"/>
            </a:endParaRPr>
          </a:p>
        </p:txBody>
      </p:sp>
      <p:sp>
        <p:nvSpPr>
          <p:cNvPr id="11" name="Text Box 8">
            <a:extLst>
              <a:ext uri="{FF2B5EF4-FFF2-40B4-BE49-F238E27FC236}">
                <a16:creationId xmlns:a16="http://schemas.microsoft.com/office/drawing/2014/main" id="{3FA27EDB-F4AA-43A0-BEE1-0263CCCA2D46}"/>
              </a:ext>
            </a:extLst>
          </p:cNvPr>
          <p:cNvSpPr txBox="1">
            <a:spLocks noChangeArrowheads="1"/>
          </p:cNvSpPr>
          <p:nvPr/>
        </p:nvSpPr>
        <p:spPr bwMode="auto">
          <a:xfrm>
            <a:off x="282575" y="304800"/>
            <a:ext cx="8556625"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400" b="1">
                <a:latin typeface="Times New Roman" panose="02020603050405020304" pitchFamily="18" charset="0"/>
                <a:cs typeface="Times New Roman" panose="02020603050405020304" pitchFamily="18" charset="0"/>
              </a:rPr>
              <a:t>Thí nghiệm chứng minh không khí có trong chỗ rỗng của mọi vật.</a:t>
            </a:r>
            <a:endParaRPr lang="en-US" altLang="en-US" sz="4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0123"/>
                                        </p:tgtEl>
                                        <p:attrNameLst>
                                          <p:attrName>style.visibility</p:attrName>
                                        </p:attrNameLst>
                                      </p:cBhvr>
                                      <p:to>
                                        <p:strVal val="visible"/>
                                      </p:to>
                                    </p:set>
                                    <p:animEffect transition="in" filter="barn(inVertical)">
                                      <p:cBhvr>
                                        <p:cTn id="12"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EDA4167-090B-4B4F-9743-C8D51D23370B}"/>
              </a:ext>
            </a:extLst>
          </p:cNvPr>
          <p:cNvSpPr>
            <a:spLocks noGrp="1" noChangeArrowheads="1"/>
          </p:cNvSpPr>
          <p:nvPr>
            <p:ph type="title"/>
          </p:nvPr>
        </p:nvSpPr>
        <p:spPr>
          <a:xfrm>
            <a:off x="304800" y="914400"/>
            <a:ext cx="8458200" cy="4495800"/>
          </a:xfrm>
        </p:spPr>
        <p:txBody>
          <a:bodyPr/>
          <a:lstStyle/>
          <a:p>
            <a:pPr algn="just" eaLnBrk="1" hangingPunct="1"/>
            <a:r>
              <a:rPr lang="nl-NL" altLang="en-US" b="1">
                <a:latin typeface="Times New Roman" panose="02020603050405020304" pitchFamily="18" charset="0"/>
                <a:cs typeface="Times New Roman" panose="02020603050405020304" pitchFamily="18" charset="0"/>
              </a:rPr>
              <a:t>Tìm ví dụ chứng tỏ không khí có ở xung quanh ta và không khí có trong những chỗ rỗng của mọi vật? </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7" descr="EARTH">
            <a:extLst>
              <a:ext uri="{FF2B5EF4-FFF2-40B4-BE49-F238E27FC236}">
                <a16:creationId xmlns:a16="http://schemas.microsoft.com/office/drawing/2014/main" id="{A8C8FC9A-B188-470E-A49E-B0D16D3809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203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ABA80F-2BA8-417C-9BA8-17895763F4A7}"/>
              </a:ext>
            </a:extLst>
          </p:cNvPr>
          <p:cNvSpPr>
            <a:spLocks noChangeArrowheads="1"/>
          </p:cNvSpPr>
          <p:nvPr/>
        </p:nvSpPr>
        <p:spPr bwMode="auto">
          <a:xfrm>
            <a:off x="3124200" y="3429000"/>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en-US" altLang="en-US" sz="6000" b="1">
                <a:solidFill>
                  <a:srgbClr val="FFFF00"/>
                </a:solidFill>
                <a:latin typeface="Times New Roman" panose="02020603050405020304" pitchFamily="18" charset="0"/>
                <a:cs typeface="Times New Roman" panose="02020603050405020304" pitchFamily="18" charset="0"/>
              </a:rPr>
              <a:t>Trái đất </a:t>
            </a:r>
            <a:endParaRPr lang="en-US" altLang="en-US" sz="6000">
              <a:solidFill>
                <a:srgbClr val="FFFF00"/>
              </a:solidFill>
              <a:latin typeface=".VnTime"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0">
            <a:extLst>
              <a:ext uri="{FF2B5EF4-FFF2-40B4-BE49-F238E27FC236}">
                <a16:creationId xmlns:a16="http://schemas.microsoft.com/office/drawing/2014/main" id="{A5C54E99-C1A0-41BA-B7E5-94B35E1B8E0F}"/>
              </a:ext>
            </a:extLst>
          </p:cNvPr>
          <p:cNvSpPr txBox="1">
            <a:spLocks noChangeArrowheads="1"/>
          </p:cNvSpPr>
          <p:nvPr/>
        </p:nvSpPr>
        <p:spPr bwMode="auto">
          <a:xfrm>
            <a:off x="585788" y="228600"/>
            <a:ext cx="8048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Lớp không khí bao quanh Trái đất gọi là gì?.</a:t>
            </a:r>
          </a:p>
        </p:txBody>
      </p:sp>
      <p:pic>
        <p:nvPicPr>
          <p:cNvPr id="34819" name="Picture 45" descr="khiquyen">
            <a:extLst>
              <a:ext uri="{FF2B5EF4-FFF2-40B4-BE49-F238E27FC236}">
                <a16:creationId xmlns:a16="http://schemas.microsoft.com/office/drawing/2014/main" id="{B9979112-3EE2-4AD0-B52B-B9A833BBD526}"/>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35100" y="1371600"/>
            <a:ext cx="6350000" cy="3530600"/>
          </a:xfrm>
          <a:noFill/>
        </p:spPr>
      </p:pic>
      <p:pic>
        <p:nvPicPr>
          <p:cNvPr id="34820" name="Picture 47" descr="EARTH">
            <a:extLst>
              <a:ext uri="{FF2B5EF4-FFF2-40B4-BE49-F238E27FC236}">
                <a16:creationId xmlns:a16="http://schemas.microsoft.com/office/drawing/2014/main" id="{75000075-8EE2-489D-8E38-A4467F1FD8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5" descr="Next">
            <a:extLst>
              <a:ext uri="{FF2B5EF4-FFF2-40B4-BE49-F238E27FC236}">
                <a16:creationId xmlns:a16="http://schemas.microsoft.com/office/drawing/2014/main" id="{AB295139-626D-4A17-A72D-456B2084B98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590800"/>
            <a:ext cx="14478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
            <a:extLst>
              <a:ext uri="{FF2B5EF4-FFF2-40B4-BE49-F238E27FC236}">
                <a16:creationId xmlns:a16="http://schemas.microsoft.com/office/drawing/2014/main" id="{A4CF1E1E-A32B-40D3-B419-F1093D825116}"/>
              </a:ext>
            </a:extLst>
          </p:cNvPr>
          <p:cNvSpPr txBox="1">
            <a:spLocks noChangeArrowheads="1"/>
          </p:cNvSpPr>
          <p:nvPr/>
        </p:nvSpPr>
        <p:spPr bwMode="auto">
          <a:xfrm>
            <a:off x="228600" y="1436688"/>
            <a:ext cx="31194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en-US" altLang="en-US" sz="2000" b="1">
                <a:latin typeface="Times New Roman" panose="02020603050405020304" pitchFamily="18" charset="0"/>
                <a:cs typeface="Times New Roman" panose="02020603050405020304" pitchFamily="18" charset="0"/>
              </a:rPr>
              <a:t>Tầng ngoài khí quyển</a:t>
            </a:r>
          </a:p>
        </p:txBody>
      </p:sp>
      <p:sp>
        <p:nvSpPr>
          <p:cNvPr id="7" name="Text Box 40">
            <a:extLst>
              <a:ext uri="{FF2B5EF4-FFF2-40B4-BE49-F238E27FC236}">
                <a16:creationId xmlns:a16="http://schemas.microsoft.com/office/drawing/2014/main" id="{95327FDC-0DE2-45B7-BBB5-51855C47D175}"/>
              </a:ext>
            </a:extLst>
          </p:cNvPr>
          <p:cNvSpPr txBox="1">
            <a:spLocks noChangeArrowheads="1"/>
          </p:cNvSpPr>
          <p:nvPr/>
        </p:nvSpPr>
        <p:spPr bwMode="auto">
          <a:xfrm>
            <a:off x="228600" y="112713"/>
            <a:ext cx="8763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Lớp không khí bao quanh Trái đất gọi là </a:t>
            </a:r>
            <a:r>
              <a:rPr lang="en-US" altLang="en-US" sz="3600" b="1">
                <a:solidFill>
                  <a:srgbClr val="0000CC"/>
                </a:solidFill>
                <a:latin typeface="Times New Roman" panose="02020603050405020304" pitchFamily="18" charset="0"/>
                <a:cs typeface="Times New Roman" panose="02020603050405020304" pitchFamily="18" charset="0"/>
              </a:rPr>
              <a:t>khí quyển.</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Kết quả hình ảnh">
            <a:extLst>
              <a:ext uri="{FF2B5EF4-FFF2-40B4-BE49-F238E27FC236}">
                <a16:creationId xmlns:a16="http://schemas.microsoft.com/office/drawing/2014/main" id="{D3C26CE8-CCF5-4F8F-82C5-53FCF2369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20638"/>
            <a:ext cx="9067800"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4" descr="khiquyen">
            <a:extLst>
              <a:ext uri="{FF2B5EF4-FFF2-40B4-BE49-F238E27FC236}">
                <a16:creationId xmlns:a16="http://schemas.microsoft.com/office/drawing/2014/main" id="{EF0550F0-E3C2-4FC2-976C-AAE88057E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3627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2C0FB5-95D6-474D-BA04-C55AB544C44C}"/>
              </a:ext>
            </a:extLst>
          </p:cNvPr>
          <p:cNvSpPr>
            <a:spLocks noChangeArrowheads="1"/>
          </p:cNvSpPr>
          <p:nvPr/>
        </p:nvSpPr>
        <p:spPr bwMode="auto">
          <a:xfrm>
            <a:off x="152400" y="1644650"/>
            <a:ext cx="861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vi-VN" altLang="en-US" sz="4800" b="1">
                <a:latin typeface="Times New Roman" panose="02020603050405020304" pitchFamily="18" charset="0"/>
                <a:cs typeface="Times New Roman" panose="02020603050405020304" pitchFamily="18" charset="0"/>
              </a:rPr>
              <a:t>Khí quyển Trái Đất là lớp các </a:t>
            </a:r>
            <a:r>
              <a:rPr lang="vi-VN" altLang="en-US" sz="4800" b="1">
                <a:latin typeface="Times New Roman" panose="02020603050405020304" pitchFamily="18" charset="0"/>
                <a:cs typeface="Times New Roman" panose="02020603050405020304" pitchFamily="18" charset="0"/>
                <a:hlinkClick r:id="rId2" tooltip="Chất khí"/>
              </a:rPr>
              <a:t>chất khí</a:t>
            </a:r>
            <a:r>
              <a:rPr lang="vi-VN" altLang="en-US" sz="4800" b="1">
                <a:latin typeface="Times New Roman" panose="02020603050405020304" pitchFamily="18" charset="0"/>
                <a:cs typeface="Times New Roman" panose="02020603050405020304" pitchFamily="18" charset="0"/>
              </a:rPr>
              <a:t> bao quanh hành tinh </a:t>
            </a:r>
            <a:r>
              <a:rPr lang="vi-VN" altLang="en-US" sz="4800" b="1">
                <a:latin typeface="Times New Roman" panose="02020603050405020304" pitchFamily="18" charset="0"/>
                <a:cs typeface="Times New Roman" panose="02020603050405020304" pitchFamily="18" charset="0"/>
                <a:hlinkClick r:id="rId3" tooltip="Trái Đất"/>
              </a:rPr>
              <a:t>Trái Đất</a:t>
            </a:r>
            <a:r>
              <a:rPr lang="vi-VN" altLang="en-US" sz="4800" b="1">
                <a:latin typeface="Times New Roman" panose="02020603050405020304" pitchFamily="18" charset="0"/>
                <a:cs typeface="Times New Roman" panose="02020603050405020304" pitchFamily="18" charset="0"/>
              </a:rPr>
              <a:t> và được giữ lại bởi lực hấp dẫn của Trái Đất.</a:t>
            </a:r>
            <a:endParaRPr lang="en-US" altLang="en-US" sz="4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9938" name="Picture 18" descr="springcat2">
            <a:extLst>
              <a:ext uri="{FF2B5EF4-FFF2-40B4-BE49-F238E27FC236}">
                <a16:creationId xmlns:a16="http://schemas.microsoft.com/office/drawing/2014/main" id="{3BA7D881-1797-45FA-A52A-6CE773D2F1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4400" y="4800600"/>
            <a:ext cx="717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9" descr="springcat2">
            <a:extLst>
              <a:ext uri="{FF2B5EF4-FFF2-40B4-BE49-F238E27FC236}">
                <a16:creationId xmlns:a16="http://schemas.microsoft.com/office/drawing/2014/main" id="{B70FD87B-1E99-43A9-84BD-C5BE622604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8006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WordArt 26">
            <a:extLst>
              <a:ext uri="{FF2B5EF4-FFF2-40B4-BE49-F238E27FC236}">
                <a16:creationId xmlns:a16="http://schemas.microsoft.com/office/drawing/2014/main" id="{4F1BCC93-DFE6-4CE3-84CF-6D8ACE0CC8EA}"/>
              </a:ext>
            </a:extLst>
          </p:cNvPr>
          <p:cNvSpPr>
            <a:spLocks noChangeArrowheads="1" noChangeShapeType="1" noTextEdit="1"/>
          </p:cNvSpPr>
          <p:nvPr/>
        </p:nvSpPr>
        <p:spPr bwMode="auto">
          <a:xfrm>
            <a:off x="1752600" y="219075"/>
            <a:ext cx="5715000" cy="542925"/>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Khoa học vui</a:t>
            </a:r>
          </a:p>
        </p:txBody>
      </p:sp>
      <p:grpSp>
        <p:nvGrpSpPr>
          <p:cNvPr id="39941" name="Group 59">
            <a:extLst>
              <a:ext uri="{FF2B5EF4-FFF2-40B4-BE49-F238E27FC236}">
                <a16:creationId xmlns:a16="http://schemas.microsoft.com/office/drawing/2014/main" id="{77D826E1-A4DB-45DE-A471-B05F8EC5CAEE}"/>
              </a:ext>
            </a:extLst>
          </p:cNvPr>
          <p:cNvGrpSpPr>
            <a:grpSpLocks/>
          </p:cNvGrpSpPr>
          <p:nvPr/>
        </p:nvGrpSpPr>
        <p:grpSpPr bwMode="auto">
          <a:xfrm>
            <a:off x="3505200" y="3109913"/>
            <a:ext cx="2667000" cy="2300287"/>
            <a:chOff x="2208" y="1959"/>
            <a:chExt cx="1680" cy="1449"/>
          </a:xfrm>
        </p:grpSpPr>
        <p:sp>
          <p:nvSpPr>
            <p:cNvPr id="39949" name="Text Box 16">
              <a:extLst>
                <a:ext uri="{FF2B5EF4-FFF2-40B4-BE49-F238E27FC236}">
                  <a16:creationId xmlns:a16="http://schemas.microsoft.com/office/drawing/2014/main" id="{1BFA7C51-3B70-4093-8541-4BBFF42BD8CD}"/>
                </a:ext>
              </a:extLst>
            </p:cNvPr>
            <p:cNvSpPr txBox="1">
              <a:spLocks noChangeArrowheads="1"/>
            </p:cNvSpPr>
            <p:nvPr/>
          </p:nvSpPr>
          <p:spPr bwMode="auto">
            <a:xfrm>
              <a:off x="2496" y="3177"/>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spcBef>
                  <a:spcPct val="50000"/>
                </a:spcBef>
                <a:buFontTx/>
                <a:buNone/>
              </a:pPr>
              <a:r>
                <a:rPr lang="en-US" altLang="en-US" sz="1800"/>
                <a:t>H×nh 3</a:t>
              </a:r>
            </a:p>
          </p:txBody>
        </p:sp>
        <p:pic>
          <p:nvPicPr>
            <p:cNvPr id="39950" name="Picture 39" descr="21">
              <a:hlinkClick r:id="rId4" action="ppaction://hlinksldjump"/>
              <a:extLst>
                <a:ext uri="{FF2B5EF4-FFF2-40B4-BE49-F238E27FC236}">
                  <a16:creationId xmlns:a16="http://schemas.microsoft.com/office/drawing/2014/main" id="{0A00F39A-2E8B-4D3B-B297-D7110E7B5ED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8" y="1959"/>
              <a:ext cx="1680" cy="1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942" name="Group 58">
            <a:extLst>
              <a:ext uri="{FF2B5EF4-FFF2-40B4-BE49-F238E27FC236}">
                <a16:creationId xmlns:a16="http://schemas.microsoft.com/office/drawing/2014/main" id="{B528C0F9-FF48-4BEB-9986-BFCB7197C17B}"/>
              </a:ext>
            </a:extLst>
          </p:cNvPr>
          <p:cNvGrpSpPr>
            <a:grpSpLocks/>
          </p:cNvGrpSpPr>
          <p:nvPr/>
        </p:nvGrpSpPr>
        <p:grpSpPr bwMode="auto">
          <a:xfrm>
            <a:off x="5334000" y="1524000"/>
            <a:ext cx="2514600" cy="1890713"/>
            <a:chOff x="3360" y="960"/>
            <a:chExt cx="1584" cy="1191"/>
          </a:xfrm>
        </p:grpSpPr>
        <p:sp>
          <p:nvSpPr>
            <p:cNvPr id="39947" name="Text Box 15">
              <a:extLst>
                <a:ext uri="{FF2B5EF4-FFF2-40B4-BE49-F238E27FC236}">
                  <a16:creationId xmlns:a16="http://schemas.microsoft.com/office/drawing/2014/main" id="{BA8193C6-5424-4EE0-B47E-A9E869783669}"/>
                </a:ext>
              </a:extLst>
            </p:cNvPr>
            <p:cNvSpPr txBox="1">
              <a:spLocks noChangeArrowheads="1"/>
            </p:cNvSpPr>
            <p:nvPr/>
          </p:nvSpPr>
          <p:spPr bwMode="auto">
            <a:xfrm>
              <a:off x="3888" y="1920"/>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spcBef>
                  <a:spcPct val="50000"/>
                </a:spcBef>
                <a:buFontTx/>
                <a:buNone/>
              </a:pPr>
              <a:r>
                <a:rPr lang="en-US" altLang="en-US" sz="1800"/>
                <a:t>H×nh 2</a:t>
              </a:r>
            </a:p>
          </p:txBody>
        </p:sp>
        <p:sp>
          <p:nvSpPr>
            <p:cNvPr id="39948" name="Oval 54" descr="Ani_hum1">
              <a:hlinkClick r:id="rId6" action="ppaction://hlinksldjump"/>
              <a:extLst>
                <a:ext uri="{FF2B5EF4-FFF2-40B4-BE49-F238E27FC236}">
                  <a16:creationId xmlns:a16="http://schemas.microsoft.com/office/drawing/2014/main" id="{A1CDB792-E483-4AE1-9AA5-E96966B38755}"/>
                </a:ext>
              </a:extLst>
            </p:cNvPr>
            <p:cNvSpPr>
              <a:spLocks noChangeArrowheads="1"/>
            </p:cNvSpPr>
            <p:nvPr/>
          </p:nvSpPr>
          <p:spPr bwMode="auto">
            <a:xfrm>
              <a:off x="3360" y="960"/>
              <a:ext cx="1584" cy="960"/>
            </a:xfrm>
            <a:prstGeom prst="ellipse">
              <a:avLst/>
            </a:prstGeom>
            <a:blipFill dpi="0" rotWithShape="1">
              <a:blip r:embed="rId7"/>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grpSp>
      <p:grpSp>
        <p:nvGrpSpPr>
          <p:cNvPr id="39943" name="Group 55">
            <a:extLst>
              <a:ext uri="{FF2B5EF4-FFF2-40B4-BE49-F238E27FC236}">
                <a16:creationId xmlns:a16="http://schemas.microsoft.com/office/drawing/2014/main" id="{F8DA5256-878E-4399-A1CD-61C765F4F329}"/>
              </a:ext>
            </a:extLst>
          </p:cNvPr>
          <p:cNvGrpSpPr>
            <a:grpSpLocks/>
          </p:cNvGrpSpPr>
          <p:nvPr/>
        </p:nvGrpSpPr>
        <p:grpSpPr bwMode="auto">
          <a:xfrm>
            <a:off x="1447800" y="1524000"/>
            <a:ext cx="2514600" cy="1820863"/>
            <a:chOff x="3264" y="2204"/>
            <a:chExt cx="1248" cy="1147"/>
          </a:xfrm>
        </p:grpSpPr>
        <p:sp>
          <p:nvSpPr>
            <p:cNvPr id="39945" name="Oval 56" descr="174639[1]">
              <a:hlinkClick r:id="rId8" action="ppaction://hlinksldjump"/>
              <a:extLst>
                <a:ext uri="{FF2B5EF4-FFF2-40B4-BE49-F238E27FC236}">
                  <a16:creationId xmlns:a16="http://schemas.microsoft.com/office/drawing/2014/main" id="{9687F79A-DB4F-4AE2-9D9A-732B92EFD5A3}"/>
                </a:ext>
              </a:extLst>
            </p:cNvPr>
            <p:cNvSpPr>
              <a:spLocks noChangeArrowheads="1"/>
            </p:cNvSpPr>
            <p:nvPr/>
          </p:nvSpPr>
          <p:spPr bwMode="auto">
            <a:xfrm>
              <a:off x="3264" y="2204"/>
              <a:ext cx="1248" cy="912"/>
            </a:xfrm>
            <a:prstGeom prst="ellipse">
              <a:avLst/>
            </a:prstGeom>
            <a:blipFill dpi="0" rotWithShape="1">
              <a:blip r:embed="rId9"/>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39946" name="Text Box 57">
              <a:extLst>
                <a:ext uri="{FF2B5EF4-FFF2-40B4-BE49-F238E27FC236}">
                  <a16:creationId xmlns:a16="http://schemas.microsoft.com/office/drawing/2014/main" id="{CE18FA4F-D921-4D2A-923A-E85AC4A1DA58}"/>
                </a:ext>
              </a:extLst>
            </p:cNvPr>
            <p:cNvSpPr txBox="1">
              <a:spLocks noChangeArrowheads="1"/>
            </p:cNvSpPr>
            <p:nvPr/>
          </p:nvSpPr>
          <p:spPr bwMode="auto">
            <a:xfrm>
              <a:off x="3648" y="312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spcBef>
                  <a:spcPct val="50000"/>
                </a:spcBef>
                <a:buFontTx/>
                <a:buNone/>
              </a:pPr>
              <a:r>
                <a:rPr lang="en-US" altLang="en-US" sz="1800"/>
                <a:t>H×nh 1</a:t>
              </a:r>
            </a:p>
          </p:txBody>
        </p:sp>
      </p:grpSp>
      <p:pic>
        <p:nvPicPr>
          <p:cNvPr id="39944" name="Picture 61" descr="REDFLASH">
            <a:hlinkClick r:id="rId10" action="ppaction://hlinksldjump"/>
            <a:extLst>
              <a:ext uri="{FF2B5EF4-FFF2-40B4-BE49-F238E27FC236}">
                <a16:creationId xmlns:a16="http://schemas.microsoft.com/office/drawing/2014/main" id="{E849D450-4FF4-4209-A31C-5CA260282FD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305800" y="6275388"/>
            <a:ext cx="8382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99" name="Line 39">
            <a:extLst>
              <a:ext uri="{FF2B5EF4-FFF2-40B4-BE49-F238E27FC236}">
                <a16:creationId xmlns:a16="http://schemas.microsoft.com/office/drawing/2014/main" id="{C24109EB-F69C-41A5-841D-BF471AEBD1CB}"/>
              </a:ext>
            </a:extLst>
          </p:cNvPr>
          <p:cNvSpPr>
            <a:spLocks noChangeShapeType="1"/>
          </p:cNvSpPr>
          <p:nvPr/>
        </p:nvSpPr>
        <p:spPr bwMode="auto">
          <a:xfrm flipH="1">
            <a:off x="1295400" y="1022350"/>
            <a:ext cx="3024188" cy="1477963"/>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0" name="Line 40">
            <a:extLst>
              <a:ext uri="{FF2B5EF4-FFF2-40B4-BE49-F238E27FC236}">
                <a16:creationId xmlns:a16="http://schemas.microsoft.com/office/drawing/2014/main" id="{0CA4F422-8630-416D-9526-8878B435C18A}"/>
              </a:ext>
            </a:extLst>
          </p:cNvPr>
          <p:cNvSpPr>
            <a:spLocks noChangeShapeType="1"/>
          </p:cNvSpPr>
          <p:nvPr/>
        </p:nvSpPr>
        <p:spPr bwMode="auto">
          <a:xfrm>
            <a:off x="5197475" y="1022350"/>
            <a:ext cx="2727325" cy="145097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1" name="Line 41">
            <a:extLst>
              <a:ext uri="{FF2B5EF4-FFF2-40B4-BE49-F238E27FC236}">
                <a16:creationId xmlns:a16="http://schemas.microsoft.com/office/drawing/2014/main" id="{57E6D9FA-4074-4784-99A7-FF26476B9CDC}"/>
              </a:ext>
            </a:extLst>
          </p:cNvPr>
          <p:cNvSpPr>
            <a:spLocks noChangeShapeType="1"/>
          </p:cNvSpPr>
          <p:nvPr/>
        </p:nvSpPr>
        <p:spPr bwMode="auto">
          <a:xfrm flipH="1">
            <a:off x="3379788" y="995363"/>
            <a:ext cx="1195387" cy="1519237"/>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2" name="Line 42">
            <a:extLst>
              <a:ext uri="{FF2B5EF4-FFF2-40B4-BE49-F238E27FC236}">
                <a16:creationId xmlns:a16="http://schemas.microsoft.com/office/drawing/2014/main" id="{21BA5A5B-357C-41DB-B409-3C02BA756B77}"/>
              </a:ext>
            </a:extLst>
          </p:cNvPr>
          <p:cNvSpPr>
            <a:spLocks noChangeShapeType="1"/>
          </p:cNvSpPr>
          <p:nvPr/>
        </p:nvSpPr>
        <p:spPr bwMode="auto">
          <a:xfrm>
            <a:off x="4800600" y="1022350"/>
            <a:ext cx="768350" cy="150177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2" name="Rectangle 1">
            <a:extLst>
              <a:ext uri="{FF2B5EF4-FFF2-40B4-BE49-F238E27FC236}">
                <a16:creationId xmlns:a16="http://schemas.microsoft.com/office/drawing/2014/main" id="{586C5D62-9EC1-472B-91F4-1FDA3DC33650}"/>
              </a:ext>
            </a:extLst>
          </p:cNvPr>
          <p:cNvSpPr>
            <a:spLocks noChangeArrowheads="1"/>
          </p:cNvSpPr>
          <p:nvPr/>
        </p:nvSpPr>
        <p:spPr bwMode="auto">
          <a:xfrm>
            <a:off x="914400" y="314325"/>
            <a:ext cx="7162800" cy="7080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0"/>
              </a:spcBef>
              <a:buFontTx/>
              <a:buNone/>
            </a:pPr>
            <a:r>
              <a:rPr lang="en-US" altLang="en-US" sz="4000" b="1">
                <a:solidFill>
                  <a:srgbClr val="FF0000"/>
                </a:solidFill>
                <a:latin typeface="Times New Roman" panose="02020603050405020304" pitchFamily="18" charset="0"/>
              </a:rPr>
              <a:t>Vì sao phải tiết kiệm nước?</a:t>
            </a:r>
          </a:p>
        </p:txBody>
      </p:sp>
      <p:sp>
        <p:nvSpPr>
          <p:cNvPr id="3" name="Rectangle 2">
            <a:extLst>
              <a:ext uri="{FF2B5EF4-FFF2-40B4-BE49-F238E27FC236}">
                <a16:creationId xmlns:a16="http://schemas.microsoft.com/office/drawing/2014/main" id="{C8DA4D66-185D-465D-9F83-22E8D1F7F2AC}"/>
              </a:ext>
            </a:extLst>
          </p:cNvPr>
          <p:cNvSpPr>
            <a:spLocks noChangeArrowheads="1"/>
          </p:cNvSpPr>
          <p:nvPr/>
        </p:nvSpPr>
        <p:spPr bwMode="auto">
          <a:xfrm>
            <a:off x="2438400" y="2514600"/>
            <a:ext cx="1881188" cy="3786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0"/>
              </a:spcBef>
              <a:buFontTx/>
              <a:buNone/>
            </a:pPr>
            <a:r>
              <a:rPr lang="en-US" altLang="en-US" sz="4000" b="1">
                <a:solidFill>
                  <a:srgbClr val="0000FF"/>
                </a:solidFill>
                <a:latin typeface="Times New Roman" panose="02020603050405020304" pitchFamily="18" charset="0"/>
              </a:rPr>
              <a:t>Để người khác </a:t>
            </a:r>
          </a:p>
          <a:p>
            <a:pPr algn="ctr">
              <a:spcBef>
                <a:spcPct val="0"/>
              </a:spcBef>
              <a:buFontTx/>
              <a:buNone/>
            </a:pPr>
            <a:r>
              <a:rPr lang="en-US" altLang="en-US" sz="4000" b="1">
                <a:solidFill>
                  <a:srgbClr val="0000FF"/>
                </a:solidFill>
                <a:latin typeface="Times New Roman" panose="02020603050405020304" pitchFamily="18" charset="0"/>
              </a:rPr>
              <a:t>có nước dùng</a:t>
            </a:r>
          </a:p>
        </p:txBody>
      </p:sp>
      <p:sp>
        <p:nvSpPr>
          <p:cNvPr id="4" name="Rectangle 3">
            <a:extLst>
              <a:ext uri="{FF2B5EF4-FFF2-40B4-BE49-F238E27FC236}">
                <a16:creationId xmlns:a16="http://schemas.microsoft.com/office/drawing/2014/main" id="{4110F5C8-4B32-4EC8-AFA5-8BD57A66FA81}"/>
              </a:ext>
            </a:extLst>
          </p:cNvPr>
          <p:cNvSpPr>
            <a:spLocks noChangeArrowheads="1"/>
          </p:cNvSpPr>
          <p:nvPr/>
        </p:nvSpPr>
        <p:spPr bwMode="auto">
          <a:xfrm>
            <a:off x="6840538" y="2500313"/>
            <a:ext cx="2168525" cy="39703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en-US" altLang="en-US" sz="3600" b="1">
                <a:solidFill>
                  <a:srgbClr val="0000FF"/>
                </a:solidFill>
                <a:latin typeface="Times New Roman" panose="02020603050405020304" pitchFamily="18" charset="0"/>
              </a:rPr>
              <a:t>Phải mất nhiều công </a:t>
            </a:r>
          </a:p>
          <a:p>
            <a:pPr>
              <a:spcBef>
                <a:spcPct val="0"/>
              </a:spcBef>
              <a:buFontTx/>
              <a:buNone/>
            </a:pPr>
            <a:r>
              <a:rPr lang="en-US" altLang="en-US" sz="3600" b="1">
                <a:solidFill>
                  <a:srgbClr val="0000FF"/>
                </a:solidFill>
                <a:latin typeface="Times New Roman" panose="02020603050405020304" pitchFamily="18" charset="0"/>
              </a:rPr>
              <a:t>sức của nhiều người mới có.</a:t>
            </a:r>
          </a:p>
        </p:txBody>
      </p:sp>
      <p:sp>
        <p:nvSpPr>
          <p:cNvPr id="5" name="Rectangle 4">
            <a:extLst>
              <a:ext uri="{FF2B5EF4-FFF2-40B4-BE49-F238E27FC236}">
                <a16:creationId xmlns:a16="http://schemas.microsoft.com/office/drawing/2014/main" id="{D67442BD-FF8C-48D1-9169-26343685AFB1}"/>
              </a:ext>
            </a:extLst>
          </p:cNvPr>
          <p:cNvSpPr>
            <a:spLocks noChangeArrowheads="1"/>
          </p:cNvSpPr>
          <p:nvPr/>
        </p:nvSpPr>
        <p:spPr bwMode="auto">
          <a:xfrm>
            <a:off x="4616450" y="2473325"/>
            <a:ext cx="1905000" cy="3786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0"/>
              </a:spcBef>
              <a:buFontTx/>
              <a:buNone/>
            </a:pPr>
            <a:r>
              <a:rPr lang="en-US" altLang="en-US" sz="4000" b="1">
                <a:solidFill>
                  <a:srgbClr val="0000FF"/>
                </a:solidFill>
                <a:latin typeface="Times New Roman" panose="02020603050405020304" pitchFamily="18" charset="0"/>
              </a:rPr>
              <a:t>Nước sạch không </a:t>
            </a:r>
          </a:p>
          <a:p>
            <a:pPr algn="ctr">
              <a:spcBef>
                <a:spcPct val="0"/>
              </a:spcBef>
              <a:buFontTx/>
              <a:buNone/>
            </a:pPr>
            <a:r>
              <a:rPr lang="en-US" altLang="en-US" sz="4000" b="1">
                <a:solidFill>
                  <a:srgbClr val="0000FF"/>
                </a:solidFill>
                <a:latin typeface="Times New Roman" panose="02020603050405020304" pitchFamily="18" charset="0"/>
              </a:rPr>
              <a:t>phải tự nhiên </a:t>
            </a:r>
          </a:p>
          <a:p>
            <a:pPr algn="ctr">
              <a:spcBef>
                <a:spcPct val="0"/>
              </a:spcBef>
              <a:buFontTx/>
              <a:buNone/>
            </a:pPr>
            <a:r>
              <a:rPr lang="en-US" altLang="en-US" sz="4000" b="1">
                <a:solidFill>
                  <a:srgbClr val="0000FF"/>
                </a:solidFill>
                <a:latin typeface="Times New Roman" panose="02020603050405020304" pitchFamily="18" charset="0"/>
              </a:rPr>
              <a:t>mà có.</a:t>
            </a:r>
          </a:p>
        </p:txBody>
      </p:sp>
      <p:sp>
        <p:nvSpPr>
          <p:cNvPr id="6" name="Rectangle 5">
            <a:extLst>
              <a:ext uri="{FF2B5EF4-FFF2-40B4-BE49-F238E27FC236}">
                <a16:creationId xmlns:a16="http://schemas.microsoft.com/office/drawing/2014/main" id="{766907C5-EDF5-45BC-8AA3-B265B3A50ED4}"/>
              </a:ext>
            </a:extLst>
          </p:cNvPr>
          <p:cNvSpPr>
            <a:spLocks noChangeArrowheads="1"/>
          </p:cNvSpPr>
          <p:nvPr/>
        </p:nvSpPr>
        <p:spPr bwMode="auto">
          <a:xfrm>
            <a:off x="158750" y="2500313"/>
            <a:ext cx="1968500" cy="378618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0"/>
              </a:spcBef>
              <a:buFontTx/>
              <a:buNone/>
            </a:pPr>
            <a:r>
              <a:rPr lang="en-US" altLang="en-US" sz="4000" b="1">
                <a:solidFill>
                  <a:srgbClr val="0000FF"/>
                </a:solidFill>
                <a:latin typeface="Times New Roman" panose="02020603050405020304" pitchFamily="18" charset="0"/>
              </a:rPr>
              <a:t>Tiết kiệm nước </a:t>
            </a:r>
          </a:p>
          <a:p>
            <a:pPr algn="ctr">
              <a:spcBef>
                <a:spcPct val="0"/>
              </a:spcBef>
              <a:buFontTx/>
              <a:buNone/>
            </a:pPr>
            <a:r>
              <a:rPr lang="en-US" altLang="en-US" sz="4000" b="1">
                <a:solidFill>
                  <a:srgbClr val="0000FF"/>
                </a:solidFill>
                <a:latin typeface="Times New Roman" panose="02020603050405020304" pitchFamily="18" charset="0"/>
              </a:rPr>
              <a:t>là tiết kiệm tiền.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66599"/>
                                        </p:tgtEl>
                                        <p:attrNameLst>
                                          <p:attrName>style.visibility</p:attrName>
                                        </p:attrNameLst>
                                      </p:cBhvr>
                                      <p:to>
                                        <p:strVal val="visible"/>
                                      </p:to>
                                    </p:set>
                                    <p:animEffect transition="in" filter="wipe(down)">
                                      <p:cBhvr>
                                        <p:cTn id="10" dur="500"/>
                                        <p:tgtEl>
                                          <p:spTgt spid="665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66601"/>
                                        </p:tgtEl>
                                        <p:attrNameLst>
                                          <p:attrName>style.visibility</p:attrName>
                                        </p:attrNameLst>
                                      </p:cBhvr>
                                      <p:to>
                                        <p:strVal val="visible"/>
                                      </p:to>
                                    </p:set>
                                    <p:animEffect transition="in" filter="wipe(down)">
                                      <p:cBhvr>
                                        <p:cTn id="18" dur="500"/>
                                        <p:tgtEl>
                                          <p:spTgt spid="666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66602"/>
                                        </p:tgtEl>
                                        <p:attrNameLst>
                                          <p:attrName>style.visibility</p:attrName>
                                        </p:attrNameLst>
                                      </p:cBhvr>
                                      <p:to>
                                        <p:strVal val="visible"/>
                                      </p:to>
                                    </p:set>
                                    <p:animEffect transition="in" filter="wipe(down)">
                                      <p:cBhvr>
                                        <p:cTn id="23" dur="500"/>
                                        <p:tgtEl>
                                          <p:spTgt spid="6660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66600"/>
                                        </p:tgtEl>
                                        <p:attrNameLst>
                                          <p:attrName>style.visibility</p:attrName>
                                        </p:attrNameLst>
                                      </p:cBhvr>
                                      <p:to>
                                        <p:strVal val="visible"/>
                                      </p:to>
                                    </p:set>
                                    <p:animEffect transition="in" filter="wipe(down)">
                                      <p:cBhvr>
                                        <p:cTn id="31" dur="500"/>
                                        <p:tgtEl>
                                          <p:spTgt spid="6660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a:extLst>
              <a:ext uri="{FF2B5EF4-FFF2-40B4-BE49-F238E27FC236}">
                <a16:creationId xmlns:a16="http://schemas.microsoft.com/office/drawing/2014/main" id="{8EFEA67D-242A-4EC9-9666-FCE68DBB58C7}"/>
              </a:ext>
            </a:extLst>
          </p:cNvPr>
          <p:cNvSpPr txBox="1">
            <a:spLocks noChangeArrowheads="1"/>
          </p:cNvSpPr>
          <p:nvPr/>
        </p:nvSpPr>
        <p:spPr bwMode="auto">
          <a:xfrm>
            <a:off x="2057400" y="990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a:solidFill>
                  <a:schemeClr val="tx2"/>
                </a:solidFill>
              </a:rPr>
              <a:t> </a:t>
            </a:r>
          </a:p>
        </p:txBody>
      </p:sp>
      <p:sp>
        <p:nvSpPr>
          <p:cNvPr id="40963" name="Text Box 7">
            <a:extLst>
              <a:ext uri="{FF2B5EF4-FFF2-40B4-BE49-F238E27FC236}">
                <a16:creationId xmlns:a16="http://schemas.microsoft.com/office/drawing/2014/main" id="{4DB29074-6BFB-42D6-B1F7-6B448AEFCAA4}"/>
              </a:ext>
            </a:extLst>
          </p:cNvPr>
          <p:cNvSpPr txBox="1">
            <a:spLocks noChangeArrowheads="1"/>
          </p:cNvSpPr>
          <p:nvPr/>
        </p:nvSpPr>
        <p:spPr bwMode="auto">
          <a:xfrm>
            <a:off x="0" y="152400"/>
            <a:ext cx="8991600"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just">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Quả bóng bay bị thủng 1 lỗ, kiểm tra xem thủng chỗ nào?. </a:t>
            </a:r>
          </a:p>
          <a:p>
            <a:pPr algn="just">
              <a:buFontTx/>
              <a:buNone/>
            </a:pPr>
            <a:r>
              <a:rPr lang="en-US" altLang="en-US" sz="3600" b="1">
                <a:solidFill>
                  <a:srgbClr val="3366FF"/>
                </a:solidFill>
                <a:latin typeface=".VnAvantH" pitchFamily="34" charset="0"/>
              </a:rPr>
              <a:t>a. </a:t>
            </a:r>
            <a:r>
              <a:rPr lang="en-US" altLang="en-US" sz="3600" b="1">
                <a:latin typeface="Times New Roman" panose="02020603050405020304" pitchFamily="18" charset="0"/>
                <a:cs typeface="Times New Roman" panose="02020603050405020304" pitchFamily="18" charset="0"/>
              </a:rPr>
              <a:t>Nhúng ngập bóng vào n­ước xem nước chảy vào bóng ở đâu?</a:t>
            </a:r>
          </a:p>
          <a:p>
            <a:pPr algn="just">
              <a:buFontTx/>
              <a:buNone/>
            </a:pPr>
            <a:r>
              <a:rPr lang="en-US" altLang="en-US" sz="3600" b="1">
                <a:solidFill>
                  <a:srgbClr val="3366FF"/>
                </a:solidFill>
                <a:latin typeface="Arial" panose="020B0604020202020204" pitchFamily="34" charset="0"/>
                <a:cs typeface="Arial" panose="020B0604020202020204" pitchFamily="34" charset="0"/>
              </a:rPr>
              <a:t>B.</a:t>
            </a:r>
            <a:r>
              <a:rPr lang="en-US" altLang="en-US" sz="3600" b="1">
                <a:latin typeface="Arial" panose="020B0604020202020204" pitchFamily="34" charset="0"/>
                <a:cs typeface="Arial" panose="020B0604020202020204" pitchFamily="34" charset="0"/>
              </a:rPr>
              <a:t> </a:t>
            </a:r>
            <a:r>
              <a:rPr lang="en-US" altLang="en-US" sz="3600" b="1">
                <a:latin typeface="Times New Roman" panose="02020603050405020304" pitchFamily="18" charset="0"/>
                <a:cs typeface="Times New Roman" panose="02020603050405020304" pitchFamily="18" charset="0"/>
              </a:rPr>
              <a:t>Thổi bóng rồi xoay quả bóng cho các phần của nó lần lượt chạm vào nước trong một cái chậu. Khi tới chỗ thủng thì sủi bọt lên .</a:t>
            </a:r>
          </a:p>
          <a:p>
            <a:pPr algn="just">
              <a:buFontTx/>
              <a:buNone/>
            </a:pPr>
            <a:r>
              <a:rPr lang="en-US" altLang="en-US" sz="4000" b="1">
                <a:solidFill>
                  <a:srgbClr val="3366FF"/>
                </a:solidFill>
                <a:latin typeface=".VnArial NarrowH" pitchFamily="34" charset="0"/>
              </a:rPr>
              <a:t>c.</a:t>
            </a:r>
            <a:r>
              <a:rPr lang="en-US" altLang="en-US" sz="4000" b="1">
                <a:solidFill>
                  <a:srgbClr val="3366FF"/>
                </a:solidFill>
              </a:rPr>
              <a:t> </a:t>
            </a:r>
            <a:r>
              <a:rPr lang="en-US" altLang="en-US" sz="4000" b="1">
                <a:latin typeface="Times New Roman" panose="02020603050405020304" pitchFamily="18" charset="0"/>
                <a:cs typeface="Times New Roman" panose="02020603050405020304" pitchFamily="18" charset="0"/>
              </a:rPr>
              <a:t>Quạt lần lượt dọc theo quả bóng, đến vị trí nào bóng căng lên  thì đó là vị trí lỗ thủng.</a:t>
            </a:r>
            <a:endParaRPr lang="en-US" altLang="en-US" sz="4000" b="1"/>
          </a:p>
        </p:txBody>
      </p:sp>
      <p:sp>
        <p:nvSpPr>
          <p:cNvPr id="5" name="Oval 571">
            <a:extLst>
              <a:ext uri="{FF2B5EF4-FFF2-40B4-BE49-F238E27FC236}">
                <a16:creationId xmlns:a16="http://schemas.microsoft.com/office/drawing/2014/main" id="{C79C032F-A97E-4AB7-B240-B94377BAE2F6}"/>
              </a:ext>
            </a:extLst>
          </p:cNvPr>
          <p:cNvSpPr>
            <a:spLocks noChangeArrowheads="1"/>
          </p:cNvSpPr>
          <p:nvPr/>
        </p:nvSpPr>
        <p:spPr bwMode="auto">
          <a:xfrm>
            <a:off x="0" y="2514600"/>
            <a:ext cx="6858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61" tIns="49231" rIns="98461" bIns="49231"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AEB47DD8-32EE-4E91-A6C5-EB7F4CC47FB4}"/>
              </a:ext>
            </a:extLst>
          </p:cNvPr>
          <p:cNvSpPr>
            <a:spLocks noChangeArrowheads="1"/>
          </p:cNvSpPr>
          <p:nvPr/>
        </p:nvSpPr>
        <p:spPr bwMode="auto">
          <a:xfrm>
            <a:off x="152400" y="806450"/>
            <a:ext cx="8915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vi-VN" altLang="en-US" sz="4400" b="1">
                <a:solidFill>
                  <a:srgbClr val="0000CC"/>
                </a:solidFill>
                <a:latin typeface="Times New Roman" panose="02020603050405020304" pitchFamily="18" charset="0"/>
                <a:cs typeface="Times New Roman" panose="02020603050405020304" pitchFamily="18" charset="0"/>
              </a:rPr>
              <a:t>Bầu khí quyển không có ranh giới rõ ràng với </a:t>
            </a:r>
            <a:r>
              <a:rPr lang="vi-VN" altLang="en-US" sz="4400" b="1">
                <a:solidFill>
                  <a:srgbClr val="FF0000"/>
                </a:solidFill>
                <a:latin typeface="Times New Roman" panose="02020603050405020304" pitchFamily="18" charset="0"/>
                <a:cs typeface="Times New Roman" panose="02020603050405020304" pitchFamily="18" charset="0"/>
                <a:hlinkClick r:id="rId2" tooltip="Khoảng không vũ trụ (trang chưa được viết)"/>
              </a:rPr>
              <a:t>khoảng không </a:t>
            </a:r>
            <a:r>
              <a:rPr lang="vi-VN" altLang="en-US" sz="4400" b="1">
                <a:solidFill>
                  <a:srgbClr val="0000CC"/>
                </a:solidFill>
                <a:latin typeface="Times New Roman" panose="02020603050405020304" pitchFamily="18" charset="0"/>
                <a:cs typeface="Times New Roman" panose="02020603050405020304" pitchFamily="18" charset="0"/>
                <a:hlinkClick r:id="rId2" tooltip="Khoảng không vũ trụ (trang chưa được viết)"/>
              </a:rPr>
              <a:t>vũ trụ</a:t>
            </a:r>
            <a:r>
              <a:rPr lang="vi-VN" altLang="en-US" sz="4400" b="1">
                <a:solidFill>
                  <a:srgbClr val="0000CC"/>
                </a:solidFill>
                <a:latin typeface="Times New Roman" panose="02020603050405020304" pitchFamily="18" charset="0"/>
                <a:cs typeface="Times New Roman" panose="02020603050405020304" pitchFamily="18" charset="0"/>
              </a:rPr>
              <a:t> nhưng mật độ không khí của bầu khí quyển giảm dần theo độ cao. Ba phần tư khối lượng khí quyển nằm trong khoảng 11 km đầu tiên của bề mặt </a:t>
            </a:r>
            <a:r>
              <a:rPr lang="vi-VN" altLang="en-US" sz="4400" b="1">
                <a:solidFill>
                  <a:srgbClr val="0000CC"/>
                </a:solidFill>
                <a:latin typeface="Times New Roman" panose="02020603050405020304" pitchFamily="18" charset="0"/>
                <a:cs typeface="Times New Roman" panose="02020603050405020304" pitchFamily="18" charset="0"/>
                <a:hlinkClick r:id="rId3" tooltip="Hành tinh"/>
              </a:rPr>
              <a:t>hành tinh</a:t>
            </a:r>
            <a:r>
              <a:rPr lang="vi-VN" altLang="en-US" sz="4400" b="1">
                <a:solidFill>
                  <a:srgbClr val="0000CC"/>
                </a:solidFill>
                <a:latin typeface="Times New Roman" panose="02020603050405020304" pitchFamily="18" charset="0"/>
                <a:cs typeface="Times New Roman" panose="02020603050405020304" pitchFamily="18" charset="0"/>
              </a:rPr>
              <a:t>.</a:t>
            </a:r>
            <a:endParaRPr lang="en-US" altLang="en-US" sz="44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43EAD70B-C207-45B0-B4A9-C16894FB118B}"/>
              </a:ext>
            </a:extLst>
          </p:cNvPr>
          <p:cNvSpPr>
            <a:spLocks noChangeArrowheads="1"/>
          </p:cNvSpPr>
          <p:nvPr/>
        </p:nvSpPr>
        <p:spPr bwMode="auto">
          <a:xfrm>
            <a:off x="76200" y="1255713"/>
            <a:ext cx="8915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r>
              <a:rPr lang="en-US" altLang="en-US" sz="4400" b="1">
                <a:latin typeface="Times New Roman" panose="02020603050405020304" pitchFamily="18" charset="0"/>
                <a:cs typeface="Times New Roman" panose="02020603050405020304" pitchFamily="18" charset="0"/>
              </a:rPr>
              <a:t>Nhiệt độ </a:t>
            </a:r>
            <a:r>
              <a:rPr lang="vi-VN" altLang="en-US" sz="4400" b="1">
                <a:latin typeface="Times New Roman" panose="02020603050405020304" pitchFamily="18" charset="0"/>
                <a:cs typeface="Times New Roman" panose="02020603050405020304" pitchFamily="18" charset="0"/>
              </a:rPr>
              <a:t>của khí quyển Trái Đất biến đổi theo độ cao so với mực nước biển; mối </a:t>
            </a:r>
            <a:r>
              <a:rPr lang="vi-VN" altLang="en-US" sz="4400" b="1">
                <a:latin typeface="Times New Roman" panose="02020603050405020304" pitchFamily="18" charset="0"/>
                <a:cs typeface="Times New Roman" panose="02020603050405020304" pitchFamily="18" charset="0"/>
                <a:hlinkClick r:id="rId2" tooltip="Quan hệ (toán học)"/>
              </a:rPr>
              <a:t>quan hệ toán học</a:t>
            </a:r>
            <a:r>
              <a:rPr lang="vi-VN" altLang="en-US" sz="4400" b="1">
                <a:latin typeface="Times New Roman" panose="02020603050405020304" pitchFamily="18" charset="0"/>
                <a:cs typeface="Times New Roman" panose="02020603050405020304" pitchFamily="18" charset="0"/>
              </a:rPr>
              <a:t> giữa nhiệt độ và độ cao so với mực nước biển biến đổi giữa các tầng khác nhau của khí quyển</a:t>
            </a:r>
            <a:r>
              <a:rPr lang="en-US" altLang="en-US" sz="4400" b="1">
                <a:latin typeface="Times New Roman" panose="02020603050405020304" pitchFamily="18" charset="0"/>
                <a:cs typeface="Times New Roman" panose="02020603050405020304" pitchFamily="18"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2">
            <a:extLst>
              <a:ext uri="{FF2B5EF4-FFF2-40B4-BE49-F238E27FC236}">
                <a16:creationId xmlns:a16="http://schemas.microsoft.com/office/drawing/2014/main" id="{63262420-F646-43B5-9867-B3B8115AA4B3}"/>
              </a:ext>
            </a:extLst>
          </p:cNvPr>
          <p:cNvSpPr txBox="1">
            <a:spLocks noChangeArrowheads="1"/>
          </p:cNvSpPr>
          <p:nvPr/>
        </p:nvSpPr>
        <p:spPr bwMode="auto">
          <a:xfrm>
            <a:off x="304800" y="439738"/>
            <a:ext cx="8458200" cy="4894262"/>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50000"/>
              </a:spcBef>
              <a:buFontTx/>
              <a:buNone/>
            </a:pPr>
            <a:r>
              <a:rPr lang="nl-NL" altLang="en-US" sz="4800" b="1">
                <a:solidFill>
                  <a:srgbClr val="FF0000"/>
                </a:solidFill>
                <a:latin typeface="Times New Roman" panose="02020603050405020304" pitchFamily="18" charset="0"/>
                <a:cs typeface="Times New Roman" panose="02020603050405020304" pitchFamily="18" charset="0"/>
              </a:rPr>
              <a:t>Ghi nhớ:</a:t>
            </a:r>
          </a:p>
          <a:p>
            <a:pPr>
              <a:spcBef>
                <a:spcPct val="50000"/>
              </a:spcBef>
              <a:buFontTx/>
              <a:buNone/>
            </a:pPr>
            <a:r>
              <a:rPr lang="nl-NL" altLang="en-US" sz="4400" b="1">
                <a:solidFill>
                  <a:srgbClr val="0000CC"/>
                </a:solidFill>
                <a:latin typeface="Times New Roman" panose="02020603050405020304" pitchFamily="18" charset="0"/>
                <a:cs typeface="Times New Roman" panose="02020603050405020304" pitchFamily="18" charset="0"/>
              </a:rPr>
              <a:t>- Xung quanh mọi vật và mọi chỗ rỗng bên trong vật đều có không khí.</a:t>
            </a:r>
          </a:p>
          <a:p>
            <a:pPr>
              <a:spcBef>
                <a:spcPct val="50000"/>
              </a:spcBef>
              <a:buFontTx/>
              <a:buNone/>
            </a:pPr>
            <a:r>
              <a:rPr lang="nl-NL" altLang="en-US" sz="4400" b="1">
                <a:solidFill>
                  <a:srgbClr val="0000CC"/>
                </a:solidFill>
                <a:latin typeface="Times New Roman" panose="02020603050405020304" pitchFamily="18" charset="0"/>
                <a:cs typeface="Times New Roman" panose="02020603050405020304" pitchFamily="18" charset="0"/>
              </a:rPr>
              <a:t>- Lớp không khí bao quanh trái đất gọi là khí quyển</a:t>
            </a:r>
            <a:endParaRPr lang="en-US" altLang="en-US" sz="44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8" descr="springcat2">
            <a:extLst>
              <a:ext uri="{FF2B5EF4-FFF2-40B4-BE49-F238E27FC236}">
                <a16:creationId xmlns:a16="http://schemas.microsoft.com/office/drawing/2014/main" id="{6ECDD4C7-3C04-45B8-BBE1-0BA2F3CB576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4400" y="4800600"/>
            <a:ext cx="717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9" descr="springcat2">
            <a:extLst>
              <a:ext uri="{FF2B5EF4-FFF2-40B4-BE49-F238E27FC236}">
                <a16:creationId xmlns:a16="http://schemas.microsoft.com/office/drawing/2014/main" id="{AF43C54D-C8F0-40D7-84DF-86E2F10D30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8006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WordArt 26">
            <a:extLst>
              <a:ext uri="{FF2B5EF4-FFF2-40B4-BE49-F238E27FC236}">
                <a16:creationId xmlns:a16="http://schemas.microsoft.com/office/drawing/2014/main" id="{6EA1E798-60F0-4497-9A92-7FD5D2541F4D}"/>
              </a:ext>
            </a:extLst>
          </p:cNvPr>
          <p:cNvSpPr>
            <a:spLocks noChangeArrowheads="1" noChangeShapeType="1" noTextEdit="1"/>
          </p:cNvSpPr>
          <p:nvPr/>
        </p:nvSpPr>
        <p:spPr bwMode="auto">
          <a:xfrm>
            <a:off x="1273175" y="219075"/>
            <a:ext cx="6804025" cy="1152525"/>
          </a:xfrm>
          <a:prstGeom prst="rect">
            <a:avLst/>
          </a:prstGeom>
        </p:spPr>
        <p:txBody>
          <a:bodyPr wrap="none" fromWordArt="1">
            <a:prstTxWarp prst="textPlain">
              <a:avLst>
                <a:gd name="adj" fmla="val 50241"/>
              </a:avLst>
            </a:prstTxWarp>
          </a:bodyPr>
          <a:lstStyle/>
          <a:p>
            <a:pPr algn="ctr"/>
            <a:r>
              <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Khoa học vui</a:t>
            </a:r>
          </a:p>
        </p:txBody>
      </p:sp>
      <p:grpSp>
        <p:nvGrpSpPr>
          <p:cNvPr id="47109" name="Group 59">
            <a:extLst>
              <a:ext uri="{FF2B5EF4-FFF2-40B4-BE49-F238E27FC236}">
                <a16:creationId xmlns:a16="http://schemas.microsoft.com/office/drawing/2014/main" id="{84B83D9D-5C59-40BF-A508-2B025D908665}"/>
              </a:ext>
            </a:extLst>
          </p:cNvPr>
          <p:cNvGrpSpPr>
            <a:grpSpLocks/>
          </p:cNvGrpSpPr>
          <p:nvPr/>
        </p:nvGrpSpPr>
        <p:grpSpPr bwMode="auto">
          <a:xfrm>
            <a:off x="3505200" y="3109913"/>
            <a:ext cx="2667000" cy="2300287"/>
            <a:chOff x="2208" y="1959"/>
            <a:chExt cx="1680" cy="1449"/>
          </a:xfrm>
        </p:grpSpPr>
        <p:sp>
          <p:nvSpPr>
            <p:cNvPr id="47117" name="Text Box 16">
              <a:extLst>
                <a:ext uri="{FF2B5EF4-FFF2-40B4-BE49-F238E27FC236}">
                  <a16:creationId xmlns:a16="http://schemas.microsoft.com/office/drawing/2014/main" id="{B56C5B9B-76E4-462B-9058-2D18E90E1468}"/>
                </a:ext>
              </a:extLst>
            </p:cNvPr>
            <p:cNvSpPr txBox="1">
              <a:spLocks noChangeArrowheads="1"/>
            </p:cNvSpPr>
            <p:nvPr/>
          </p:nvSpPr>
          <p:spPr bwMode="auto">
            <a:xfrm>
              <a:off x="2496" y="3177"/>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spcBef>
                  <a:spcPct val="50000"/>
                </a:spcBef>
                <a:buFontTx/>
                <a:buNone/>
              </a:pPr>
              <a:r>
                <a:rPr lang="en-US" altLang="en-US" sz="1800"/>
                <a:t>H×nh 3</a:t>
              </a:r>
            </a:p>
          </p:txBody>
        </p:sp>
        <p:pic>
          <p:nvPicPr>
            <p:cNvPr id="47118" name="Picture 39" descr="21">
              <a:hlinkClick r:id="rId3" action="ppaction://hlinksldjump"/>
              <a:extLst>
                <a:ext uri="{FF2B5EF4-FFF2-40B4-BE49-F238E27FC236}">
                  <a16:creationId xmlns:a16="http://schemas.microsoft.com/office/drawing/2014/main" id="{9950CDEB-7AD2-4F9E-A8BA-AD1332E4E77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8" y="1959"/>
              <a:ext cx="1680" cy="1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7110" name="Group 58">
            <a:extLst>
              <a:ext uri="{FF2B5EF4-FFF2-40B4-BE49-F238E27FC236}">
                <a16:creationId xmlns:a16="http://schemas.microsoft.com/office/drawing/2014/main" id="{CD166588-5894-4002-9E43-498DF2C5402D}"/>
              </a:ext>
            </a:extLst>
          </p:cNvPr>
          <p:cNvGrpSpPr>
            <a:grpSpLocks/>
          </p:cNvGrpSpPr>
          <p:nvPr/>
        </p:nvGrpSpPr>
        <p:grpSpPr bwMode="auto">
          <a:xfrm>
            <a:off x="5334000" y="1524000"/>
            <a:ext cx="2514600" cy="1890713"/>
            <a:chOff x="3360" y="960"/>
            <a:chExt cx="1584" cy="1191"/>
          </a:xfrm>
        </p:grpSpPr>
        <p:sp>
          <p:nvSpPr>
            <p:cNvPr id="47115" name="Text Box 15">
              <a:extLst>
                <a:ext uri="{FF2B5EF4-FFF2-40B4-BE49-F238E27FC236}">
                  <a16:creationId xmlns:a16="http://schemas.microsoft.com/office/drawing/2014/main" id="{26477B71-E508-41C9-96B5-5F1C28A45E18}"/>
                </a:ext>
              </a:extLst>
            </p:cNvPr>
            <p:cNvSpPr txBox="1">
              <a:spLocks noChangeArrowheads="1"/>
            </p:cNvSpPr>
            <p:nvPr/>
          </p:nvSpPr>
          <p:spPr bwMode="auto">
            <a:xfrm>
              <a:off x="3888" y="1920"/>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spcBef>
                  <a:spcPct val="50000"/>
                </a:spcBef>
                <a:buFontTx/>
                <a:buNone/>
              </a:pPr>
              <a:r>
                <a:rPr lang="en-US" altLang="en-US" sz="1800"/>
                <a:t>H×nh 2</a:t>
              </a:r>
            </a:p>
          </p:txBody>
        </p:sp>
        <p:sp>
          <p:nvSpPr>
            <p:cNvPr id="47116" name="Oval 54" descr="Ani_hum1">
              <a:hlinkClick r:id="rId5" action="ppaction://hlinksldjump"/>
              <a:extLst>
                <a:ext uri="{FF2B5EF4-FFF2-40B4-BE49-F238E27FC236}">
                  <a16:creationId xmlns:a16="http://schemas.microsoft.com/office/drawing/2014/main" id="{570D8C8F-C4A9-4723-8C06-137B07E7DEAD}"/>
                </a:ext>
              </a:extLst>
            </p:cNvPr>
            <p:cNvSpPr>
              <a:spLocks noChangeArrowheads="1"/>
            </p:cNvSpPr>
            <p:nvPr/>
          </p:nvSpPr>
          <p:spPr bwMode="auto">
            <a:xfrm>
              <a:off x="3360" y="960"/>
              <a:ext cx="1584" cy="960"/>
            </a:xfrm>
            <a:prstGeom prst="ellipse">
              <a:avLst/>
            </a:prstGeom>
            <a:blipFill dpi="0" rotWithShape="1">
              <a:blip r:embed="rId6"/>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grpSp>
      <p:grpSp>
        <p:nvGrpSpPr>
          <p:cNvPr id="47111" name="Group 55">
            <a:extLst>
              <a:ext uri="{FF2B5EF4-FFF2-40B4-BE49-F238E27FC236}">
                <a16:creationId xmlns:a16="http://schemas.microsoft.com/office/drawing/2014/main" id="{3929CF35-934C-4A32-B468-7759EE3AD483}"/>
              </a:ext>
            </a:extLst>
          </p:cNvPr>
          <p:cNvGrpSpPr>
            <a:grpSpLocks/>
          </p:cNvGrpSpPr>
          <p:nvPr/>
        </p:nvGrpSpPr>
        <p:grpSpPr bwMode="auto">
          <a:xfrm>
            <a:off x="1447800" y="1524000"/>
            <a:ext cx="2514600" cy="1820863"/>
            <a:chOff x="3264" y="2204"/>
            <a:chExt cx="1248" cy="1147"/>
          </a:xfrm>
        </p:grpSpPr>
        <p:sp>
          <p:nvSpPr>
            <p:cNvPr id="47113" name="Oval 56" descr="174639[1]">
              <a:hlinkClick r:id="rId7" action="ppaction://hlinksldjump"/>
              <a:extLst>
                <a:ext uri="{FF2B5EF4-FFF2-40B4-BE49-F238E27FC236}">
                  <a16:creationId xmlns:a16="http://schemas.microsoft.com/office/drawing/2014/main" id="{FD0EB7F9-7909-4441-B580-043FCF1ADB36}"/>
                </a:ext>
              </a:extLst>
            </p:cNvPr>
            <p:cNvSpPr>
              <a:spLocks noChangeArrowheads="1"/>
            </p:cNvSpPr>
            <p:nvPr/>
          </p:nvSpPr>
          <p:spPr bwMode="auto">
            <a:xfrm>
              <a:off x="3264" y="2204"/>
              <a:ext cx="1248" cy="912"/>
            </a:xfrm>
            <a:prstGeom prst="ellipse">
              <a:avLst/>
            </a:prstGeom>
            <a:blipFill dpi="0" rotWithShape="1">
              <a:blip r:embed="rId8"/>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
          <p:nvSpPr>
            <p:cNvPr id="47114" name="Text Box 57">
              <a:extLst>
                <a:ext uri="{FF2B5EF4-FFF2-40B4-BE49-F238E27FC236}">
                  <a16:creationId xmlns:a16="http://schemas.microsoft.com/office/drawing/2014/main" id="{26DDF5A2-2F5A-4532-8EEF-C006AF25A0E9}"/>
                </a:ext>
              </a:extLst>
            </p:cNvPr>
            <p:cNvSpPr txBox="1">
              <a:spLocks noChangeArrowheads="1"/>
            </p:cNvSpPr>
            <p:nvPr/>
          </p:nvSpPr>
          <p:spPr bwMode="auto">
            <a:xfrm>
              <a:off x="3648" y="312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spcBef>
                  <a:spcPct val="50000"/>
                </a:spcBef>
                <a:buFontTx/>
                <a:buNone/>
              </a:pPr>
              <a:r>
                <a:rPr lang="en-US" altLang="en-US" sz="1800"/>
                <a:t>H×nh 1</a:t>
              </a:r>
            </a:p>
          </p:txBody>
        </p:sp>
      </p:grpSp>
      <p:pic>
        <p:nvPicPr>
          <p:cNvPr id="47112" name="Picture 61" descr="REDFLASH">
            <a:hlinkClick r:id="rId9" action="ppaction://hlinksldjump"/>
            <a:extLst>
              <a:ext uri="{FF2B5EF4-FFF2-40B4-BE49-F238E27FC236}">
                <a16:creationId xmlns:a16="http://schemas.microsoft.com/office/drawing/2014/main" id="{BC64A1F3-025F-4D88-B677-CD587BC95BE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6275388"/>
            <a:ext cx="8382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a:extLst>
              <a:ext uri="{FF2B5EF4-FFF2-40B4-BE49-F238E27FC236}">
                <a16:creationId xmlns:a16="http://schemas.microsoft.com/office/drawing/2014/main" id="{2BB9AC8B-0755-4A5F-8779-1E506EE018E9}"/>
              </a:ext>
            </a:extLst>
          </p:cNvPr>
          <p:cNvSpPr txBox="1">
            <a:spLocks noChangeArrowheads="1"/>
          </p:cNvSpPr>
          <p:nvPr/>
        </p:nvSpPr>
        <p:spPr bwMode="auto">
          <a:xfrm>
            <a:off x="2057400" y="990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a:solidFill>
                  <a:schemeClr val="tx2"/>
                </a:solidFill>
              </a:rPr>
              <a:t> </a:t>
            </a:r>
          </a:p>
        </p:txBody>
      </p:sp>
      <p:sp>
        <p:nvSpPr>
          <p:cNvPr id="48131" name="Text Box 9">
            <a:extLst>
              <a:ext uri="{FF2B5EF4-FFF2-40B4-BE49-F238E27FC236}">
                <a16:creationId xmlns:a16="http://schemas.microsoft.com/office/drawing/2014/main" id="{C2BA06E3-15B6-443F-8140-2F97F17DF15B}"/>
              </a:ext>
            </a:extLst>
          </p:cNvPr>
          <p:cNvSpPr txBox="1">
            <a:spLocks noChangeArrowheads="1"/>
          </p:cNvSpPr>
          <p:nvPr/>
        </p:nvSpPr>
        <p:spPr bwMode="auto">
          <a:xfrm>
            <a:off x="1122363" y="185738"/>
            <a:ext cx="7620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just">
              <a:spcBef>
                <a:spcPct val="5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Không khí có ở đâu?</a:t>
            </a:r>
          </a:p>
        </p:txBody>
      </p:sp>
      <p:sp>
        <p:nvSpPr>
          <p:cNvPr id="48132" name="Text Box 10">
            <a:extLst>
              <a:ext uri="{FF2B5EF4-FFF2-40B4-BE49-F238E27FC236}">
                <a16:creationId xmlns:a16="http://schemas.microsoft.com/office/drawing/2014/main" id="{58D35CB3-2EAF-4541-95CA-A222CCB5C702}"/>
              </a:ext>
            </a:extLst>
          </p:cNvPr>
          <p:cNvSpPr txBox="1">
            <a:spLocks noChangeArrowheads="1"/>
          </p:cNvSpPr>
          <p:nvPr/>
        </p:nvSpPr>
        <p:spPr bwMode="auto">
          <a:xfrm>
            <a:off x="207963" y="1281113"/>
            <a:ext cx="85344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just">
              <a:spcBef>
                <a:spcPct val="50000"/>
              </a:spcBef>
              <a:buFontTx/>
              <a:buNone/>
            </a:pPr>
            <a:r>
              <a:rPr lang="en-US" altLang="en-US" sz="4400" b="1">
                <a:latin typeface="Times New Roman" panose="02020603050405020304" pitchFamily="18" charset="0"/>
                <a:cs typeface="Times New Roman" panose="02020603050405020304" pitchFamily="18" charset="0"/>
              </a:rPr>
              <a:t>A.Ở xung quanh mọi vật.</a:t>
            </a:r>
          </a:p>
          <a:p>
            <a:pPr algn="just">
              <a:spcBef>
                <a:spcPct val="50000"/>
              </a:spcBef>
              <a:buFontTx/>
              <a:buNone/>
            </a:pPr>
            <a:r>
              <a:rPr lang="en-US" altLang="en-US" sz="4400" b="1">
                <a:latin typeface="Times New Roman" panose="02020603050405020304" pitchFamily="18" charset="0"/>
                <a:cs typeface="Times New Roman" panose="02020603050405020304" pitchFamily="18" charset="0"/>
              </a:rPr>
              <a:t>B.Trong những chỗ rỗng của vật.</a:t>
            </a:r>
          </a:p>
          <a:p>
            <a:pPr algn="just">
              <a:spcBef>
                <a:spcPct val="50000"/>
              </a:spcBef>
              <a:buFontTx/>
              <a:buNone/>
            </a:pPr>
            <a:r>
              <a:rPr lang="en-US" altLang="en-US" sz="4400" b="1">
                <a:latin typeface="Times New Roman" panose="02020603050405020304" pitchFamily="18" charset="0"/>
                <a:cs typeface="Times New Roman" panose="02020603050405020304" pitchFamily="18" charset="0"/>
              </a:rPr>
              <a:t>C.Có ở khắp nơi, xung quanh mọi vật và trong những chỗ rỗng của mọi vật.</a:t>
            </a:r>
            <a:endParaRPr lang="en-US" altLang="en-US" sz="4400" b="1"/>
          </a:p>
        </p:txBody>
      </p:sp>
      <p:sp>
        <p:nvSpPr>
          <p:cNvPr id="16" name="Oval 571">
            <a:extLst>
              <a:ext uri="{FF2B5EF4-FFF2-40B4-BE49-F238E27FC236}">
                <a16:creationId xmlns:a16="http://schemas.microsoft.com/office/drawing/2014/main" id="{1B3E6B06-C16D-4B73-AA23-4F3D7C5B1460}"/>
              </a:ext>
            </a:extLst>
          </p:cNvPr>
          <p:cNvSpPr>
            <a:spLocks noChangeArrowheads="1"/>
          </p:cNvSpPr>
          <p:nvPr/>
        </p:nvSpPr>
        <p:spPr bwMode="auto">
          <a:xfrm>
            <a:off x="207963" y="3276600"/>
            <a:ext cx="685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61" tIns="49231" rIns="98461" bIns="49231"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36">
            <a:extLst>
              <a:ext uri="{FF2B5EF4-FFF2-40B4-BE49-F238E27FC236}">
                <a16:creationId xmlns:a16="http://schemas.microsoft.com/office/drawing/2014/main" id="{1BD4D1B2-5FFC-4D37-8969-C0FEFC164C71}"/>
              </a:ext>
            </a:extLst>
          </p:cNvPr>
          <p:cNvGrpSpPr>
            <a:grpSpLocks/>
          </p:cNvGrpSpPr>
          <p:nvPr/>
        </p:nvGrpSpPr>
        <p:grpSpPr bwMode="auto">
          <a:xfrm>
            <a:off x="234950" y="457200"/>
            <a:ext cx="8604250" cy="4246563"/>
            <a:chOff x="408" y="288"/>
            <a:chExt cx="4944" cy="2675"/>
          </a:xfrm>
        </p:grpSpPr>
        <p:sp>
          <p:nvSpPr>
            <p:cNvPr id="49156" name="Text Box 5">
              <a:extLst>
                <a:ext uri="{FF2B5EF4-FFF2-40B4-BE49-F238E27FC236}">
                  <a16:creationId xmlns:a16="http://schemas.microsoft.com/office/drawing/2014/main" id="{FB37365E-321E-4171-BCB3-77A6835A0351}"/>
                </a:ext>
              </a:extLst>
            </p:cNvPr>
            <p:cNvSpPr txBox="1">
              <a:spLocks noChangeArrowheads="1"/>
            </p:cNvSpPr>
            <p:nvPr/>
          </p:nvSpPr>
          <p:spPr bwMode="auto">
            <a:xfrm>
              <a:off x="408" y="288"/>
              <a:ext cx="4944"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nSpc>
                  <a:spcPct val="80000"/>
                </a:lnSpc>
                <a:spcBef>
                  <a:spcPct val="35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Lớp không khí bao quanh trái đất gọi là gì?</a:t>
              </a:r>
            </a:p>
          </p:txBody>
        </p:sp>
        <p:sp>
          <p:nvSpPr>
            <p:cNvPr id="49157" name="Text Box 29">
              <a:extLst>
                <a:ext uri="{FF2B5EF4-FFF2-40B4-BE49-F238E27FC236}">
                  <a16:creationId xmlns:a16="http://schemas.microsoft.com/office/drawing/2014/main" id="{A1A08336-F926-4659-8A7E-33C37BAE4B46}"/>
                </a:ext>
              </a:extLst>
            </p:cNvPr>
            <p:cNvSpPr txBox="1">
              <a:spLocks noChangeArrowheads="1"/>
            </p:cNvSpPr>
            <p:nvPr/>
          </p:nvSpPr>
          <p:spPr bwMode="auto">
            <a:xfrm>
              <a:off x="434" y="1610"/>
              <a:ext cx="2448"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4400" b="1">
                  <a:latin typeface="Times New Roman" panose="02020603050405020304" pitchFamily="18" charset="0"/>
                  <a:cs typeface="Times New Roman" panose="02020603050405020304" pitchFamily="18" charset="0"/>
                </a:rPr>
                <a:t>a. Không gian</a:t>
              </a:r>
            </a:p>
          </p:txBody>
        </p:sp>
        <p:sp>
          <p:nvSpPr>
            <p:cNvPr id="49158" name="Text Box 30">
              <a:extLst>
                <a:ext uri="{FF2B5EF4-FFF2-40B4-BE49-F238E27FC236}">
                  <a16:creationId xmlns:a16="http://schemas.microsoft.com/office/drawing/2014/main" id="{285BEFA4-D341-4320-A7A5-D0675CE29D0A}"/>
                </a:ext>
              </a:extLst>
            </p:cNvPr>
            <p:cNvSpPr txBox="1">
              <a:spLocks noChangeArrowheads="1"/>
            </p:cNvSpPr>
            <p:nvPr/>
          </p:nvSpPr>
          <p:spPr bwMode="auto">
            <a:xfrm>
              <a:off x="430" y="2478"/>
              <a:ext cx="2760"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4400" b="1">
                  <a:latin typeface="Times New Roman" panose="02020603050405020304" pitchFamily="18" charset="0"/>
                  <a:cs typeface="Times New Roman" panose="02020603050405020304" pitchFamily="18" charset="0"/>
                </a:rPr>
                <a:t>b. Khí quyển.</a:t>
              </a:r>
            </a:p>
          </p:txBody>
        </p:sp>
        <p:sp>
          <p:nvSpPr>
            <p:cNvPr id="49159" name="Text Box 31">
              <a:extLst>
                <a:ext uri="{FF2B5EF4-FFF2-40B4-BE49-F238E27FC236}">
                  <a16:creationId xmlns:a16="http://schemas.microsoft.com/office/drawing/2014/main" id="{C70F4694-A06D-4082-BAC6-0C8CF1437D6F}"/>
                </a:ext>
              </a:extLst>
            </p:cNvPr>
            <p:cNvSpPr txBox="1">
              <a:spLocks noChangeArrowheads="1"/>
            </p:cNvSpPr>
            <p:nvPr/>
          </p:nvSpPr>
          <p:spPr bwMode="auto">
            <a:xfrm>
              <a:off x="3373" y="1615"/>
              <a:ext cx="1964"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4400" b="1">
                  <a:latin typeface="Times New Roman" panose="02020603050405020304" pitchFamily="18" charset="0"/>
                  <a:cs typeface="Times New Roman" panose="02020603050405020304" pitchFamily="18" charset="0"/>
                </a:rPr>
                <a:t>c. Khí ni-tơ</a:t>
              </a:r>
            </a:p>
          </p:txBody>
        </p:sp>
        <p:sp>
          <p:nvSpPr>
            <p:cNvPr id="49160" name="Text Box 32">
              <a:extLst>
                <a:ext uri="{FF2B5EF4-FFF2-40B4-BE49-F238E27FC236}">
                  <a16:creationId xmlns:a16="http://schemas.microsoft.com/office/drawing/2014/main" id="{ECC1EBB9-4957-4D14-A061-1C5660610B1C}"/>
                </a:ext>
              </a:extLst>
            </p:cNvPr>
            <p:cNvSpPr txBox="1">
              <a:spLocks noChangeArrowheads="1"/>
            </p:cNvSpPr>
            <p:nvPr/>
          </p:nvSpPr>
          <p:spPr bwMode="auto">
            <a:xfrm>
              <a:off x="3399" y="2478"/>
              <a:ext cx="1950"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en-US" altLang="en-US" sz="4400" b="1">
                  <a:latin typeface="Times New Roman" panose="02020603050405020304" pitchFamily="18" charset="0"/>
                  <a:cs typeface="Times New Roman" panose="02020603050405020304" pitchFamily="18" charset="0"/>
                </a:rPr>
                <a:t>d. Khí ô -xi.</a:t>
              </a:r>
            </a:p>
          </p:txBody>
        </p:sp>
      </p:grpSp>
      <p:sp>
        <p:nvSpPr>
          <p:cNvPr id="21" name="Oval 571">
            <a:extLst>
              <a:ext uri="{FF2B5EF4-FFF2-40B4-BE49-F238E27FC236}">
                <a16:creationId xmlns:a16="http://schemas.microsoft.com/office/drawing/2014/main" id="{1C754F2B-8760-4A37-9B9A-C109599FC626}"/>
              </a:ext>
            </a:extLst>
          </p:cNvPr>
          <p:cNvSpPr>
            <a:spLocks noChangeArrowheads="1"/>
          </p:cNvSpPr>
          <p:nvPr/>
        </p:nvSpPr>
        <p:spPr bwMode="auto">
          <a:xfrm>
            <a:off x="207963" y="3886200"/>
            <a:ext cx="685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61" tIns="49231" rIns="98461" bIns="49231" anchor="ct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0"/>
              </a:spcBef>
              <a:buFontTx/>
              <a:buNone/>
            </a:pPr>
            <a:endParaRPr lang="vi-VN" altLang="en-US" sz="4000">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a:extLst>
              <a:ext uri="{FF2B5EF4-FFF2-40B4-BE49-F238E27FC236}">
                <a16:creationId xmlns:a16="http://schemas.microsoft.com/office/drawing/2014/main" id="{C3B914F7-FB01-47E2-8CE6-12759692DCF5}"/>
              </a:ext>
            </a:extLst>
          </p:cNvPr>
          <p:cNvSpPr txBox="1">
            <a:spLocks noChangeArrowheads="1"/>
          </p:cNvSpPr>
          <p:nvPr/>
        </p:nvSpPr>
        <p:spPr bwMode="auto">
          <a:xfrm>
            <a:off x="304800" y="976313"/>
            <a:ext cx="8458200" cy="4967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just">
              <a:spcBef>
                <a:spcPct val="30000"/>
              </a:spcBef>
              <a:buFontTx/>
              <a:buNone/>
            </a:pPr>
            <a:r>
              <a:rPr lang="en-US" altLang="en-US" sz="4800" b="1">
                <a:solidFill>
                  <a:srgbClr val="0000CC"/>
                </a:solidFill>
                <a:latin typeface="Times New Roman" panose="02020603050405020304" pitchFamily="18" charset="0"/>
                <a:cs typeface="Times New Roman" panose="02020603050405020304" pitchFamily="18" charset="0"/>
              </a:rPr>
              <a:t>- Không khí có ở xung quanh ta.</a:t>
            </a:r>
          </a:p>
          <a:p>
            <a:pPr algn="just">
              <a:spcBef>
                <a:spcPct val="30000"/>
              </a:spcBef>
              <a:buFontTx/>
              <a:buChar char="-"/>
            </a:pPr>
            <a:r>
              <a:rPr lang="en-US" altLang="en-US" sz="4800" b="1">
                <a:solidFill>
                  <a:srgbClr val="0000CC"/>
                </a:solidFill>
                <a:latin typeface="Times New Roman" panose="02020603050405020304" pitchFamily="18" charset="0"/>
                <a:cs typeface="Times New Roman" panose="02020603050405020304" pitchFamily="18" charset="0"/>
              </a:rPr>
              <a:t> Mọi chỗ rỗng bên trong các vật đều có không khí.</a:t>
            </a:r>
          </a:p>
          <a:p>
            <a:pPr algn="just">
              <a:spcBef>
                <a:spcPct val="30000"/>
              </a:spcBef>
              <a:buFontTx/>
              <a:buChar char="-"/>
            </a:pPr>
            <a:r>
              <a:rPr lang="en-US" altLang="en-US" sz="4800" b="1">
                <a:solidFill>
                  <a:srgbClr val="0000CC"/>
                </a:solidFill>
                <a:latin typeface="Times New Roman" panose="02020603050405020304" pitchFamily="18" charset="0"/>
                <a:cs typeface="Times New Roman" panose="02020603050405020304" pitchFamily="18" charset="0"/>
              </a:rPr>
              <a:t> Lớp không khí bao quanh Trái Đất gọi là khí quyển.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Cj03983430000[1]">
            <a:hlinkClick r:id="rId2" action="ppaction://hlinksldjump"/>
            <a:extLst>
              <a:ext uri="{FF2B5EF4-FFF2-40B4-BE49-F238E27FC236}">
                <a16:creationId xmlns:a16="http://schemas.microsoft.com/office/drawing/2014/main" id="{40D3096D-7AF1-4852-A5C5-44FB9988D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71464" flipH="1">
            <a:off x="6477000" y="34290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descr="MCj03983430000[1]">
            <a:extLst>
              <a:ext uri="{FF2B5EF4-FFF2-40B4-BE49-F238E27FC236}">
                <a16:creationId xmlns:a16="http://schemas.microsoft.com/office/drawing/2014/main" id="{E2B78B2F-E23C-4C5F-A3F0-095A447CD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bluemed_w">
            <a:hlinkClick r:id="rId4" action="ppaction://hlinksldjump"/>
            <a:extLst>
              <a:ext uri="{FF2B5EF4-FFF2-40B4-BE49-F238E27FC236}">
                <a16:creationId xmlns:a16="http://schemas.microsoft.com/office/drawing/2014/main" id="{209B5B95-DA31-48FB-B1F1-5E164EA65DB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867400"/>
            <a:ext cx="990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0018">
            <a:extLst>
              <a:ext uri="{FF2B5EF4-FFF2-40B4-BE49-F238E27FC236}">
                <a16:creationId xmlns:a16="http://schemas.microsoft.com/office/drawing/2014/main" id="{157747EC-0689-4251-B27F-65500D8B9B8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38913" y="228600"/>
            <a:ext cx="26050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4" descr="flowerkitty">
            <a:extLst>
              <a:ext uri="{FF2B5EF4-FFF2-40B4-BE49-F238E27FC236}">
                <a16:creationId xmlns:a16="http://schemas.microsoft.com/office/drawing/2014/main" id="{9FB6487E-9276-4EAA-A513-22067B5EA0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867400"/>
            <a:ext cx="400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7" descr="MCj03983430000[1]">
            <a:extLst>
              <a:ext uri="{FF2B5EF4-FFF2-40B4-BE49-F238E27FC236}">
                <a16:creationId xmlns:a16="http://schemas.microsoft.com/office/drawing/2014/main" id="{240762A5-3BBE-485A-97FC-B00C4B4D4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62484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8" descr="MCj03983430000[1]">
            <a:extLst>
              <a:ext uri="{FF2B5EF4-FFF2-40B4-BE49-F238E27FC236}">
                <a16:creationId xmlns:a16="http://schemas.microsoft.com/office/drawing/2014/main" id="{1B4B2E38-0285-41B4-86BC-071193F0B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41600" y="2641600"/>
            <a:ext cx="6096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9" descr="MCj03983430000[1]">
            <a:extLst>
              <a:ext uri="{FF2B5EF4-FFF2-40B4-BE49-F238E27FC236}">
                <a16:creationId xmlns:a16="http://schemas.microsoft.com/office/drawing/2014/main" id="{2923B2DE-4A50-4A0E-B52C-8387DACD1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92088"/>
            <a:ext cx="680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Rectangle 1">
            <a:extLst>
              <a:ext uri="{FF2B5EF4-FFF2-40B4-BE49-F238E27FC236}">
                <a16:creationId xmlns:a16="http://schemas.microsoft.com/office/drawing/2014/main" id="{42148D47-F99D-497A-A878-30AB164AB7D2}"/>
              </a:ext>
            </a:extLst>
          </p:cNvPr>
          <p:cNvSpPr>
            <a:spLocks noChangeArrowheads="1"/>
          </p:cNvSpPr>
          <p:nvPr/>
        </p:nvSpPr>
        <p:spPr bwMode="auto">
          <a:xfrm>
            <a:off x="804863" y="2703513"/>
            <a:ext cx="7272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buClr>
                <a:schemeClr val="folHlink"/>
              </a:buClr>
              <a:buSzPct val="60000"/>
              <a:buFont typeface="Wingdings" panose="05000000000000000000" pitchFamily="2" charset="2"/>
              <a:buNone/>
            </a:pPr>
            <a:r>
              <a:rPr lang="nl-NL" altLang="en-US" sz="4800" b="1">
                <a:solidFill>
                  <a:srgbClr val="FF0000"/>
                </a:solidFill>
                <a:latin typeface="Times New Roman" panose="02020603050405020304" pitchFamily="18" charset="0"/>
                <a:cs typeface="Times New Roman" panose="02020603050405020304" pitchFamily="18" charset="0"/>
              </a:rPr>
              <a:t>CHÀO CÁC EM!</a:t>
            </a:r>
            <a:endParaRPr lang="en-US" altLang="en-US" sz="4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9515FB57-0E5B-4315-BE58-235D69CD8921}"/>
              </a:ext>
            </a:extLst>
          </p:cNvPr>
          <p:cNvSpPr>
            <a:spLocks noChangeArrowheads="1"/>
          </p:cNvSpPr>
          <p:nvPr/>
        </p:nvSpPr>
        <p:spPr bwMode="auto">
          <a:xfrm>
            <a:off x="152400" y="19812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Khoa học:</a:t>
            </a:r>
          </a:p>
          <a:p>
            <a:pPr algn="ctr">
              <a:spcBef>
                <a:spcPct val="0"/>
              </a:spcBef>
              <a:buFontTx/>
              <a:buNone/>
            </a:pPr>
            <a:endParaRPr lang="en-US" altLang="en-US" sz="4000" b="1">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Bài 30: Làm thế nào để biết có không khí?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2667B2D-E635-408F-9339-7FE9014E7480}"/>
              </a:ext>
            </a:extLst>
          </p:cNvPr>
          <p:cNvSpPr/>
          <p:nvPr/>
        </p:nvSpPr>
        <p:spPr>
          <a:xfrm>
            <a:off x="2561749" y="1246823"/>
            <a:ext cx="3522821" cy="539591"/>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accent4">
                    <a:lumMod val="10000"/>
                  </a:schemeClr>
                </a:solidFill>
                <a:latin typeface="Times New Roman" panose="02020603050405020304" pitchFamily="18" charset="0"/>
                <a:cs typeface="Times New Roman" panose="02020603050405020304" pitchFamily="18" charset="0"/>
              </a:rPr>
              <a:t>Yêu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cần</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đạt</a:t>
            </a:r>
          </a:p>
        </p:txBody>
      </p:sp>
      <p:grpSp>
        <p:nvGrpSpPr>
          <p:cNvPr id="11" name="Group 10">
            <a:extLst>
              <a:ext uri="{FF2B5EF4-FFF2-40B4-BE49-F238E27FC236}">
                <a16:creationId xmlns:a16="http://schemas.microsoft.com/office/drawing/2014/main" id="{EC5D94D9-5B99-4FAF-98BC-59293669F728}"/>
              </a:ext>
            </a:extLst>
          </p:cNvPr>
          <p:cNvGrpSpPr/>
          <p:nvPr/>
        </p:nvGrpSpPr>
        <p:grpSpPr bwMode="auto">
          <a:xfrm>
            <a:off x="686277" y="2284571"/>
            <a:ext cx="7482364" cy="754380"/>
            <a:chOff x="-8052" y="1699617"/>
            <a:chExt cx="9469074" cy="1006257"/>
          </a:xfrm>
          <a:solidFill>
            <a:srgbClr val="FF99FF"/>
          </a:solidFill>
        </p:grpSpPr>
        <p:sp>
          <p:nvSpPr>
            <p:cNvPr id="5" name="Rectangle 4">
              <a:extLst>
                <a:ext uri="{FF2B5EF4-FFF2-40B4-BE49-F238E27FC236}">
                  <a16:creationId xmlns:a16="http://schemas.microsoft.com/office/drawing/2014/main" id="{55C0C9B6-4002-4F72-ABFB-384A4A19108E}"/>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Biết được không khí có ở xung quanh mọi vật và mọi chỗ rỗng bên trong vật </a:t>
              </a:r>
            </a:p>
          </p:txBody>
        </p:sp>
        <p:sp>
          <p:nvSpPr>
            <p:cNvPr id="8" name="Oval 7">
              <a:extLst>
                <a:ext uri="{FF2B5EF4-FFF2-40B4-BE49-F238E27FC236}">
                  <a16:creationId xmlns:a16="http://schemas.microsoft.com/office/drawing/2014/main" id="{BF717657-9371-4909-B55D-9435DE7C1C24}"/>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lumMod val="10000"/>
                    </a:schemeClr>
                  </a:solidFill>
                  <a:latin typeface="Arial" panose="020B0604020202020204" pitchFamily="34" charset="0"/>
                  <a:cs typeface="Arial" panose="020B0604020202020204" pitchFamily="34" charset="0"/>
                </a:rPr>
                <a:t>1</a:t>
              </a:r>
            </a:p>
          </p:txBody>
        </p:sp>
      </p:grpSp>
      <p:grpSp>
        <p:nvGrpSpPr>
          <p:cNvPr id="10" name="Group 9">
            <a:extLst>
              <a:ext uri="{FF2B5EF4-FFF2-40B4-BE49-F238E27FC236}">
                <a16:creationId xmlns:a16="http://schemas.microsoft.com/office/drawing/2014/main" id="{449C4D3F-2FB1-474D-8CB5-73950440C1CE}"/>
              </a:ext>
            </a:extLst>
          </p:cNvPr>
          <p:cNvGrpSpPr>
            <a:grpSpLocks/>
          </p:cNvGrpSpPr>
          <p:nvPr/>
        </p:nvGrpSpPr>
        <p:grpSpPr bwMode="auto">
          <a:xfrm>
            <a:off x="674688" y="3306763"/>
            <a:ext cx="7466012" cy="682625"/>
            <a:chOff x="-8052" y="1747250"/>
            <a:chExt cx="8976506" cy="910989"/>
          </a:xfrm>
        </p:grpSpPr>
        <p:sp>
          <p:nvSpPr>
            <p:cNvPr id="13" name="Rectangle 12">
              <a:extLst>
                <a:ext uri="{FF2B5EF4-FFF2-40B4-BE49-F238E27FC236}">
                  <a16:creationId xmlns:a16="http://schemas.microsoft.com/office/drawing/2014/main" id="{48FE91A6-A968-498D-B163-A4CCB28BB79B}"/>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100" i="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0940307E-520D-489B-9454-868652B35D33}"/>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lumMod val="10000"/>
                    </a:schemeClr>
                  </a:solidFill>
                  <a:latin typeface="Arial" panose="020B0604020202020204" pitchFamily="34" charset="0"/>
                  <a:cs typeface="Arial" panose="020B0604020202020204" pitchFamily="34" charset="0"/>
                </a:rPr>
                <a:t>2</a:t>
              </a:r>
            </a:p>
          </p:txBody>
        </p:sp>
      </p:grpSp>
      <p:sp>
        <p:nvSpPr>
          <p:cNvPr id="11269" name="Text Box 1">
            <a:extLst>
              <a:ext uri="{FF2B5EF4-FFF2-40B4-BE49-F238E27FC236}">
                <a16:creationId xmlns:a16="http://schemas.microsoft.com/office/drawing/2014/main" id="{3F8DCF5F-8BE6-47A2-BFF6-BFA5ED839AA0}"/>
              </a:ext>
            </a:extLst>
          </p:cNvPr>
          <p:cNvSpPr txBox="1">
            <a:spLocks noChangeArrowheads="1"/>
          </p:cNvSpPr>
          <p:nvPr/>
        </p:nvSpPr>
        <p:spPr bwMode="auto">
          <a:xfrm>
            <a:off x="1200150" y="3314700"/>
            <a:ext cx="68310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r>
              <a:rPr lang="en-US" altLang="en-US" sz="2100">
                <a:solidFill>
                  <a:srgbClr val="000000"/>
                </a:solidFill>
                <a:latin typeface="Times New Roman" panose="02020603050405020304" pitchFamily="18" charset="0"/>
              </a:rPr>
              <a:t> Làm thí nghiệm để nhận biết xung quanh mọi vật và chỗ rỗng bên trong vật đều có không khí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3D42AF36-652A-445C-9834-8FC1944B90BE}"/>
              </a:ext>
            </a:extLst>
          </p:cNvPr>
          <p:cNvSpPr>
            <a:spLocks noChangeArrowheads="1"/>
          </p:cNvSpPr>
          <p:nvPr/>
        </p:nvSpPr>
        <p:spPr bwMode="auto">
          <a:xfrm>
            <a:off x="1236663" y="2049463"/>
            <a:ext cx="534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lgn="ctr" eaLnBrk="1" hangingPunct="1">
              <a:buClr>
                <a:schemeClr val="hlink"/>
              </a:buClr>
              <a:buSzPct val="120000"/>
              <a:buFontTx/>
              <a:buNone/>
            </a:pPr>
            <a:r>
              <a:rPr lang="en-US" altLang="en-US" sz="5400" b="1">
                <a:solidFill>
                  <a:srgbClr val="FF0000"/>
                </a:solidFill>
                <a:latin typeface="Times New Roman" panose="02020603050405020304" pitchFamily="18" charset="0"/>
                <a:cs typeface="Times New Roman" panose="02020603050405020304" pitchFamily="18" charset="0"/>
              </a:rPr>
              <a:t>THÍ NGHIỆM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E895E59-9969-402E-8518-3AA06A2FAA5F}"/>
              </a:ext>
            </a:extLst>
          </p:cNvPr>
          <p:cNvSpPr>
            <a:spLocks noChangeArrowheads="1"/>
          </p:cNvSpPr>
          <p:nvPr/>
        </p:nvSpPr>
        <p:spPr bwMode="auto">
          <a:xfrm>
            <a:off x="152400" y="201613"/>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buClr>
                <a:schemeClr val="hlink"/>
              </a:buClr>
              <a:buSzPct val="120000"/>
              <a:buFontTx/>
              <a:buNone/>
            </a:pPr>
            <a:r>
              <a:rPr lang="en-US" altLang="en-US" sz="4400" b="1">
                <a:solidFill>
                  <a:srgbClr val="000000"/>
                </a:solidFill>
                <a:latin typeface="Times New Roman" panose="02020603050405020304" pitchFamily="18" charset="0"/>
                <a:cs typeface="Times New Roman" panose="02020603050405020304" pitchFamily="18" charset="0"/>
              </a:rPr>
              <a:t>1.Hai bạn nhỏ đang làm gì?</a:t>
            </a:r>
          </a:p>
        </p:txBody>
      </p:sp>
      <p:sp>
        <p:nvSpPr>
          <p:cNvPr id="14339" name="Rectangle 2">
            <a:extLst>
              <a:ext uri="{FF2B5EF4-FFF2-40B4-BE49-F238E27FC236}">
                <a16:creationId xmlns:a16="http://schemas.microsoft.com/office/drawing/2014/main" id="{1BFD4518-F4FA-43EE-8671-D51BC05ED873}"/>
              </a:ext>
            </a:extLst>
          </p:cNvPr>
          <p:cNvSpPr>
            <a:spLocks noChangeArrowheads="1"/>
          </p:cNvSpPr>
          <p:nvPr/>
        </p:nvSpPr>
        <p:spPr bwMode="auto">
          <a:xfrm>
            <a:off x="152400" y="1449388"/>
            <a:ext cx="838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buClr>
                <a:schemeClr val="hlink"/>
              </a:buClr>
              <a:buSzPct val="120000"/>
              <a:buFontTx/>
              <a:buNone/>
            </a:pPr>
            <a:r>
              <a:rPr lang="en-US" altLang="en-US" sz="4400" b="1">
                <a:solidFill>
                  <a:srgbClr val="0000CC"/>
                </a:solidFill>
                <a:latin typeface="Times New Roman" panose="02020603050405020304" pitchFamily="18" charset="0"/>
                <a:cs typeface="Times New Roman" panose="02020603050405020304" pitchFamily="18" charset="0"/>
              </a:rPr>
              <a:t>2.Em có nhận xét gì về chiếc túi hai bạn nhỏ đang cầm và chạy.</a:t>
            </a:r>
          </a:p>
        </p:txBody>
      </p:sp>
      <p:sp>
        <p:nvSpPr>
          <p:cNvPr id="14340" name="Text Box 10">
            <a:extLst>
              <a:ext uri="{FF2B5EF4-FFF2-40B4-BE49-F238E27FC236}">
                <a16:creationId xmlns:a16="http://schemas.microsoft.com/office/drawing/2014/main" id="{809EEE3E-C1C9-470A-87E8-879F6A28EC84}"/>
              </a:ext>
            </a:extLst>
          </p:cNvPr>
          <p:cNvSpPr txBox="1">
            <a:spLocks noChangeArrowheads="1"/>
          </p:cNvSpPr>
          <p:nvPr/>
        </p:nvSpPr>
        <p:spPr bwMode="auto">
          <a:xfrm>
            <a:off x="228600" y="3354388"/>
            <a:ext cx="83058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400" b="1">
                <a:latin typeface="Times New Roman" panose="02020603050405020304" pitchFamily="18" charset="0"/>
                <a:cs typeface="Times New Roman" panose="02020603050405020304" pitchFamily="18" charset="0"/>
              </a:rPr>
              <a:t>3.Khi túi ni lông bị đâm thủng, ta thấy có hiện tượng gì xảy ra? </a:t>
            </a:r>
            <a:endParaRPr lang="en-US" altLang="en-US" sz="4400" b="1">
              <a:latin typeface="Times New Roman" panose="02020603050405020304" pitchFamily="18" charset="0"/>
              <a:cs typeface="Times New Roman" panose="02020603050405020304" pitchFamily="18" charset="0"/>
            </a:endParaRPr>
          </a:p>
        </p:txBody>
      </p:sp>
      <p:pic>
        <p:nvPicPr>
          <p:cNvPr id="6" name="Picture 10" descr="Thao luan nhon">
            <a:extLst>
              <a:ext uri="{FF2B5EF4-FFF2-40B4-BE49-F238E27FC236}">
                <a16:creationId xmlns:a16="http://schemas.microsoft.com/office/drawing/2014/main" id="{8235CD1A-7562-49E9-85EF-E4A0EE388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063" y="4681538"/>
            <a:ext cx="2400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9CE56743-2BBE-4E7A-8390-FCED63715C66}"/>
              </a:ext>
            </a:extLst>
          </p:cNvPr>
          <p:cNvSpPr txBox="1">
            <a:spLocks noChangeArrowheads="1"/>
          </p:cNvSpPr>
          <p:nvPr/>
        </p:nvSpPr>
        <p:spPr bwMode="auto">
          <a:xfrm>
            <a:off x="1905000" y="533400"/>
            <a:ext cx="5715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spcBef>
                <a:spcPct val="50000"/>
              </a:spcBef>
              <a:buFontTx/>
              <a:buNone/>
            </a:pPr>
            <a:endParaRPr lang="vi-VN" altLang="en-US" sz="4000" u="sng">
              <a:latin typeface="VNI-Times" pitchFamily="2" charset="0"/>
            </a:endParaRPr>
          </a:p>
        </p:txBody>
      </p:sp>
      <p:pic>
        <p:nvPicPr>
          <p:cNvPr id="15363" name="Picture 3" descr="scan0227">
            <a:extLst>
              <a:ext uri="{FF2B5EF4-FFF2-40B4-BE49-F238E27FC236}">
                <a16:creationId xmlns:a16="http://schemas.microsoft.com/office/drawing/2014/main" id="{5CA5DCAF-6B18-4B87-8DA3-4473DDAB736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0"/>
            <a:ext cx="8305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7">
            <a:extLst>
              <a:ext uri="{FF2B5EF4-FFF2-40B4-BE49-F238E27FC236}">
                <a16:creationId xmlns:a16="http://schemas.microsoft.com/office/drawing/2014/main" id="{12EB4EBC-9D6E-4519-9B7F-B79BE82BD921}"/>
              </a:ext>
            </a:extLst>
          </p:cNvPr>
          <p:cNvSpPr>
            <a:spLocks noChangeArrowheads="1"/>
          </p:cNvSpPr>
          <p:nvPr/>
        </p:nvSpPr>
        <p:spPr bwMode="auto">
          <a:xfrm>
            <a:off x="277813" y="54102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eaLnBrk="1" hangingPunct="1">
              <a:buClr>
                <a:schemeClr val="hlink"/>
              </a:buClr>
              <a:buSzPct val="120000"/>
              <a:buFontTx/>
              <a:buNone/>
            </a:pPr>
            <a:r>
              <a:rPr lang="en-US" altLang="en-US" sz="5400" b="1">
                <a:solidFill>
                  <a:srgbClr val="000000"/>
                </a:solidFill>
                <a:latin typeface="Times New Roman" panose="02020603050405020304" pitchFamily="18" charset="0"/>
              </a:rPr>
              <a:t>1.Hai bạn nhỏ đang làm gì?</a:t>
            </a:r>
            <a:endParaRPr lang="en-US" altLang="en-US" sz="5400" b="1">
              <a:solidFill>
                <a:srgbClr val="000000"/>
              </a:solidFill>
              <a:latin typeface=".VnTime" pitchFamily="34" charset="0"/>
            </a:endParaRPr>
          </a:p>
        </p:txBody>
      </p:sp>
      <p:sp>
        <p:nvSpPr>
          <p:cNvPr id="6" name="Text Box 29">
            <a:extLst>
              <a:ext uri="{FF2B5EF4-FFF2-40B4-BE49-F238E27FC236}">
                <a16:creationId xmlns:a16="http://schemas.microsoft.com/office/drawing/2014/main" id="{77907CD6-33A6-4782-B80C-A69BD59EE254}"/>
              </a:ext>
            </a:extLst>
          </p:cNvPr>
          <p:cNvSpPr txBox="1">
            <a:spLocks noChangeArrowheads="1"/>
          </p:cNvSpPr>
          <p:nvPr/>
        </p:nvSpPr>
        <p:spPr bwMode="auto">
          <a:xfrm>
            <a:off x="228600" y="5029200"/>
            <a:ext cx="8686800"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itchFamily="34" charset="0"/>
              </a:defRPr>
            </a:lvl1pPr>
            <a:lvl2pPr marL="742950" indent="-285750">
              <a:spcBef>
                <a:spcPct val="20000"/>
              </a:spcBef>
              <a:buChar char="–"/>
              <a:defRPr sz="2800">
                <a:solidFill>
                  <a:schemeClr val="tx1"/>
                </a:solidFill>
                <a:latin typeface=".VnArial" pitchFamily="34" charset="0"/>
              </a:defRPr>
            </a:lvl2pPr>
            <a:lvl3pPr marL="1143000" indent="-228600">
              <a:spcBef>
                <a:spcPct val="20000"/>
              </a:spcBef>
              <a:buChar char="•"/>
              <a:defRPr sz="2400">
                <a:solidFill>
                  <a:schemeClr val="tx1"/>
                </a:solidFill>
                <a:latin typeface=".VnArial" pitchFamily="34" charset="0"/>
              </a:defRPr>
            </a:lvl3pPr>
            <a:lvl4pPr marL="1600200" indent="-228600">
              <a:spcBef>
                <a:spcPct val="20000"/>
              </a:spcBef>
              <a:buChar char="–"/>
              <a:defRPr sz="2000">
                <a:solidFill>
                  <a:schemeClr val="tx1"/>
                </a:solidFill>
                <a:latin typeface=".VnArial" pitchFamily="34" charset="0"/>
              </a:defRPr>
            </a:lvl4pPr>
            <a:lvl5pPr marL="2057400" indent="-228600">
              <a:spcBef>
                <a:spcPct val="20000"/>
              </a:spcBef>
              <a:buChar char="»"/>
              <a:defRPr sz="2000">
                <a:solidFill>
                  <a:schemeClr val="tx1"/>
                </a:solidFill>
                <a:latin typeface=".VnArial" pitchFamily="34" charset="0"/>
              </a:defRPr>
            </a:lvl5pPr>
            <a:lvl6pPr marL="2514600" indent="-228600" eaLnBrk="0" fontAlgn="base" hangingPunct="0">
              <a:spcBef>
                <a:spcPct val="20000"/>
              </a:spcBef>
              <a:spcAft>
                <a:spcPct val="0"/>
              </a:spcAft>
              <a:buChar char="»"/>
              <a:defRPr sz="2000">
                <a:solidFill>
                  <a:schemeClr val="tx1"/>
                </a:solidFill>
                <a:latin typeface=".VnArial" pitchFamily="34" charset="0"/>
              </a:defRPr>
            </a:lvl6pPr>
            <a:lvl7pPr marL="2971800" indent="-228600" eaLnBrk="0" fontAlgn="base" hangingPunct="0">
              <a:spcBef>
                <a:spcPct val="20000"/>
              </a:spcBef>
              <a:spcAft>
                <a:spcPct val="0"/>
              </a:spcAft>
              <a:buChar char="»"/>
              <a:defRPr sz="2000">
                <a:solidFill>
                  <a:schemeClr val="tx1"/>
                </a:solidFill>
                <a:latin typeface=".VnArial" pitchFamily="34" charset="0"/>
              </a:defRPr>
            </a:lvl7pPr>
            <a:lvl8pPr marL="3429000" indent="-228600" eaLnBrk="0" fontAlgn="base" hangingPunct="0">
              <a:spcBef>
                <a:spcPct val="20000"/>
              </a:spcBef>
              <a:spcAft>
                <a:spcPct val="0"/>
              </a:spcAft>
              <a:buChar char="»"/>
              <a:defRPr sz="2000">
                <a:solidFill>
                  <a:schemeClr val="tx1"/>
                </a:solidFill>
                <a:latin typeface=".VnArial" pitchFamily="34" charset="0"/>
              </a:defRPr>
            </a:lvl8pPr>
            <a:lvl9pPr marL="3886200" indent="-228600" eaLnBrk="0" fontAlgn="base" hangingPunct="0">
              <a:spcBef>
                <a:spcPct val="20000"/>
              </a:spcBef>
              <a:spcAft>
                <a:spcPct val="0"/>
              </a:spcAft>
              <a:buChar char="»"/>
              <a:defRPr sz="2000">
                <a:solidFill>
                  <a:schemeClr val="tx1"/>
                </a:solidFill>
                <a:latin typeface=".VnArial" pitchFamily="34" charset="0"/>
              </a:defRPr>
            </a:lvl9pPr>
          </a:lstStyle>
          <a:p>
            <a:pPr>
              <a:spcBef>
                <a:spcPct val="50000"/>
              </a:spcBef>
              <a:buFontTx/>
              <a:buNone/>
            </a:pPr>
            <a:r>
              <a:rPr lang="nl-NL" altLang="en-US" sz="4400" b="1">
                <a:solidFill>
                  <a:srgbClr val="0000CC"/>
                </a:solidFill>
                <a:latin typeface="Times New Roman" panose="02020603050405020304" pitchFamily="18" charset="0"/>
                <a:cs typeface="Times New Roman" panose="02020603050405020304" pitchFamily="18" charset="0"/>
              </a:rPr>
              <a:t>Mở rộng một miệng túi ni lông, cầm túi và chạy.</a:t>
            </a:r>
            <a:r>
              <a:rPr lang="en-US" altLang="en-US" sz="4400" b="1">
                <a:solidFill>
                  <a:srgbClr val="0000CC"/>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4E73B4F-212A-46B3-A7D0-639862642D91}"/>
              </a:ext>
            </a:extLst>
          </p:cNvPr>
          <p:cNvSpPr txBox="1">
            <a:spLocks noChangeArrowheads="1"/>
          </p:cNvSpPr>
          <p:nvPr/>
        </p:nvSpPr>
        <p:spPr bwMode="auto">
          <a:xfrm>
            <a:off x="1905000" y="533400"/>
            <a:ext cx="5715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4000" u="sng">
              <a:latin typeface="VNI-Times" pitchFamily="2" charset="0"/>
            </a:endParaRPr>
          </a:p>
        </p:txBody>
      </p:sp>
      <p:sp>
        <p:nvSpPr>
          <p:cNvPr id="16387" name="Rectangle 7">
            <a:extLst>
              <a:ext uri="{FF2B5EF4-FFF2-40B4-BE49-F238E27FC236}">
                <a16:creationId xmlns:a16="http://schemas.microsoft.com/office/drawing/2014/main" id="{2339069E-3CD6-4624-A810-DA2108114BA3}"/>
              </a:ext>
            </a:extLst>
          </p:cNvPr>
          <p:cNvSpPr>
            <a:spLocks noChangeArrowheads="1"/>
          </p:cNvSpPr>
          <p:nvPr/>
        </p:nvSpPr>
        <p:spPr bwMode="auto">
          <a:xfrm>
            <a:off x="152400" y="762000"/>
            <a:ext cx="88122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hlink"/>
              </a:buClr>
              <a:buSzPct val="120000"/>
              <a:buFontTx/>
              <a:buNone/>
            </a:pPr>
            <a:r>
              <a:rPr lang="en-US" altLang="en-US" sz="4400" b="1">
                <a:solidFill>
                  <a:srgbClr val="000000"/>
                </a:solidFill>
                <a:latin typeface="Times New Roman" panose="02020603050405020304" pitchFamily="18" charset="0"/>
                <a:cs typeface="Times New Roman" panose="02020603050405020304" pitchFamily="18" charset="0"/>
              </a:rPr>
              <a:t>Buộc miệng túi lại thì có hiện tượng gì?</a:t>
            </a:r>
          </a:p>
        </p:txBody>
      </p:sp>
      <p:sp>
        <p:nvSpPr>
          <p:cNvPr id="8" name="Text Box 32">
            <a:extLst>
              <a:ext uri="{FF2B5EF4-FFF2-40B4-BE49-F238E27FC236}">
                <a16:creationId xmlns:a16="http://schemas.microsoft.com/office/drawing/2014/main" id="{B1592F6D-3AD6-4848-B0A7-80296234577A}"/>
              </a:ext>
            </a:extLst>
          </p:cNvPr>
          <p:cNvSpPr txBox="1">
            <a:spLocks noChangeArrowheads="1"/>
          </p:cNvSpPr>
          <p:nvPr/>
        </p:nvSpPr>
        <p:spPr bwMode="auto">
          <a:xfrm>
            <a:off x="152400" y="3124200"/>
            <a:ext cx="8697913"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nl-NL" altLang="en-US" sz="4400" b="1">
                <a:solidFill>
                  <a:srgbClr val="FF0000"/>
                </a:solidFill>
                <a:latin typeface="Times New Roman" panose="02020603050405020304" pitchFamily="18" charset="0"/>
                <a:cs typeface="Times New Roman" panose="02020603050405020304" pitchFamily="18" charset="0"/>
              </a:rPr>
              <a:t>Buộc miệng túi lại thì  túi ni lông căng phồng lên.</a:t>
            </a:r>
            <a:endParaRPr lang="en-US" altLang="en-US" sz="4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5f11598abd9c520d6963535e0a2576e290bcad"/>
  <p:tag name="MMPROD_NEXTUNIQUEID" val="10010"/>
  <p:tag name="MMPROD_UIDATA" val="&lt;database version=&quot;10.0&quot;&gt;&lt;object type=&quot;1&quot; unique_id=&quot;10001&quot;&gt;&lt;object type=&quot;8&quot; unique_id=&quot;11246&quot;&gt;&lt;/object&gt;&lt;object type=&quot;2&quot; unique_id=&quot;11247&quot;&gt;&lt;object type=&quot;3&quot; unique_id=&quot;11249&quot;&gt;&lt;property id=&quot;20148&quot; value=&quot;5&quot;/&gt;&lt;property id=&quot;20300&quot; value=&quot;Slide 2&quot;/&gt;&lt;property id=&quot;20307&quot; value=&quot;387&quot;/&gt;&lt;/object&gt;&lt;object type=&quot;3&quot; unique_id=&quot;11250&quot;&gt;&lt;property id=&quot;20148&quot; value=&quot;5&quot;/&gt;&lt;property id=&quot;20300&quot; value=&quot;Slide 3&quot;/&gt;&lt;property id=&quot;20307&quot; value=&quot;388&quot;/&gt;&lt;/object&gt;&lt;object type=&quot;3&quot; unique_id=&quot;11251&quot;&gt;&lt;property id=&quot;20148&quot; value=&quot;5&quot;/&gt;&lt;property id=&quot;20300&quot; value=&quot;Slide 4&quot;/&gt;&lt;property id=&quot;20307&quot; value=&quot;398&quot;/&gt;&lt;/object&gt;&lt;object type=&quot;3&quot; unique_id=&quot;11252&quot;&gt;&lt;property id=&quot;20148&quot; value=&quot;5&quot;/&gt;&lt;property id=&quot;20300&quot; value=&quot;Slide 5&quot;/&gt;&lt;property id=&quot;20307&quot; value=&quot;396&quot;/&gt;&lt;/object&gt;&lt;object type=&quot;3&quot; unique_id=&quot;11253&quot;&gt;&lt;property id=&quot;20148&quot; value=&quot;5&quot;/&gt;&lt;property id=&quot;20300&quot; value=&quot;Slide 6&quot;/&gt;&lt;property id=&quot;20307&quot; value=&quot;357&quot;/&gt;&lt;/object&gt;&lt;object type=&quot;3&quot; unique_id=&quot;11254&quot;&gt;&lt;property id=&quot;20148&quot; value=&quot;5&quot;/&gt;&lt;property id=&quot;20300&quot; value=&quot;Slide 7&quot;/&gt;&lt;property id=&quot;20307&quot; value=&quot;391&quot;/&gt;&lt;/object&gt;&lt;object type=&quot;3&quot; unique_id=&quot;11255&quot;&gt;&lt;property id=&quot;20148&quot; value=&quot;5&quot;/&gt;&lt;property id=&quot;20300&quot; value=&quot;Slide 8&quot;/&gt;&lt;property id=&quot;20307&quot; value=&quot;369&quot;/&gt;&lt;/object&gt;&lt;object type=&quot;3&quot; unique_id=&quot;11256&quot;&gt;&lt;property id=&quot;20148&quot; value=&quot;5&quot;/&gt;&lt;property id=&quot;20300&quot; value=&quot;Slide 9&quot;/&gt;&lt;property id=&quot;20307&quot; value=&quot;390&quot;/&gt;&lt;/object&gt;&lt;object type=&quot;3&quot; unique_id=&quot;11257&quot;&gt;&lt;property id=&quot;20148&quot; value=&quot;5&quot;/&gt;&lt;property id=&quot;20300&quot; value=&quot;Slide 10&quot;/&gt;&lt;property id=&quot;20307&quot; value=&quot;393&quot;/&gt;&lt;/object&gt;&lt;object type=&quot;3&quot; unique_id=&quot;11258&quot;&gt;&lt;property id=&quot;20148&quot; value=&quot;5&quot;/&gt;&lt;property id=&quot;20300&quot; value=&quot;Slide 11&quot;/&gt;&lt;property id=&quot;20307&quot; value=&quot;394&quot;/&gt;&lt;/object&gt;&lt;object type=&quot;3&quot; unique_id=&quot;11259&quot;&gt;&lt;property id=&quot;20148&quot; value=&quot;5&quot;/&gt;&lt;property id=&quot;20300&quot; value=&quot;Slide 12&quot;/&gt;&lt;property id=&quot;20307&quot; value=&quot;395&quot;/&gt;&lt;/object&gt;&lt;object type=&quot;3&quot; unique_id=&quot;11260&quot;&gt;&lt;property id=&quot;20148&quot; value=&quot;5&quot;/&gt;&lt;property id=&quot;20300&quot; value=&quot;Slide 13&quot;/&gt;&lt;property id=&quot;20307&quot; value=&quot;392&quot;/&gt;&lt;/object&gt;&lt;object type=&quot;3&quot; unique_id=&quot;11261&quot;&gt;&lt;property id=&quot;20148&quot; value=&quot;5&quot;/&gt;&lt;property id=&quot;20300&quot; value=&quot;Slide 14&quot;/&gt;&lt;property id=&quot;20307&quot; value=&quot;358&quot;/&gt;&lt;/object&gt;&lt;object type=&quot;3&quot; unique_id=&quot;11262&quot;&gt;&lt;property id=&quot;20148&quot; value=&quot;5&quot;/&gt;&lt;property id=&quot;20300&quot; value=&quot;Slide 15&quot;/&gt;&lt;property id=&quot;20307&quot; value=&quot;359&quot;/&gt;&lt;/object&gt;&lt;object type=&quot;3&quot; unique_id=&quot;11263&quot;&gt;&lt;property id=&quot;20148&quot; value=&quot;5&quot;/&gt;&lt;property id=&quot;20300&quot; value=&quot;Slide 16&quot;/&gt;&lt;property id=&quot;20307&quot; value=&quot;399&quot;/&gt;&lt;/object&gt;&lt;object type=&quot;3&quot; unique_id=&quot;11264&quot;&gt;&lt;property id=&quot;20148&quot; value=&quot;5&quot;/&gt;&lt;property id=&quot;20300&quot; value=&quot;Slide 17&quot;/&gt;&lt;property id=&quot;20307&quot; value=&quot;400&quot;/&gt;&lt;/object&gt;&lt;object type=&quot;3&quot; unique_id=&quot;11265&quot;&gt;&lt;property id=&quot;20148&quot; value=&quot;5&quot;/&gt;&lt;property id=&quot;20300&quot; value=&quot;Slide 18&quot;/&gt;&lt;property id=&quot;20307&quot; value=&quot;401&quot;/&gt;&lt;/object&gt;&lt;object type=&quot;3&quot; unique_id=&quot;11266&quot;&gt;&lt;property id=&quot;20148&quot; value=&quot;5&quot;/&gt;&lt;property id=&quot;20300&quot; value=&quot;Slide 19&quot;/&gt;&lt;property id=&quot;20307&quot; value=&quot;380&quot;/&gt;&lt;/object&gt;&lt;object type=&quot;3&quot; unique_id=&quot;11267&quot;&gt;&lt;property id=&quot;20148&quot; value=&quot;5&quot;/&gt;&lt;property id=&quot;20300&quot; value=&quot;Slide 20&quot;/&gt;&lt;property id=&quot;20307&quot; value=&quot;381&quot;/&gt;&lt;/object&gt;&lt;object type=&quot;3&quot; unique_id=&quot;11268&quot;&gt;&lt;property id=&quot;20148&quot; value=&quot;5&quot;/&gt;&lt;property id=&quot;20300&quot; value=&quot;Slide 21&quot;/&gt;&lt;property id=&quot;20307&quot; value=&quot;382&quot;/&gt;&lt;/object&gt;&lt;object type=&quot;3&quot; unique_id=&quot;11269&quot;&gt;&lt;property id=&quot;20148&quot; value=&quot;5&quot;/&gt;&lt;property id=&quot;20300&quot; value=&quot;Slide 22&quot;/&gt;&lt;property id=&quot;20307&quot; value=&quot;402&quot;/&gt;&lt;/object&gt;&lt;object type=&quot;3&quot; unique_id=&quot;11270&quot;&gt;&lt;property id=&quot;20148&quot; value=&quot;5&quot;/&gt;&lt;property id=&quot;20300&quot; value=&quot;Slide 23 - &amp;quot;Tìm ví dụ chứng tỏ không khí có ở xung quanh ta và không khí có trong những chỗ rỗng của mọi vật? &amp;quot;&quot;/&gt;&lt;property id=&quot;20307&quot; value=&quot;383&quot;/&gt;&lt;/object&gt;&lt;object type=&quot;3&quot; unique_id=&quot;11271&quot;&gt;&lt;property id=&quot;20148&quot; value=&quot;5&quot;/&gt;&lt;property id=&quot;20300&quot; value=&quot;Slide 24&quot;/&gt;&lt;property id=&quot;20307&quot; value=&quot;340&quot;/&gt;&lt;/object&gt;&lt;object type=&quot;3&quot; unique_id=&quot;11272&quot;&gt;&lt;property id=&quot;20148&quot; value=&quot;5&quot;/&gt;&lt;property id=&quot;20300&quot; value=&quot;Slide 25&quot;/&gt;&lt;property id=&quot;20307&quot; value=&quot;384&quot;/&gt;&lt;/object&gt;&lt;object type=&quot;3&quot; unique_id=&quot;11273&quot;&gt;&lt;property id=&quot;20148&quot; value=&quot;5&quot;/&gt;&lt;property id=&quot;20300&quot; value=&quot;Slide 26&quot;/&gt;&lt;property id=&quot;20307&quot; value=&quot;385&quot;/&gt;&lt;/object&gt;&lt;object type=&quot;3&quot; unique_id=&quot;11274&quot;&gt;&lt;property id=&quot;20148&quot; value=&quot;5&quot;/&gt;&lt;property id=&quot;20300&quot; value=&quot;Slide 27&quot;/&gt;&lt;property id=&quot;20307&quot; value=&quot;406&quot;/&gt;&lt;/object&gt;&lt;object type=&quot;3&quot; unique_id=&quot;11275&quot;&gt;&lt;property id=&quot;20148&quot; value=&quot;5&quot;/&gt;&lt;property id=&quot;20300&quot; value=&quot;Slide 28&quot;/&gt;&lt;property id=&quot;20307&quot; value=&quot;410&quot;/&gt;&lt;/object&gt;&lt;object type=&quot;3&quot; unique_id=&quot;11276&quot;&gt;&lt;property id=&quot;20148&quot; value=&quot;5&quot;/&gt;&lt;property id=&quot;20300&quot; value=&quot;Slide 29&quot;/&gt;&lt;property id=&quot;20307&quot; value=&quot;407&quot;/&gt;&lt;/object&gt;&lt;object type=&quot;3&quot; unique_id=&quot;11277&quot;&gt;&lt;property id=&quot;20148&quot; value=&quot;5&quot;/&gt;&lt;property id=&quot;20300&quot; value=&quot;Slide 30&quot;/&gt;&lt;property id=&quot;20307&quot; value=&quot;309&quot;/&gt;&lt;/object&gt;&lt;object type=&quot;3&quot; unique_id=&quot;11278&quot;&gt;&lt;property id=&quot;20148&quot; value=&quot;5&quot;/&gt;&lt;property id=&quot;20300&quot; value=&quot;Slide 31&quot;/&gt;&lt;property id=&quot;20307&quot; value=&quot;405&quot;/&gt;&lt;/object&gt;&lt;object type=&quot;3&quot; unique_id=&quot;11279&quot;&gt;&lt;property id=&quot;20148&quot; value=&quot;5&quot;/&gt;&lt;property id=&quot;20300&quot; value=&quot;Slide 32&quot;/&gt;&lt;property id=&quot;20307&quot; value=&quot;408&quot;/&gt;&lt;/object&gt;&lt;object type=&quot;3&quot; unique_id=&quot;11280&quot;&gt;&lt;property id=&quot;20148&quot; value=&quot;5&quot;/&gt;&lt;property id=&quot;20300&quot; value=&quot;Slide 33&quot;/&gt;&lt;property id=&quot;20307&quot; value=&quot;409&quot;/&gt;&lt;/object&gt;&lt;object type=&quot;3&quot; unique_id=&quot;11281&quot;&gt;&lt;property id=&quot;20148&quot; value=&quot;5&quot;/&gt;&lt;property id=&quot;20300&quot; value=&quot;Slide 34&quot;/&gt;&lt;property id=&quot;20307&quot; value=&quot;412&quot;/&gt;&lt;/object&gt;&lt;object type=&quot;3&quot; unique_id=&quot;11282&quot;&gt;&lt;property id=&quot;20148&quot; value=&quot;5&quot;/&gt;&lt;property id=&quot;20300&quot; value=&quot;Slide 35&quot;/&gt;&lt;property id=&quot;20307&quot; value=&quot;403&quot;/&gt;&lt;/object&gt;&lt;object type=&quot;3&quot; unique_id=&quot;11283&quot;&gt;&lt;property id=&quot;20148&quot; value=&quot;5&quot;/&gt;&lt;property id=&quot;20300&quot; value=&quot;Slide 36&quot;/&gt;&lt;property id=&quot;20307&quot; value=&quot;348&quot;/&gt;&lt;/object&gt;&lt;object type=&quot;3&quot; unique_id=&quot;11285&quot;&gt;&lt;property id=&quot;20148&quot; value=&quot;5&quot;/&gt;&lt;property id=&quot;20300&quot; value=&quot;Slide 37&quot;/&gt;&lt;property id=&quot;20307&quot; value=&quot;349&quot;/&gt;&lt;/object&gt;&lt;object type=&quot;3&quot; unique_id=&quot;11286&quot;&gt;&lt;property id=&quot;20148&quot; value=&quot;5&quot;/&gt;&lt;property id=&quot;20300&quot; value=&quot;Slide 38&quot;/&gt;&lt;property id=&quot;20307&quot; value=&quot;361&quot;/&gt;&lt;/object&gt;&lt;object type=&quot;3&quot; unique_id=&quot;12626&quot;&gt;&lt;property id=&quot;20148&quot; value=&quot;5&quot;/&gt;&lt;property id=&quot;20300&quot; value=&quot;Slide 39&quot;/&gt;&lt;property id=&quot;20307&quot; value=&quot;414&quot;/&gt;&lt;/object&gt;&lt;object type=&quot;3&quot; unique_id=&quot;31125&quot;&gt;&lt;property id=&quot;20148&quot; value=&quot;5&quot;/&gt;&lt;property id=&quot;20300&quot; value=&quot;Slide 1&quot;/&gt;&lt;property id=&quot;20307&quot; value=&quot;415&quot;/&gt;&lt;/object&gt;&lt;/object&gt;&lt;/object&gt;&lt;/database&gt;"/>
  <p:tag name="SECTOMILLISECCONVERTED" val="1"/>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Crayons 9">
        <a:dk1>
          <a:srgbClr val="0066FF"/>
        </a:dk1>
        <a:lt1>
          <a:srgbClr val="FFFFFF"/>
        </a:lt1>
        <a:dk2>
          <a:srgbClr val="0000FF"/>
        </a:dk2>
        <a:lt2>
          <a:srgbClr val="CCECFF"/>
        </a:lt2>
        <a:accent1>
          <a:srgbClr val="009999"/>
        </a:accent1>
        <a:accent2>
          <a:srgbClr val="0088E4"/>
        </a:accent2>
        <a:accent3>
          <a:srgbClr val="AAAAFF"/>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rayons 10">
        <a:dk1>
          <a:srgbClr val="0000FF"/>
        </a:dk1>
        <a:lt1>
          <a:srgbClr val="FFFFFF"/>
        </a:lt1>
        <a:dk2>
          <a:srgbClr val="0000FF"/>
        </a:dk2>
        <a:lt2>
          <a:srgbClr val="CCECFF"/>
        </a:lt2>
        <a:accent1>
          <a:srgbClr val="009999"/>
        </a:accent1>
        <a:accent2>
          <a:srgbClr val="0088E4"/>
        </a:accent2>
        <a:accent3>
          <a:srgbClr val="AAAAFF"/>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66FF"/>
        </a:dk1>
        <a:lt1>
          <a:srgbClr val="FFFFFF"/>
        </a:lt1>
        <a:dk2>
          <a:srgbClr val="0000FF"/>
        </a:dk2>
        <a:lt2>
          <a:srgbClr val="CCECFF"/>
        </a:lt2>
        <a:accent1>
          <a:srgbClr val="009999"/>
        </a:accent1>
        <a:accent2>
          <a:srgbClr val="0088E4"/>
        </a:accent2>
        <a:accent3>
          <a:srgbClr val="AAAAFF"/>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Default Design 14">
        <a:dk1>
          <a:srgbClr val="0000FF"/>
        </a:dk1>
        <a:lt1>
          <a:srgbClr val="FFFFFF"/>
        </a:lt1>
        <a:dk2>
          <a:srgbClr val="0000FF"/>
        </a:dk2>
        <a:lt2>
          <a:srgbClr val="CCECFF"/>
        </a:lt2>
        <a:accent1>
          <a:srgbClr val="009999"/>
        </a:accent1>
        <a:accent2>
          <a:srgbClr val="0088E4"/>
        </a:accent2>
        <a:accent3>
          <a:srgbClr val="AAAAFF"/>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2842</TotalTime>
  <Words>1051</Words>
  <Application>Microsoft Office PowerPoint</Application>
  <PresentationFormat>On-screen Show (4:3)</PresentationFormat>
  <Paragraphs>98</Paragraphs>
  <Slides>38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.VnArial</vt:lpstr>
      <vt:lpstr>.VnArial NarrowH</vt:lpstr>
      <vt:lpstr>.VnAvantH</vt:lpstr>
      <vt:lpstr>.VnTime</vt:lpstr>
      <vt:lpstr>Arial</vt:lpstr>
      <vt:lpstr>Comic Sans MS</vt:lpstr>
      <vt:lpstr>Times New Roman</vt:lpstr>
      <vt:lpstr>VNI-Times</vt:lpstr>
      <vt:lpstr>Wingdings</vt:lpstr>
      <vt:lpstr>Crayons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ví dụ chứng tỏ không khí có ở xung quanh ta và không khí có trong những chỗ rỗng của mọi vật?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YENVIEN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GI¶NG §IÖN Tö</dc:title>
  <dc:creator>THAY SAU</dc:creator>
  <cp:lastModifiedBy>Hương Đào</cp:lastModifiedBy>
  <cp:revision>206</cp:revision>
  <dcterms:created xsi:type="dcterms:W3CDTF">2005-12-31T14:17:08Z</dcterms:created>
  <dcterms:modified xsi:type="dcterms:W3CDTF">2021-12-12T09:40:27Z</dcterms:modified>
</cp:coreProperties>
</file>