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5.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6.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7.xml" ContentType="application/vnd.openxmlformats-officedocument.theme+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8.xml" ContentType="application/vnd.openxmlformats-officedocument.theme+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theme/theme9.xml" ContentType="application/vnd.openxmlformats-officedocument.theme+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theme/theme10.xml" ContentType="application/vnd.openxmlformats-officedocument.theme+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theme/theme11.xml" ContentType="application/vnd.openxmlformats-officedocument.theme+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theme/theme12.xml" ContentType="application/vnd.openxmlformats-officedocument.theme+xml"/>
  <Override PartName="/ppt/theme/theme1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1" r:id="rId1"/>
    <p:sldMasterId id="2147483675" r:id="rId2"/>
    <p:sldMasterId id="2147483702" r:id="rId3"/>
    <p:sldMasterId id="2147483714" r:id="rId4"/>
    <p:sldMasterId id="2147483726" r:id="rId5"/>
    <p:sldMasterId id="2147484116" r:id="rId6"/>
    <p:sldMasterId id="2147484142" r:id="rId7"/>
    <p:sldMasterId id="2147484168" r:id="rId8"/>
    <p:sldMasterId id="2147484181" r:id="rId9"/>
    <p:sldMasterId id="2147484195" r:id="rId10"/>
    <p:sldMasterId id="2147484208" r:id="rId11"/>
    <p:sldMasterId id="2147484234" r:id="rId12"/>
  </p:sldMasterIdLst>
  <p:notesMasterIdLst>
    <p:notesMasterId r:id="rId36"/>
  </p:notesMasterIdLst>
  <p:sldIdLst>
    <p:sldId id="292" r:id="rId13"/>
    <p:sldId id="315" r:id="rId14"/>
    <p:sldId id="296" r:id="rId15"/>
    <p:sldId id="295" r:id="rId16"/>
    <p:sldId id="317" r:id="rId17"/>
    <p:sldId id="318" r:id="rId18"/>
    <p:sldId id="319" r:id="rId19"/>
    <p:sldId id="321" r:id="rId20"/>
    <p:sldId id="297" r:id="rId21"/>
    <p:sldId id="323" r:id="rId22"/>
    <p:sldId id="324" r:id="rId23"/>
    <p:sldId id="325" r:id="rId24"/>
    <p:sldId id="333" r:id="rId25"/>
    <p:sldId id="327" r:id="rId26"/>
    <p:sldId id="330" r:id="rId27"/>
    <p:sldId id="332" r:id="rId28"/>
    <p:sldId id="299" r:id="rId29"/>
    <p:sldId id="335" r:id="rId30"/>
    <p:sldId id="337" r:id="rId31"/>
    <p:sldId id="340" r:id="rId32"/>
    <p:sldId id="342" r:id="rId33"/>
    <p:sldId id="341" r:id="rId34"/>
    <p:sldId id="345" r:id="rId35"/>
  </p:sldIdLst>
  <p:sldSz cx="9144000" cy="6858000" type="screen4x3"/>
  <p:notesSz cx="6858000" cy="9144000"/>
  <p:defaultTextStyle>
    <a:defPPr>
      <a:defRPr lang="en-US"/>
    </a:defPPr>
    <a:lvl1pPr algn="l" rtl="0" eaLnBrk="0" fontAlgn="base" hangingPunct="0">
      <a:spcBef>
        <a:spcPct val="0"/>
      </a:spcBef>
      <a:spcAft>
        <a:spcPct val="0"/>
      </a:spcAft>
      <a:defRPr sz="28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28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28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28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2800" kern="1200">
        <a:solidFill>
          <a:schemeClr val="tx1"/>
        </a:solidFill>
        <a:latin typeface="Times New Roman" panose="02020603050405020304" pitchFamily="18" charset="0"/>
        <a:ea typeface="+mn-ea"/>
        <a:cs typeface="+mn-cs"/>
      </a:defRPr>
    </a:lvl5pPr>
    <a:lvl6pPr marL="2286000" algn="l" defTabSz="914400" rtl="0" eaLnBrk="1" latinLnBrk="0" hangingPunct="1">
      <a:defRPr sz="2800" kern="1200">
        <a:solidFill>
          <a:schemeClr val="tx1"/>
        </a:solidFill>
        <a:latin typeface="Times New Roman" panose="02020603050405020304" pitchFamily="18" charset="0"/>
        <a:ea typeface="+mn-ea"/>
        <a:cs typeface="+mn-cs"/>
      </a:defRPr>
    </a:lvl6pPr>
    <a:lvl7pPr marL="2743200" algn="l" defTabSz="914400" rtl="0" eaLnBrk="1" latinLnBrk="0" hangingPunct="1">
      <a:defRPr sz="2800" kern="1200">
        <a:solidFill>
          <a:schemeClr val="tx1"/>
        </a:solidFill>
        <a:latin typeface="Times New Roman" panose="02020603050405020304" pitchFamily="18" charset="0"/>
        <a:ea typeface="+mn-ea"/>
        <a:cs typeface="+mn-cs"/>
      </a:defRPr>
    </a:lvl7pPr>
    <a:lvl8pPr marL="3200400" algn="l" defTabSz="914400" rtl="0" eaLnBrk="1" latinLnBrk="0" hangingPunct="1">
      <a:defRPr sz="2800" kern="1200">
        <a:solidFill>
          <a:schemeClr val="tx1"/>
        </a:solidFill>
        <a:latin typeface="Times New Roman" panose="02020603050405020304" pitchFamily="18" charset="0"/>
        <a:ea typeface="+mn-ea"/>
        <a:cs typeface="+mn-cs"/>
      </a:defRPr>
    </a:lvl8pPr>
    <a:lvl9pPr marL="3657600" algn="l" defTabSz="914400" rtl="0" eaLnBrk="1" latinLnBrk="0" hangingPunct="1">
      <a:defRPr sz="2800" kern="1200">
        <a:solidFill>
          <a:schemeClr val="tx1"/>
        </a:solidFill>
        <a:latin typeface="Times New Roman" panose="02020603050405020304"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6600FF"/>
    <a:srgbClr val="FF0000"/>
    <a:srgbClr val="000066"/>
    <a:srgbClr val="000000"/>
    <a:srgbClr val="0DB752"/>
    <a:srgbClr val="FF0066"/>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82" d="100"/>
          <a:sy n="82" d="100"/>
        </p:scale>
        <p:origin x="1158" y="84"/>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1.xml"/><Relationship Id="rId18" Type="http://schemas.openxmlformats.org/officeDocument/2006/relationships/slide" Target="slides/slide6.xml"/><Relationship Id="rId26" Type="http://schemas.openxmlformats.org/officeDocument/2006/relationships/slide" Target="slides/slide14.xml"/><Relationship Id="rId39"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9.xml"/><Relationship Id="rId34" Type="http://schemas.openxmlformats.org/officeDocument/2006/relationships/slide" Target="slides/slide22.xml"/><Relationship Id="rId7" Type="http://schemas.openxmlformats.org/officeDocument/2006/relationships/slideMaster" Target="slideMasters/slideMaster7.xml"/><Relationship Id="rId12" Type="http://schemas.openxmlformats.org/officeDocument/2006/relationships/slideMaster" Target="slideMasters/slideMaster12.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slide" Target="slides/slide21.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4.xml"/><Relationship Id="rId20" Type="http://schemas.openxmlformats.org/officeDocument/2006/relationships/slide" Target="slides/slide8.xml"/><Relationship Id="rId29"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2.xml"/><Relationship Id="rId32" Type="http://schemas.openxmlformats.org/officeDocument/2006/relationships/slide" Target="slides/slide20.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notesMaster" Target="notesMasters/notesMaster1.xml"/><Relationship Id="rId10" Type="http://schemas.openxmlformats.org/officeDocument/2006/relationships/slideMaster" Target="slideMasters/slideMaster10.xml"/><Relationship Id="rId19" Type="http://schemas.openxmlformats.org/officeDocument/2006/relationships/slide" Target="slides/slide7.xml"/><Relationship Id="rId31" Type="http://schemas.openxmlformats.org/officeDocument/2006/relationships/slide" Target="slides/slide19.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slide" Target="slides/slide15.xml"/><Relationship Id="rId30" Type="http://schemas.openxmlformats.org/officeDocument/2006/relationships/slide" Target="slides/slide18.xml"/><Relationship Id="rId35" Type="http://schemas.openxmlformats.org/officeDocument/2006/relationships/slide" Target="slides/slide2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FE25BD7-DBCB-4F50-AF90-B6EFE2485301}"/>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a:defRPr/>
            </a:pPr>
            <a:endParaRPr lang="en-US"/>
          </a:p>
        </p:txBody>
      </p:sp>
      <p:sp>
        <p:nvSpPr>
          <p:cNvPr id="3" name="Date Placeholder 2">
            <a:extLst>
              <a:ext uri="{FF2B5EF4-FFF2-40B4-BE49-F238E27FC236}">
                <a16:creationId xmlns:a16="http://schemas.microsoft.com/office/drawing/2014/main" id="{0E58E44D-1B1F-4BD4-910A-3265D2B8C25A}"/>
              </a:ext>
            </a:extLst>
          </p:cNvPr>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pPr>
              <a:defRPr/>
            </a:pPr>
            <a:fld id="{4360DDB2-F50E-4B99-96AB-93F0C9DEC1DF}" type="datetimeFigureOut">
              <a:rPr lang="en-US"/>
              <a:pPr>
                <a:defRPr/>
              </a:pPr>
              <a:t>12/19/2021</a:t>
            </a:fld>
            <a:endParaRPr lang="en-US"/>
          </a:p>
        </p:txBody>
      </p:sp>
      <p:sp>
        <p:nvSpPr>
          <p:cNvPr id="4" name="Slide Image Placeholder 3">
            <a:extLst>
              <a:ext uri="{FF2B5EF4-FFF2-40B4-BE49-F238E27FC236}">
                <a16:creationId xmlns:a16="http://schemas.microsoft.com/office/drawing/2014/main" id="{421265A8-F8C5-4D31-8A06-64B04596796E}"/>
              </a:ext>
            </a:extLst>
          </p:cNvPr>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id="{1B9EAE40-9C27-42FD-857E-6B68D3EB75D8}"/>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70197E81-04E5-4F54-8CD7-D4DC0365D7D6}"/>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a:defRPr/>
            </a:pPr>
            <a:endParaRPr lang="en-US"/>
          </a:p>
        </p:txBody>
      </p:sp>
      <p:sp>
        <p:nvSpPr>
          <p:cNvPr id="7" name="Slide Number Placeholder 6">
            <a:extLst>
              <a:ext uri="{FF2B5EF4-FFF2-40B4-BE49-F238E27FC236}">
                <a16:creationId xmlns:a16="http://schemas.microsoft.com/office/drawing/2014/main" id="{70C27CDE-C307-4E5F-ADF7-A93C84BA592F}"/>
              </a:ext>
            </a:extLst>
          </p:cNvPr>
          <p:cNvSpPr>
            <a:spLocks noGrp="1"/>
          </p:cNvSpPr>
          <p:nvPr>
            <p:ph type="sldNum" sz="quarter" idx="5"/>
          </p:nvPr>
        </p:nvSpPr>
        <p:spPr>
          <a:xfrm>
            <a:off x="3884613" y="8685213"/>
            <a:ext cx="2971800" cy="458787"/>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1B8F0D71-89B1-4FE5-8930-D703D20EA162}" type="slidenum">
              <a:rPr lang="en-US" altLang="en-US"/>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Slide Image Placeholder 1">
            <a:extLst>
              <a:ext uri="{FF2B5EF4-FFF2-40B4-BE49-F238E27FC236}">
                <a16:creationId xmlns:a16="http://schemas.microsoft.com/office/drawing/2014/main" id="{435B0342-EF6C-422B-95D0-EC0CC56A5F3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43" name="Notes Placeholder 2">
            <a:extLst>
              <a:ext uri="{FF2B5EF4-FFF2-40B4-BE49-F238E27FC236}">
                <a16:creationId xmlns:a16="http://schemas.microsoft.com/office/drawing/2014/main" id="{749C0A46-3C93-40A4-B032-BB34B6AD7A6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163844" name="Slide Number Placeholder 3">
            <a:extLst>
              <a:ext uri="{FF2B5EF4-FFF2-40B4-BE49-F238E27FC236}">
                <a16:creationId xmlns:a16="http://schemas.microsoft.com/office/drawing/2014/main" id="{B0EF09C5-0C67-4B2A-9558-BBB28D7AFFA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fld id="{D416E2E6-62D7-4D44-B2CB-5912EFC2BB24}" type="slidenum">
              <a:rPr lang="en-US" altLang="en-US" sz="1200">
                <a:solidFill>
                  <a:srgbClr val="000000"/>
                </a:solidFill>
                <a:latin typeface="Arial" panose="020B0604020202020204" pitchFamily="34" charset="0"/>
              </a:rPr>
              <a:pPr/>
              <a:t>15</a:t>
            </a:fld>
            <a:endParaRPr lang="en-US" altLang="en-US" sz="1200">
              <a:solidFill>
                <a:srgbClr val="000000"/>
              </a:solidFill>
              <a:latin typeface="Arial" panose="020B060402020202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Slide Image Placeholder 1">
            <a:extLst>
              <a:ext uri="{FF2B5EF4-FFF2-40B4-BE49-F238E27FC236}">
                <a16:creationId xmlns:a16="http://schemas.microsoft.com/office/drawing/2014/main" id="{4D46C86F-D1CF-4382-8357-2BC02609671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3059" name="Notes Placeholder 2">
            <a:extLst>
              <a:ext uri="{FF2B5EF4-FFF2-40B4-BE49-F238E27FC236}">
                <a16:creationId xmlns:a16="http://schemas.microsoft.com/office/drawing/2014/main" id="{751B8620-EE6E-4034-8219-35EBA69EEAE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173060" name="Slide Number Placeholder 3">
            <a:extLst>
              <a:ext uri="{FF2B5EF4-FFF2-40B4-BE49-F238E27FC236}">
                <a16:creationId xmlns:a16="http://schemas.microsoft.com/office/drawing/2014/main" id="{3A7F7BA7-173E-4B63-84DC-3F85F0D9EED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eaLnBrk="1" hangingPunct="1"/>
            <a:fld id="{E77346D6-DDAF-484B-B4E4-16994279331B}" type="slidenum">
              <a:rPr lang="en-US" altLang="en-US" sz="1200">
                <a:cs typeface="Times New Roman" panose="02020603050405020304" pitchFamily="18" charset="0"/>
              </a:rPr>
              <a:pPr eaLnBrk="1" hangingPunct="1"/>
              <a:t>21</a:t>
            </a:fld>
            <a:endParaRPr lang="en-US" altLang="en-US" sz="1200">
              <a:cs typeface="Times New Roman" panose="02020603050405020304" pitchFamily="18"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49">
            <a:extLst>
              <a:ext uri="{FF2B5EF4-FFF2-40B4-BE49-F238E27FC236}">
                <a16:creationId xmlns:a16="http://schemas.microsoft.com/office/drawing/2014/main" id="{134ADB7C-4A08-40DF-9B1A-20A3C7C1B92A}"/>
              </a:ext>
            </a:extLst>
          </p:cNvPr>
          <p:cNvGrpSpPr>
            <a:grpSpLocks/>
          </p:cNvGrpSpPr>
          <p:nvPr/>
        </p:nvGrpSpPr>
        <p:grpSpPr bwMode="auto">
          <a:xfrm>
            <a:off x="0" y="0"/>
            <a:ext cx="8805863" cy="6858000"/>
            <a:chOff x="0" y="0"/>
            <a:chExt cx="5547" cy="4320"/>
          </a:xfrm>
        </p:grpSpPr>
        <p:grpSp>
          <p:nvGrpSpPr>
            <p:cNvPr id="5" name="Group 3">
              <a:extLst>
                <a:ext uri="{FF2B5EF4-FFF2-40B4-BE49-F238E27FC236}">
                  <a16:creationId xmlns:a16="http://schemas.microsoft.com/office/drawing/2014/main" id="{CE4C68AD-7C02-4C90-B57D-EEEB8F65D427}"/>
                </a:ext>
              </a:extLst>
            </p:cNvPr>
            <p:cNvGrpSpPr>
              <a:grpSpLocks/>
            </p:cNvGrpSpPr>
            <p:nvPr userDrawn="1"/>
          </p:nvGrpSpPr>
          <p:grpSpPr bwMode="auto">
            <a:xfrm rot="-215207">
              <a:off x="3690" y="234"/>
              <a:ext cx="1857" cy="3625"/>
              <a:chOff x="3010" y="778"/>
              <a:chExt cx="1857" cy="3625"/>
            </a:xfrm>
          </p:grpSpPr>
          <p:sp>
            <p:nvSpPr>
              <p:cNvPr id="39" name="Freeform 4">
                <a:extLst>
                  <a:ext uri="{FF2B5EF4-FFF2-40B4-BE49-F238E27FC236}">
                    <a16:creationId xmlns:a16="http://schemas.microsoft.com/office/drawing/2014/main" id="{160D5AD4-7339-4FA1-8EDA-4D481EA02C35}"/>
                  </a:ext>
                </a:extLst>
              </p:cNvPr>
              <p:cNvSpPr>
                <a:spLocks/>
              </p:cNvSpPr>
              <p:nvPr userDrawn="1"/>
            </p:nvSpPr>
            <p:spPr bwMode="ltGray">
              <a:xfrm rot="12185230" flipV="1">
                <a:off x="3534" y="778"/>
                <a:ext cx="1333" cy="1485"/>
              </a:xfrm>
              <a:custGeom>
                <a:avLst/>
                <a:gdLst>
                  <a:gd name="T0" fmla="*/ 906 w 596"/>
                  <a:gd name="T1" fmla="*/ 20400 h 666"/>
                  <a:gd name="T2" fmla="*/ 324 w 596"/>
                  <a:gd name="T3" fmla="*/ 18788 h 666"/>
                  <a:gd name="T4" fmla="*/ 0 w 596"/>
                  <a:gd name="T5" fmla="*/ 15920 h 666"/>
                  <a:gd name="T6" fmla="*/ 226 w 596"/>
                  <a:gd name="T7" fmla="*/ 12241 h 666"/>
                  <a:gd name="T8" fmla="*/ 1400 w 596"/>
                  <a:gd name="T9" fmla="*/ 8328 h 666"/>
                  <a:gd name="T10" fmla="*/ 3847 w 596"/>
                  <a:gd name="T11" fmla="*/ 4624 h 666"/>
                  <a:gd name="T12" fmla="*/ 7953 w 596"/>
                  <a:gd name="T13" fmla="*/ 1706 h 666"/>
                  <a:gd name="T14" fmla="*/ 13815 w 596"/>
                  <a:gd name="T15" fmla="*/ 100 h 666"/>
                  <a:gd name="T16" fmla="*/ 21270 w 596"/>
                  <a:gd name="T17" fmla="*/ 497 h 666"/>
                  <a:gd name="T18" fmla="*/ 27098 w 596"/>
                  <a:gd name="T19" fmla="*/ 3759 h 666"/>
                  <a:gd name="T20" fmla="*/ 31003 w 596"/>
                  <a:gd name="T21" fmla="*/ 9104 h 666"/>
                  <a:gd name="T22" fmla="*/ 33086 w 596"/>
                  <a:gd name="T23" fmla="*/ 15642 h 666"/>
                  <a:gd name="T24" fmla="*/ 33305 w 596"/>
                  <a:gd name="T25" fmla="*/ 22547 h 666"/>
                  <a:gd name="T26" fmla="*/ 31683 w 596"/>
                  <a:gd name="T27" fmla="*/ 28944 h 666"/>
                  <a:gd name="T28" fmla="*/ 28373 w 596"/>
                  <a:gd name="T29" fmla="*/ 33887 h 666"/>
                  <a:gd name="T30" fmla="*/ 23350 w 596"/>
                  <a:gd name="T31" fmla="*/ 36536 h 666"/>
                  <a:gd name="T32" fmla="*/ 21771 w 596"/>
                  <a:gd name="T33" fmla="*/ 36302 h 666"/>
                  <a:gd name="T34" fmla="*/ 24672 w 596"/>
                  <a:gd name="T35" fmla="*/ 34012 h 666"/>
                  <a:gd name="T36" fmla="*/ 26973 w 596"/>
                  <a:gd name="T37" fmla="*/ 29985 h 666"/>
                  <a:gd name="T38" fmla="*/ 28474 w 596"/>
                  <a:gd name="T39" fmla="*/ 25009 h 666"/>
                  <a:gd name="T40" fmla="*/ 29098 w 596"/>
                  <a:gd name="T41" fmla="*/ 19579 h 666"/>
                  <a:gd name="T42" fmla="*/ 28774 w 596"/>
                  <a:gd name="T43" fmla="*/ 14215 h 666"/>
                  <a:gd name="T44" fmla="*/ 27152 w 596"/>
                  <a:gd name="T45" fmla="*/ 9590 h 666"/>
                  <a:gd name="T46" fmla="*/ 24222 w 596"/>
                  <a:gd name="T47" fmla="*/ 6174 h 666"/>
                  <a:gd name="T48" fmla="*/ 19098 w 596"/>
                  <a:gd name="T49" fmla="*/ 4121 h 666"/>
                  <a:gd name="T50" fmla="*/ 13762 w 596"/>
                  <a:gd name="T51" fmla="*/ 3360 h 666"/>
                  <a:gd name="T52" fmla="*/ 9734 w 596"/>
                  <a:gd name="T53" fmla="*/ 3902 h 666"/>
                  <a:gd name="T54" fmla="*/ 6779 w 596"/>
                  <a:gd name="T55" fmla="*/ 5563 h 666"/>
                  <a:gd name="T56" fmla="*/ 4697 w 596"/>
                  <a:gd name="T57" fmla="*/ 8203 h 666"/>
                  <a:gd name="T58" fmla="*/ 3176 w 596"/>
                  <a:gd name="T59" fmla="*/ 11340 h 666"/>
                  <a:gd name="T60" fmla="*/ 2225 w 596"/>
                  <a:gd name="T61" fmla="*/ 14975 h 666"/>
                  <a:gd name="T62" fmla="*/ 1577 w 596"/>
                  <a:gd name="T63" fmla="*/ 18690 h 66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596" h="666">
                    <a:moveTo>
                      <a:pt x="22" y="372"/>
                    </a:moveTo>
                    <a:lnTo>
                      <a:pt x="16" y="370"/>
                    </a:lnTo>
                    <a:lnTo>
                      <a:pt x="10" y="360"/>
                    </a:lnTo>
                    <a:lnTo>
                      <a:pt x="6" y="341"/>
                    </a:lnTo>
                    <a:lnTo>
                      <a:pt x="1" y="318"/>
                    </a:lnTo>
                    <a:lnTo>
                      <a:pt x="0" y="289"/>
                    </a:lnTo>
                    <a:lnTo>
                      <a:pt x="0" y="257"/>
                    </a:lnTo>
                    <a:lnTo>
                      <a:pt x="4" y="222"/>
                    </a:lnTo>
                    <a:lnTo>
                      <a:pt x="13" y="187"/>
                    </a:lnTo>
                    <a:lnTo>
                      <a:pt x="25" y="151"/>
                    </a:lnTo>
                    <a:lnTo>
                      <a:pt x="45" y="116"/>
                    </a:lnTo>
                    <a:lnTo>
                      <a:pt x="69" y="84"/>
                    </a:lnTo>
                    <a:lnTo>
                      <a:pt x="101" y="55"/>
                    </a:lnTo>
                    <a:lnTo>
                      <a:pt x="142" y="31"/>
                    </a:lnTo>
                    <a:lnTo>
                      <a:pt x="190" y="13"/>
                    </a:lnTo>
                    <a:lnTo>
                      <a:pt x="247" y="2"/>
                    </a:lnTo>
                    <a:lnTo>
                      <a:pt x="314" y="0"/>
                    </a:lnTo>
                    <a:lnTo>
                      <a:pt x="380" y="9"/>
                    </a:lnTo>
                    <a:lnTo>
                      <a:pt x="436" y="33"/>
                    </a:lnTo>
                    <a:lnTo>
                      <a:pt x="484" y="68"/>
                    </a:lnTo>
                    <a:lnTo>
                      <a:pt x="524" y="113"/>
                    </a:lnTo>
                    <a:lnTo>
                      <a:pt x="554" y="165"/>
                    </a:lnTo>
                    <a:lnTo>
                      <a:pt x="577" y="222"/>
                    </a:lnTo>
                    <a:lnTo>
                      <a:pt x="591" y="284"/>
                    </a:lnTo>
                    <a:lnTo>
                      <a:pt x="596" y="347"/>
                    </a:lnTo>
                    <a:lnTo>
                      <a:pt x="595" y="409"/>
                    </a:lnTo>
                    <a:lnTo>
                      <a:pt x="585" y="469"/>
                    </a:lnTo>
                    <a:lnTo>
                      <a:pt x="566" y="525"/>
                    </a:lnTo>
                    <a:lnTo>
                      <a:pt x="540" y="574"/>
                    </a:lnTo>
                    <a:lnTo>
                      <a:pt x="507" y="615"/>
                    </a:lnTo>
                    <a:lnTo>
                      <a:pt x="465" y="645"/>
                    </a:lnTo>
                    <a:lnTo>
                      <a:pt x="417" y="663"/>
                    </a:lnTo>
                    <a:lnTo>
                      <a:pt x="360" y="666"/>
                    </a:lnTo>
                    <a:lnTo>
                      <a:pt x="389" y="659"/>
                    </a:lnTo>
                    <a:lnTo>
                      <a:pt x="417" y="642"/>
                    </a:lnTo>
                    <a:lnTo>
                      <a:pt x="441" y="617"/>
                    </a:lnTo>
                    <a:lnTo>
                      <a:pt x="463" y="583"/>
                    </a:lnTo>
                    <a:lnTo>
                      <a:pt x="482" y="544"/>
                    </a:lnTo>
                    <a:lnTo>
                      <a:pt x="497" y="501"/>
                    </a:lnTo>
                    <a:lnTo>
                      <a:pt x="509" y="454"/>
                    </a:lnTo>
                    <a:lnTo>
                      <a:pt x="517" y="404"/>
                    </a:lnTo>
                    <a:lnTo>
                      <a:pt x="520" y="355"/>
                    </a:lnTo>
                    <a:lnTo>
                      <a:pt x="519" y="305"/>
                    </a:lnTo>
                    <a:lnTo>
                      <a:pt x="514" y="258"/>
                    </a:lnTo>
                    <a:lnTo>
                      <a:pt x="502" y="213"/>
                    </a:lnTo>
                    <a:lnTo>
                      <a:pt x="485" y="174"/>
                    </a:lnTo>
                    <a:lnTo>
                      <a:pt x="462" y="139"/>
                    </a:lnTo>
                    <a:lnTo>
                      <a:pt x="433" y="112"/>
                    </a:lnTo>
                    <a:lnTo>
                      <a:pt x="397" y="93"/>
                    </a:lnTo>
                    <a:lnTo>
                      <a:pt x="341" y="75"/>
                    </a:lnTo>
                    <a:lnTo>
                      <a:pt x="290" y="65"/>
                    </a:lnTo>
                    <a:lnTo>
                      <a:pt x="246" y="61"/>
                    </a:lnTo>
                    <a:lnTo>
                      <a:pt x="207" y="63"/>
                    </a:lnTo>
                    <a:lnTo>
                      <a:pt x="174" y="71"/>
                    </a:lnTo>
                    <a:lnTo>
                      <a:pt x="146" y="84"/>
                    </a:lnTo>
                    <a:lnTo>
                      <a:pt x="121" y="101"/>
                    </a:lnTo>
                    <a:lnTo>
                      <a:pt x="101" y="123"/>
                    </a:lnTo>
                    <a:lnTo>
                      <a:pt x="84" y="149"/>
                    </a:lnTo>
                    <a:lnTo>
                      <a:pt x="69" y="176"/>
                    </a:lnTo>
                    <a:lnTo>
                      <a:pt x="57" y="206"/>
                    </a:lnTo>
                    <a:lnTo>
                      <a:pt x="48" y="239"/>
                    </a:lnTo>
                    <a:lnTo>
                      <a:pt x="40" y="272"/>
                    </a:lnTo>
                    <a:lnTo>
                      <a:pt x="33" y="305"/>
                    </a:lnTo>
                    <a:lnTo>
                      <a:pt x="28" y="339"/>
                    </a:lnTo>
                    <a:lnTo>
                      <a:pt x="22" y="372"/>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0" name="Freeform 5">
                <a:extLst>
                  <a:ext uri="{FF2B5EF4-FFF2-40B4-BE49-F238E27FC236}">
                    <a16:creationId xmlns:a16="http://schemas.microsoft.com/office/drawing/2014/main" id="{2E8E1945-ADF1-4683-B8B1-2971BB0FEA73}"/>
                  </a:ext>
                </a:extLst>
              </p:cNvPr>
              <p:cNvSpPr>
                <a:spLocks/>
              </p:cNvSpPr>
              <p:nvPr userDrawn="1"/>
            </p:nvSpPr>
            <p:spPr bwMode="ltGray">
              <a:xfrm rot="12185230" flipV="1">
                <a:off x="4029" y="1802"/>
                <a:ext cx="571" cy="531"/>
              </a:xfrm>
              <a:custGeom>
                <a:avLst/>
                <a:gdLst>
                  <a:gd name="T0" fmla="*/ 0 w 257"/>
                  <a:gd name="T1" fmla="*/ 0 h 237"/>
                  <a:gd name="T2" fmla="*/ 0 w 257"/>
                  <a:gd name="T3" fmla="*/ 1405 h 237"/>
                  <a:gd name="T4" fmla="*/ 178 w 257"/>
                  <a:gd name="T5" fmla="*/ 2821 h 237"/>
                  <a:gd name="T6" fmla="*/ 315 w 257"/>
                  <a:gd name="T7" fmla="*/ 4228 h 237"/>
                  <a:gd name="T8" fmla="*/ 582 w 257"/>
                  <a:gd name="T9" fmla="*/ 5547 h 237"/>
                  <a:gd name="T10" fmla="*/ 978 w 257"/>
                  <a:gd name="T11" fmla="*/ 6726 h 237"/>
                  <a:gd name="T12" fmla="*/ 1455 w 257"/>
                  <a:gd name="T13" fmla="*/ 7961 h 237"/>
                  <a:gd name="T14" fmla="*/ 2048 w 257"/>
                  <a:gd name="T15" fmla="*/ 9101 h 237"/>
                  <a:gd name="T16" fmla="*/ 2755 w 257"/>
                  <a:gd name="T17" fmla="*/ 10055 h 237"/>
                  <a:gd name="T18" fmla="*/ 3628 w 257"/>
                  <a:gd name="T19" fmla="*/ 10963 h 237"/>
                  <a:gd name="T20" fmla="*/ 4650 w 257"/>
                  <a:gd name="T21" fmla="*/ 11742 h 237"/>
                  <a:gd name="T22" fmla="*/ 5746 w 257"/>
                  <a:gd name="T23" fmla="*/ 12374 h 237"/>
                  <a:gd name="T24" fmla="*/ 7094 w 257"/>
                  <a:gd name="T25" fmla="*/ 12876 h 237"/>
                  <a:gd name="T26" fmla="*/ 8554 w 257"/>
                  <a:gd name="T27" fmla="*/ 13203 h 237"/>
                  <a:gd name="T28" fmla="*/ 10189 w 257"/>
                  <a:gd name="T29" fmla="*/ 13383 h 237"/>
                  <a:gd name="T30" fmla="*/ 11911 w 257"/>
                  <a:gd name="T31" fmla="*/ 13329 h 237"/>
                  <a:gd name="T32" fmla="*/ 13915 w 257"/>
                  <a:gd name="T33" fmla="*/ 13102 h 237"/>
                  <a:gd name="T34" fmla="*/ 12129 w 257"/>
                  <a:gd name="T35" fmla="*/ 12820 h 237"/>
                  <a:gd name="T36" fmla="*/ 10549 w 257"/>
                  <a:gd name="T37" fmla="*/ 12428 h 237"/>
                  <a:gd name="T38" fmla="*/ 9212 w 257"/>
                  <a:gd name="T39" fmla="*/ 11967 h 237"/>
                  <a:gd name="T40" fmla="*/ 8016 w 257"/>
                  <a:gd name="T41" fmla="*/ 11516 h 237"/>
                  <a:gd name="T42" fmla="*/ 6921 w 257"/>
                  <a:gd name="T43" fmla="*/ 10889 h 237"/>
                  <a:gd name="T44" fmla="*/ 6068 w 257"/>
                  <a:gd name="T45" fmla="*/ 10282 h 237"/>
                  <a:gd name="T46" fmla="*/ 5261 w 257"/>
                  <a:gd name="T47" fmla="*/ 9547 h 237"/>
                  <a:gd name="T48" fmla="*/ 4550 w 257"/>
                  <a:gd name="T49" fmla="*/ 8740 h 237"/>
                  <a:gd name="T50" fmla="*/ 3895 w 257"/>
                  <a:gd name="T51" fmla="*/ 7961 h 237"/>
                  <a:gd name="T52" fmla="*/ 3313 w 257"/>
                  <a:gd name="T53" fmla="*/ 7053 h 237"/>
                  <a:gd name="T54" fmla="*/ 2828 w 257"/>
                  <a:gd name="T55" fmla="*/ 6049 h 237"/>
                  <a:gd name="T56" fmla="*/ 2335 w 257"/>
                  <a:gd name="T57" fmla="*/ 4960 h 237"/>
                  <a:gd name="T58" fmla="*/ 1777 w 257"/>
                  <a:gd name="T59" fmla="*/ 3901 h 237"/>
                  <a:gd name="T60" fmla="*/ 1240 w 257"/>
                  <a:gd name="T61" fmla="*/ 2646 h 237"/>
                  <a:gd name="T62" fmla="*/ 655 w 257"/>
                  <a:gd name="T63" fmla="*/ 1360 h 237"/>
                  <a:gd name="T64" fmla="*/ 0 w 257"/>
                  <a:gd name="T65" fmla="*/ 0 h 23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57" h="237">
                    <a:moveTo>
                      <a:pt x="0" y="0"/>
                    </a:moveTo>
                    <a:lnTo>
                      <a:pt x="0" y="25"/>
                    </a:lnTo>
                    <a:lnTo>
                      <a:pt x="3" y="50"/>
                    </a:lnTo>
                    <a:lnTo>
                      <a:pt x="6" y="75"/>
                    </a:lnTo>
                    <a:lnTo>
                      <a:pt x="11" y="98"/>
                    </a:lnTo>
                    <a:lnTo>
                      <a:pt x="18" y="119"/>
                    </a:lnTo>
                    <a:lnTo>
                      <a:pt x="27" y="141"/>
                    </a:lnTo>
                    <a:lnTo>
                      <a:pt x="38" y="161"/>
                    </a:lnTo>
                    <a:lnTo>
                      <a:pt x="51" y="178"/>
                    </a:lnTo>
                    <a:lnTo>
                      <a:pt x="67" y="194"/>
                    </a:lnTo>
                    <a:lnTo>
                      <a:pt x="86" y="208"/>
                    </a:lnTo>
                    <a:lnTo>
                      <a:pt x="106" y="219"/>
                    </a:lnTo>
                    <a:lnTo>
                      <a:pt x="131" y="228"/>
                    </a:lnTo>
                    <a:lnTo>
                      <a:pt x="158" y="234"/>
                    </a:lnTo>
                    <a:lnTo>
                      <a:pt x="188" y="237"/>
                    </a:lnTo>
                    <a:lnTo>
                      <a:pt x="220" y="236"/>
                    </a:lnTo>
                    <a:lnTo>
                      <a:pt x="257" y="232"/>
                    </a:lnTo>
                    <a:lnTo>
                      <a:pt x="224" y="227"/>
                    </a:lnTo>
                    <a:lnTo>
                      <a:pt x="195" y="220"/>
                    </a:lnTo>
                    <a:lnTo>
                      <a:pt x="170" y="212"/>
                    </a:lnTo>
                    <a:lnTo>
                      <a:pt x="148" y="204"/>
                    </a:lnTo>
                    <a:lnTo>
                      <a:pt x="128" y="193"/>
                    </a:lnTo>
                    <a:lnTo>
                      <a:pt x="112" y="182"/>
                    </a:lnTo>
                    <a:lnTo>
                      <a:pt x="97" y="169"/>
                    </a:lnTo>
                    <a:lnTo>
                      <a:pt x="84" y="155"/>
                    </a:lnTo>
                    <a:lnTo>
                      <a:pt x="72" y="141"/>
                    </a:lnTo>
                    <a:lnTo>
                      <a:pt x="61" y="125"/>
                    </a:lnTo>
                    <a:lnTo>
                      <a:pt x="52" y="107"/>
                    </a:lnTo>
                    <a:lnTo>
                      <a:pt x="43" y="88"/>
                    </a:lnTo>
                    <a:lnTo>
                      <a:pt x="33" y="69"/>
                    </a:lnTo>
                    <a:lnTo>
                      <a:pt x="23" y="47"/>
                    </a:lnTo>
                    <a:lnTo>
                      <a:pt x="12" y="24"/>
                    </a:lnTo>
                    <a:lnTo>
                      <a:pt x="0"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1" name="Freeform 6">
                <a:extLst>
                  <a:ext uri="{FF2B5EF4-FFF2-40B4-BE49-F238E27FC236}">
                    <a16:creationId xmlns:a16="http://schemas.microsoft.com/office/drawing/2014/main" id="{E0883F32-4DFA-4D90-88B7-8123EC5420CB}"/>
                  </a:ext>
                </a:extLst>
              </p:cNvPr>
              <p:cNvSpPr>
                <a:spLocks/>
              </p:cNvSpPr>
              <p:nvPr userDrawn="1"/>
            </p:nvSpPr>
            <p:spPr bwMode="ltGray">
              <a:xfrm rot="12185230" flipV="1">
                <a:off x="3639" y="2167"/>
                <a:ext cx="277" cy="249"/>
              </a:xfrm>
              <a:custGeom>
                <a:avLst/>
                <a:gdLst>
                  <a:gd name="T0" fmla="*/ 4282 w 124"/>
                  <a:gd name="T1" fmla="*/ 0 h 110"/>
                  <a:gd name="T2" fmla="*/ 6900 w 124"/>
                  <a:gd name="T3" fmla="*/ 6406 h 110"/>
                  <a:gd name="T4" fmla="*/ 6677 w 124"/>
                  <a:gd name="T5" fmla="*/ 6354 h 110"/>
                  <a:gd name="T6" fmla="*/ 5953 w 124"/>
                  <a:gd name="T7" fmla="*/ 6252 h 110"/>
                  <a:gd name="T8" fmla="*/ 4959 w 124"/>
                  <a:gd name="T9" fmla="*/ 6010 h 110"/>
                  <a:gd name="T10" fmla="*/ 3793 w 124"/>
                  <a:gd name="T11" fmla="*/ 5883 h 110"/>
                  <a:gd name="T12" fmla="*/ 2520 w 124"/>
                  <a:gd name="T13" fmla="*/ 5775 h 110"/>
                  <a:gd name="T14" fmla="*/ 1392 w 124"/>
                  <a:gd name="T15" fmla="*/ 5836 h 110"/>
                  <a:gd name="T16" fmla="*/ 505 w 124"/>
                  <a:gd name="T17" fmla="*/ 6067 h 110"/>
                  <a:gd name="T18" fmla="*/ 0 w 124"/>
                  <a:gd name="T19" fmla="*/ 6544 h 110"/>
                  <a:gd name="T20" fmla="*/ 226 w 124"/>
                  <a:gd name="T21" fmla="*/ 5836 h 110"/>
                  <a:gd name="T22" fmla="*/ 445 w 124"/>
                  <a:gd name="T23" fmla="*/ 5279 h 110"/>
                  <a:gd name="T24" fmla="*/ 894 w 124"/>
                  <a:gd name="T25" fmla="*/ 4883 h 110"/>
                  <a:gd name="T26" fmla="*/ 1392 w 124"/>
                  <a:gd name="T27" fmla="*/ 4514 h 110"/>
                  <a:gd name="T28" fmla="*/ 1997 w 124"/>
                  <a:gd name="T29" fmla="*/ 4278 h 110"/>
                  <a:gd name="T30" fmla="*/ 2620 w 124"/>
                  <a:gd name="T31" fmla="*/ 4222 h 110"/>
                  <a:gd name="T32" fmla="*/ 3288 w 124"/>
                  <a:gd name="T33" fmla="*/ 4222 h 110"/>
                  <a:gd name="T34" fmla="*/ 4012 w 124"/>
                  <a:gd name="T35" fmla="*/ 4407 h 110"/>
                  <a:gd name="T36" fmla="*/ 4057 w 124"/>
                  <a:gd name="T37" fmla="*/ 4222 h 110"/>
                  <a:gd name="T38" fmla="*/ 3878 w 124"/>
                  <a:gd name="T39" fmla="*/ 3330 h 110"/>
                  <a:gd name="T40" fmla="*/ 3733 w 124"/>
                  <a:gd name="T41" fmla="*/ 2259 h 110"/>
                  <a:gd name="T42" fmla="*/ 3612 w 124"/>
                  <a:gd name="T43" fmla="*/ 1788 h 110"/>
                  <a:gd name="T44" fmla="*/ 3514 w 124"/>
                  <a:gd name="T45" fmla="*/ 1788 h 110"/>
                  <a:gd name="T46" fmla="*/ 3389 w 124"/>
                  <a:gd name="T47" fmla="*/ 1727 h 110"/>
                  <a:gd name="T48" fmla="*/ 3288 w 124"/>
                  <a:gd name="T49" fmla="*/ 1553 h 110"/>
                  <a:gd name="T50" fmla="*/ 3163 w 124"/>
                  <a:gd name="T51" fmla="*/ 1367 h 110"/>
                  <a:gd name="T52" fmla="*/ 3163 w 124"/>
                  <a:gd name="T53" fmla="*/ 1127 h 110"/>
                  <a:gd name="T54" fmla="*/ 3288 w 124"/>
                  <a:gd name="T55" fmla="*/ 835 h 110"/>
                  <a:gd name="T56" fmla="*/ 3657 w 124"/>
                  <a:gd name="T57" fmla="*/ 478 h 110"/>
                  <a:gd name="T58" fmla="*/ 4282 w 124"/>
                  <a:gd name="T59" fmla="*/ 0 h 110"/>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124" h="110">
                    <a:moveTo>
                      <a:pt x="77" y="0"/>
                    </a:moveTo>
                    <a:lnTo>
                      <a:pt x="124" y="108"/>
                    </a:lnTo>
                    <a:lnTo>
                      <a:pt x="120" y="107"/>
                    </a:lnTo>
                    <a:lnTo>
                      <a:pt x="107" y="105"/>
                    </a:lnTo>
                    <a:lnTo>
                      <a:pt x="89" y="101"/>
                    </a:lnTo>
                    <a:lnTo>
                      <a:pt x="68" y="99"/>
                    </a:lnTo>
                    <a:lnTo>
                      <a:pt x="45" y="97"/>
                    </a:lnTo>
                    <a:lnTo>
                      <a:pt x="25" y="98"/>
                    </a:lnTo>
                    <a:lnTo>
                      <a:pt x="9" y="102"/>
                    </a:lnTo>
                    <a:lnTo>
                      <a:pt x="0" y="110"/>
                    </a:lnTo>
                    <a:lnTo>
                      <a:pt x="4" y="98"/>
                    </a:lnTo>
                    <a:lnTo>
                      <a:pt x="8" y="89"/>
                    </a:lnTo>
                    <a:lnTo>
                      <a:pt x="16" y="82"/>
                    </a:lnTo>
                    <a:lnTo>
                      <a:pt x="25" y="76"/>
                    </a:lnTo>
                    <a:lnTo>
                      <a:pt x="36" y="72"/>
                    </a:lnTo>
                    <a:lnTo>
                      <a:pt x="47" y="71"/>
                    </a:lnTo>
                    <a:lnTo>
                      <a:pt x="59" y="71"/>
                    </a:lnTo>
                    <a:lnTo>
                      <a:pt x="72" y="74"/>
                    </a:lnTo>
                    <a:lnTo>
                      <a:pt x="73" y="71"/>
                    </a:lnTo>
                    <a:lnTo>
                      <a:pt x="70" y="56"/>
                    </a:lnTo>
                    <a:lnTo>
                      <a:pt x="67" y="38"/>
                    </a:lnTo>
                    <a:lnTo>
                      <a:pt x="65" y="30"/>
                    </a:lnTo>
                    <a:lnTo>
                      <a:pt x="63" y="30"/>
                    </a:lnTo>
                    <a:lnTo>
                      <a:pt x="61" y="29"/>
                    </a:lnTo>
                    <a:lnTo>
                      <a:pt x="59" y="26"/>
                    </a:lnTo>
                    <a:lnTo>
                      <a:pt x="57" y="23"/>
                    </a:lnTo>
                    <a:lnTo>
                      <a:pt x="57" y="19"/>
                    </a:lnTo>
                    <a:lnTo>
                      <a:pt x="59" y="14"/>
                    </a:lnTo>
                    <a:lnTo>
                      <a:pt x="66" y="8"/>
                    </a:lnTo>
                    <a:lnTo>
                      <a:pt x="77"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2" name="Freeform 7">
                <a:extLst>
                  <a:ext uri="{FF2B5EF4-FFF2-40B4-BE49-F238E27FC236}">
                    <a16:creationId xmlns:a16="http://schemas.microsoft.com/office/drawing/2014/main" id="{A20B9206-3DA2-4853-A76C-B060ED16F7AD}"/>
                  </a:ext>
                </a:extLst>
              </p:cNvPr>
              <p:cNvSpPr>
                <a:spLocks/>
              </p:cNvSpPr>
              <p:nvPr userDrawn="1"/>
            </p:nvSpPr>
            <p:spPr bwMode="ltGray">
              <a:xfrm rot="12185230" flipV="1">
                <a:off x="3979" y="977"/>
                <a:ext cx="245" cy="347"/>
              </a:xfrm>
              <a:custGeom>
                <a:avLst/>
                <a:gdLst>
                  <a:gd name="T0" fmla="*/ 0 w 109"/>
                  <a:gd name="T1" fmla="*/ 0 h 156"/>
                  <a:gd name="T2" fmla="*/ 283 w 109"/>
                  <a:gd name="T3" fmla="*/ 44 h 156"/>
                  <a:gd name="T4" fmla="*/ 1020 w 109"/>
                  <a:gd name="T5" fmla="*/ 262 h 156"/>
                  <a:gd name="T6" fmla="*/ 2122 w 109"/>
                  <a:gd name="T7" fmla="*/ 658 h 156"/>
                  <a:gd name="T8" fmla="*/ 3313 w 109"/>
                  <a:gd name="T9" fmla="*/ 1297 h 156"/>
                  <a:gd name="T10" fmla="*/ 4462 w 109"/>
                  <a:gd name="T11" fmla="*/ 2400 h 156"/>
                  <a:gd name="T12" fmla="*/ 5516 w 109"/>
                  <a:gd name="T13" fmla="*/ 3864 h 156"/>
                  <a:gd name="T14" fmla="*/ 6154 w 109"/>
                  <a:gd name="T15" fmla="*/ 5879 h 156"/>
                  <a:gd name="T16" fmla="*/ 6255 w 109"/>
                  <a:gd name="T17" fmla="*/ 8495 h 156"/>
                  <a:gd name="T18" fmla="*/ 6017 w 109"/>
                  <a:gd name="T19" fmla="*/ 8495 h 156"/>
                  <a:gd name="T20" fmla="*/ 5689 w 109"/>
                  <a:gd name="T21" fmla="*/ 8495 h 156"/>
                  <a:gd name="T22" fmla="*/ 5336 w 109"/>
                  <a:gd name="T23" fmla="*/ 8495 h 156"/>
                  <a:gd name="T24" fmla="*/ 5006 w 109"/>
                  <a:gd name="T25" fmla="*/ 8397 h 156"/>
                  <a:gd name="T26" fmla="*/ 4644 w 109"/>
                  <a:gd name="T27" fmla="*/ 8321 h 156"/>
                  <a:gd name="T28" fmla="*/ 4235 w 109"/>
                  <a:gd name="T29" fmla="*/ 8179 h 156"/>
                  <a:gd name="T30" fmla="*/ 3778 w 109"/>
                  <a:gd name="T31" fmla="*/ 7901 h 156"/>
                  <a:gd name="T32" fmla="*/ 3313 w 109"/>
                  <a:gd name="T33" fmla="*/ 7561 h 156"/>
                  <a:gd name="T34" fmla="*/ 3032 w 109"/>
                  <a:gd name="T35" fmla="*/ 6858 h 156"/>
                  <a:gd name="T36" fmla="*/ 3032 w 109"/>
                  <a:gd name="T37" fmla="*/ 6041 h 156"/>
                  <a:gd name="T38" fmla="*/ 3214 w 109"/>
                  <a:gd name="T39" fmla="*/ 5241 h 156"/>
                  <a:gd name="T40" fmla="*/ 3394 w 109"/>
                  <a:gd name="T41" fmla="*/ 4360 h 156"/>
                  <a:gd name="T42" fmla="*/ 3214 w 109"/>
                  <a:gd name="T43" fmla="*/ 3379 h 156"/>
                  <a:gd name="T44" fmla="*/ 2758 w 109"/>
                  <a:gd name="T45" fmla="*/ 2356 h 156"/>
                  <a:gd name="T46" fmla="*/ 1782 w 109"/>
                  <a:gd name="T47" fmla="*/ 1241 h 156"/>
                  <a:gd name="T48" fmla="*/ 0 w 109"/>
                  <a:gd name="T49" fmla="*/ 0 h 15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109" h="156">
                    <a:moveTo>
                      <a:pt x="0" y="0"/>
                    </a:moveTo>
                    <a:lnTo>
                      <a:pt x="5" y="1"/>
                    </a:lnTo>
                    <a:lnTo>
                      <a:pt x="18" y="5"/>
                    </a:lnTo>
                    <a:lnTo>
                      <a:pt x="37" y="12"/>
                    </a:lnTo>
                    <a:lnTo>
                      <a:pt x="58" y="24"/>
                    </a:lnTo>
                    <a:lnTo>
                      <a:pt x="78" y="44"/>
                    </a:lnTo>
                    <a:lnTo>
                      <a:pt x="96" y="71"/>
                    </a:lnTo>
                    <a:lnTo>
                      <a:pt x="107" y="108"/>
                    </a:lnTo>
                    <a:lnTo>
                      <a:pt x="109" y="156"/>
                    </a:lnTo>
                    <a:lnTo>
                      <a:pt x="105" y="156"/>
                    </a:lnTo>
                    <a:lnTo>
                      <a:pt x="99" y="156"/>
                    </a:lnTo>
                    <a:lnTo>
                      <a:pt x="93" y="156"/>
                    </a:lnTo>
                    <a:lnTo>
                      <a:pt x="87" y="154"/>
                    </a:lnTo>
                    <a:lnTo>
                      <a:pt x="81" y="153"/>
                    </a:lnTo>
                    <a:lnTo>
                      <a:pt x="74" y="150"/>
                    </a:lnTo>
                    <a:lnTo>
                      <a:pt x="66" y="145"/>
                    </a:lnTo>
                    <a:lnTo>
                      <a:pt x="58" y="139"/>
                    </a:lnTo>
                    <a:lnTo>
                      <a:pt x="53" y="126"/>
                    </a:lnTo>
                    <a:lnTo>
                      <a:pt x="53" y="111"/>
                    </a:lnTo>
                    <a:lnTo>
                      <a:pt x="56" y="96"/>
                    </a:lnTo>
                    <a:lnTo>
                      <a:pt x="59" y="80"/>
                    </a:lnTo>
                    <a:lnTo>
                      <a:pt x="56" y="62"/>
                    </a:lnTo>
                    <a:lnTo>
                      <a:pt x="48" y="43"/>
                    </a:lnTo>
                    <a:lnTo>
                      <a:pt x="31" y="23"/>
                    </a:lnTo>
                    <a:lnTo>
                      <a:pt x="0"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3" name="Freeform 8">
                <a:extLst>
                  <a:ext uri="{FF2B5EF4-FFF2-40B4-BE49-F238E27FC236}">
                    <a16:creationId xmlns:a16="http://schemas.microsoft.com/office/drawing/2014/main" id="{0D6FE527-8771-4433-8890-F7FAB51924A0}"/>
                  </a:ext>
                </a:extLst>
              </p:cNvPr>
              <p:cNvSpPr>
                <a:spLocks/>
              </p:cNvSpPr>
              <p:nvPr userDrawn="1"/>
            </p:nvSpPr>
            <p:spPr bwMode="ltGray">
              <a:xfrm rot="12185230" flipV="1">
                <a:off x="3845" y="2207"/>
                <a:ext cx="103" cy="209"/>
              </a:xfrm>
              <a:custGeom>
                <a:avLst/>
                <a:gdLst>
                  <a:gd name="T0" fmla="*/ 1740 w 46"/>
                  <a:gd name="T1" fmla="*/ 0 h 94"/>
                  <a:gd name="T2" fmla="*/ 1133 w 46"/>
                  <a:gd name="T3" fmla="*/ 2057 h 94"/>
                  <a:gd name="T4" fmla="*/ 853 w 46"/>
                  <a:gd name="T5" fmla="*/ 3377 h 94"/>
                  <a:gd name="T6" fmla="*/ 627 w 46"/>
                  <a:gd name="T7" fmla="*/ 4296 h 94"/>
                  <a:gd name="T8" fmla="*/ 0 w 46"/>
                  <a:gd name="T9" fmla="*/ 5112 h 94"/>
                  <a:gd name="T10" fmla="*/ 672 w 46"/>
                  <a:gd name="T11" fmla="*/ 4789 h 94"/>
                  <a:gd name="T12" fmla="*/ 1303 w 46"/>
                  <a:gd name="T13" fmla="*/ 4351 h 94"/>
                  <a:gd name="T14" fmla="*/ 1809 w 46"/>
                  <a:gd name="T15" fmla="*/ 3738 h 94"/>
                  <a:gd name="T16" fmla="*/ 2266 w 46"/>
                  <a:gd name="T17" fmla="*/ 3099 h 94"/>
                  <a:gd name="T18" fmla="*/ 2537 w 46"/>
                  <a:gd name="T19" fmla="*/ 2397 h 94"/>
                  <a:gd name="T20" fmla="*/ 2593 w 46"/>
                  <a:gd name="T21" fmla="*/ 1636 h 94"/>
                  <a:gd name="T22" fmla="*/ 2356 w 46"/>
                  <a:gd name="T23" fmla="*/ 800 h 94"/>
                  <a:gd name="T24" fmla="*/ 1740 w 46"/>
                  <a:gd name="T25" fmla="*/ 0 h 9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6" h="94">
                    <a:moveTo>
                      <a:pt x="31" y="0"/>
                    </a:moveTo>
                    <a:lnTo>
                      <a:pt x="20" y="38"/>
                    </a:lnTo>
                    <a:lnTo>
                      <a:pt x="15" y="62"/>
                    </a:lnTo>
                    <a:lnTo>
                      <a:pt x="11" y="79"/>
                    </a:lnTo>
                    <a:lnTo>
                      <a:pt x="0" y="94"/>
                    </a:lnTo>
                    <a:lnTo>
                      <a:pt x="12" y="88"/>
                    </a:lnTo>
                    <a:lnTo>
                      <a:pt x="23" y="80"/>
                    </a:lnTo>
                    <a:lnTo>
                      <a:pt x="32" y="69"/>
                    </a:lnTo>
                    <a:lnTo>
                      <a:pt x="40" y="57"/>
                    </a:lnTo>
                    <a:lnTo>
                      <a:pt x="45" y="44"/>
                    </a:lnTo>
                    <a:lnTo>
                      <a:pt x="46" y="30"/>
                    </a:lnTo>
                    <a:lnTo>
                      <a:pt x="42" y="15"/>
                    </a:lnTo>
                    <a:lnTo>
                      <a:pt x="31"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4" name="Freeform 9">
                <a:extLst>
                  <a:ext uri="{FF2B5EF4-FFF2-40B4-BE49-F238E27FC236}">
                    <a16:creationId xmlns:a16="http://schemas.microsoft.com/office/drawing/2014/main" id="{AB6C0CAF-41BE-4222-B24D-22ED7605FD95}"/>
                  </a:ext>
                </a:extLst>
              </p:cNvPr>
              <p:cNvSpPr>
                <a:spLocks/>
              </p:cNvSpPr>
              <p:nvPr userDrawn="1"/>
            </p:nvSpPr>
            <p:spPr bwMode="ltGray">
              <a:xfrm rot="12185230" flipV="1">
                <a:off x="3895" y="1325"/>
                <a:ext cx="120" cy="90"/>
              </a:xfrm>
              <a:custGeom>
                <a:avLst/>
                <a:gdLst>
                  <a:gd name="T0" fmla="*/ 0 w 54"/>
                  <a:gd name="T1" fmla="*/ 0 h 40"/>
                  <a:gd name="T2" fmla="*/ 44 w 54"/>
                  <a:gd name="T3" fmla="*/ 56 h 40"/>
                  <a:gd name="T4" fmla="*/ 316 w 54"/>
                  <a:gd name="T5" fmla="*/ 182 h 40"/>
                  <a:gd name="T6" fmla="*/ 702 w 54"/>
                  <a:gd name="T7" fmla="*/ 466 h 40"/>
                  <a:gd name="T8" fmla="*/ 1140 w 54"/>
                  <a:gd name="T9" fmla="*/ 693 h 40"/>
                  <a:gd name="T10" fmla="*/ 1560 w 54"/>
                  <a:gd name="T11" fmla="*/ 875 h 40"/>
                  <a:gd name="T12" fmla="*/ 2053 w 54"/>
                  <a:gd name="T13" fmla="*/ 983 h 40"/>
                  <a:gd name="T14" fmla="*/ 2489 w 54"/>
                  <a:gd name="T15" fmla="*/ 1049 h 40"/>
                  <a:gd name="T16" fmla="*/ 2929 w 54"/>
                  <a:gd name="T17" fmla="*/ 923 h 40"/>
                  <a:gd name="T18" fmla="*/ 2873 w 54"/>
                  <a:gd name="T19" fmla="*/ 1438 h 40"/>
                  <a:gd name="T20" fmla="*/ 2711 w 54"/>
                  <a:gd name="T21" fmla="*/ 1904 h 40"/>
                  <a:gd name="T22" fmla="*/ 2391 w 54"/>
                  <a:gd name="T23" fmla="*/ 2212 h 40"/>
                  <a:gd name="T24" fmla="*/ 1996 w 54"/>
                  <a:gd name="T25" fmla="*/ 2313 h 40"/>
                  <a:gd name="T26" fmla="*/ 1516 w 54"/>
                  <a:gd name="T27" fmla="*/ 2259 h 40"/>
                  <a:gd name="T28" fmla="*/ 1022 w 54"/>
                  <a:gd name="T29" fmla="*/ 1847 h 40"/>
                  <a:gd name="T30" fmla="*/ 538 w 54"/>
                  <a:gd name="T31" fmla="*/ 1150 h 40"/>
                  <a:gd name="T32" fmla="*/ 0 w 54"/>
                  <a:gd name="T33" fmla="*/ 0 h 4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4" h="40">
                    <a:moveTo>
                      <a:pt x="0" y="0"/>
                    </a:moveTo>
                    <a:lnTo>
                      <a:pt x="1" y="1"/>
                    </a:lnTo>
                    <a:lnTo>
                      <a:pt x="6" y="3"/>
                    </a:lnTo>
                    <a:lnTo>
                      <a:pt x="13" y="8"/>
                    </a:lnTo>
                    <a:lnTo>
                      <a:pt x="21" y="12"/>
                    </a:lnTo>
                    <a:lnTo>
                      <a:pt x="29" y="15"/>
                    </a:lnTo>
                    <a:lnTo>
                      <a:pt x="38" y="17"/>
                    </a:lnTo>
                    <a:lnTo>
                      <a:pt x="46" y="18"/>
                    </a:lnTo>
                    <a:lnTo>
                      <a:pt x="54" y="16"/>
                    </a:lnTo>
                    <a:lnTo>
                      <a:pt x="53" y="25"/>
                    </a:lnTo>
                    <a:lnTo>
                      <a:pt x="50" y="33"/>
                    </a:lnTo>
                    <a:lnTo>
                      <a:pt x="44" y="38"/>
                    </a:lnTo>
                    <a:lnTo>
                      <a:pt x="37" y="40"/>
                    </a:lnTo>
                    <a:lnTo>
                      <a:pt x="28" y="39"/>
                    </a:lnTo>
                    <a:lnTo>
                      <a:pt x="19" y="32"/>
                    </a:lnTo>
                    <a:lnTo>
                      <a:pt x="10" y="20"/>
                    </a:lnTo>
                    <a:lnTo>
                      <a:pt x="0"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5" name="Freeform 10">
                <a:extLst>
                  <a:ext uri="{FF2B5EF4-FFF2-40B4-BE49-F238E27FC236}">
                    <a16:creationId xmlns:a16="http://schemas.microsoft.com/office/drawing/2014/main" id="{F1231F01-4BCF-410A-BAB8-1583529A76D6}"/>
                  </a:ext>
                </a:extLst>
              </p:cNvPr>
              <p:cNvSpPr>
                <a:spLocks/>
              </p:cNvSpPr>
              <p:nvPr userDrawn="1"/>
            </p:nvSpPr>
            <p:spPr bwMode="ltGray">
              <a:xfrm rot="12185230" flipV="1">
                <a:off x="3010" y="2344"/>
                <a:ext cx="330" cy="2059"/>
              </a:xfrm>
              <a:custGeom>
                <a:avLst/>
                <a:gdLst>
                  <a:gd name="T0" fmla="*/ 0 w 149"/>
                  <a:gd name="T1" fmla="*/ 0 h 704"/>
                  <a:gd name="T2" fmla="*/ 314 w 149"/>
                  <a:gd name="T3" fmla="*/ 1325 h 704"/>
                  <a:gd name="T4" fmla="*/ 848 w 149"/>
                  <a:gd name="T5" fmla="*/ 3004 h 704"/>
                  <a:gd name="T6" fmla="*/ 1486 w 149"/>
                  <a:gd name="T7" fmla="*/ 5133 h 704"/>
                  <a:gd name="T8" fmla="*/ 2193 w 149"/>
                  <a:gd name="T9" fmla="*/ 7903 h 704"/>
                  <a:gd name="T10" fmla="*/ 3076 w 149"/>
                  <a:gd name="T11" fmla="*/ 11333 h 704"/>
                  <a:gd name="T12" fmla="*/ 3900 w 149"/>
                  <a:gd name="T13" fmla="*/ 15013 h 704"/>
                  <a:gd name="T14" fmla="*/ 4695 w 149"/>
                  <a:gd name="T15" fmla="*/ 19239 h 704"/>
                  <a:gd name="T16" fmla="*/ 5313 w 149"/>
                  <a:gd name="T17" fmla="*/ 24141 h 704"/>
                  <a:gd name="T18" fmla="*/ 5964 w 149"/>
                  <a:gd name="T19" fmla="*/ 29350 h 704"/>
                  <a:gd name="T20" fmla="*/ 6396 w 149"/>
                  <a:gd name="T21" fmla="*/ 35354 h 704"/>
                  <a:gd name="T22" fmla="*/ 6618 w 149"/>
                  <a:gd name="T23" fmla="*/ 41932 h 704"/>
                  <a:gd name="T24" fmla="*/ 6715 w 149"/>
                  <a:gd name="T25" fmla="*/ 48808 h 704"/>
                  <a:gd name="T26" fmla="*/ 6396 w 149"/>
                  <a:gd name="T27" fmla="*/ 56491 h 704"/>
                  <a:gd name="T28" fmla="*/ 5803 w 149"/>
                  <a:gd name="T29" fmla="*/ 64625 h 704"/>
                  <a:gd name="T30" fmla="*/ 4910 w 149"/>
                  <a:gd name="T31" fmla="*/ 73179 h 704"/>
                  <a:gd name="T32" fmla="*/ 3561 w 149"/>
                  <a:gd name="T33" fmla="*/ 82606 h 704"/>
                  <a:gd name="T34" fmla="*/ 2064 w 149"/>
                  <a:gd name="T35" fmla="*/ 93290 h 704"/>
                  <a:gd name="T36" fmla="*/ 1127 w 149"/>
                  <a:gd name="T37" fmla="*/ 103178 h 704"/>
                  <a:gd name="T38" fmla="*/ 534 w 149"/>
                  <a:gd name="T39" fmla="*/ 112306 h 704"/>
                  <a:gd name="T40" fmla="*/ 314 w 149"/>
                  <a:gd name="T41" fmla="*/ 121089 h 704"/>
                  <a:gd name="T42" fmla="*/ 314 w 149"/>
                  <a:gd name="T43" fmla="*/ 129439 h 704"/>
                  <a:gd name="T44" fmla="*/ 436 w 149"/>
                  <a:gd name="T45" fmla="*/ 137198 h 704"/>
                  <a:gd name="T46" fmla="*/ 653 w 149"/>
                  <a:gd name="T47" fmla="*/ 144007 h 704"/>
                  <a:gd name="T48" fmla="*/ 751 w 149"/>
                  <a:gd name="T49" fmla="*/ 150661 h 704"/>
                  <a:gd name="T50" fmla="*/ 2193 w 149"/>
                  <a:gd name="T51" fmla="*/ 147230 h 704"/>
                  <a:gd name="T52" fmla="*/ 2064 w 149"/>
                  <a:gd name="T53" fmla="*/ 145528 h 704"/>
                  <a:gd name="T54" fmla="*/ 1922 w 149"/>
                  <a:gd name="T55" fmla="*/ 140626 h 704"/>
                  <a:gd name="T56" fmla="*/ 1761 w 149"/>
                  <a:gd name="T57" fmla="*/ 133092 h 704"/>
                  <a:gd name="T58" fmla="*/ 1878 w 149"/>
                  <a:gd name="T59" fmla="*/ 123066 h 704"/>
                  <a:gd name="T60" fmla="*/ 2193 w 149"/>
                  <a:gd name="T61" fmla="*/ 111081 h 704"/>
                  <a:gd name="T62" fmla="*/ 3076 w 149"/>
                  <a:gd name="T63" fmla="*/ 97396 h 704"/>
                  <a:gd name="T64" fmla="*/ 4571 w 149"/>
                  <a:gd name="T65" fmla="*/ 82606 h 704"/>
                  <a:gd name="T66" fmla="*/ 6877 w 149"/>
                  <a:gd name="T67" fmla="*/ 66953 h 704"/>
                  <a:gd name="T68" fmla="*/ 7628 w 149"/>
                  <a:gd name="T69" fmla="*/ 59714 h 704"/>
                  <a:gd name="T70" fmla="*/ 7942 w 149"/>
                  <a:gd name="T71" fmla="*/ 50264 h 704"/>
                  <a:gd name="T72" fmla="*/ 7681 w 149"/>
                  <a:gd name="T73" fmla="*/ 39358 h 704"/>
                  <a:gd name="T74" fmla="*/ 6974 w 149"/>
                  <a:gd name="T75" fmla="*/ 28674 h 704"/>
                  <a:gd name="T76" fmla="*/ 5803 w 149"/>
                  <a:gd name="T77" fmla="*/ 18212 h 704"/>
                  <a:gd name="T78" fmla="*/ 4301 w 149"/>
                  <a:gd name="T79" fmla="*/ 9435 h 704"/>
                  <a:gd name="T80" fmla="*/ 2334 w 149"/>
                  <a:gd name="T81" fmla="*/ 3004 h 704"/>
                  <a:gd name="T82" fmla="*/ 0 w 149"/>
                  <a:gd name="T83" fmla="*/ 0 h 70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49" h="704">
                    <a:moveTo>
                      <a:pt x="0" y="0"/>
                    </a:moveTo>
                    <a:lnTo>
                      <a:pt x="6" y="6"/>
                    </a:lnTo>
                    <a:lnTo>
                      <a:pt x="16" y="14"/>
                    </a:lnTo>
                    <a:lnTo>
                      <a:pt x="28" y="24"/>
                    </a:lnTo>
                    <a:lnTo>
                      <a:pt x="41" y="37"/>
                    </a:lnTo>
                    <a:lnTo>
                      <a:pt x="58" y="53"/>
                    </a:lnTo>
                    <a:lnTo>
                      <a:pt x="73" y="70"/>
                    </a:lnTo>
                    <a:lnTo>
                      <a:pt x="88" y="90"/>
                    </a:lnTo>
                    <a:lnTo>
                      <a:pt x="100" y="113"/>
                    </a:lnTo>
                    <a:lnTo>
                      <a:pt x="112" y="137"/>
                    </a:lnTo>
                    <a:lnTo>
                      <a:pt x="120" y="165"/>
                    </a:lnTo>
                    <a:lnTo>
                      <a:pt x="124" y="196"/>
                    </a:lnTo>
                    <a:lnTo>
                      <a:pt x="126" y="228"/>
                    </a:lnTo>
                    <a:lnTo>
                      <a:pt x="120" y="264"/>
                    </a:lnTo>
                    <a:lnTo>
                      <a:pt x="109" y="302"/>
                    </a:lnTo>
                    <a:lnTo>
                      <a:pt x="92" y="342"/>
                    </a:lnTo>
                    <a:lnTo>
                      <a:pt x="67" y="386"/>
                    </a:lnTo>
                    <a:lnTo>
                      <a:pt x="39" y="436"/>
                    </a:lnTo>
                    <a:lnTo>
                      <a:pt x="21" y="482"/>
                    </a:lnTo>
                    <a:lnTo>
                      <a:pt x="10" y="525"/>
                    </a:lnTo>
                    <a:lnTo>
                      <a:pt x="6" y="566"/>
                    </a:lnTo>
                    <a:lnTo>
                      <a:pt x="6" y="605"/>
                    </a:lnTo>
                    <a:lnTo>
                      <a:pt x="8" y="641"/>
                    </a:lnTo>
                    <a:lnTo>
                      <a:pt x="12" y="673"/>
                    </a:lnTo>
                    <a:lnTo>
                      <a:pt x="14" y="704"/>
                    </a:lnTo>
                    <a:lnTo>
                      <a:pt x="41" y="688"/>
                    </a:lnTo>
                    <a:lnTo>
                      <a:pt x="39" y="680"/>
                    </a:lnTo>
                    <a:lnTo>
                      <a:pt x="36" y="657"/>
                    </a:lnTo>
                    <a:lnTo>
                      <a:pt x="33" y="622"/>
                    </a:lnTo>
                    <a:lnTo>
                      <a:pt x="35" y="575"/>
                    </a:lnTo>
                    <a:lnTo>
                      <a:pt x="41" y="519"/>
                    </a:lnTo>
                    <a:lnTo>
                      <a:pt x="58" y="455"/>
                    </a:lnTo>
                    <a:lnTo>
                      <a:pt x="86" y="386"/>
                    </a:lnTo>
                    <a:lnTo>
                      <a:pt x="129" y="313"/>
                    </a:lnTo>
                    <a:lnTo>
                      <a:pt x="143" y="279"/>
                    </a:lnTo>
                    <a:lnTo>
                      <a:pt x="149" y="235"/>
                    </a:lnTo>
                    <a:lnTo>
                      <a:pt x="144" y="184"/>
                    </a:lnTo>
                    <a:lnTo>
                      <a:pt x="131" y="134"/>
                    </a:lnTo>
                    <a:lnTo>
                      <a:pt x="109" y="85"/>
                    </a:lnTo>
                    <a:lnTo>
                      <a:pt x="81" y="44"/>
                    </a:lnTo>
                    <a:lnTo>
                      <a:pt x="44" y="14"/>
                    </a:lnTo>
                    <a:lnTo>
                      <a:pt x="0"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6" name="Freeform 11">
              <a:extLst>
                <a:ext uri="{FF2B5EF4-FFF2-40B4-BE49-F238E27FC236}">
                  <a16:creationId xmlns:a16="http://schemas.microsoft.com/office/drawing/2014/main" id="{15AF7A92-A1CD-4ED2-AC91-79615582F7CC}"/>
                </a:ext>
              </a:extLst>
            </p:cNvPr>
            <p:cNvSpPr>
              <a:spLocks/>
            </p:cNvSpPr>
            <p:nvPr userDrawn="1"/>
          </p:nvSpPr>
          <p:spPr bwMode="ltGray">
            <a:xfrm rot="373331" flipH="1">
              <a:off x="22" y="1957"/>
              <a:ext cx="323" cy="649"/>
            </a:xfrm>
            <a:custGeom>
              <a:avLst/>
              <a:gdLst>
                <a:gd name="T0" fmla="*/ 9609 w 128"/>
                <a:gd name="T1" fmla="*/ 0 h 217"/>
                <a:gd name="T2" fmla="*/ 10750 w 128"/>
                <a:gd name="T3" fmla="*/ 2165 h 217"/>
                <a:gd name="T4" fmla="*/ 11762 w 128"/>
                <a:gd name="T5" fmla="*/ 6475 h 217"/>
                <a:gd name="T6" fmla="*/ 12564 w 128"/>
                <a:gd name="T7" fmla="*/ 12014 h 217"/>
                <a:gd name="T8" fmla="*/ 13099 w 128"/>
                <a:gd name="T9" fmla="*/ 18651 h 217"/>
                <a:gd name="T10" fmla="*/ 12983 w 128"/>
                <a:gd name="T11" fmla="*/ 26567 h 217"/>
                <a:gd name="T12" fmla="*/ 11875 w 128"/>
                <a:gd name="T13" fmla="*/ 34723 h 217"/>
                <a:gd name="T14" fmla="*/ 9609 w 128"/>
                <a:gd name="T15" fmla="*/ 43283 h 217"/>
                <a:gd name="T16" fmla="*/ 6119 w 128"/>
                <a:gd name="T17" fmla="*/ 51923 h 217"/>
                <a:gd name="T18" fmla="*/ 5032 w 128"/>
                <a:gd name="T19" fmla="*/ 50957 h 217"/>
                <a:gd name="T20" fmla="*/ 3891 w 128"/>
                <a:gd name="T21" fmla="*/ 50242 h 217"/>
                <a:gd name="T22" fmla="*/ 2680 w 128"/>
                <a:gd name="T23" fmla="*/ 49034 h 217"/>
                <a:gd name="T24" fmla="*/ 1623 w 128"/>
                <a:gd name="T25" fmla="*/ 48068 h 217"/>
                <a:gd name="T26" fmla="*/ 802 w 128"/>
                <a:gd name="T27" fmla="*/ 46898 h 217"/>
                <a:gd name="T28" fmla="*/ 209 w 128"/>
                <a:gd name="T29" fmla="*/ 45448 h 217"/>
                <a:gd name="T30" fmla="*/ 0 w 128"/>
                <a:gd name="T31" fmla="*/ 43767 h 217"/>
                <a:gd name="T32" fmla="*/ 126 w 128"/>
                <a:gd name="T33" fmla="*/ 42559 h 217"/>
                <a:gd name="T34" fmla="*/ 1330 w 128"/>
                <a:gd name="T35" fmla="*/ 40878 h 217"/>
                <a:gd name="T36" fmla="*/ 2955 w 128"/>
                <a:gd name="T37" fmla="*/ 38578 h 217"/>
                <a:gd name="T38" fmla="*/ 4706 w 128"/>
                <a:gd name="T39" fmla="*/ 35931 h 217"/>
                <a:gd name="T40" fmla="*/ 6445 w 128"/>
                <a:gd name="T41" fmla="*/ 32076 h 217"/>
                <a:gd name="T42" fmla="*/ 8067 w 128"/>
                <a:gd name="T43" fmla="*/ 26806 h 217"/>
                <a:gd name="T44" fmla="*/ 9322 w 128"/>
                <a:gd name="T45" fmla="*/ 19850 h 217"/>
                <a:gd name="T46" fmla="*/ 9927 w 128"/>
                <a:gd name="T47" fmla="*/ 11048 h 217"/>
                <a:gd name="T48" fmla="*/ 9609 w 128"/>
                <a:gd name="T49" fmla="*/ 0 h 21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128" h="217">
                  <a:moveTo>
                    <a:pt x="94" y="0"/>
                  </a:moveTo>
                  <a:lnTo>
                    <a:pt x="105" y="9"/>
                  </a:lnTo>
                  <a:lnTo>
                    <a:pt x="115" y="27"/>
                  </a:lnTo>
                  <a:lnTo>
                    <a:pt x="123" y="50"/>
                  </a:lnTo>
                  <a:lnTo>
                    <a:pt x="128" y="78"/>
                  </a:lnTo>
                  <a:lnTo>
                    <a:pt x="127" y="111"/>
                  </a:lnTo>
                  <a:lnTo>
                    <a:pt x="116" y="145"/>
                  </a:lnTo>
                  <a:lnTo>
                    <a:pt x="94" y="181"/>
                  </a:lnTo>
                  <a:lnTo>
                    <a:pt x="60" y="217"/>
                  </a:lnTo>
                  <a:lnTo>
                    <a:pt x="49" y="213"/>
                  </a:lnTo>
                  <a:lnTo>
                    <a:pt x="38" y="210"/>
                  </a:lnTo>
                  <a:lnTo>
                    <a:pt x="26" y="205"/>
                  </a:lnTo>
                  <a:lnTo>
                    <a:pt x="16" y="201"/>
                  </a:lnTo>
                  <a:lnTo>
                    <a:pt x="8" y="196"/>
                  </a:lnTo>
                  <a:lnTo>
                    <a:pt x="2" y="190"/>
                  </a:lnTo>
                  <a:lnTo>
                    <a:pt x="0" y="183"/>
                  </a:lnTo>
                  <a:lnTo>
                    <a:pt x="1" y="178"/>
                  </a:lnTo>
                  <a:lnTo>
                    <a:pt x="13" y="171"/>
                  </a:lnTo>
                  <a:lnTo>
                    <a:pt x="29" y="161"/>
                  </a:lnTo>
                  <a:lnTo>
                    <a:pt x="46" y="150"/>
                  </a:lnTo>
                  <a:lnTo>
                    <a:pt x="63" y="134"/>
                  </a:lnTo>
                  <a:lnTo>
                    <a:pt x="79" y="112"/>
                  </a:lnTo>
                  <a:lnTo>
                    <a:pt x="91" y="83"/>
                  </a:lnTo>
                  <a:lnTo>
                    <a:pt x="97" y="46"/>
                  </a:lnTo>
                  <a:lnTo>
                    <a:pt x="94" y="0"/>
                  </a:ln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 name="Freeform 12">
              <a:extLst>
                <a:ext uri="{FF2B5EF4-FFF2-40B4-BE49-F238E27FC236}">
                  <a16:creationId xmlns:a16="http://schemas.microsoft.com/office/drawing/2014/main" id="{403080C3-DE61-448B-8E70-315AC96A0843}"/>
                </a:ext>
              </a:extLst>
            </p:cNvPr>
            <p:cNvSpPr>
              <a:spLocks/>
            </p:cNvSpPr>
            <p:nvPr userDrawn="1"/>
          </p:nvSpPr>
          <p:spPr bwMode="ltGray">
            <a:xfrm>
              <a:off x="168" y="1260"/>
              <a:ext cx="1259" cy="1532"/>
            </a:xfrm>
            <a:custGeom>
              <a:avLst/>
              <a:gdLst>
                <a:gd name="T0" fmla="*/ 891 w 1259"/>
                <a:gd name="T1" fmla="*/ 1532 h 1532"/>
                <a:gd name="T2" fmla="*/ 954 w 1259"/>
                <a:gd name="T3" fmla="*/ 1452 h 1532"/>
                <a:gd name="T4" fmla="*/ 1032 w 1259"/>
                <a:gd name="T5" fmla="*/ 1338 h 1532"/>
                <a:gd name="T6" fmla="*/ 1115 w 1259"/>
                <a:gd name="T7" fmla="*/ 1188 h 1532"/>
                <a:gd name="T8" fmla="*/ 1194 w 1259"/>
                <a:gd name="T9" fmla="*/ 1023 h 1532"/>
                <a:gd name="T10" fmla="*/ 1244 w 1259"/>
                <a:gd name="T11" fmla="*/ 841 h 1532"/>
                <a:gd name="T12" fmla="*/ 1259 w 1259"/>
                <a:gd name="T13" fmla="*/ 647 h 1532"/>
                <a:gd name="T14" fmla="*/ 1230 w 1259"/>
                <a:gd name="T15" fmla="*/ 463 h 1532"/>
                <a:gd name="T16" fmla="*/ 1140 w 1259"/>
                <a:gd name="T17" fmla="*/ 294 h 1532"/>
                <a:gd name="T18" fmla="*/ 1043 w 1259"/>
                <a:gd name="T19" fmla="*/ 190 h 1532"/>
                <a:gd name="T20" fmla="*/ 961 w 1259"/>
                <a:gd name="T21" fmla="*/ 109 h 1532"/>
                <a:gd name="T22" fmla="*/ 894 w 1259"/>
                <a:gd name="T23" fmla="*/ 65 h 1532"/>
                <a:gd name="T24" fmla="*/ 786 w 1259"/>
                <a:gd name="T25" fmla="*/ 18 h 1532"/>
                <a:gd name="T26" fmla="*/ 642 w 1259"/>
                <a:gd name="T27" fmla="*/ 0 h 1532"/>
                <a:gd name="T28" fmla="*/ 440 w 1259"/>
                <a:gd name="T29" fmla="*/ 23 h 1532"/>
                <a:gd name="T30" fmla="*/ 366 w 1259"/>
                <a:gd name="T31" fmla="*/ 44 h 1532"/>
                <a:gd name="T32" fmla="*/ 292 w 1259"/>
                <a:gd name="T33" fmla="*/ 58 h 1532"/>
                <a:gd name="T34" fmla="*/ 229 w 1259"/>
                <a:gd name="T35" fmla="*/ 79 h 1532"/>
                <a:gd name="T36" fmla="*/ 178 w 1259"/>
                <a:gd name="T37" fmla="*/ 103 h 1532"/>
                <a:gd name="T38" fmla="*/ 127 w 1259"/>
                <a:gd name="T39" fmla="*/ 127 h 1532"/>
                <a:gd name="T40" fmla="*/ 82 w 1259"/>
                <a:gd name="T41" fmla="*/ 158 h 1532"/>
                <a:gd name="T42" fmla="*/ 41 w 1259"/>
                <a:gd name="T43" fmla="*/ 197 h 1532"/>
                <a:gd name="T44" fmla="*/ 0 w 1259"/>
                <a:gd name="T45" fmla="*/ 243 h 1532"/>
                <a:gd name="T46" fmla="*/ 76 w 1259"/>
                <a:gd name="T47" fmla="*/ 215 h 1532"/>
                <a:gd name="T48" fmla="*/ 144 w 1259"/>
                <a:gd name="T49" fmla="*/ 194 h 1532"/>
                <a:gd name="T50" fmla="*/ 212 w 1259"/>
                <a:gd name="T51" fmla="*/ 179 h 1532"/>
                <a:gd name="T52" fmla="*/ 280 w 1259"/>
                <a:gd name="T53" fmla="*/ 164 h 1532"/>
                <a:gd name="T54" fmla="*/ 336 w 1259"/>
                <a:gd name="T55" fmla="*/ 149 h 1532"/>
                <a:gd name="T56" fmla="*/ 397 w 1259"/>
                <a:gd name="T57" fmla="*/ 149 h 1532"/>
                <a:gd name="T58" fmla="*/ 458 w 1259"/>
                <a:gd name="T59" fmla="*/ 141 h 1532"/>
                <a:gd name="T60" fmla="*/ 511 w 1259"/>
                <a:gd name="T61" fmla="*/ 146 h 1532"/>
                <a:gd name="T62" fmla="*/ 565 w 1259"/>
                <a:gd name="T63" fmla="*/ 152 h 1532"/>
                <a:gd name="T64" fmla="*/ 618 w 1259"/>
                <a:gd name="T65" fmla="*/ 166 h 1532"/>
                <a:gd name="T66" fmla="*/ 669 w 1259"/>
                <a:gd name="T67" fmla="*/ 186 h 1532"/>
                <a:gd name="T68" fmla="*/ 715 w 1259"/>
                <a:gd name="T69" fmla="*/ 205 h 1532"/>
                <a:gd name="T70" fmla="*/ 760 w 1259"/>
                <a:gd name="T71" fmla="*/ 239 h 1532"/>
                <a:gd name="T72" fmla="*/ 811 w 1259"/>
                <a:gd name="T73" fmla="*/ 267 h 1532"/>
                <a:gd name="T74" fmla="*/ 855 w 1259"/>
                <a:gd name="T75" fmla="*/ 307 h 1532"/>
                <a:gd name="T76" fmla="*/ 899 w 1259"/>
                <a:gd name="T77" fmla="*/ 348 h 1532"/>
                <a:gd name="T78" fmla="*/ 971 w 1259"/>
                <a:gd name="T79" fmla="*/ 464 h 1532"/>
                <a:gd name="T80" fmla="*/ 1016 w 1259"/>
                <a:gd name="T81" fmla="*/ 606 h 1532"/>
                <a:gd name="T82" fmla="*/ 1027 w 1259"/>
                <a:gd name="T83" fmla="*/ 774 h 1532"/>
                <a:gd name="T84" fmla="*/ 1022 w 1259"/>
                <a:gd name="T85" fmla="*/ 939 h 1532"/>
                <a:gd name="T86" fmla="*/ 1002 w 1259"/>
                <a:gd name="T87" fmla="*/ 1117 h 1532"/>
                <a:gd name="T88" fmla="*/ 966 w 1259"/>
                <a:gd name="T89" fmla="*/ 1279 h 1532"/>
                <a:gd name="T90" fmla="*/ 933 w 1259"/>
                <a:gd name="T91" fmla="*/ 1421 h 1532"/>
                <a:gd name="T92" fmla="*/ 891 w 1259"/>
                <a:gd name="T93" fmla="*/ 1532 h 153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1259" h="1532">
                  <a:moveTo>
                    <a:pt x="891" y="1532"/>
                  </a:moveTo>
                  <a:lnTo>
                    <a:pt x="954" y="1452"/>
                  </a:lnTo>
                  <a:lnTo>
                    <a:pt x="1032" y="1338"/>
                  </a:lnTo>
                  <a:lnTo>
                    <a:pt x="1115" y="1188"/>
                  </a:lnTo>
                  <a:lnTo>
                    <a:pt x="1194" y="1023"/>
                  </a:lnTo>
                  <a:lnTo>
                    <a:pt x="1244" y="841"/>
                  </a:lnTo>
                  <a:lnTo>
                    <a:pt x="1259" y="647"/>
                  </a:lnTo>
                  <a:lnTo>
                    <a:pt x="1230" y="463"/>
                  </a:lnTo>
                  <a:lnTo>
                    <a:pt x="1140" y="294"/>
                  </a:lnTo>
                  <a:lnTo>
                    <a:pt x="1043" y="190"/>
                  </a:lnTo>
                  <a:lnTo>
                    <a:pt x="961" y="109"/>
                  </a:lnTo>
                  <a:lnTo>
                    <a:pt x="894" y="65"/>
                  </a:lnTo>
                  <a:lnTo>
                    <a:pt x="786" y="18"/>
                  </a:lnTo>
                  <a:lnTo>
                    <a:pt x="642" y="0"/>
                  </a:lnTo>
                  <a:lnTo>
                    <a:pt x="440" y="23"/>
                  </a:lnTo>
                  <a:lnTo>
                    <a:pt x="366" y="44"/>
                  </a:lnTo>
                  <a:lnTo>
                    <a:pt x="292" y="58"/>
                  </a:lnTo>
                  <a:lnTo>
                    <a:pt x="229" y="79"/>
                  </a:lnTo>
                  <a:lnTo>
                    <a:pt x="178" y="103"/>
                  </a:lnTo>
                  <a:lnTo>
                    <a:pt x="127" y="127"/>
                  </a:lnTo>
                  <a:lnTo>
                    <a:pt x="82" y="158"/>
                  </a:lnTo>
                  <a:lnTo>
                    <a:pt x="41" y="197"/>
                  </a:lnTo>
                  <a:lnTo>
                    <a:pt x="0" y="243"/>
                  </a:lnTo>
                  <a:lnTo>
                    <a:pt x="76" y="215"/>
                  </a:lnTo>
                  <a:lnTo>
                    <a:pt x="144" y="194"/>
                  </a:lnTo>
                  <a:lnTo>
                    <a:pt x="212" y="179"/>
                  </a:lnTo>
                  <a:lnTo>
                    <a:pt x="280" y="164"/>
                  </a:lnTo>
                  <a:lnTo>
                    <a:pt x="336" y="149"/>
                  </a:lnTo>
                  <a:lnTo>
                    <a:pt x="397" y="149"/>
                  </a:lnTo>
                  <a:lnTo>
                    <a:pt x="458" y="141"/>
                  </a:lnTo>
                  <a:lnTo>
                    <a:pt x="511" y="146"/>
                  </a:lnTo>
                  <a:lnTo>
                    <a:pt x="565" y="152"/>
                  </a:lnTo>
                  <a:lnTo>
                    <a:pt x="618" y="166"/>
                  </a:lnTo>
                  <a:lnTo>
                    <a:pt x="669" y="186"/>
                  </a:lnTo>
                  <a:lnTo>
                    <a:pt x="715" y="205"/>
                  </a:lnTo>
                  <a:lnTo>
                    <a:pt x="760" y="239"/>
                  </a:lnTo>
                  <a:lnTo>
                    <a:pt x="811" y="267"/>
                  </a:lnTo>
                  <a:lnTo>
                    <a:pt x="855" y="307"/>
                  </a:lnTo>
                  <a:lnTo>
                    <a:pt x="899" y="348"/>
                  </a:lnTo>
                  <a:lnTo>
                    <a:pt x="971" y="464"/>
                  </a:lnTo>
                  <a:lnTo>
                    <a:pt x="1016" y="606"/>
                  </a:lnTo>
                  <a:lnTo>
                    <a:pt x="1027" y="774"/>
                  </a:lnTo>
                  <a:lnTo>
                    <a:pt x="1022" y="939"/>
                  </a:lnTo>
                  <a:lnTo>
                    <a:pt x="1002" y="1117"/>
                  </a:lnTo>
                  <a:lnTo>
                    <a:pt x="966" y="1279"/>
                  </a:lnTo>
                  <a:lnTo>
                    <a:pt x="933" y="1421"/>
                  </a:lnTo>
                  <a:lnTo>
                    <a:pt x="891" y="1532"/>
                  </a:ln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 name="Freeform 13">
              <a:extLst>
                <a:ext uri="{FF2B5EF4-FFF2-40B4-BE49-F238E27FC236}">
                  <a16:creationId xmlns:a16="http://schemas.microsoft.com/office/drawing/2014/main" id="{7B319F22-615E-4480-B7AA-76BB2191D275}"/>
                </a:ext>
              </a:extLst>
            </p:cNvPr>
            <p:cNvSpPr>
              <a:spLocks/>
            </p:cNvSpPr>
            <p:nvPr userDrawn="1"/>
          </p:nvSpPr>
          <p:spPr bwMode="ltGray">
            <a:xfrm>
              <a:off x="0" y="2610"/>
              <a:ext cx="801" cy="459"/>
            </a:xfrm>
            <a:custGeom>
              <a:avLst/>
              <a:gdLst>
                <a:gd name="T0" fmla="*/ 0 w 801"/>
                <a:gd name="T1" fmla="*/ 0 h 459"/>
                <a:gd name="T2" fmla="*/ 37 w 801"/>
                <a:gd name="T3" fmla="*/ 69 h 459"/>
                <a:gd name="T4" fmla="*/ 68 w 801"/>
                <a:gd name="T5" fmla="*/ 132 h 459"/>
                <a:gd name="T6" fmla="*/ 110 w 801"/>
                <a:gd name="T7" fmla="*/ 188 h 459"/>
                <a:gd name="T8" fmla="*/ 149 w 801"/>
                <a:gd name="T9" fmla="*/ 229 h 459"/>
                <a:gd name="T10" fmla="*/ 192 w 801"/>
                <a:gd name="T11" fmla="*/ 278 h 459"/>
                <a:gd name="T12" fmla="*/ 250 w 801"/>
                <a:gd name="T13" fmla="*/ 314 h 459"/>
                <a:gd name="T14" fmla="*/ 308 w 801"/>
                <a:gd name="T15" fmla="*/ 336 h 459"/>
                <a:gd name="T16" fmla="*/ 365 w 801"/>
                <a:gd name="T17" fmla="*/ 365 h 459"/>
                <a:gd name="T18" fmla="*/ 430 w 801"/>
                <a:gd name="T19" fmla="*/ 381 h 459"/>
                <a:gd name="T20" fmla="*/ 501 w 801"/>
                <a:gd name="T21" fmla="*/ 390 h 459"/>
                <a:gd name="T22" fmla="*/ 573 w 801"/>
                <a:gd name="T23" fmla="*/ 392 h 459"/>
                <a:gd name="T24" fmla="*/ 646 w 801"/>
                <a:gd name="T25" fmla="*/ 381 h 459"/>
                <a:gd name="T26" fmla="*/ 726 w 801"/>
                <a:gd name="T27" fmla="*/ 362 h 459"/>
                <a:gd name="T28" fmla="*/ 801 w 801"/>
                <a:gd name="T29" fmla="*/ 335 h 459"/>
                <a:gd name="T30" fmla="*/ 731 w 801"/>
                <a:gd name="T31" fmla="*/ 377 h 459"/>
                <a:gd name="T32" fmla="*/ 662 w 801"/>
                <a:gd name="T33" fmla="*/ 404 h 459"/>
                <a:gd name="T34" fmla="*/ 594 w 801"/>
                <a:gd name="T35" fmla="*/ 432 h 459"/>
                <a:gd name="T36" fmla="*/ 532 w 801"/>
                <a:gd name="T37" fmla="*/ 445 h 459"/>
                <a:gd name="T38" fmla="*/ 471 w 801"/>
                <a:gd name="T39" fmla="*/ 459 h 459"/>
                <a:gd name="T40" fmla="*/ 411 w 801"/>
                <a:gd name="T41" fmla="*/ 458 h 459"/>
                <a:gd name="T42" fmla="*/ 350 w 801"/>
                <a:gd name="T43" fmla="*/ 458 h 459"/>
                <a:gd name="T44" fmla="*/ 291 w 801"/>
                <a:gd name="T45" fmla="*/ 450 h 459"/>
                <a:gd name="T46" fmla="*/ 244 w 801"/>
                <a:gd name="T47" fmla="*/ 436 h 459"/>
                <a:gd name="T48" fmla="*/ 192 w 801"/>
                <a:gd name="T49" fmla="*/ 415 h 459"/>
                <a:gd name="T50" fmla="*/ 145 w 801"/>
                <a:gd name="T51" fmla="*/ 394 h 459"/>
                <a:gd name="T52" fmla="*/ 100 w 801"/>
                <a:gd name="T53" fmla="*/ 373 h 459"/>
                <a:gd name="T54" fmla="*/ 60 w 801"/>
                <a:gd name="T55" fmla="*/ 347 h 459"/>
                <a:gd name="T56" fmla="*/ 0 w 801"/>
                <a:gd name="T57" fmla="*/ 294 h 459"/>
                <a:gd name="T58" fmla="*/ 0 w 801"/>
                <a:gd name="T59" fmla="*/ 0 h 459"/>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801" h="459">
                  <a:moveTo>
                    <a:pt x="0" y="0"/>
                  </a:moveTo>
                  <a:lnTo>
                    <a:pt x="37" y="69"/>
                  </a:lnTo>
                  <a:lnTo>
                    <a:pt x="68" y="132"/>
                  </a:lnTo>
                  <a:lnTo>
                    <a:pt x="110" y="188"/>
                  </a:lnTo>
                  <a:lnTo>
                    <a:pt x="149" y="229"/>
                  </a:lnTo>
                  <a:lnTo>
                    <a:pt x="192" y="278"/>
                  </a:lnTo>
                  <a:lnTo>
                    <a:pt x="250" y="314"/>
                  </a:lnTo>
                  <a:lnTo>
                    <a:pt x="308" y="336"/>
                  </a:lnTo>
                  <a:lnTo>
                    <a:pt x="365" y="365"/>
                  </a:lnTo>
                  <a:lnTo>
                    <a:pt x="430" y="381"/>
                  </a:lnTo>
                  <a:lnTo>
                    <a:pt x="501" y="390"/>
                  </a:lnTo>
                  <a:lnTo>
                    <a:pt x="573" y="392"/>
                  </a:lnTo>
                  <a:lnTo>
                    <a:pt x="646" y="381"/>
                  </a:lnTo>
                  <a:lnTo>
                    <a:pt x="726" y="362"/>
                  </a:lnTo>
                  <a:lnTo>
                    <a:pt x="801" y="335"/>
                  </a:lnTo>
                  <a:lnTo>
                    <a:pt x="731" y="377"/>
                  </a:lnTo>
                  <a:lnTo>
                    <a:pt x="662" y="404"/>
                  </a:lnTo>
                  <a:lnTo>
                    <a:pt x="594" y="432"/>
                  </a:lnTo>
                  <a:lnTo>
                    <a:pt x="532" y="445"/>
                  </a:lnTo>
                  <a:lnTo>
                    <a:pt x="471" y="459"/>
                  </a:lnTo>
                  <a:lnTo>
                    <a:pt x="411" y="458"/>
                  </a:lnTo>
                  <a:lnTo>
                    <a:pt x="350" y="458"/>
                  </a:lnTo>
                  <a:lnTo>
                    <a:pt x="291" y="450"/>
                  </a:lnTo>
                  <a:lnTo>
                    <a:pt x="244" y="436"/>
                  </a:lnTo>
                  <a:lnTo>
                    <a:pt x="192" y="415"/>
                  </a:lnTo>
                  <a:lnTo>
                    <a:pt x="145" y="394"/>
                  </a:lnTo>
                  <a:lnTo>
                    <a:pt x="100" y="373"/>
                  </a:lnTo>
                  <a:lnTo>
                    <a:pt x="60" y="347"/>
                  </a:lnTo>
                  <a:lnTo>
                    <a:pt x="0" y="294"/>
                  </a:lnTo>
                  <a:lnTo>
                    <a:pt x="0" y="0"/>
                  </a:ln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 name="Freeform 14">
              <a:extLst>
                <a:ext uri="{FF2B5EF4-FFF2-40B4-BE49-F238E27FC236}">
                  <a16:creationId xmlns:a16="http://schemas.microsoft.com/office/drawing/2014/main" id="{060FCFB0-807F-4CC1-B5F3-FF736FF43A6B}"/>
                </a:ext>
              </a:extLst>
            </p:cNvPr>
            <p:cNvSpPr>
              <a:spLocks/>
            </p:cNvSpPr>
            <p:nvPr userDrawn="1"/>
          </p:nvSpPr>
          <p:spPr bwMode="ltGray">
            <a:xfrm rot="373331" flipH="1">
              <a:off x="898" y="2855"/>
              <a:ext cx="354" cy="464"/>
            </a:xfrm>
            <a:custGeom>
              <a:avLst/>
              <a:gdLst>
                <a:gd name="T0" fmla="*/ 19031 w 117"/>
                <a:gd name="T1" fmla="*/ 0 h 132"/>
                <a:gd name="T2" fmla="*/ 0 w 117"/>
                <a:gd name="T3" fmla="*/ 13417 h 132"/>
                <a:gd name="T4" fmla="*/ 750 w 117"/>
                <a:gd name="T5" fmla="*/ 13902 h 132"/>
                <a:gd name="T6" fmla="*/ 3516 w 117"/>
                <a:gd name="T7" fmla="*/ 15593 h 132"/>
                <a:gd name="T8" fmla="*/ 7370 w 117"/>
                <a:gd name="T9" fmla="*/ 19376 h 132"/>
                <a:gd name="T10" fmla="*/ 11664 w 117"/>
                <a:gd name="T11" fmla="*/ 25193 h 132"/>
                <a:gd name="T12" fmla="*/ 16762 w 117"/>
                <a:gd name="T13" fmla="*/ 33274 h 132"/>
                <a:gd name="T14" fmla="*/ 21304 w 117"/>
                <a:gd name="T15" fmla="*/ 42913 h 132"/>
                <a:gd name="T16" fmla="*/ 25899 w 117"/>
                <a:gd name="T17" fmla="*/ 55244 h 132"/>
                <a:gd name="T18" fmla="*/ 29412 w 117"/>
                <a:gd name="T19" fmla="*/ 70837 h 132"/>
                <a:gd name="T20" fmla="*/ 29660 w 117"/>
                <a:gd name="T21" fmla="*/ 64412 h 132"/>
                <a:gd name="T22" fmla="*/ 29167 w 117"/>
                <a:gd name="T23" fmla="*/ 57420 h 132"/>
                <a:gd name="T24" fmla="*/ 27391 w 117"/>
                <a:gd name="T25" fmla="*/ 48252 h 132"/>
                <a:gd name="T26" fmla="*/ 25146 w 117"/>
                <a:gd name="T27" fmla="*/ 39700 h 132"/>
                <a:gd name="T28" fmla="*/ 22547 w 117"/>
                <a:gd name="T29" fmla="*/ 31137 h 132"/>
                <a:gd name="T30" fmla="*/ 19773 w 117"/>
                <a:gd name="T31" fmla="*/ 24107 h 132"/>
                <a:gd name="T32" fmla="*/ 17010 w 117"/>
                <a:gd name="T33" fmla="*/ 19376 h 132"/>
                <a:gd name="T34" fmla="*/ 14656 w 117"/>
                <a:gd name="T35" fmla="*/ 17112 h 132"/>
                <a:gd name="T36" fmla="*/ 17503 w 117"/>
                <a:gd name="T37" fmla="*/ 15593 h 132"/>
                <a:gd name="T38" fmla="*/ 20030 w 117"/>
                <a:gd name="T39" fmla="*/ 14939 h 132"/>
                <a:gd name="T40" fmla="*/ 22547 w 117"/>
                <a:gd name="T41" fmla="*/ 13902 h 132"/>
                <a:gd name="T42" fmla="*/ 24901 w 117"/>
                <a:gd name="T43" fmla="*/ 13417 h 132"/>
                <a:gd name="T44" fmla="*/ 26650 w 117"/>
                <a:gd name="T45" fmla="*/ 12813 h 132"/>
                <a:gd name="T46" fmla="*/ 27645 w 117"/>
                <a:gd name="T47" fmla="*/ 11776 h 132"/>
                <a:gd name="T48" fmla="*/ 28671 w 117"/>
                <a:gd name="T49" fmla="*/ 11294 h 132"/>
                <a:gd name="T50" fmla="*/ 28919 w 117"/>
                <a:gd name="T51" fmla="*/ 11294 h 132"/>
                <a:gd name="T52" fmla="*/ 19031 w 117"/>
                <a:gd name="T53" fmla="*/ 0 h 13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17" h="132">
                  <a:moveTo>
                    <a:pt x="75" y="0"/>
                  </a:moveTo>
                  <a:lnTo>
                    <a:pt x="0" y="25"/>
                  </a:lnTo>
                  <a:lnTo>
                    <a:pt x="3" y="26"/>
                  </a:lnTo>
                  <a:lnTo>
                    <a:pt x="14" y="29"/>
                  </a:lnTo>
                  <a:lnTo>
                    <a:pt x="29" y="36"/>
                  </a:lnTo>
                  <a:lnTo>
                    <a:pt x="46" y="47"/>
                  </a:lnTo>
                  <a:lnTo>
                    <a:pt x="66" y="62"/>
                  </a:lnTo>
                  <a:lnTo>
                    <a:pt x="84" y="80"/>
                  </a:lnTo>
                  <a:lnTo>
                    <a:pt x="102" y="103"/>
                  </a:lnTo>
                  <a:lnTo>
                    <a:pt x="116" y="132"/>
                  </a:lnTo>
                  <a:lnTo>
                    <a:pt x="117" y="120"/>
                  </a:lnTo>
                  <a:lnTo>
                    <a:pt x="115" y="107"/>
                  </a:lnTo>
                  <a:lnTo>
                    <a:pt x="108" y="90"/>
                  </a:lnTo>
                  <a:lnTo>
                    <a:pt x="99" y="74"/>
                  </a:lnTo>
                  <a:lnTo>
                    <a:pt x="89" y="58"/>
                  </a:lnTo>
                  <a:lnTo>
                    <a:pt x="78" y="45"/>
                  </a:lnTo>
                  <a:lnTo>
                    <a:pt x="67" y="36"/>
                  </a:lnTo>
                  <a:lnTo>
                    <a:pt x="58" y="32"/>
                  </a:lnTo>
                  <a:lnTo>
                    <a:pt x="69" y="29"/>
                  </a:lnTo>
                  <a:lnTo>
                    <a:pt x="79" y="28"/>
                  </a:lnTo>
                  <a:lnTo>
                    <a:pt x="89" y="26"/>
                  </a:lnTo>
                  <a:lnTo>
                    <a:pt x="98" y="25"/>
                  </a:lnTo>
                  <a:lnTo>
                    <a:pt x="105" y="24"/>
                  </a:lnTo>
                  <a:lnTo>
                    <a:pt x="109" y="22"/>
                  </a:lnTo>
                  <a:lnTo>
                    <a:pt x="113" y="21"/>
                  </a:lnTo>
                  <a:lnTo>
                    <a:pt x="114" y="21"/>
                  </a:lnTo>
                  <a:lnTo>
                    <a:pt x="75" y="0"/>
                  </a:ln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 name="Freeform 15">
              <a:extLst>
                <a:ext uri="{FF2B5EF4-FFF2-40B4-BE49-F238E27FC236}">
                  <a16:creationId xmlns:a16="http://schemas.microsoft.com/office/drawing/2014/main" id="{8CF7DBB5-3341-41FA-8C89-59E08B30363C}"/>
                </a:ext>
              </a:extLst>
            </p:cNvPr>
            <p:cNvSpPr>
              <a:spLocks/>
            </p:cNvSpPr>
            <p:nvPr userDrawn="1"/>
          </p:nvSpPr>
          <p:spPr bwMode="ltGray">
            <a:xfrm rot="373331" flipH="1">
              <a:off x="799" y="2979"/>
              <a:ext cx="87" cy="274"/>
            </a:xfrm>
            <a:custGeom>
              <a:avLst/>
              <a:gdLst>
                <a:gd name="T0" fmla="*/ 7047 w 29"/>
                <a:gd name="T1" fmla="*/ 0 h 77"/>
                <a:gd name="T2" fmla="*/ 5589 w 29"/>
                <a:gd name="T3" fmla="*/ 0 h 77"/>
                <a:gd name="T4" fmla="*/ 3888 w 29"/>
                <a:gd name="T5" fmla="*/ 2252 h 77"/>
                <a:gd name="T6" fmla="*/ 2187 w 29"/>
                <a:gd name="T7" fmla="*/ 5142 h 77"/>
                <a:gd name="T8" fmla="*/ 972 w 29"/>
                <a:gd name="T9" fmla="*/ 10903 h 77"/>
                <a:gd name="T10" fmla="*/ 243 w 29"/>
                <a:gd name="T11" fmla="*/ 17169 h 77"/>
                <a:gd name="T12" fmla="*/ 0 w 29"/>
                <a:gd name="T13" fmla="*/ 25187 h 77"/>
                <a:gd name="T14" fmla="*/ 729 w 29"/>
                <a:gd name="T15" fmla="*/ 34339 h 77"/>
                <a:gd name="T16" fmla="*/ 2673 w 29"/>
                <a:gd name="T17" fmla="*/ 43925 h 77"/>
                <a:gd name="T18" fmla="*/ 3645 w 29"/>
                <a:gd name="T19" fmla="*/ 30325 h 77"/>
                <a:gd name="T20" fmla="*/ 4617 w 29"/>
                <a:gd name="T21" fmla="*/ 21173 h 77"/>
                <a:gd name="T22" fmla="*/ 5589 w 29"/>
                <a:gd name="T23" fmla="*/ 12522 h 77"/>
                <a:gd name="T24" fmla="*/ 7047 w 29"/>
                <a:gd name="T25" fmla="*/ 0 h 7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9" h="77">
                  <a:moveTo>
                    <a:pt x="29" y="0"/>
                  </a:moveTo>
                  <a:lnTo>
                    <a:pt x="23" y="0"/>
                  </a:lnTo>
                  <a:lnTo>
                    <a:pt x="16" y="4"/>
                  </a:lnTo>
                  <a:lnTo>
                    <a:pt x="9" y="9"/>
                  </a:lnTo>
                  <a:lnTo>
                    <a:pt x="4" y="19"/>
                  </a:lnTo>
                  <a:lnTo>
                    <a:pt x="1" y="30"/>
                  </a:lnTo>
                  <a:lnTo>
                    <a:pt x="0" y="44"/>
                  </a:lnTo>
                  <a:lnTo>
                    <a:pt x="3" y="60"/>
                  </a:lnTo>
                  <a:lnTo>
                    <a:pt x="11" y="77"/>
                  </a:lnTo>
                  <a:lnTo>
                    <a:pt x="15" y="53"/>
                  </a:lnTo>
                  <a:lnTo>
                    <a:pt x="19" y="37"/>
                  </a:lnTo>
                  <a:lnTo>
                    <a:pt x="23" y="22"/>
                  </a:lnTo>
                  <a:lnTo>
                    <a:pt x="29" y="0"/>
                  </a:ln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 name="Freeform 16">
              <a:extLst>
                <a:ext uri="{FF2B5EF4-FFF2-40B4-BE49-F238E27FC236}">
                  <a16:creationId xmlns:a16="http://schemas.microsoft.com/office/drawing/2014/main" id="{183F108D-5515-42AC-8DC5-1AEEC1D82DC7}"/>
                </a:ext>
              </a:extLst>
            </p:cNvPr>
            <p:cNvSpPr>
              <a:spLocks/>
            </p:cNvSpPr>
            <p:nvPr userDrawn="1"/>
          </p:nvSpPr>
          <p:spPr bwMode="ltGray">
            <a:xfrm>
              <a:off x="1190" y="3273"/>
              <a:ext cx="1108" cy="1047"/>
            </a:xfrm>
            <a:custGeom>
              <a:avLst/>
              <a:gdLst>
                <a:gd name="T0" fmla="*/ 784 w 1108"/>
                <a:gd name="T1" fmla="*/ 1047 h 1047"/>
                <a:gd name="T2" fmla="*/ 692 w 1108"/>
                <a:gd name="T3" fmla="*/ 1011 h 1047"/>
                <a:gd name="T4" fmla="*/ 607 w 1108"/>
                <a:gd name="T5" fmla="*/ 945 h 1047"/>
                <a:gd name="T6" fmla="*/ 517 w 1108"/>
                <a:gd name="T7" fmla="*/ 861 h 1047"/>
                <a:gd name="T8" fmla="*/ 432 w 1108"/>
                <a:gd name="T9" fmla="*/ 776 h 1047"/>
                <a:gd name="T10" fmla="*/ 350 w 1108"/>
                <a:gd name="T11" fmla="*/ 677 h 1047"/>
                <a:gd name="T12" fmla="*/ 266 w 1108"/>
                <a:gd name="T13" fmla="*/ 563 h 1047"/>
                <a:gd name="T14" fmla="*/ 188 w 1108"/>
                <a:gd name="T15" fmla="*/ 447 h 1047"/>
                <a:gd name="T16" fmla="*/ 122 w 1108"/>
                <a:gd name="T17" fmla="*/ 325 h 1047"/>
                <a:gd name="T18" fmla="*/ 65 w 1108"/>
                <a:gd name="T19" fmla="*/ 211 h 1047"/>
                <a:gd name="T20" fmla="*/ 21 w 1108"/>
                <a:gd name="T21" fmla="*/ 101 h 1047"/>
                <a:gd name="T22" fmla="*/ 0 w 1108"/>
                <a:gd name="T23" fmla="*/ 0 h 1047"/>
                <a:gd name="T24" fmla="*/ 109 w 1108"/>
                <a:gd name="T25" fmla="*/ 217 h 1047"/>
                <a:gd name="T26" fmla="*/ 209 w 1108"/>
                <a:gd name="T27" fmla="*/ 378 h 1047"/>
                <a:gd name="T28" fmla="*/ 294 w 1108"/>
                <a:gd name="T29" fmla="*/ 500 h 1047"/>
                <a:gd name="T30" fmla="*/ 373 w 1108"/>
                <a:gd name="T31" fmla="*/ 590 h 1047"/>
                <a:gd name="T32" fmla="*/ 441 w 1108"/>
                <a:gd name="T33" fmla="*/ 661 h 1047"/>
                <a:gd name="T34" fmla="*/ 506 w 1108"/>
                <a:gd name="T35" fmla="*/ 713 h 1047"/>
                <a:gd name="T36" fmla="*/ 564 w 1108"/>
                <a:gd name="T37" fmla="*/ 754 h 1047"/>
                <a:gd name="T38" fmla="*/ 620 w 1108"/>
                <a:gd name="T39" fmla="*/ 801 h 1047"/>
                <a:gd name="T40" fmla="*/ 754 w 1108"/>
                <a:gd name="T41" fmla="*/ 899 h 1047"/>
                <a:gd name="T42" fmla="*/ 925 w 1108"/>
                <a:gd name="T43" fmla="*/ 977 h 1047"/>
                <a:gd name="T44" fmla="*/ 1108 w 1108"/>
                <a:gd name="T45" fmla="*/ 1047 h 1047"/>
                <a:gd name="T46" fmla="*/ 784 w 1108"/>
                <a:gd name="T47" fmla="*/ 1047 h 1047"/>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108" h="1047">
                  <a:moveTo>
                    <a:pt x="784" y="1047"/>
                  </a:moveTo>
                  <a:lnTo>
                    <a:pt x="692" y="1011"/>
                  </a:lnTo>
                  <a:lnTo>
                    <a:pt x="607" y="945"/>
                  </a:lnTo>
                  <a:lnTo>
                    <a:pt x="517" y="861"/>
                  </a:lnTo>
                  <a:lnTo>
                    <a:pt x="432" y="776"/>
                  </a:lnTo>
                  <a:lnTo>
                    <a:pt x="350" y="677"/>
                  </a:lnTo>
                  <a:lnTo>
                    <a:pt x="266" y="563"/>
                  </a:lnTo>
                  <a:lnTo>
                    <a:pt x="188" y="447"/>
                  </a:lnTo>
                  <a:lnTo>
                    <a:pt x="122" y="325"/>
                  </a:lnTo>
                  <a:lnTo>
                    <a:pt x="65" y="211"/>
                  </a:lnTo>
                  <a:lnTo>
                    <a:pt x="21" y="101"/>
                  </a:lnTo>
                  <a:lnTo>
                    <a:pt x="0" y="0"/>
                  </a:lnTo>
                  <a:lnTo>
                    <a:pt x="109" y="217"/>
                  </a:lnTo>
                  <a:lnTo>
                    <a:pt x="209" y="378"/>
                  </a:lnTo>
                  <a:lnTo>
                    <a:pt x="294" y="500"/>
                  </a:lnTo>
                  <a:lnTo>
                    <a:pt x="373" y="590"/>
                  </a:lnTo>
                  <a:lnTo>
                    <a:pt x="441" y="661"/>
                  </a:lnTo>
                  <a:lnTo>
                    <a:pt x="506" y="713"/>
                  </a:lnTo>
                  <a:lnTo>
                    <a:pt x="564" y="754"/>
                  </a:lnTo>
                  <a:lnTo>
                    <a:pt x="620" y="801"/>
                  </a:lnTo>
                  <a:lnTo>
                    <a:pt x="754" y="899"/>
                  </a:lnTo>
                  <a:lnTo>
                    <a:pt x="925" y="977"/>
                  </a:lnTo>
                  <a:lnTo>
                    <a:pt x="1108" y="1047"/>
                  </a:lnTo>
                  <a:lnTo>
                    <a:pt x="784" y="1047"/>
                  </a:ln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nvGrpSpPr>
            <p:cNvPr id="12" name="Group 17">
              <a:extLst>
                <a:ext uri="{FF2B5EF4-FFF2-40B4-BE49-F238E27FC236}">
                  <a16:creationId xmlns:a16="http://schemas.microsoft.com/office/drawing/2014/main" id="{0F0D3BB7-788E-4CF5-BE3B-062FD8C4F43F}"/>
                </a:ext>
              </a:extLst>
            </p:cNvPr>
            <p:cNvGrpSpPr>
              <a:grpSpLocks/>
            </p:cNvGrpSpPr>
            <p:nvPr userDrawn="1"/>
          </p:nvGrpSpPr>
          <p:grpSpPr bwMode="auto">
            <a:xfrm rot="3220060">
              <a:off x="2631" y="754"/>
              <a:ext cx="569" cy="637"/>
              <a:chOff x="1727" y="866"/>
              <a:chExt cx="129" cy="157"/>
            </a:xfrm>
          </p:grpSpPr>
          <p:sp>
            <p:nvSpPr>
              <p:cNvPr id="36" name="Freeform 18">
                <a:extLst>
                  <a:ext uri="{FF2B5EF4-FFF2-40B4-BE49-F238E27FC236}">
                    <a16:creationId xmlns:a16="http://schemas.microsoft.com/office/drawing/2014/main" id="{3BD10F57-572B-4FE2-922E-7C3EE755A70A}"/>
                  </a:ext>
                </a:extLst>
              </p:cNvPr>
              <p:cNvSpPr>
                <a:spLocks/>
              </p:cNvSpPr>
              <p:nvPr userDrawn="1"/>
            </p:nvSpPr>
            <p:spPr bwMode="ltGray">
              <a:xfrm>
                <a:off x="1727" y="866"/>
                <a:ext cx="41" cy="59"/>
              </a:xfrm>
              <a:custGeom>
                <a:avLst/>
                <a:gdLst>
                  <a:gd name="T0" fmla="*/ 2 w 83"/>
                  <a:gd name="T1" fmla="*/ 1 h 117"/>
                  <a:gd name="T2" fmla="*/ 0 w 83"/>
                  <a:gd name="T3" fmla="*/ 0 h 117"/>
                  <a:gd name="T4" fmla="*/ 0 w 83"/>
                  <a:gd name="T5" fmla="*/ 4 h 117"/>
                  <a:gd name="T6" fmla="*/ 2 w 83"/>
                  <a:gd name="T7" fmla="*/ 1 h 11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3" h="117">
                    <a:moveTo>
                      <a:pt x="83" y="28"/>
                    </a:moveTo>
                    <a:lnTo>
                      <a:pt x="27" y="0"/>
                    </a:lnTo>
                    <a:lnTo>
                      <a:pt x="0" y="117"/>
                    </a:lnTo>
                    <a:lnTo>
                      <a:pt x="83" y="2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7" name="Freeform 19">
                <a:extLst>
                  <a:ext uri="{FF2B5EF4-FFF2-40B4-BE49-F238E27FC236}">
                    <a16:creationId xmlns:a16="http://schemas.microsoft.com/office/drawing/2014/main" id="{8F3272C3-24C4-49D9-93FA-9DF9E577B8A7}"/>
                  </a:ext>
                </a:extLst>
              </p:cNvPr>
              <p:cNvSpPr>
                <a:spLocks/>
              </p:cNvSpPr>
              <p:nvPr userDrawn="1"/>
            </p:nvSpPr>
            <p:spPr bwMode="ltGray">
              <a:xfrm>
                <a:off x="1786" y="894"/>
                <a:ext cx="70" cy="49"/>
              </a:xfrm>
              <a:custGeom>
                <a:avLst/>
                <a:gdLst>
                  <a:gd name="T0" fmla="*/ 0 w 140"/>
                  <a:gd name="T1" fmla="*/ 4 h 98"/>
                  <a:gd name="T2" fmla="*/ 4 w 140"/>
                  <a:gd name="T3" fmla="*/ 0 h 98"/>
                  <a:gd name="T4" fmla="*/ 5 w 140"/>
                  <a:gd name="T5" fmla="*/ 2 h 98"/>
                  <a:gd name="T6" fmla="*/ 0 w 140"/>
                  <a:gd name="T7" fmla="*/ 4 h 9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0" h="98">
                    <a:moveTo>
                      <a:pt x="0" y="98"/>
                    </a:moveTo>
                    <a:lnTo>
                      <a:pt x="118" y="0"/>
                    </a:lnTo>
                    <a:lnTo>
                      <a:pt x="140" y="49"/>
                    </a:lnTo>
                    <a:lnTo>
                      <a:pt x="0" y="9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8" name="Freeform 20">
                <a:extLst>
                  <a:ext uri="{FF2B5EF4-FFF2-40B4-BE49-F238E27FC236}">
                    <a16:creationId xmlns:a16="http://schemas.microsoft.com/office/drawing/2014/main" id="{609CC25D-8D29-4BEF-B0EC-B104D03A1EBB}"/>
                  </a:ext>
                </a:extLst>
              </p:cNvPr>
              <p:cNvSpPr>
                <a:spLocks/>
              </p:cNvSpPr>
              <p:nvPr userDrawn="1"/>
            </p:nvSpPr>
            <p:spPr bwMode="ltGray">
              <a:xfrm>
                <a:off x="1772" y="998"/>
                <a:ext cx="73" cy="25"/>
              </a:xfrm>
              <a:custGeom>
                <a:avLst/>
                <a:gdLst>
                  <a:gd name="T0" fmla="*/ 0 w 145"/>
                  <a:gd name="T1" fmla="*/ 1 h 49"/>
                  <a:gd name="T2" fmla="*/ 5 w 145"/>
                  <a:gd name="T3" fmla="*/ 0 h 49"/>
                  <a:gd name="T4" fmla="*/ 5 w 145"/>
                  <a:gd name="T5" fmla="*/ 2 h 49"/>
                  <a:gd name="T6" fmla="*/ 0 w 145"/>
                  <a:gd name="T7" fmla="*/ 1 h 4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5" h="49">
                    <a:moveTo>
                      <a:pt x="0" y="7"/>
                    </a:moveTo>
                    <a:lnTo>
                      <a:pt x="145" y="0"/>
                    </a:lnTo>
                    <a:lnTo>
                      <a:pt x="131" y="49"/>
                    </a:lnTo>
                    <a:lnTo>
                      <a:pt x="0" y="7"/>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nvGrpSpPr>
            <p:cNvPr id="13" name="Group 21">
              <a:extLst>
                <a:ext uri="{FF2B5EF4-FFF2-40B4-BE49-F238E27FC236}">
                  <a16:creationId xmlns:a16="http://schemas.microsoft.com/office/drawing/2014/main" id="{3986124D-DB96-4095-9F3A-09D670BABF2B}"/>
                </a:ext>
              </a:extLst>
            </p:cNvPr>
            <p:cNvGrpSpPr>
              <a:grpSpLocks/>
            </p:cNvGrpSpPr>
            <p:nvPr userDrawn="1"/>
          </p:nvGrpSpPr>
          <p:grpSpPr bwMode="auto">
            <a:xfrm rot="-6691250">
              <a:off x="3637" y="132"/>
              <a:ext cx="356" cy="607"/>
              <a:chOff x="1727" y="866"/>
              <a:chExt cx="129" cy="157"/>
            </a:xfrm>
          </p:grpSpPr>
          <p:sp>
            <p:nvSpPr>
              <p:cNvPr id="33" name="Freeform 22">
                <a:extLst>
                  <a:ext uri="{FF2B5EF4-FFF2-40B4-BE49-F238E27FC236}">
                    <a16:creationId xmlns:a16="http://schemas.microsoft.com/office/drawing/2014/main" id="{6F06746F-36CE-42B5-8118-DA4A26A28A05}"/>
                  </a:ext>
                </a:extLst>
              </p:cNvPr>
              <p:cNvSpPr>
                <a:spLocks/>
              </p:cNvSpPr>
              <p:nvPr userDrawn="1"/>
            </p:nvSpPr>
            <p:spPr bwMode="ltGray">
              <a:xfrm>
                <a:off x="1727" y="866"/>
                <a:ext cx="41" cy="59"/>
              </a:xfrm>
              <a:custGeom>
                <a:avLst/>
                <a:gdLst>
                  <a:gd name="T0" fmla="*/ 2 w 83"/>
                  <a:gd name="T1" fmla="*/ 1 h 117"/>
                  <a:gd name="T2" fmla="*/ 0 w 83"/>
                  <a:gd name="T3" fmla="*/ 0 h 117"/>
                  <a:gd name="T4" fmla="*/ 0 w 83"/>
                  <a:gd name="T5" fmla="*/ 4 h 117"/>
                  <a:gd name="T6" fmla="*/ 2 w 83"/>
                  <a:gd name="T7" fmla="*/ 1 h 11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3" h="117">
                    <a:moveTo>
                      <a:pt x="83" y="28"/>
                    </a:moveTo>
                    <a:lnTo>
                      <a:pt x="27" y="0"/>
                    </a:lnTo>
                    <a:lnTo>
                      <a:pt x="0" y="117"/>
                    </a:lnTo>
                    <a:lnTo>
                      <a:pt x="83" y="2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4" name="Freeform 23">
                <a:extLst>
                  <a:ext uri="{FF2B5EF4-FFF2-40B4-BE49-F238E27FC236}">
                    <a16:creationId xmlns:a16="http://schemas.microsoft.com/office/drawing/2014/main" id="{1ED276A2-9D0F-4EDC-9573-D3249981EB12}"/>
                  </a:ext>
                </a:extLst>
              </p:cNvPr>
              <p:cNvSpPr>
                <a:spLocks/>
              </p:cNvSpPr>
              <p:nvPr userDrawn="1"/>
            </p:nvSpPr>
            <p:spPr bwMode="ltGray">
              <a:xfrm>
                <a:off x="1786" y="894"/>
                <a:ext cx="70" cy="49"/>
              </a:xfrm>
              <a:custGeom>
                <a:avLst/>
                <a:gdLst>
                  <a:gd name="T0" fmla="*/ 0 w 140"/>
                  <a:gd name="T1" fmla="*/ 4 h 98"/>
                  <a:gd name="T2" fmla="*/ 4 w 140"/>
                  <a:gd name="T3" fmla="*/ 0 h 98"/>
                  <a:gd name="T4" fmla="*/ 5 w 140"/>
                  <a:gd name="T5" fmla="*/ 2 h 98"/>
                  <a:gd name="T6" fmla="*/ 0 w 140"/>
                  <a:gd name="T7" fmla="*/ 4 h 9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0" h="98">
                    <a:moveTo>
                      <a:pt x="0" y="98"/>
                    </a:moveTo>
                    <a:lnTo>
                      <a:pt x="118" y="0"/>
                    </a:lnTo>
                    <a:lnTo>
                      <a:pt x="140" y="49"/>
                    </a:lnTo>
                    <a:lnTo>
                      <a:pt x="0" y="9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5" name="Freeform 24">
                <a:extLst>
                  <a:ext uri="{FF2B5EF4-FFF2-40B4-BE49-F238E27FC236}">
                    <a16:creationId xmlns:a16="http://schemas.microsoft.com/office/drawing/2014/main" id="{998FE452-068C-4674-8B31-BED0D86F593D}"/>
                  </a:ext>
                </a:extLst>
              </p:cNvPr>
              <p:cNvSpPr>
                <a:spLocks/>
              </p:cNvSpPr>
              <p:nvPr userDrawn="1"/>
            </p:nvSpPr>
            <p:spPr bwMode="ltGray">
              <a:xfrm>
                <a:off x="1772" y="998"/>
                <a:ext cx="73" cy="25"/>
              </a:xfrm>
              <a:custGeom>
                <a:avLst/>
                <a:gdLst>
                  <a:gd name="T0" fmla="*/ 0 w 145"/>
                  <a:gd name="T1" fmla="*/ 1 h 49"/>
                  <a:gd name="T2" fmla="*/ 5 w 145"/>
                  <a:gd name="T3" fmla="*/ 0 h 49"/>
                  <a:gd name="T4" fmla="*/ 5 w 145"/>
                  <a:gd name="T5" fmla="*/ 2 h 49"/>
                  <a:gd name="T6" fmla="*/ 0 w 145"/>
                  <a:gd name="T7" fmla="*/ 1 h 4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5" h="49">
                    <a:moveTo>
                      <a:pt x="0" y="7"/>
                    </a:moveTo>
                    <a:lnTo>
                      <a:pt x="145" y="0"/>
                    </a:lnTo>
                    <a:lnTo>
                      <a:pt x="131" y="49"/>
                    </a:lnTo>
                    <a:lnTo>
                      <a:pt x="0" y="7"/>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nvGrpSpPr>
            <p:cNvPr id="14" name="Group 25">
              <a:extLst>
                <a:ext uri="{FF2B5EF4-FFF2-40B4-BE49-F238E27FC236}">
                  <a16:creationId xmlns:a16="http://schemas.microsoft.com/office/drawing/2014/main" id="{2E6F1440-0DE8-4421-8096-AF921F72217F}"/>
                </a:ext>
              </a:extLst>
            </p:cNvPr>
            <p:cNvGrpSpPr>
              <a:grpSpLocks/>
            </p:cNvGrpSpPr>
            <p:nvPr userDrawn="1"/>
          </p:nvGrpSpPr>
          <p:grpSpPr bwMode="auto">
            <a:xfrm rot="8524840">
              <a:off x="668" y="3321"/>
              <a:ext cx="501" cy="502"/>
              <a:chOff x="1727" y="866"/>
              <a:chExt cx="129" cy="157"/>
            </a:xfrm>
          </p:grpSpPr>
          <p:sp>
            <p:nvSpPr>
              <p:cNvPr id="30" name="Freeform 26">
                <a:extLst>
                  <a:ext uri="{FF2B5EF4-FFF2-40B4-BE49-F238E27FC236}">
                    <a16:creationId xmlns:a16="http://schemas.microsoft.com/office/drawing/2014/main" id="{520ACBF6-2803-4BF1-93EE-A7ABEEAB1ABF}"/>
                  </a:ext>
                </a:extLst>
              </p:cNvPr>
              <p:cNvSpPr>
                <a:spLocks/>
              </p:cNvSpPr>
              <p:nvPr userDrawn="1"/>
            </p:nvSpPr>
            <p:spPr bwMode="ltGray">
              <a:xfrm>
                <a:off x="1727" y="866"/>
                <a:ext cx="41" cy="59"/>
              </a:xfrm>
              <a:custGeom>
                <a:avLst/>
                <a:gdLst>
                  <a:gd name="T0" fmla="*/ 2 w 83"/>
                  <a:gd name="T1" fmla="*/ 1 h 117"/>
                  <a:gd name="T2" fmla="*/ 0 w 83"/>
                  <a:gd name="T3" fmla="*/ 0 h 117"/>
                  <a:gd name="T4" fmla="*/ 0 w 83"/>
                  <a:gd name="T5" fmla="*/ 4 h 117"/>
                  <a:gd name="T6" fmla="*/ 2 w 83"/>
                  <a:gd name="T7" fmla="*/ 1 h 11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3" h="117">
                    <a:moveTo>
                      <a:pt x="83" y="28"/>
                    </a:moveTo>
                    <a:lnTo>
                      <a:pt x="27" y="0"/>
                    </a:lnTo>
                    <a:lnTo>
                      <a:pt x="0" y="117"/>
                    </a:lnTo>
                    <a:lnTo>
                      <a:pt x="83" y="2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 name="Freeform 27">
                <a:extLst>
                  <a:ext uri="{FF2B5EF4-FFF2-40B4-BE49-F238E27FC236}">
                    <a16:creationId xmlns:a16="http://schemas.microsoft.com/office/drawing/2014/main" id="{7D459443-E251-4FB3-8815-1158FC11AC66}"/>
                  </a:ext>
                </a:extLst>
              </p:cNvPr>
              <p:cNvSpPr>
                <a:spLocks/>
              </p:cNvSpPr>
              <p:nvPr userDrawn="1"/>
            </p:nvSpPr>
            <p:spPr bwMode="ltGray">
              <a:xfrm>
                <a:off x="1786" y="894"/>
                <a:ext cx="70" cy="49"/>
              </a:xfrm>
              <a:custGeom>
                <a:avLst/>
                <a:gdLst>
                  <a:gd name="T0" fmla="*/ 0 w 140"/>
                  <a:gd name="T1" fmla="*/ 4 h 98"/>
                  <a:gd name="T2" fmla="*/ 4 w 140"/>
                  <a:gd name="T3" fmla="*/ 0 h 98"/>
                  <a:gd name="T4" fmla="*/ 5 w 140"/>
                  <a:gd name="T5" fmla="*/ 2 h 98"/>
                  <a:gd name="T6" fmla="*/ 0 w 140"/>
                  <a:gd name="T7" fmla="*/ 4 h 9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0" h="98">
                    <a:moveTo>
                      <a:pt x="0" y="98"/>
                    </a:moveTo>
                    <a:lnTo>
                      <a:pt x="118" y="0"/>
                    </a:lnTo>
                    <a:lnTo>
                      <a:pt x="140" y="49"/>
                    </a:lnTo>
                    <a:lnTo>
                      <a:pt x="0" y="9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2" name="Freeform 28">
                <a:extLst>
                  <a:ext uri="{FF2B5EF4-FFF2-40B4-BE49-F238E27FC236}">
                    <a16:creationId xmlns:a16="http://schemas.microsoft.com/office/drawing/2014/main" id="{75CD8C19-E5FC-4DF2-A8C1-48E8B098C78F}"/>
                  </a:ext>
                </a:extLst>
              </p:cNvPr>
              <p:cNvSpPr>
                <a:spLocks/>
              </p:cNvSpPr>
              <p:nvPr userDrawn="1"/>
            </p:nvSpPr>
            <p:spPr bwMode="ltGray">
              <a:xfrm>
                <a:off x="1772" y="998"/>
                <a:ext cx="73" cy="25"/>
              </a:xfrm>
              <a:custGeom>
                <a:avLst/>
                <a:gdLst>
                  <a:gd name="T0" fmla="*/ 0 w 145"/>
                  <a:gd name="T1" fmla="*/ 1 h 49"/>
                  <a:gd name="T2" fmla="*/ 5 w 145"/>
                  <a:gd name="T3" fmla="*/ 0 h 49"/>
                  <a:gd name="T4" fmla="*/ 5 w 145"/>
                  <a:gd name="T5" fmla="*/ 2 h 49"/>
                  <a:gd name="T6" fmla="*/ 0 w 145"/>
                  <a:gd name="T7" fmla="*/ 1 h 4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5" h="49">
                    <a:moveTo>
                      <a:pt x="0" y="7"/>
                    </a:moveTo>
                    <a:lnTo>
                      <a:pt x="145" y="0"/>
                    </a:lnTo>
                    <a:lnTo>
                      <a:pt x="131" y="49"/>
                    </a:lnTo>
                    <a:lnTo>
                      <a:pt x="0" y="7"/>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nvGrpSpPr>
            <p:cNvPr id="15" name="Group 29">
              <a:extLst>
                <a:ext uri="{FF2B5EF4-FFF2-40B4-BE49-F238E27FC236}">
                  <a16:creationId xmlns:a16="http://schemas.microsoft.com/office/drawing/2014/main" id="{03AD88DA-27CA-4B28-98A7-F6DF0B8DCD92}"/>
                </a:ext>
              </a:extLst>
            </p:cNvPr>
            <p:cNvGrpSpPr>
              <a:grpSpLocks/>
            </p:cNvGrpSpPr>
            <p:nvPr userDrawn="1"/>
          </p:nvGrpSpPr>
          <p:grpSpPr bwMode="auto">
            <a:xfrm rot="4106450" flipH="1">
              <a:off x="393" y="262"/>
              <a:ext cx="709" cy="892"/>
              <a:chOff x="1727" y="866"/>
              <a:chExt cx="129" cy="157"/>
            </a:xfrm>
          </p:grpSpPr>
          <p:sp>
            <p:nvSpPr>
              <p:cNvPr id="27" name="Freeform 30">
                <a:extLst>
                  <a:ext uri="{FF2B5EF4-FFF2-40B4-BE49-F238E27FC236}">
                    <a16:creationId xmlns:a16="http://schemas.microsoft.com/office/drawing/2014/main" id="{AB9B14D6-ECB2-42C1-8CD2-CE6088858E85}"/>
                  </a:ext>
                </a:extLst>
              </p:cNvPr>
              <p:cNvSpPr>
                <a:spLocks/>
              </p:cNvSpPr>
              <p:nvPr userDrawn="1"/>
            </p:nvSpPr>
            <p:spPr bwMode="ltGray">
              <a:xfrm>
                <a:off x="1727" y="866"/>
                <a:ext cx="41" cy="59"/>
              </a:xfrm>
              <a:custGeom>
                <a:avLst/>
                <a:gdLst>
                  <a:gd name="T0" fmla="*/ 2 w 83"/>
                  <a:gd name="T1" fmla="*/ 1 h 117"/>
                  <a:gd name="T2" fmla="*/ 0 w 83"/>
                  <a:gd name="T3" fmla="*/ 0 h 117"/>
                  <a:gd name="T4" fmla="*/ 0 w 83"/>
                  <a:gd name="T5" fmla="*/ 4 h 117"/>
                  <a:gd name="T6" fmla="*/ 2 w 83"/>
                  <a:gd name="T7" fmla="*/ 1 h 11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3" h="117">
                    <a:moveTo>
                      <a:pt x="83" y="28"/>
                    </a:moveTo>
                    <a:lnTo>
                      <a:pt x="27" y="0"/>
                    </a:lnTo>
                    <a:lnTo>
                      <a:pt x="0" y="117"/>
                    </a:lnTo>
                    <a:lnTo>
                      <a:pt x="83" y="2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 name="Freeform 31">
                <a:extLst>
                  <a:ext uri="{FF2B5EF4-FFF2-40B4-BE49-F238E27FC236}">
                    <a16:creationId xmlns:a16="http://schemas.microsoft.com/office/drawing/2014/main" id="{55A519E2-6CE8-43C3-9077-728E2CF82DE6}"/>
                  </a:ext>
                </a:extLst>
              </p:cNvPr>
              <p:cNvSpPr>
                <a:spLocks/>
              </p:cNvSpPr>
              <p:nvPr userDrawn="1"/>
            </p:nvSpPr>
            <p:spPr bwMode="ltGray">
              <a:xfrm>
                <a:off x="1786" y="894"/>
                <a:ext cx="70" cy="49"/>
              </a:xfrm>
              <a:custGeom>
                <a:avLst/>
                <a:gdLst>
                  <a:gd name="T0" fmla="*/ 0 w 140"/>
                  <a:gd name="T1" fmla="*/ 4 h 98"/>
                  <a:gd name="T2" fmla="*/ 4 w 140"/>
                  <a:gd name="T3" fmla="*/ 0 h 98"/>
                  <a:gd name="T4" fmla="*/ 5 w 140"/>
                  <a:gd name="T5" fmla="*/ 2 h 98"/>
                  <a:gd name="T6" fmla="*/ 0 w 140"/>
                  <a:gd name="T7" fmla="*/ 4 h 9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0" h="98">
                    <a:moveTo>
                      <a:pt x="0" y="98"/>
                    </a:moveTo>
                    <a:lnTo>
                      <a:pt x="118" y="0"/>
                    </a:lnTo>
                    <a:lnTo>
                      <a:pt x="140" y="49"/>
                    </a:lnTo>
                    <a:lnTo>
                      <a:pt x="0" y="9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9" name="Freeform 32">
                <a:extLst>
                  <a:ext uri="{FF2B5EF4-FFF2-40B4-BE49-F238E27FC236}">
                    <a16:creationId xmlns:a16="http://schemas.microsoft.com/office/drawing/2014/main" id="{A037A918-C348-4150-A803-93A71DCFBC17}"/>
                  </a:ext>
                </a:extLst>
              </p:cNvPr>
              <p:cNvSpPr>
                <a:spLocks/>
              </p:cNvSpPr>
              <p:nvPr userDrawn="1"/>
            </p:nvSpPr>
            <p:spPr bwMode="ltGray">
              <a:xfrm>
                <a:off x="1772" y="998"/>
                <a:ext cx="73" cy="25"/>
              </a:xfrm>
              <a:custGeom>
                <a:avLst/>
                <a:gdLst>
                  <a:gd name="T0" fmla="*/ 0 w 145"/>
                  <a:gd name="T1" fmla="*/ 1 h 49"/>
                  <a:gd name="T2" fmla="*/ 5 w 145"/>
                  <a:gd name="T3" fmla="*/ 0 h 49"/>
                  <a:gd name="T4" fmla="*/ 5 w 145"/>
                  <a:gd name="T5" fmla="*/ 2 h 49"/>
                  <a:gd name="T6" fmla="*/ 0 w 145"/>
                  <a:gd name="T7" fmla="*/ 1 h 4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5" h="49">
                    <a:moveTo>
                      <a:pt x="0" y="7"/>
                    </a:moveTo>
                    <a:lnTo>
                      <a:pt x="145" y="0"/>
                    </a:lnTo>
                    <a:lnTo>
                      <a:pt x="131" y="49"/>
                    </a:lnTo>
                    <a:lnTo>
                      <a:pt x="0" y="7"/>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nvGrpSpPr>
            <p:cNvPr id="16" name="Group 33">
              <a:extLst>
                <a:ext uri="{FF2B5EF4-FFF2-40B4-BE49-F238E27FC236}">
                  <a16:creationId xmlns:a16="http://schemas.microsoft.com/office/drawing/2014/main" id="{66BF1DB6-3F24-4326-94F1-D6C6F470C7CB}"/>
                </a:ext>
              </a:extLst>
            </p:cNvPr>
            <p:cNvGrpSpPr>
              <a:grpSpLocks/>
            </p:cNvGrpSpPr>
            <p:nvPr userDrawn="1"/>
          </p:nvGrpSpPr>
          <p:grpSpPr bwMode="auto">
            <a:xfrm rot="10015322" flipH="1">
              <a:off x="4625" y="2382"/>
              <a:ext cx="709" cy="892"/>
              <a:chOff x="1727" y="866"/>
              <a:chExt cx="129" cy="157"/>
            </a:xfrm>
          </p:grpSpPr>
          <p:sp>
            <p:nvSpPr>
              <p:cNvPr id="24" name="Freeform 34">
                <a:extLst>
                  <a:ext uri="{FF2B5EF4-FFF2-40B4-BE49-F238E27FC236}">
                    <a16:creationId xmlns:a16="http://schemas.microsoft.com/office/drawing/2014/main" id="{AB5B0A6C-2A82-4A32-977F-971D15634DE8}"/>
                  </a:ext>
                </a:extLst>
              </p:cNvPr>
              <p:cNvSpPr>
                <a:spLocks/>
              </p:cNvSpPr>
              <p:nvPr userDrawn="1"/>
            </p:nvSpPr>
            <p:spPr bwMode="ltGray">
              <a:xfrm>
                <a:off x="1727" y="866"/>
                <a:ext cx="41" cy="59"/>
              </a:xfrm>
              <a:custGeom>
                <a:avLst/>
                <a:gdLst>
                  <a:gd name="T0" fmla="*/ 2 w 83"/>
                  <a:gd name="T1" fmla="*/ 1 h 117"/>
                  <a:gd name="T2" fmla="*/ 0 w 83"/>
                  <a:gd name="T3" fmla="*/ 0 h 117"/>
                  <a:gd name="T4" fmla="*/ 0 w 83"/>
                  <a:gd name="T5" fmla="*/ 4 h 117"/>
                  <a:gd name="T6" fmla="*/ 2 w 83"/>
                  <a:gd name="T7" fmla="*/ 1 h 11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3" h="117">
                    <a:moveTo>
                      <a:pt x="83" y="28"/>
                    </a:moveTo>
                    <a:lnTo>
                      <a:pt x="27" y="0"/>
                    </a:lnTo>
                    <a:lnTo>
                      <a:pt x="0" y="117"/>
                    </a:lnTo>
                    <a:lnTo>
                      <a:pt x="83" y="2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 name="Freeform 35">
                <a:extLst>
                  <a:ext uri="{FF2B5EF4-FFF2-40B4-BE49-F238E27FC236}">
                    <a16:creationId xmlns:a16="http://schemas.microsoft.com/office/drawing/2014/main" id="{657494B0-5477-4784-A0CA-16D071D21203}"/>
                  </a:ext>
                </a:extLst>
              </p:cNvPr>
              <p:cNvSpPr>
                <a:spLocks/>
              </p:cNvSpPr>
              <p:nvPr userDrawn="1"/>
            </p:nvSpPr>
            <p:spPr bwMode="ltGray">
              <a:xfrm>
                <a:off x="1786" y="894"/>
                <a:ext cx="70" cy="49"/>
              </a:xfrm>
              <a:custGeom>
                <a:avLst/>
                <a:gdLst>
                  <a:gd name="T0" fmla="*/ 0 w 140"/>
                  <a:gd name="T1" fmla="*/ 4 h 98"/>
                  <a:gd name="T2" fmla="*/ 4 w 140"/>
                  <a:gd name="T3" fmla="*/ 0 h 98"/>
                  <a:gd name="T4" fmla="*/ 5 w 140"/>
                  <a:gd name="T5" fmla="*/ 2 h 98"/>
                  <a:gd name="T6" fmla="*/ 0 w 140"/>
                  <a:gd name="T7" fmla="*/ 4 h 9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0" h="98">
                    <a:moveTo>
                      <a:pt x="0" y="98"/>
                    </a:moveTo>
                    <a:lnTo>
                      <a:pt x="118" y="0"/>
                    </a:lnTo>
                    <a:lnTo>
                      <a:pt x="140" y="49"/>
                    </a:lnTo>
                    <a:lnTo>
                      <a:pt x="0" y="9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6" name="Freeform 36">
                <a:extLst>
                  <a:ext uri="{FF2B5EF4-FFF2-40B4-BE49-F238E27FC236}">
                    <a16:creationId xmlns:a16="http://schemas.microsoft.com/office/drawing/2014/main" id="{CB25C52F-72D5-45C1-9D1A-A50148BA07F1}"/>
                  </a:ext>
                </a:extLst>
              </p:cNvPr>
              <p:cNvSpPr>
                <a:spLocks/>
              </p:cNvSpPr>
              <p:nvPr userDrawn="1"/>
            </p:nvSpPr>
            <p:spPr bwMode="ltGray">
              <a:xfrm>
                <a:off x="1772" y="998"/>
                <a:ext cx="73" cy="25"/>
              </a:xfrm>
              <a:custGeom>
                <a:avLst/>
                <a:gdLst>
                  <a:gd name="T0" fmla="*/ 0 w 145"/>
                  <a:gd name="T1" fmla="*/ 1 h 49"/>
                  <a:gd name="T2" fmla="*/ 5 w 145"/>
                  <a:gd name="T3" fmla="*/ 0 h 49"/>
                  <a:gd name="T4" fmla="*/ 5 w 145"/>
                  <a:gd name="T5" fmla="*/ 2 h 49"/>
                  <a:gd name="T6" fmla="*/ 0 w 145"/>
                  <a:gd name="T7" fmla="*/ 1 h 4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5" h="49">
                    <a:moveTo>
                      <a:pt x="0" y="7"/>
                    </a:moveTo>
                    <a:lnTo>
                      <a:pt x="145" y="0"/>
                    </a:lnTo>
                    <a:lnTo>
                      <a:pt x="131" y="49"/>
                    </a:lnTo>
                    <a:lnTo>
                      <a:pt x="0" y="7"/>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17" name="Freeform 37">
              <a:extLst>
                <a:ext uri="{FF2B5EF4-FFF2-40B4-BE49-F238E27FC236}">
                  <a16:creationId xmlns:a16="http://schemas.microsoft.com/office/drawing/2014/main" id="{9C21B218-827B-4902-88F9-4057F8999DD3}"/>
                </a:ext>
              </a:extLst>
            </p:cNvPr>
            <p:cNvSpPr>
              <a:spLocks/>
            </p:cNvSpPr>
            <p:nvPr userDrawn="1"/>
          </p:nvSpPr>
          <p:spPr bwMode="ltGray">
            <a:xfrm>
              <a:off x="1217" y="2"/>
              <a:ext cx="862" cy="886"/>
            </a:xfrm>
            <a:custGeom>
              <a:avLst/>
              <a:gdLst>
                <a:gd name="T0" fmla="*/ 0 w 862"/>
                <a:gd name="T1" fmla="*/ 0 h 886"/>
                <a:gd name="T2" fmla="*/ 6 w 862"/>
                <a:gd name="T3" fmla="*/ 107 h 886"/>
                <a:gd name="T4" fmla="*/ 37 w 862"/>
                <a:gd name="T5" fmla="*/ 262 h 886"/>
                <a:gd name="T6" fmla="*/ 83 w 862"/>
                <a:gd name="T7" fmla="*/ 410 h 886"/>
                <a:gd name="T8" fmla="*/ 149 w 862"/>
                <a:gd name="T9" fmla="*/ 546 h 886"/>
                <a:gd name="T10" fmla="*/ 237 w 862"/>
                <a:gd name="T11" fmla="*/ 666 h 886"/>
                <a:gd name="T12" fmla="*/ 338 w 862"/>
                <a:gd name="T13" fmla="*/ 764 h 886"/>
                <a:gd name="T14" fmla="*/ 450 w 862"/>
                <a:gd name="T15" fmla="*/ 838 h 886"/>
                <a:gd name="T16" fmla="*/ 579 w 862"/>
                <a:gd name="T17" fmla="*/ 879 h 886"/>
                <a:gd name="T18" fmla="*/ 714 w 862"/>
                <a:gd name="T19" fmla="*/ 886 h 886"/>
                <a:gd name="T20" fmla="*/ 862 w 862"/>
                <a:gd name="T21" fmla="*/ 851 h 886"/>
                <a:gd name="T22" fmla="*/ 784 w 862"/>
                <a:gd name="T23" fmla="*/ 856 h 886"/>
                <a:gd name="T24" fmla="*/ 700 w 862"/>
                <a:gd name="T25" fmla="*/ 835 h 886"/>
                <a:gd name="T26" fmla="*/ 621 w 862"/>
                <a:gd name="T27" fmla="*/ 794 h 886"/>
                <a:gd name="T28" fmla="*/ 542 w 862"/>
                <a:gd name="T29" fmla="*/ 728 h 886"/>
                <a:gd name="T30" fmla="*/ 466 w 862"/>
                <a:gd name="T31" fmla="*/ 649 h 886"/>
                <a:gd name="T32" fmla="*/ 397 w 862"/>
                <a:gd name="T33" fmla="*/ 557 h 886"/>
                <a:gd name="T34" fmla="*/ 334 w 862"/>
                <a:gd name="T35" fmla="*/ 454 h 886"/>
                <a:gd name="T36" fmla="*/ 279 w 862"/>
                <a:gd name="T37" fmla="*/ 339 h 886"/>
                <a:gd name="T38" fmla="*/ 238 w 862"/>
                <a:gd name="T39" fmla="*/ 225 h 886"/>
                <a:gd name="T40" fmla="*/ 205 w 862"/>
                <a:gd name="T41" fmla="*/ 105 h 886"/>
                <a:gd name="T42" fmla="*/ 184 w 862"/>
                <a:gd name="T43" fmla="*/ 3 h 88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862" h="886">
                  <a:moveTo>
                    <a:pt x="0" y="0"/>
                  </a:moveTo>
                  <a:lnTo>
                    <a:pt x="6" y="107"/>
                  </a:lnTo>
                  <a:lnTo>
                    <a:pt x="37" y="262"/>
                  </a:lnTo>
                  <a:lnTo>
                    <a:pt x="83" y="410"/>
                  </a:lnTo>
                  <a:lnTo>
                    <a:pt x="149" y="546"/>
                  </a:lnTo>
                  <a:lnTo>
                    <a:pt x="237" y="666"/>
                  </a:lnTo>
                  <a:lnTo>
                    <a:pt x="338" y="764"/>
                  </a:lnTo>
                  <a:lnTo>
                    <a:pt x="450" y="838"/>
                  </a:lnTo>
                  <a:lnTo>
                    <a:pt x="579" y="879"/>
                  </a:lnTo>
                  <a:lnTo>
                    <a:pt x="714" y="886"/>
                  </a:lnTo>
                  <a:lnTo>
                    <a:pt x="862" y="851"/>
                  </a:lnTo>
                  <a:lnTo>
                    <a:pt x="784" y="856"/>
                  </a:lnTo>
                  <a:lnTo>
                    <a:pt x="700" y="835"/>
                  </a:lnTo>
                  <a:lnTo>
                    <a:pt x="621" y="794"/>
                  </a:lnTo>
                  <a:lnTo>
                    <a:pt x="542" y="728"/>
                  </a:lnTo>
                  <a:lnTo>
                    <a:pt x="466" y="649"/>
                  </a:lnTo>
                  <a:lnTo>
                    <a:pt x="397" y="557"/>
                  </a:lnTo>
                  <a:lnTo>
                    <a:pt x="334" y="454"/>
                  </a:lnTo>
                  <a:lnTo>
                    <a:pt x="279" y="339"/>
                  </a:lnTo>
                  <a:lnTo>
                    <a:pt x="238" y="225"/>
                  </a:lnTo>
                  <a:lnTo>
                    <a:pt x="205" y="105"/>
                  </a:lnTo>
                  <a:lnTo>
                    <a:pt x="184" y="3"/>
                  </a:lnTo>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 name="Freeform 38">
              <a:extLst>
                <a:ext uri="{FF2B5EF4-FFF2-40B4-BE49-F238E27FC236}">
                  <a16:creationId xmlns:a16="http://schemas.microsoft.com/office/drawing/2014/main" id="{BDC36CDA-F271-45B1-AA8A-8EA4A7B562DC}"/>
                </a:ext>
              </a:extLst>
            </p:cNvPr>
            <p:cNvSpPr>
              <a:spLocks/>
            </p:cNvSpPr>
            <p:nvPr userDrawn="1"/>
          </p:nvSpPr>
          <p:spPr bwMode="ltGray">
            <a:xfrm rot="9832527" flipV="1">
              <a:off x="2158" y="102"/>
              <a:ext cx="681" cy="593"/>
            </a:xfrm>
            <a:custGeom>
              <a:avLst/>
              <a:gdLst>
                <a:gd name="T0" fmla="*/ 0 w 257"/>
                <a:gd name="T1" fmla="*/ 0 h 237"/>
                <a:gd name="T2" fmla="*/ 0 w 257"/>
                <a:gd name="T3" fmla="*/ 2472 h 237"/>
                <a:gd name="T4" fmla="*/ 392 w 257"/>
                <a:gd name="T5" fmla="*/ 4902 h 237"/>
                <a:gd name="T6" fmla="*/ 779 w 257"/>
                <a:gd name="T7" fmla="*/ 7361 h 237"/>
                <a:gd name="T8" fmla="*/ 1434 w 257"/>
                <a:gd name="T9" fmla="*/ 9603 h 237"/>
                <a:gd name="T10" fmla="*/ 2366 w 257"/>
                <a:gd name="T11" fmla="*/ 11687 h 237"/>
                <a:gd name="T12" fmla="*/ 3553 w 257"/>
                <a:gd name="T13" fmla="*/ 13829 h 237"/>
                <a:gd name="T14" fmla="*/ 4984 w 257"/>
                <a:gd name="T15" fmla="*/ 15788 h 237"/>
                <a:gd name="T16" fmla="*/ 6664 w 257"/>
                <a:gd name="T17" fmla="*/ 17435 h 237"/>
                <a:gd name="T18" fmla="*/ 8784 w 257"/>
                <a:gd name="T19" fmla="*/ 19019 h 237"/>
                <a:gd name="T20" fmla="*/ 11235 w 257"/>
                <a:gd name="T21" fmla="*/ 20377 h 237"/>
                <a:gd name="T22" fmla="*/ 13861 w 257"/>
                <a:gd name="T23" fmla="*/ 21473 h 237"/>
                <a:gd name="T24" fmla="*/ 17097 w 257"/>
                <a:gd name="T25" fmla="*/ 22339 h 237"/>
                <a:gd name="T26" fmla="*/ 20650 w 257"/>
                <a:gd name="T27" fmla="*/ 22932 h 237"/>
                <a:gd name="T28" fmla="*/ 24561 w 257"/>
                <a:gd name="T29" fmla="*/ 23245 h 237"/>
                <a:gd name="T30" fmla="*/ 28745 w 257"/>
                <a:gd name="T31" fmla="*/ 23119 h 237"/>
                <a:gd name="T32" fmla="*/ 33584 w 257"/>
                <a:gd name="T33" fmla="*/ 22732 h 237"/>
                <a:gd name="T34" fmla="*/ 29286 w 257"/>
                <a:gd name="T35" fmla="*/ 22256 h 237"/>
                <a:gd name="T36" fmla="*/ 25488 w 257"/>
                <a:gd name="T37" fmla="*/ 21556 h 237"/>
                <a:gd name="T38" fmla="*/ 22182 w 257"/>
                <a:gd name="T39" fmla="*/ 20773 h 237"/>
                <a:gd name="T40" fmla="*/ 19330 w 257"/>
                <a:gd name="T41" fmla="*/ 19989 h 237"/>
                <a:gd name="T42" fmla="*/ 16712 w 257"/>
                <a:gd name="T43" fmla="*/ 18938 h 237"/>
                <a:gd name="T44" fmla="*/ 14640 w 257"/>
                <a:gd name="T45" fmla="*/ 17825 h 237"/>
                <a:gd name="T46" fmla="*/ 12674 w 257"/>
                <a:gd name="T47" fmla="*/ 16571 h 237"/>
                <a:gd name="T48" fmla="*/ 10997 w 257"/>
                <a:gd name="T49" fmla="*/ 15213 h 237"/>
                <a:gd name="T50" fmla="*/ 9415 w 257"/>
                <a:gd name="T51" fmla="*/ 13829 h 237"/>
                <a:gd name="T52" fmla="*/ 7984 w 257"/>
                <a:gd name="T53" fmla="*/ 12265 h 237"/>
                <a:gd name="T54" fmla="*/ 6810 w 257"/>
                <a:gd name="T55" fmla="*/ 10511 h 237"/>
                <a:gd name="T56" fmla="*/ 5618 w 257"/>
                <a:gd name="T57" fmla="*/ 8615 h 237"/>
                <a:gd name="T58" fmla="*/ 4298 w 257"/>
                <a:gd name="T59" fmla="*/ 6781 h 237"/>
                <a:gd name="T60" fmla="*/ 3013 w 257"/>
                <a:gd name="T61" fmla="*/ 4621 h 237"/>
                <a:gd name="T62" fmla="*/ 1579 w 257"/>
                <a:gd name="T63" fmla="*/ 2347 h 237"/>
                <a:gd name="T64" fmla="*/ 0 w 257"/>
                <a:gd name="T65" fmla="*/ 0 h 23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57" h="237">
                  <a:moveTo>
                    <a:pt x="0" y="0"/>
                  </a:moveTo>
                  <a:lnTo>
                    <a:pt x="0" y="25"/>
                  </a:lnTo>
                  <a:lnTo>
                    <a:pt x="3" y="50"/>
                  </a:lnTo>
                  <a:lnTo>
                    <a:pt x="6" y="75"/>
                  </a:lnTo>
                  <a:lnTo>
                    <a:pt x="11" y="98"/>
                  </a:lnTo>
                  <a:lnTo>
                    <a:pt x="18" y="119"/>
                  </a:lnTo>
                  <a:lnTo>
                    <a:pt x="27" y="141"/>
                  </a:lnTo>
                  <a:lnTo>
                    <a:pt x="38" y="161"/>
                  </a:lnTo>
                  <a:lnTo>
                    <a:pt x="51" y="178"/>
                  </a:lnTo>
                  <a:lnTo>
                    <a:pt x="67" y="194"/>
                  </a:lnTo>
                  <a:lnTo>
                    <a:pt x="86" y="208"/>
                  </a:lnTo>
                  <a:lnTo>
                    <a:pt x="106" y="219"/>
                  </a:lnTo>
                  <a:lnTo>
                    <a:pt x="131" y="228"/>
                  </a:lnTo>
                  <a:lnTo>
                    <a:pt x="158" y="234"/>
                  </a:lnTo>
                  <a:lnTo>
                    <a:pt x="188" y="237"/>
                  </a:lnTo>
                  <a:lnTo>
                    <a:pt x="220" y="236"/>
                  </a:lnTo>
                  <a:lnTo>
                    <a:pt x="257" y="232"/>
                  </a:lnTo>
                  <a:lnTo>
                    <a:pt x="224" y="227"/>
                  </a:lnTo>
                  <a:lnTo>
                    <a:pt x="195" y="220"/>
                  </a:lnTo>
                  <a:lnTo>
                    <a:pt x="170" y="212"/>
                  </a:lnTo>
                  <a:lnTo>
                    <a:pt x="148" y="204"/>
                  </a:lnTo>
                  <a:lnTo>
                    <a:pt x="128" y="193"/>
                  </a:lnTo>
                  <a:lnTo>
                    <a:pt x="112" y="182"/>
                  </a:lnTo>
                  <a:lnTo>
                    <a:pt x="97" y="169"/>
                  </a:lnTo>
                  <a:lnTo>
                    <a:pt x="84" y="155"/>
                  </a:lnTo>
                  <a:lnTo>
                    <a:pt x="72" y="141"/>
                  </a:lnTo>
                  <a:lnTo>
                    <a:pt x="61" y="125"/>
                  </a:lnTo>
                  <a:lnTo>
                    <a:pt x="52" y="107"/>
                  </a:lnTo>
                  <a:lnTo>
                    <a:pt x="43" y="88"/>
                  </a:lnTo>
                  <a:lnTo>
                    <a:pt x="33" y="69"/>
                  </a:lnTo>
                  <a:lnTo>
                    <a:pt x="23" y="47"/>
                  </a:lnTo>
                  <a:lnTo>
                    <a:pt x="12" y="24"/>
                  </a:lnTo>
                  <a:lnTo>
                    <a:pt x="0"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 name="Freeform 39">
              <a:extLst>
                <a:ext uri="{FF2B5EF4-FFF2-40B4-BE49-F238E27FC236}">
                  <a16:creationId xmlns:a16="http://schemas.microsoft.com/office/drawing/2014/main" id="{D7A375FE-3A3D-41F3-B6B1-6AE5ECF1541E}"/>
                </a:ext>
              </a:extLst>
            </p:cNvPr>
            <p:cNvSpPr>
              <a:spLocks/>
            </p:cNvSpPr>
            <p:nvPr userDrawn="1"/>
          </p:nvSpPr>
          <p:spPr bwMode="ltGray">
            <a:xfrm rot="9832527" flipV="1">
              <a:off x="1997" y="858"/>
              <a:ext cx="330" cy="278"/>
            </a:xfrm>
            <a:custGeom>
              <a:avLst/>
              <a:gdLst>
                <a:gd name="T0" fmla="*/ 10291 w 124"/>
                <a:gd name="T1" fmla="*/ 0 h 110"/>
                <a:gd name="T2" fmla="*/ 16551 w 124"/>
                <a:gd name="T3" fmla="*/ 11140 h 110"/>
                <a:gd name="T4" fmla="*/ 16000 w 124"/>
                <a:gd name="T5" fmla="*/ 11011 h 110"/>
                <a:gd name="T6" fmla="*/ 14286 w 124"/>
                <a:gd name="T7" fmla="*/ 10814 h 110"/>
                <a:gd name="T8" fmla="*/ 11891 w 124"/>
                <a:gd name="T9" fmla="*/ 10397 h 110"/>
                <a:gd name="T10" fmla="*/ 9086 w 124"/>
                <a:gd name="T11" fmla="*/ 10200 h 110"/>
                <a:gd name="T12" fmla="*/ 6012 w 124"/>
                <a:gd name="T13" fmla="*/ 9990 h 110"/>
                <a:gd name="T14" fmla="*/ 3356 w 124"/>
                <a:gd name="T15" fmla="*/ 10124 h 110"/>
                <a:gd name="T16" fmla="*/ 1203 w 124"/>
                <a:gd name="T17" fmla="*/ 10526 h 110"/>
                <a:gd name="T18" fmla="*/ 0 w 124"/>
                <a:gd name="T19" fmla="*/ 11350 h 110"/>
                <a:gd name="T20" fmla="*/ 546 w 124"/>
                <a:gd name="T21" fmla="*/ 10124 h 110"/>
                <a:gd name="T22" fmla="*/ 1057 w 124"/>
                <a:gd name="T23" fmla="*/ 9184 h 110"/>
                <a:gd name="T24" fmla="*/ 2145 w 124"/>
                <a:gd name="T25" fmla="*/ 8444 h 110"/>
                <a:gd name="T26" fmla="*/ 3356 w 124"/>
                <a:gd name="T27" fmla="*/ 7829 h 110"/>
                <a:gd name="T28" fmla="*/ 4809 w 124"/>
                <a:gd name="T29" fmla="*/ 7428 h 110"/>
                <a:gd name="T30" fmla="*/ 6275 w 124"/>
                <a:gd name="T31" fmla="*/ 7294 h 110"/>
                <a:gd name="T32" fmla="*/ 7875 w 124"/>
                <a:gd name="T33" fmla="*/ 7294 h 110"/>
                <a:gd name="T34" fmla="*/ 9631 w 124"/>
                <a:gd name="T35" fmla="*/ 7632 h 110"/>
                <a:gd name="T36" fmla="*/ 9724 w 124"/>
                <a:gd name="T37" fmla="*/ 7294 h 110"/>
                <a:gd name="T38" fmla="*/ 9328 w 124"/>
                <a:gd name="T39" fmla="*/ 5793 h 110"/>
                <a:gd name="T40" fmla="*/ 8931 w 124"/>
                <a:gd name="T41" fmla="*/ 3922 h 110"/>
                <a:gd name="T42" fmla="*/ 8668 w 124"/>
                <a:gd name="T43" fmla="*/ 3098 h 110"/>
                <a:gd name="T44" fmla="*/ 8428 w 124"/>
                <a:gd name="T45" fmla="*/ 3098 h 110"/>
                <a:gd name="T46" fmla="*/ 8125 w 124"/>
                <a:gd name="T47" fmla="*/ 2970 h 110"/>
                <a:gd name="T48" fmla="*/ 7875 w 124"/>
                <a:gd name="T49" fmla="*/ 2697 h 110"/>
                <a:gd name="T50" fmla="*/ 7635 w 124"/>
                <a:gd name="T51" fmla="*/ 2376 h 110"/>
                <a:gd name="T52" fmla="*/ 7635 w 124"/>
                <a:gd name="T53" fmla="*/ 1954 h 110"/>
                <a:gd name="T54" fmla="*/ 7875 w 124"/>
                <a:gd name="T55" fmla="*/ 1418 h 110"/>
                <a:gd name="T56" fmla="*/ 8817 w 124"/>
                <a:gd name="T57" fmla="*/ 824 h 110"/>
                <a:gd name="T58" fmla="*/ 10291 w 124"/>
                <a:gd name="T59" fmla="*/ 0 h 110"/>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124" h="110">
                  <a:moveTo>
                    <a:pt x="77" y="0"/>
                  </a:moveTo>
                  <a:lnTo>
                    <a:pt x="124" y="108"/>
                  </a:lnTo>
                  <a:lnTo>
                    <a:pt x="120" y="107"/>
                  </a:lnTo>
                  <a:lnTo>
                    <a:pt x="107" y="105"/>
                  </a:lnTo>
                  <a:lnTo>
                    <a:pt x="89" y="101"/>
                  </a:lnTo>
                  <a:lnTo>
                    <a:pt x="68" y="99"/>
                  </a:lnTo>
                  <a:lnTo>
                    <a:pt x="45" y="97"/>
                  </a:lnTo>
                  <a:lnTo>
                    <a:pt x="25" y="98"/>
                  </a:lnTo>
                  <a:lnTo>
                    <a:pt x="9" y="102"/>
                  </a:lnTo>
                  <a:lnTo>
                    <a:pt x="0" y="110"/>
                  </a:lnTo>
                  <a:lnTo>
                    <a:pt x="4" y="98"/>
                  </a:lnTo>
                  <a:lnTo>
                    <a:pt x="8" y="89"/>
                  </a:lnTo>
                  <a:lnTo>
                    <a:pt x="16" y="82"/>
                  </a:lnTo>
                  <a:lnTo>
                    <a:pt x="25" y="76"/>
                  </a:lnTo>
                  <a:lnTo>
                    <a:pt x="36" y="72"/>
                  </a:lnTo>
                  <a:lnTo>
                    <a:pt x="47" y="71"/>
                  </a:lnTo>
                  <a:lnTo>
                    <a:pt x="59" y="71"/>
                  </a:lnTo>
                  <a:lnTo>
                    <a:pt x="72" y="74"/>
                  </a:lnTo>
                  <a:lnTo>
                    <a:pt x="73" y="71"/>
                  </a:lnTo>
                  <a:lnTo>
                    <a:pt x="70" y="56"/>
                  </a:lnTo>
                  <a:lnTo>
                    <a:pt x="67" y="38"/>
                  </a:lnTo>
                  <a:lnTo>
                    <a:pt x="65" y="30"/>
                  </a:lnTo>
                  <a:lnTo>
                    <a:pt x="63" y="30"/>
                  </a:lnTo>
                  <a:lnTo>
                    <a:pt x="61" y="29"/>
                  </a:lnTo>
                  <a:lnTo>
                    <a:pt x="59" y="26"/>
                  </a:lnTo>
                  <a:lnTo>
                    <a:pt x="57" y="23"/>
                  </a:lnTo>
                  <a:lnTo>
                    <a:pt x="57" y="19"/>
                  </a:lnTo>
                  <a:lnTo>
                    <a:pt x="59" y="14"/>
                  </a:lnTo>
                  <a:lnTo>
                    <a:pt x="66" y="8"/>
                  </a:lnTo>
                  <a:lnTo>
                    <a:pt x="77"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0" name="Freeform 40">
              <a:extLst>
                <a:ext uri="{FF2B5EF4-FFF2-40B4-BE49-F238E27FC236}">
                  <a16:creationId xmlns:a16="http://schemas.microsoft.com/office/drawing/2014/main" id="{F9E7EA26-77D9-4AF0-A046-BA2FB3885BE8}"/>
                </a:ext>
              </a:extLst>
            </p:cNvPr>
            <p:cNvSpPr>
              <a:spLocks/>
            </p:cNvSpPr>
            <p:nvPr userDrawn="1"/>
          </p:nvSpPr>
          <p:spPr bwMode="ltGray">
            <a:xfrm rot="9832527" flipV="1">
              <a:off x="2224" y="808"/>
              <a:ext cx="123" cy="233"/>
            </a:xfrm>
            <a:custGeom>
              <a:avLst/>
              <a:gdLst>
                <a:gd name="T0" fmla="*/ 4246 w 46"/>
                <a:gd name="T1" fmla="*/ 0 h 94"/>
                <a:gd name="T2" fmla="*/ 2717 w 46"/>
                <a:gd name="T3" fmla="*/ 3552 h 94"/>
                <a:gd name="T4" fmla="*/ 2046 w 46"/>
                <a:gd name="T5" fmla="*/ 5818 h 94"/>
                <a:gd name="T6" fmla="*/ 1495 w 46"/>
                <a:gd name="T7" fmla="*/ 7404 h 94"/>
                <a:gd name="T8" fmla="*/ 0 w 46"/>
                <a:gd name="T9" fmla="*/ 8804 h 94"/>
                <a:gd name="T10" fmla="*/ 1644 w 46"/>
                <a:gd name="T11" fmla="*/ 8227 h 94"/>
                <a:gd name="T12" fmla="*/ 3174 w 46"/>
                <a:gd name="T13" fmla="*/ 7478 h 94"/>
                <a:gd name="T14" fmla="*/ 4396 w 46"/>
                <a:gd name="T15" fmla="*/ 6457 h 94"/>
                <a:gd name="T16" fmla="*/ 5471 w 46"/>
                <a:gd name="T17" fmla="*/ 5334 h 94"/>
                <a:gd name="T18" fmla="*/ 6134 w 46"/>
                <a:gd name="T19" fmla="*/ 4110 h 94"/>
                <a:gd name="T20" fmla="*/ 6292 w 46"/>
                <a:gd name="T21" fmla="*/ 2789 h 94"/>
                <a:gd name="T22" fmla="*/ 5720 w 46"/>
                <a:gd name="T23" fmla="*/ 1400 h 94"/>
                <a:gd name="T24" fmla="*/ 4246 w 46"/>
                <a:gd name="T25" fmla="*/ 0 h 9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6" h="94">
                  <a:moveTo>
                    <a:pt x="31" y="0"/>
                  </a:moveTo>
                  <a:lnTo>
                    <a:pt x="20" y="38"/>
                  </a:lnTo>
                  <a:lnTo>
                    <a:pt x="15" y="62"/>
                  </a:lnTo>
                  <a:lnTo>
                    <a:pt x="11" y="79"/>
                  </a:lnTo>
                  <a:lnTo>
                    <a:pt x="0" y="94"/>
                  </a:lnTo>
                  <a:lnTo>
                    <a:pt x="12" y="88"/>
                  </a:lnTo>
                  <a:lnTo>
                    <a:pt x="23" y="80"/>
                  </a:lnTo>
                  <a:lnTo>
                    <a:pt x="32" y="69"/>
                  </a:lnTo>
                  <a:lnTo>
                    <a:pt x="40" y="57"/>
                  </a:lnTo>
                  <a:lnTo>
                    <a:pt x="45" y="44"/>
                  </a:lnTo>
                  <a:lnTo>
                    <a:pt x="46" y="30"/>
                  </a:lnTo>
                  <a:lnTo>
                    <a:pt x="42" y="15"/>
                  </a:lnTo>
                  <a:lnTo>
                    <a:pt x="31"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 name="Freeform 41">
              <a:extLst>
                <a:ext uri="{FF2B5EF4-FFF2-40B4-BE49-F238E27FC236}">
                  <a16:creationId xmlns:a16="http://schemas.microsoft.com/office/drawing/2014/main" id="{AFAA5F56-DB72-461B-8A24-8BA9BCCB8E59}"/>
                </a:ext>
              </a:extLst>
            </p:cNvPr>
            <p:cNvSpPr>
              <a:spLocks/>
            </p:cNvSpPr>
            <p:nvPr userDrawn="1"/>
          </p:nvSpPr>
          <p:spPr bwMode="ltGray">
            <a:xfrm>
              <a:off x="1603" y="0"/>
              <a:ext cx="124" cy="121"/>
            </a:xfrm>
            <a:custGeom>
              <a:avLst/>
              <a:gdLst>
                <a:gd name="T0" fmla="*/ 124 w 124"/>
                <a:gd name="T1" fmla="*/ 0 h 121"/>
                <a:gd name="T2" fmla="*/ 113 w 124"/>
                <a:gd name="T3" fmla="*/ 9 h 121"/>
                <a:gd name="T4" fmla="*/ 99 w 124"/>
                <a:gd name="T5" fmla="*/ 25 h 121"/>
                <a:gd name="T6" fmla="*/ 81 w 124"/>
                <a:gd name="T7" fmla="*/ 41 h 121"/>
                <a:gd name="T8" fmla="*/ 63 w 124"/>
                <a:gd name="T9" fmla="*/ 54 h 121"/>
                <a:gd name="T10" fmla="*/ 41 w 124"/>
                <a:gd name="T11" fmla="*/ 66 h 121"/>
                <a:gd name="T12" fmla="*/ 22 w 124"/>
                <a:gd name="T13" fmla="*/ 74 h 121"/>
                <a:gd name="T14" fmla="*/ 0 w 124"/>
                <a:gd name="T15" fmla="*/ 75 h 121"/>
                <a:gd name="T16" fmla="*/ 10 w 124"/>
                <a:gd name="T17" fmla="*/ 96 h 121"/>
                <a:gd name="T18" fmla="*/ 23 w 124"/>
                <a:gd name="T19" fmla="*/ 113 h 121"/>
                <a:gd name="T20" fmla="*/ 41 w 124"/>
                <a:gd name="T21" fmla="*/ 121 h 121"/>
                <a:gd name="T22" fmla="*/ 60 w 124"/>
                <a:gd name="T23" fmla="*/ 121 h 121"/>
                <a:gd name="T24" fmla="*/ 83 w 124"/>
                <a:gd name="T25" fmla="*/ 111 h 121"/>
                <a:gd name="T26" fmla="*/ 101 w 124"/>
                <a:gd name="T27" fmla="*/ 88 h 121"/>
                <a:gd name="T28" fmla="*/ 116 w 124"/>
                <a:gd name="T29" fmla="*/ 53 h 121"/>
                <a:gd name="T30" fmla="*/ 124 w 124"/>
                <a:gd name="T31" fmla="*/ 0 h 121"/>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24" h="121">
                  <a:moveTo>
                    <a:pt x="124" y="0"/>
                  </a:moveTo>
                  <a:lnTo>
                    <a:pt x="113" y="9"/>
                  </a:lnTo>
                  <a:lnTo>
                    <a:pt x="99" y="25"/>
                  </a:lnTo>
                  <a:lnTo>
                    <a:pt x="81" y="41"/>
                  </a:lnTo>
                  <a:lnTo>
                    <a:pt x="63" y="54"/>
                  </a:lnTo>
                  <a:lnTo>
                    <a:pt x="41" y="66"/>
                  </a:lnTo>
                  <a:lnTo>
                    <a:pt x="22" y="74"/>
                  </a:lnTo>
                  <a:lnTo>
                    <a:pt x="0" y="75"/>
                  </a:lnTo>
                  <a:lnTo>
                    <a:pt x="10" y="96"/>
                  </a:lnTo>
                  <a:lnTo>
                    <a:pt x="23" y="113"/>
                  </a:lnTo>
                  <a:lnTo>
                    <a:pt x="41" y="121"/>
                  </a:lnTo>
                  <a:lnTo>
                    <a:pt x="60" y="121"/>
                  </a:lnTo>
                  <a:lnTo>
                    <a:pt x="83" y="111"/>
                  </a:lnTo>
                  <a:lnTo>
                    <a:pt x="101" y="88"/>
                  </a:lnTo>
                  <a:lnTo>
                    <a:pt x="116" y="53"/>
                  </a:lnTo>
                  <a:lnTo>
                    <a:pt x="124"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2" name="Freeform 42">
              <a:extLst>
                <a:ext uri="{FF2B5EF4-FFF2-40B4-BE49-F238E27FC236}">
                  <a16:creationId xmlns:a16="http://schemas.microsoft.com/office/drawing/2014/main" id="{A9A61AD5-F075-43A6-A891-E03CD26F9918}"/>
                </a:ext>
              </a:extLst>
            </p:cNvPr>
            <p:cNvSpPr>
              <a:spLocks/>
            </p:cNvSpPr>
            <p:nvPr userDrawn="1"/>
          </p:nvSpPr>
          <p:spPr bwMode="ltGray">
            <a:xfrm rot="9832527" flipV="1">
              <a:off x="2173" y="1238"/>
              <a:ext cx="393" cy="2300"/>
            </a:xfrm>
            <a:custGeom>
              <a:avLst/>
              <a:gdLst>
                <a:gd name="T0" fmla="*/ 0 w 149"/>
                <a:gd name="T1" fmla="*/ 0 h 704"/>
                <a:gd name="T2" fmla="*/ 773 w 149"/>
                <a:gd name="T3" fmla="*/ 2264 h 704"/>
                <a:gd name="T4" fmla="*/ 2039 w 149"/>
                <a:gd name="T5" fmla="*/ 5231 h 704"/>
                <a:gd name="T6" fmla="*/ 3577 w 149"/>
                <a:gd name="T7" fmla="*/ 8890 h 704"/>
                <a:gd name="T8" fmla="*/ 5230 w 149"/>
                <a:gd name="T9" fmla="*/ 13767 h 704"/>
                <a:gd name="T10" fmla="*/ 7417 w 149"/>
                <a:gd name="T11" fmla="*/ 19704 h 704"/>
                <a:gd name="T12" fmla="*/ 9342 w 149"/>
                <a:gd name="T13" fmla="*/ 26087 h 704"/>
                <a:gd name="T14" fmla="*/ 11228 w 149"/>
                <a:gd name="T15" fmla="*/ 33517 h 704"/>
                <a:gd name="T16" fmla="*/ 12774 w 149"/>
                <a:gd name="T17" fmla="*/ 42053 h 704"/>
                <a:gd name="T18" fmla="*/ 14275 w 149"/>
                <a:gd name="T19" fmla="*/ 51051 h 704"/>
                <a:gd name="T20" fmla="*/ 15340 w 149"/>
                <a:gd name="T21" fmla="*/ 61404 h 704"/>
                <a:gd name="T22" fmla="*/ 15820 w 149"/>
                <a:gd name="T23" fmla="*/ 72911 h 704"/>
                <a:gd name="T24" fmla="*/ 16076 w 149"/>
                <a:gd name="T25" fmla="*/ 84878 h 704"/>
                <a:gd name="T26" fmla="*/ 15340 w 149"/>
                <a:gd name="T27" fmla="*/ 98302 h 704"/>
                <a:gd name="T28" fmla="*/ 13892 w 149"/>
                <a:gd name="T29" fmla="*/ 112458 h 704"/>
                <a:gd name="T30" fmla="*/ 11764 w 149"/>
                <a:gd name="T31" fmla="*/ 127238 h 704"/>
                <a:gd name="T32" fmla="*/ 8572 w 149"/>
                <a:gd name="T33" fmla="*/ 143665 h 704"/>
                <a:gd name="T34" fmla="*/ 4988 w 149"/>
                <a:gd name="T35" fmla="*/ 162219 h 704"/>
                <a:gd name="T36" fmla="*/ 2659 w 149"/>
                <a:gd name="T37" fmla="*/ 179446 h 704"/>
                <a:gd name="T38" fmla="*/ 1266 w 149"/>
                <a:gd name="T39" fmla="*/ 195379 h 704"/>
                <a:gd name="T40" fmla="*/ 773 w 149"/>
                <a:gd name="T41" fmla="*/ 210653 h 704"/>
                <a:gd name="T42" fmla="*/ 773 w 149"/>
                <a:gd name="T43" fmla="*/ 225233 h 704"/>
                <a:gd name="T44" fmla="*/ 1008 w 149"/>
                <a:gd name="T45" fmla="*/ 238553 h 704"/>
                <a:gd name="T46" fmla="*/ 1546 w 149"/>
                <a:gd name="T47" fmla="*/ 250511 h 704"/>
                <a:gd name="T48" fmla="*/ 1794 w 149"/>
                <a:gd name="T49" fmla="*/ 262027 h 704"/>
                <a:gd name="T50" fmla="*/ 5230 w 149"/>
                <a:gd name="T51" fmla="*/ 256091 h 704"/>
                <a:gd name="T52" fmla="*/ 4988 w 149"/>
                <a:gd name="T53" fmla="*/ 253124 h 704"/>
                <a:gd name="T54" fmla="*/ 4605 w 149"/>
                <a:gd name="T55" fmla="*/ 244480 h 704"/>
                <a:gd name="T56" fmla="*/ 4202 w 149"/>
                <a:gd name="T57" fmla="*/ 231509 h 704"/>
                <a:gd name="T58" fmla="*/ 4460 w 149"/>
                <a:gd name="T59" fmla="*/ 214070 h 704"/>
                <a:gd name="T60" fmla="*/ 5230 w 149"/>
                <a:gd name="T61" fmla="*/ 193223 h 704"/>
                <a:gd name="T62" fmla="*/ 7417 w 149"/>
                <a:gd name="T63" fmla="*/ 169400 h 704"/>
                <a:gd name="T64" fmla="*/ 10991 w 149"/>
                <a:gd name="T65" fmla="*/ 143665 h 704"/>
                <a:gd name="T66" fmla="*/ 16461 w 149"/>
                <a:gd name="T67" fmla="*/ 116536 h 704"/>
                <a:gd name="T68" fmla="*/ 18242 w 149"/>
                <a:gd name="T69" fmla="*/ 103918 h 704"/>
                <a:gd name="T70" fmla="*/ 19028 w 149"/>
                <a:gd name="T71" fmla="*/ 87491 h 704"/>
                <a:gd name="T72" fmla="*/ 18387 w 149"/>
                <a:gd name="T73" fmla="*/ 68451 h 704"/>
                <a:gd name="T74" fmla="*/ 16751 w 149"/>
                <a:gd name="T75" fmla="*/ 49898 h 704"/>
                <a:gd name="T76" fmla="*/ 13892 w 149"/>
                <a:gd name="T77" fmla="*/ 31658 h 704"/>
                <a:gd name="T78" fmla="*/ 10353 w 149"/>
                <a:gd name="T79" fmla="*/ 16394 h 704"/>
                <a:gd name="T80" fmla="*/ 5615 w 149"/>
                <a:gd name="T81" fmla="*/ 5231 h 704"/>
                <a:gd name="T82" fmla="*/ 0 w 149"/>
                <a:gd name="T83" fmla="*/ 0 h 70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49" h="704">
                  <a:moveTo>
                    <a:pt x="0" y="0"/>
                  </a:moveTo>
                  <a:lnTo>
                    <a:pt x="6" y="6"/>
                  </a:lnTo>
                  <a:lnTo>
                    <a:pt x="16" y="14"/>
                  </a:lnTo>
                  <a:lnTo>
                    <a:pt x="28" y="24"/>
                  </a:lnTo>
                  <a:lnTo>
                    <a:pt x="41" y="37"/>
                  </a:lnTo>
                  <a:lnTo>
                    <a:pt x="58" y="53"/>
                  </a:lnTo>
                  <a:lnTo>
                    <a:pt x="73" y="70"/>
                  </a:lnTo>
                  <a:lnTo>
                    <a:pt x="88" y="90"/>
                  </a:lnTo>
                  <a:lnTo>
                    <a:pt x="100" y="113"/>
                  </a:lnTo>
                  <a:lnTo>
                    <a:pt x="112" y="137"/>
                  </a:lnTo>
                  <a:lnTo>
                    <a:pt x="120" y="165"/>
                  </a:lnTo>
                  <a:lnTo>
                    <a:pt x="124" y="196"/>
                  </a:lnTo>
                  <a:lnTo>
                    <a:pt x="126" y="228"/>
                  </a:lnTo>
                  <a:lnTo>
                    <a:pt x="120" y="264"/>
                  </a:lnTo>
                  <a:lnTo>
                    <a:pt x="109" y="302"/>
                  </a:lnTo>
                  <a:lnTo>
                    <a:pt x="92" y="342"/>
                  </a:lnTo>
                  <a:lnTo>
                    <a:pt x="67" y="386"/>
                  </a:lnTo>
                  <a:lnTo>
                    <a:pt x="39" y="436"/>
                  </a:lnTo>
                  <a:lnTo>
                    <a:pt x="21" y="482"/>
                  </a:lnTo>
                  <a:lnTo>
                    <a:pt x="10" y="525"/>
                  </a:lnTo>
                  <a:lnTo>
                    <a:pt x="6" y="566"/>
                  </a:lnTo>
                  <a:lnTo>
                    <a:pt x="6" y="605"/>
                  </a:lnTo>
                  <a:lnTo>
                    <a:pt x="8" y="641"/>
                  </a:lnTo>
                  <a:lnTo>
                    <a:pt x="12" y="673"/>
                  </a:lnTo>
                  <a:lnTo>
                    <a:pt x="14" y="704"/>
                  </a:lnTo>
                  <a:lnTo>
                    <a:pt x="41" y="688"/>
                  </a:lnTo>
                  <a:lnTo>
                    <a:pt x="39" y="680"/>
                  </a:lnTo>
                  <a:lnTo>
                    <a:pt x="36" y="657"/>
                  </a:lnTo>
                  <a:lnTo>
                    <a:pt x="33" y="622"/>
                  </a:lnTo>
                  <a:lnTo>
                    <a:pt x="35" y="575"/>
                  </a:lnTo>
                  <a:lnTo>
                    <a:pt x="41" y="519"/>
                  </a:lnTo>
                  <a:lnTo>
                    <a:pt x="58" y="455"/>
                  </a:lnTo>
                  <a:lnTo>
                    <a:pt x="86" y="386"/>
                  </a:lnTo>
                  <a:lnTo>
                    <a:pt x="129" y="313"/>
                  </a:lnTo>
                  <a:lnTo>
                    <a:pt x="143" y="279"/>
                  </a:lnTo>
                  <a:lnTo>
                    <a:pt x="149" y="235"/>
                  </a:lnTo>
                  <a:lnTo>
                    <a:pt x="144" y="184"/>
                  </a:lnTo>
                  <a:lnTo>
                    <a:pt x="131" y="134"/>
                  </a:lnTo>
                  <a:lnTo>
                    <a:pt x="109" y="85"/>
                  </a:lnTo>
                  <a:lnTo>
                    <a:pt x="81" y="44"/>
                  </a:lnTo>
                  <a:lnTo>
                    <a:pt x="44" y="14"/>
                  </a:lnTo>
                  <a:lnTo>
                    <a:pt x="0"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 name="Freeform 43">
              <a:extLst>
                <a:ext uri="{FF2B5EF4-FFF2-40B4-BE49-F238E27FC236}">
                  <a16:creationId xmlns:a16="http://schemas.microsoft.com/office/drawing/2014/main" id="{63F558E1-0D3C-4B16-A697-B6CD28CC497C}"/>
                </a:ext>
              </a:extLst>
            </p:cNvPr>
            <p:cNvSpPr>
              <a:spLocks/>
            </p:cNvSpPr>
            <p:nvPr userDrawn="1"/>
          </p:nvSpPr>
          <p:spPr bwMode="ltGray">
            <a:xfrm>
              <a:off x="0" y="1848"/>
              <a:ext cx="36" cy="132"/>
            </a:xfrm>
            <a:custGeom>
              <a:avLst/>
              <a:gdLst>
                <a:gd name="T0" fmla="*/ 0 w 36"/>
                <a:gd name="T1" fmla="*/ 0 h 132"/>
                <a:gd name="T2" fmla="*/ 36 w 36"/>
                <a:gd name="T3" fmla="*/ 12 h 132"/>
                <a:gd name="T4" fmla="*/ 0 w 36"/>
                <a:gd name="T5" fmla="*/ 132 h 132"/>
                <a:gd name="T6" fmla="*/ 0 w 36"/>
                <a:gd name="T7" fmla="*/ 0 h 13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6" h="132">
                  <a:moveTo>
                    <a:pt x="0" y="0"/>
                  </a:moveTo>
                  <a:lnTo>
                    <a:pt x="36" y="12"/>
                  </a:lnTo>
                  <a:lnTo>
                    <a:pt x="0" y="132"/>
                  </a:lnTo>
                  <a:lnTo>
                    <a:pt x="0" y="0"/>
                  </a:lnTo>
                  <a:close/>
                </a:path>
              </a:pathLst>
            </a:custGeom>
            <a:solidFill>
              <a:schemeClr val="fo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47151" name="Rectangle 47"/>
          <p:cNvSpPr>
            <a:spLocks noGrp="1" noChangeArrowheads="1"/>
          </p:cNvSpPr>
          <p:nvPr>
            <p:ph type="ctrTitle"/>
          </p:nvPr>
        </p:nvSpPr>
        <p:spPr>
          <a:xfrm>
            <a:off x="2455863" y="596900"/>
            <a:ext cx="6192837" cy="3581400"/>
          </a:xfrm>
          <a:extLst>
            <a:ext uri="{909E8E84-426E-40DD-AFC4-6F175D3DCCD1}">
              <a14:hiddenFill xmlns:a14="http://schemas.microsoft.com/office/drawing/2010/main">
                <a:solidFill>
                  <a:srgbClr val="FF3300"/>
                </a:solidFill>
              </a14:hiddenFill>
            </a:ext>
            <a:ext uri="{AF507438-7753-43E0-B8FC-AC1667EBCBE1}">
              <a14:hiddenEffects xmlns:a14="http://schemas.microsoft.com/office/drawing/2010/main">
                <a:effectLst>
                  <a:outerShdw dist="45791" dir="3378596" algn="ctr" rotWithShape="0">
                    <a:srgbClr val="993366"/>
                  </a:outerShdw>
                </a:effectLst>
              </a14:hiddenEffects>
            </a:ext>
          </a:extLst>
        </p:spPr>
        <p:txBody>
          <a:bodyPr/>
          <a:lstStyle>
            <a:lvl1pPr>
              <a:defRPr sz="5200" b="1"/>
            </a:lvl1pPr>
          </a:lstStyle>
          <a:p>
            <a:pPr lvl="0"/>
            <a:r>
              <a:rPr lang="en-US" noProof="0"/>
              <a:t>Click to edit Master title style</a:t>
            </a:r>
          </a:p>
        </p:txBody>
      </p:sp>
      <p:sp>
        <p:nvSpPr>
          <p:cNvPr id="47152" name="Rectangle 48"/>
          <p:cNvSpPr>
            <a:spLocks noGrp="1" noChangeArrowheads="1"/>
          </p:cNvSpPr>
          <p:nvPr>
            <p:ph type="subTitle" idx="1"/>
          </p:nvPr>
        </p:nvSpPr>
        <p:spPr>
          <a:xfrm>
            <a:off x="2489200" y="4279900"/>
            <a:ext cx="6146800" cy="1485900"/>
          </a:xfrm>
        </p:spPr>
        <p:txBody>
          <a:bodyPr/>
          <a:lstStyle>
            <a:lvl1pPr marL="0" indent="0" algn="ctr">
              <a:buFontTx/>
              <a:buNone/>
              <a:defRPr b="1">
                <a:effectLst>
                  <a:outerShdw blurRad="38100" dist="38100" dir="2700000" algn="tl">
                    <a:srgbClr val="C0C0C0"/>
                  </a:outerShdw>
                </a:effectLst>
              </a:defRPr>
            </a:lvl1pPr>
          </a:lstStyle>
          <a:p>
            <a:pPr lvl="0"/>
            <a:r>
              <a:rPr lang="en-US" noProof="0"/>
              <a:t>Click to edit Master subtitle style</a:t>
            </a:r>
          </a:p>
        </p:txBody>
      </p:sp>
      <p:sp>
        <p:nvSpPr>
          <p:cNvPr id="46" name="Rectangle 44">
            <a:extLst>
              <a:ext uri="{FF2B5EF4-FFF2-40B4-BE49-F238E27FC236}">
                <a16:creationId xmlns:a16="http://schemas.microsoft.com/office/drawing/2014/main" id="{E75C79F4-BEA1-4367-8DA0-6DC833A45930}"/>
              </a:ext>
            </a:extLst>
          </p:cNvPr>
          <p:cNvSpPr>
            <a:spLocks noGrp="1" noChangeArrowheads="1"/>
          </p:cNvSpPr>
          <p:nvPr>
            <p:ph type="dt" sz="half" idx="10"/>
          </p:nvPr>
        </p:nvSpPr>
        <p:spPr>
          <a:xfrm>
            <a:off x="457200" y="6248400"/>
            <a:ext cx="2133600" cy="457200"/>
          </a:xfrm>
        </p:spPr>
        <p:txBody>
          <a:bodyPr/>
          <a:lstStyle>
            <a:lvl1pPr>
              <a:defRPr/>
            </a:lvl1pPr>
          </a:lstStyle>
          <a:p>
            <a:pPr>
              <a:defRPr/>
            </a:pPr>
            <a:endParaRPr lang="en-US"/>
          </a:p>
        </p:txBody>
      </p:sp>
      <p:sp>
        <p:nvSpPr>
          <p:cNvPr id="47" name="Rectangle 45">
            <a:extLst>
              <a:ext uri="{FF2B5EF4-FFF2-40B4-BE49-F238E27FC236}">
                <a16:creationId xmlns:a16="http://schemas.microsoft.com/office/drawing/2014/main" id="{6C861297-B321-4B75-94E7-360C2B63E3B0}"/>
              </a:ext>
            </a:extLst>
          </p:cNvPr>
          <p:cNvSpPr>
            <a:spLocks noGrp="1" noChangeArrowheads="1"/>
          </p:cNvSpPr>
          <p:nvPr>
            <p:ph type="ftr" sz="quarter" idx="11"/>
          </p:nvPr>
        </p:nvSpPr>
        <p:spPr/>
        <p:txBody>
          <a:bodyPr/>
          <a:lstStyle>
            <a:lvl1pPr>
              <a:defRPr/>
            </a:lvl1pPr>
          </a:lstStyle>
          <a:p>
            <a:pPr>
              <a:defRPr/>
            </a:pPr>
            <a:endParaRPr lang="en-US"/>
          </a:p>
        </p:txBody>
      </p:sp>
      <p:sp>
        <p:nvSpPr>
          <p:cNvPr id="48" name="Rectangle 46">
            <a:extLst>
              <a:ext uri="{FF2B5EF4-FFF2-40B4-BE49-F238E27FC236}">
                <a16:creationId xmlns:a16="http://schemas.microsoft.com/office/drawing/2014/main" id="{BA4A5CFD-12B3-4D1E-908E-CE8712D8E5AD}"/>
              </a:ext>
            </a:extLst>
          </p:cNvPr>
          <p:cNvSpPr>
            <a:spLocks noGrp="1" noChangeArrowheads="1"/>
          </p:cNvSpPr>
          <p:nvPr>
            <p:ph type="sldNum" sz="quarter" idx="12"/>
          </p:nvPr>
        </p:nvSpPr>
        <p:spPr/>
        <p:txBody>
          <a:bodyPr/>
          <a:lstStyle>
            <a:lvl1pPr>
              <a:defRPr/>
            </a:lvl1pPr>
          </a:lstStyle>
          <a:p>
            <a:fld id="{6B83964A-751F-4A7D-94F1-211AFAEB4FC1}" type="slidenum">
              <a:rPr lang="en-US" altLang="en-US"/>
              <a:pPr/>
              <a:t>‹#›</a:t>
            </a:fld>
            <a:endParaRPr lang="en-US" altLang="en-US"/>
          </a:p>
        </p:txBody>
      </p:sp>
    </p:spTree>
    <p:extLst>
      <p:ext uri="{BB962C8B-B14F-4D97-AF65-F5344CB8AC3E}">
        <p14:creationId xmlns:p14="http://schemas.microsoft.com/office/powerpoint/2010/main" val="28964557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7">
            <a:extLst>
              <a:ext uri="{FF2B5EF4-FFF2-40B4-BE49-F238E27FC236}">
                <a16:creationId xmlns:a16="http://schemas.microsoft.com/office/drawing/2014/main" id="{E4E488F3-C1C3-4B33-9E44-56AD91F1B742}"/>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48">
            <a:extLst>
              <a:ext uri="{FF2B5EF4-FFF2-40B4-BE49-F238E27FC236}">
                <a16:creationId xmlns:a16="http://schemas.microsoft.com/office/drawing/2014/main" id="{5AC7FDD3-E420-4813-8DD5-F9066CCC780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49">
            <a:extLst>
              <a:ext uri="{FF2B5EF4-FFF2-40B4-BE49-F238E27FC236}">
                <a16:creationId xmlns:a16="http://schemas.microsoft.com/office/drawing/2014/main" id="{9E6E6965-086A-494A-B87A-361235D24987}"/>
              </a:ext>
            </a:extLst>
          </p:cNvPr>
          <p:cNvSpPr>
            <a:spLocks noGrp="1" noChangeArrowheads="1"/>
          </p:cNvSpPr>
          <p:nvPr>
            <p:ph type="sldNum" sz="quarter" idx="12"/>
          </p:nvPr>
        </p:nvSpPr>
        <p:spPr>
          <a:ln/>
        </p:spPr>
        <p:txBody>
          <a:bodyPr/>
          <a:lstStyle>
            <a:lvl1pPr>
              <a:defRPr/>
            </a:lvl1pPr>
          </a:lstStyle>
          <a:p>
            <a:fld id="{B36B36DF-19CF-47B6-AD81-8C937F760CF3}" type="slidenum">
              <a:rPr lang="en-US" altLang="en-US"/>
              <a:pPr/>
              <a:t>‹#›</a:t>
            </a:fld>
            <a:endParaRPr lang="en-US" altLang="en-US"/>
          </a:p>
        </p:txBody>
      </p:sp>
    </p:spTree>
    <p:extLst>
      <p:ext uri="{BB962C8B-B14F-4D97-AF65-F5344CB8AC3E}">
        <p14:creationId xmlns:p14="http://schemas.microsoft.com/office/powerpoint/2010/main" val="1992541441"/>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Only" preserve="1">
  <p:cSld name="Chỉ Tiêu đề">
    <p:spTree>
      <p:nvGrpSpPr>
        <p:cNvPr id="1" name=""/>
        <p:cNvGrpSpPr/>
        <p:nvPr/>
      </p:nvGrpSpPr>
      <p:grpSpPr>
        <a:xfrm>
          <a:off x="0" y="0"/>
          <a:ext cx="0" cy="0"/>
          <a:chOff x="0" y="0"/>
          <a:chExt cx="0" cy="0"/>
        </a:xfrm>
      </p:grpSpPr>
      <p:sp>
        <p:nvSpPr>
          <p:cNvPr id="2" name="Tiêu đề 1"/>
          <p:cNvSpPr>
            <a:spLocks noGrp="1"/>
          </p:cNvSpPr>
          <p:nvPr>
            <p:ph type="title"/>
          </p:nvPr>
        </p:nvSpPr>
        <p:spPr/>
        <p:txBody>
          <a:bodyPr/>
          <a:lstStyle/>
          <a:p>
            <a:r>
              <a:rPr lang="vi-VN"/>
              <a:t>Bấm &amp; sửa kiểu tiêu đề</a:t>
            </a:r>
            <a:endParaRPr lang="en-US"/>
          </a:p>
        </p:txBody>
      </p:sp>
      <p:sp>
        <p:nvSpPr>
          <p:cNvPr id="3" name="Nơi giữ chỗ cho Ngày tháng 3">
            <a:extLst>
              <a:ext uri="{FF2B5EF4-FFF2-40B4-BE49-F238E27FC236}">
                <a16:creationId xmlns:a16="http://schemas.microsoft.com/office/drawing/2014/main" id="{C35B65F6-33BF-400B-82C7-89C2F8B5C609}"/>
              </a:ext>
            </a:extLst>
          </p:cNvPr>
          <p:cNvSpPr>
            <a:spLocks noGrp="1"/>
          </p:cNvSpPr>
          <p:nvPr>
            <p:ph type="dt" sz="half" idx="10"/>
          </p:nvPr>
        </p:nvSpPr>
        <p:spPr/>
        <p:txBody>
          <a:bodyPr/>
          <a:lstStyle>
            <a:lvl1pPr eaLnBrk="0" hangingPunct="0">
              <a:defRPr>
                <a:cs typeface="+mn-cs"/>
              </a:defRPr>
            </a:lvl1pPr>
          </a:lstStyle>
          <a:p>
            <a:pPr>
              <a:defRPr/>
            </a:pPr>
            <a:endParaRPr lang="en-US"/>
          </a:p>
        </p:txBody>
      </p:sp>
      <p:sp>
        <p:nvSpPr>
          <p:cNvPr id="4" name="Nơi giữ chỗ cho Chân trang 4">
            <a:extLst>
              <a:ext uri="{FF2B5EF4-FFF2-40B4-BE49-F238E27FC236}">
                <a16:creationId xmlns:a16="http://schemas.microsoft.com/office/drawing/2014/main" id="{C263D14C-4065-45EA-8F9F-D33E1082C9C2}"/>
              </a:ext>
            </a:extLst>
          </p:cNvPr>
          <p:cNvSpPr>
            <a:spLocks noGrp="1"/>
          </p:cNvSpPr>
          <p:nvPr>
            <p:ph type="ftr" sz="quarter" idx="11"/>
          </p:nvPr>
        </p:nvSpPr>
        <p:spPr/>
        <p:txBody>
          <a:bodyPr/>
          <a:lstStyle>
            <a:lvl1pPr eaLnBrk="0" hangingPunct="0">
              <a:defRPr>
                <a:cs typeface="+mn-cs"/>
              </a:defRPr>
            </a:lvl1pPr>
          </a:lstStyle>
          <a:p>
            <a:pPr>
              <a:defRPr/>
            </a:pPr>
            <a:endParaRPr lang="en-US"/>
          </a:p>
        </p:txBody>
      </p:sp>
      <p:sp>
        <p:nvSpPr>
          <p:cNvPr id="5" name="Nơi giữ chỗ cho Số hiệu Bản chiếu 5">
            <a:extLst>
              <a:ext uri="{FF2B5EF4-FFF2-40B4-BE49-F238E27FC236}">
                <a16:creationId xmlns:a16="http://schemas.microsoft.com/office/drawing/2014/main" id="{E92CCD87-EF1B-4F79-8609-1F1D32431ECF}"/>
              </a:ext>
            </a:extLst>
          </p:cNvPr>
          <p:cNvSpPr>
            <a:spLocks noGrp="1"/>
          </p:cNvSpPr>
          <p:nvPr>
            <p:ph type="sldNum" sz="quarter" idx="12"/>
          </p:nvPr>
        </p:nvSpPr>
        <p:spPr/>
        <p:txBody>
          <a:bodyPr/>
          <a:lstStyle>
            <a:lvl1pPr eaLnBrk="0" hangingPunct="0">
              <a:defRPr/>
            </a:lvl1pPr>
          </a:lstStyle>
          <a:p>
            <a:fld id="{5A2BA817-2149-454B-ABED-540ED339911F}" type="slidenum">
              <a:rPr lang="en-US" altLang="en-US"/>
              <a:pPr/>
              <a:t>‹#›</a:t>
            </a:fld>
            <a:endParaRPr lang="en-US" altLang="en-US"/>
          </a:p>
        </p:txBody>
      </p:sp>
    </p:spTree>
    <p:extLst>
      <p:ext uri="{BB962C8B-B14F-4D97-AF65-F5344CB8AC3E}">
        <p14:creationId xmlns:p14="http://schemas.microsoft.com/office/powerpoint/2010/main" val="3129611047"/>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blank" preserve="1">
  <p:cSld name="Trống">
    <p:spTree>
      <p:nvGrpSpPr>
        <p:cNvPr id="1" name=""/>
        <p:cNvGrpSpPr/>
        <p:nvPr/>
      </p:nvGrpSpPr>
      <p:grpSpPr>
        <a:xfrm>
          <a:off x="0" y="0"/>
          <a:ext cx="0" cy="0"/>
          <a:chOff x="0" y="0"/>
          <a:chExt cx="0" cy="0"/>
        </a:xfrm>
      </p:grpSpPr>
      <p:sp>
        <p:nvSpPr>
          <p:cNvPr id="2" name="Nơi giữ chỗ cho Ngày tháng 3">
            <a:extLst>
              <a:ext uri="{FF2B5EF4-FFF2-40B4-BE49-F238E27FC236}">
                <a16:creationId xmlns:a16="http://schemas.microsoft.com/office/drawing/2014/main" id="{2F718B06-448C-4516-9C49-1E2EBA29EB5F}"/>
              </a:ext>
            </a:extLst>
          </p:cNvPr>
          <p:cNvSpPr>
            <a:spLocks noGrp="1"/>
          </p:cNvSpPr>
          <p:nvPr>
            <p:ph type="dt" sz="half" idx="10"/>
          </p:nvPr>
        </p:nvSpPr>
        <p:spPr/>
        <p:txBody>
          <a:bodyPr/>
          <a:lstStyle>
            <a:lvl1pPr eaLnBrk="0" hangingPunct="0">
              <a:defRPr>
                <a:cs typeface="+mn-cs"/>
              </a:defRPr>
            </a:lvl1pPr>
          </a:lstStyle>
          <a:p>
            <a:pPr>
              <a:defRPr/>
            </a:pPr>
            <a:endParaRPr lang="en-US"/>
          </a:p>
        </p:txBody>
      </p:sp>
      <p:sp>
        <p:nvSpPr>
          <p:cNvPr id="3" name="Nơi giữ chỗ cho Chân trang 4">
            <a:extLst>
              <a:ext uri="{FF2B5EF4-FFF2-40B4-BE49-F238E27FC236}">
                <a16:creationId xmlns:a16="http://schemas.microsoft.com/office/drawing/2014/main" id="{3074B49E-4955-40BF-AFEE-C6CF91A664B3}"/>
              </a:ext>
            </a:extLst>
          </p:cNvPr>
          <p:cNvSpPr>
            <a:spLocks noGrp="1"/>
          </p:cNvSpPr>
          <p:nvPr>
            <p:ph type="ftr" sz="quarter" idx="11"/>
          </p:nvPr>
        </p:nvSpPr>
        <p:spPr/>
        <p:txBody>
          <a:bodyPr/>
          <a:lstStyle>
            <a:lvl1pPr eaLnBrk="0" hangingPunct="0">
              <a:defRPr>
                <a:cs typeface="+mn-cs"/>
              </a:defRPr>
            </a:lvl1pPr>
          </a:lstStyle>
          <a:p>
            <a:pPr>
              <a:defRPr/>
            </a:pPr>
            <a:endParaRPr lang="en-US"/>
          </a:p>
        </p:txBody>
      </p:sp>
      <p:sp>
        <p:nvSpPr>
          <p:cNvPr id="4" name="Nơi giữ chỗ cho Số hiệu Bản chiếu 5">
            <a:extLst>
              <a:ext uri="{FF2B5EF4-FFF2-40B4-BE49-F238E27FC236}">
                <a16:creationId xmlns:a16="http://schemas.microsoft.com/office/drawing/2014/main" id="{FDD93E03-9894-432E-98E3-33F4912151B5}"/>
              </a:ext>
            </a:extLst>
          </p:cNvPr>
          <p:cNvSpPr>
            <a:spLocks noGrp="1"/>
          </p:cNvSpPr>
          <p:nvPr>
            <p:ph type="sldNum" sz="quarter" idx="12"/>
          </p:nvPr>
        </p:nvSpPr>
        <p:spPr/>
        <p:txBody>
          <a:bodyPr/>
          <a:lstStyle>
            <a:lvl1pPr eaLnBrk="0" hangingPunct="0">
              <a:defRPr/>
            </a:lvl1pPr>
          </a:lstStyle>
          <a:p>
            <a:fld id="{8A3E8764-816F-4308-8FC1-4F5C1BA0C7C6}" type="slidenum">
              <a:rPr lang="en-US" altLang="en-US"/>
              <a:pPr/>
              <a:t>‹#›</a:t>
            </a:fld>
            <a:endParaRPr lang="en-US" altLang="en-US"/>
          </a:p>
        </p:txBody>
      </p:sp>
    </p:spTree>
    <p:extLst>
      <p:ext uri="{BB962C8B-B14F-4D97-AF65-F5344CB8AC3E}">
        <p14:creationId xmlns:p14="http://schemas.microsoft.com/office/powerpoint/2010/main" val="2847726109"/>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Tx" preserve="1">
  <p:cSld name="Nội dung với Phụ đề">
    <p:spTree>
      <p:nvGrpSpPr>
        <p:cNvPr id="1" name=""/>
        <p:cNvGrpSpPr/>
        <p:nvPr/>
      </p:nvGrpSpPr>
      <p:grpSpPr>
        <a:xfrm>
          <a:off x="0" y="0"/>
          <a:ext cx="0" cy="0"/>
          <a:chOff x="0" y="0"/>
          <a:chExt cx="0" cy="0"/>
        </a:xfrm>
      </p:grpSpPr>
      <p:sp>
        <p:nvSpPr>
          <p:cNvPr id="2" name="Tiêu đề 1"/>
          <p:cNvSpPr>
            <a:spLocks noGrp="1"/>
          </p:cNvSpPr>
          <p:nvPr>
            <p:ph type="title"/>
          </p:nvPr>
        </p:nvSpPr>
        <p:spPr>
          <a:xfrm>
            <a:off x="343751" y="273050"/>
            <a:ext cx="2261830" cy="1162050"/>
          </a:xfrm>
        </p:spPr>
        <p:txBody>
          <a:bodyPr anchor="b"/>
          <a:lstStyle>
            <a:lvl1pPr algn="l">
              <a:defRPr sz="1504" b="1"/>
            </a:lvl1pPr>
          </a:lstStyle>
          <a:p>
            <a:r>
              <a:rPr lang="vi-VN"/>
              <a:t>Bấm &amp; sửa kiểu tiêu đề</a:t>
            </a:r>
            <a:endParaRPr lang="en-US"/>
          </a:p>
        </p:txBody>
      </p:sp>
      <p:sp>
        <p:nvSpPr>
          <p:cNvPr id="3" name="Nơi giữ chỗ cho Nội dung 2"/>
          <p:cNvSpPr>
            <a:spLocks noGrp="1"/>
          </p:cNvSpPr>
          <p:nvPr>
            <p:ph idx="1"/>
          </p:nvPr>
        </p:nvSpPr>
        <p:spPr>
          <a:xfrm>
            <a:off x="2687937" y="273051"/>
            <a:ext cx="3843321" cy="5853113"/>
          </a:xfrm>
        </p:spPr>
        <p:txBody>
          <a:bodyPr/>
          <a:lstStyle>
            <a:lvl1pPr>
              <a:defRPr sz="2406"/>
            </a:lvl1pPr>
            <a:lvl2pPr>
              <a:defRPr sz="2105"/>
            </a:lvl2pPr>
            <a:lvl3pPr>
              <a:defRPr sz="1805"/>
            </a:lvl3pPr>
            <a:lvl4pPr>
              <a:defRPr sz="1504"/>
            </a:lvl4pPr>
            <a:lvl5pPr>
              <a:defRPr sz="1504"/>
            </a:lvl5pPr>
            <a:lvl6pPr>
              <a:defRPr sz="1504"/>
            </a:lvl6pPr>
            <a:lvl7pPr>
              <a:defRPr sz="1504"/>
            </a:lvl7pPr>
            <a:lvl8pPr>
              <a:defRPr sz="1504"/>
            </a:lvl8pPr>
            <a:lvl9pPr>
              <a:defRPr sz="1504"/>
            </a:lvl9pPr>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endParaRPr lang="en-US"/>
          </a:p>
        </p:txBody>
      </p:sp>
      <p:sp>
        <p:nvSpPr>
          <p:cNvPr id="4" name="Nơi giữ chỗ cho Văn bản 3"/>
          <p:cNvSpPr>
            <a:spLocks noGrp="1"/>
          </p:cNvSpPr>
          <p:nvPr>
            <p:ph type="body" sz="half" idx="2"/>
          </p:nvPr>
        </p:nvSpPr>
        <p:spPr>
          <a:xfrm>
            <a:off x="343751" y="1435101"/>
            <a:ext cx="2261830" cy="4691063"/>
          </a:xfrm>
        </p:spPr>
        <p:txBody>
          <a:bodyPr/>
          <a:lstStyle>
            <a:lvl1pPr marL="0" indent="0">
              <a:buNone/>
              <a:defRPr sz="1053"/>
            </a:lvl1pPr>
            <a:lvl2pPr marL="343769" indent="0">
              <a:buNone/>
              <a:defRPr sz="902"/>
            </a:lvl2pPr>
            <a:lvl3pPr marL="687537" indent="0">
              <a:buNone/>
              <a:defRPr sz="752"/>
            </a:lvl3pPr>
            <a:lvl4pPr marL="1031306" indent="0">
              <a:buNone/>
              <a:defRPr sz="677"/>
            </a:lvl4pPr>
            <a:lvl5pPr marL="1375075" indent="0">
              <a:buNone/>
              <a:defRPr sz="677"/>
            </a:lvl5pPr>
            <a:lvl6pPr marL="1718843" indent="0">
              <a:buNone/>
              <a:defRPr sz="677"/>
            </a:lvl6pPr>
            <a:lvl7pPr marL="2062612" indent="0">
              <a:buNone/>
              <a:defRPr sz="677"/>
            </a:lvl7pPr>
            <a:lvl8pPr marL="2406381" indent="0">
              <a:buNone/>
              <a:defRPr sz="677"/>
            </a:lvl8pPr>
            <a:lvl9pPr marL="2750149" indent="0">
              <a:buNone/>
              <a:defRPr sz="677"/>
            </a:lvl9pPr>
          </a:lstStyle>
          <a:p>
            <a:pPr lvl="0"/>
            <a:r>
              <a:rPr lang="vi-VN"/>
              <a:t>Bấm &amp; sửa kiểu tiêu đề</a:t>
            </a:r>
          </a:p>
        </p:txBody>
      </p:sp>
      <p:sp>
        <p:nvSpPr>
          <p:cNvPr id="5" name="Nơi giữ chỗ cho Ngày tháng 3">
            <a:extLst>
              <a:ext uri="{FF2B5EF4-FFF2-40B4-BE49-F238E27FC236}">
                <a16:creationId xmlns:a16="http://schemas.microsoft.com/office/drawing/2014/main" id="{5AB3EB1F-F282-484B-9ACD-2ACB2DD39247}"/>
              </a:ext>
            </a:extLst>
          </p:cNvPr>
          <p:cNvSpPr>
            <a:spLocks noGrp="1"/>
          </p:cNvSpPr>
          <p:nvPr>
            <p:ph type="dt" sz="half" idx="10"/>
          </p:nvPr>
        </p:nvSpPr>
        <p:spPr/>
        <p:txBody>
          <a:bodyPr/>
          <a:lstStyle>
            <a:lvl1pPr eaLnBrk="0" hangingPunct="0">
              <a:defRPr>
                <a:cs typeface="+mn-cs"/>
              </a:defRPr>
            </a:lvl1pPr>
          </a:lstStyle>
          <a:p>
            <a:pPr>
              <a:defRPr/>
            </a:pPr>
            <a:endParaRPr lang="en-US"/>
          </a:p>
        </p:txBody>
      </p:sp>
      <p:sp>
        <p:nvSpPr>
          <p:cNvPr id="6" name="Nơi giữ chỗ cho Chân trang 4">
            <a:extLst>
              <a:ext uri="{FF2B5EF4-FFF2-40B4-BE49-F238E27FC236}">
                <a16:creationId xmlns:a16="http://schemas.microsoft.com/office/drawing/2014/main" id="{F6022D11-D79D-4F62-9229-E11645A3718E}"/>
              </a:ext>
            </a:extLst>
          </p:cNvPr>
          <p:cNvSpPr>
            <a:spLocks noGrp="1"/>
          </p:cNvSpPr>
          <p:nvPr>
            <p:ph type="ftr" sz="quarter" idx="11"/>
          </p:nvPr>
        </p:nvSpPr>
        <p:spPr/>
        <p:txBody>
          <a:bodyPr/>
          <a:lstStyle>
            <a:lvl1pPr eaLnBrk="0" hangingPunct="0">
              <a:defRPr>
                <a:cs typeface="+mn-cs"/>
              </a:defRPr>
            </a:lvl1pPr>
          </a:lstStyle>
          <a:p>
            <a:pPr>
              <a:defRPr/>
            </a:pPr>
            <a:endParaRPr lang="en-US"/>
          </a:p>
        </p:txBody>
      </p:sp>
      <p:sp>
        <p:nvSpPr>
          <p:cNvPr id="7" name="Nơi giữ chỗ cho Số hiệu Bản chiếu 5">
            <a:extLst>
              <a:ext uri="{FF2B5EF4-FFF2-40B4-BE49-F238E27FC236}">
                <a16:creationId xmlns:a16="http://schemas.microsoft.com/office/drawing/2014/main" id="{6E7B1BAD-AE70-4047-AD26-A581D045D39B}"/>
              </a:ext>
            </a:extLst>
          </p:cNvPr>
          <p:cNvSpPr>
            <a:spLocks noGrp="1"/>
          </p:cNvSpPr>
          <p:nvPr>
            <p:ph type="sldNum" sz="quarter" idx="12"/>
          </p:nvPr>
        </p:nvSpPr>
        <p:spPr/>
        <p:txBody>
          <a:bodyPr/>
          <a:lstStyle>
            <a:lvl1pPr eaLnBrk="0" hangingPunct="0">
              <a:defRPr/>
            </a:lvl1pPr>
          </a:lstStyle>
          <a:p>
            <a:fld id="{0AD253F5-4964-49D1-BCF7-1E5357FFF9D7}" type="slidenum">
              <a:rPr lang="en-US" altLang="en-US"/>
              <a:pPr/>
              <a:t>‹#›</a:t>
            </a:fld>
            <a:endParaRPr lang="en-US" altLang="en-US"/>
          </a:p>
        </p:txBody>
      </p:sp>
    </p:spTree>
    <p:extLst>
      <p:ext uri="{BB962C8B-B14F-4D97-AF65-F5344CB8AC3E}">
        <p14:creationId xmlns:p14="http://schemas.microsoft.com/office/powerpoint/2010/main" val="2416246556"/>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picTx" preserve="1">
  <p:cSld name="Ảnh với Phụ đề">
    <p:spTree>
      <p:nvGrpSpPr>
        <p:cNvPr id="1" name=""/>
        <p:cNvGrpSpPr/>
        <p:nvPr/>
      </p:nvGrpSpPr>
      <p:grpSpPr>
        <a:xfrm>
          <a:off x="0" y="0"/>
          <a:ext cx="0" cy="0"/>
          <a:chOff x="0" y="0"/>
          <a:chExt cx="0" cy="0"/>
        </a:xfrm>
      </p:grpSpPr>
      <p:sp>
        <p:nvSpPr>
          <p:cNvPr id="2" name="Tiêu đề 1"/>
          <p:cNvSpPr>
            <a:spLocks noGrp="1"/>
          </p:cNvSpPr>
          <p:nvPr>
            <p:ph type="title"/>
          </p:nvPr>
        </p:nvSpPr>
        <p:spPr>
          <a:xfrm>
            <a:off x="1347550" y="4800600"/>
            <a:ext cx="4125005" cy="566738"/>
          </a:xfrm>
        </p:spPr>
        <p:txBody>
          <a:bodyPr anchor="b"/>
          <a:lstStyle>
            <a:lvl1pPr algn="l">
              <a:defRPr sz="1504" b="1"/>
            </a:lvl1pPr>
          </a:lstStyle>
          <a:p>
            <a:r>
              <a:rPr lang="vi-VN"/>
              <a:t>Bấm &amp; sửa kiểu tiêu đề</a:t>
            </a:r>
            <a:endParaRPr lang="en-US"/>
          </a:p>
        </p:txBody>
      </p:sp>
      <p:sp>
        <p:nvSpPr>
          <p:cNvPr id="3" name="Nơi giữ chỗ cho Hình ảnh 2"/>
          <p:cNvSpPr>
            <a:spLocks noGrp="1"/>
          </p:cNvSpPr>
          <p:nvPr>
            <p:ph type="pic" idx="1"/>
          </p:nvPr>
        </p:nvSpPr>
        <p:spPr>
          <a:xfrm>
            <a:off x="1347550" y="612775"/>
            <a:ext cx="4125005" cy="4114800"/>
          </a:xfrm>
        </p:spPr>
        <p:txBody>
          <a:bodyPr rtlCol="0">
            <a:normAutofit/>
          </a:bodyPr>
          <a:lstStyle>
            <a:lvl1pPr marL="0" indent="0">
              <a:buNone/>
              <a:defRPr sz="2406"/>
            </a:lvl1pPr>
            <a:lvl2pPr marL="343769" indent="0">
              <a:buNone/>
              <a:defRPr sz="2105"/>
            </a:lvl2pPr>
            <a:lvl3pPr marL="687537" indent="0">
              <a:buNone/>
              <a:defRPr sz="1805"/>
            </a:lvl3pPr>
            <a:lvl4pPr marL="1031306" indent="0">
              <a:buNone/>
              <a:defRPr sz="1504"/>
            </a:lvl4pPr>
            <a:lvl5pPr marL="1375075" indent="0">
              <a:buNone/>
              <a:defRPr sz="1504"/>
            </a:lvl5pPr>
            <a:lvl6pPr marL="1718843" indent="0">
              <a:buNone/>
              <a:defRPr sz="1504"/>
            </a:lvl6pPr>
            <a:lvl7pPr marL="2062612" indent="0">
              <a:buNone/>
              <a:defRPr sz="1504"/>
            </a:lvl7pPr>
            <a:lvl8pPr marL="2406381" indent="0">
              <a:buNone/>
              <a:defRPr sz="1504"/>
            </a:lvl8pPr>
            <a:lvl9pPr marL="2750149" indent="0">
              <a:buNone/>
              <a:defRPr sz="1504"/>
            </a:lvl9pPr>
          </a:lstStyle>
          <a:p>
            <a:pPr lvl="0"/>
            <a:endParaRPr lang="en-US" noProof="0"/>
          </a:p>
        </p:txBody>
      </p:sp>
      <p:sp>
        <p:nvSpPr>
          <p:cNvPr id="4" name="Nơi giữ chỗ cho Văn bản 3"/>
          <p:cNvSpPr>
            <a:spLocks noGrp="1"/>
          </p:cNvSpPr>
          <p:nvPr>
            <p:ph type="body" sz="half" idx="2"/>
          </p:nvPr>
        </p:nvSpPr>
        <p:spPr>
          <a:xfrm>
            <a:off x="1347550" y="5367338"/>
            <a:ext cx="4125005" cy="804862"/>
          </a:xfrm>
        </p:spPr>
        <p:txBody>
          <a:bodyPr/>
          <a:lstStyle>
            <a:lvl1pPr marL="0" indent="0">
              <a:buNone/>
              <a:defRPr sz="1053"/>
            </a:lvl1pPr>
            <a:lvl2pPr marL="343769" indent="0">
              <a:buNone/>
              <a:defRPr sz="902"/>
            </a:lvl2pPr>
            <a:lvl3pPr marL="687537" indent="0">
              <a:buNone/>
              <a:defRPr sz="752"/>
            </a:lvl3pPr>
            <a:lvl4pPr marL="1031306" indent="0">
              <a:buNone/>
              <a:defRPr sz="677"/>
            </a:lvl4pPr>
            <a:lvl5pPr marL="1375075" indent="0">
              <a:buNone/>
              <a:defRPr sz="677"/>
            </a:lvl5pPr>
            <a:lvl6pPr marL="1718843" indent="0">
              <a:buNone/>
              <a:defRPr sz="677"/>
            </a:lvl6pPr>
            <a:lvl7pPr marL="2062612" indent="0">
              <a:buNone/>
              <a:defRPr sz="677"/>
            </a:lvl7pPr>
            <a:lvl8pPr marL="2406381" indent="0">
              <a:buNone/>
              <a:defRPr sz="677"/>
            </a:lvl8pPr>
            <a:lvl9pPr marL="2750149" indent="0">
              <a:buNone/>
              <a:defRPr sz="677"/>
            </a:lvl9pPr>
          </a:lstStyle>
          <a:p>
            <a:pPr lvl="0"/>
            <a:r>
              <a:rPr lang="vi-VN"/>
              <a:t>Bấm &amp; sửa kiểu tiêu đề</a:t>
            </a:r>
          </a:p>
        </p:txBody>
      </p:sp>
      <p:sp>
        <p:nvSpPr>
          <p:cNvPr id="5" name="Nơi giữ chỗ cho Ngày tháng 3">
            <a:extLst>
              <a:ext uri="{FF2B5EF4-FFF2-40B4-BE49-F238E27FC236}">
                <a16:creationId xmlns:a16="http://schemas.microsoft.com/office/drawing/2014/main" id="{92D80679-0AE3-4B81-B3F7-954B7E0E2AF1}"/>
              </a:ext>
            </a:extLst>
          </p:cNvPr>
          <p:cNvSpPr>
            <a:spLocks noGrp="1"/>
          </p:cNvSpPr>
          <p:nvPr>
            <p:ph type="dt" sz="half" idx="10"/>
          </p:nvPr>
        </p:nvSpPr>
        <p:spPr/>
        <p:txBody>
          <a:bodyPr/>
          <a:lstStyle>
            <a:lvl1pPr eaLnBrk="0" hangingPunct="0">
              <a:defRPr>
                <a:cs typeface="+mn-cs"/>
              </a:defRPr>
            </a:lvl1pPr>
          </a:lstStyle>
          <a:p>
            <a:pPr>
              <a:defRPr/>
            </a:pPr>
            <a:endParaRPr lang="en-US"/>
          </a:p>
        </p:txBody>
      </p:sp>
      <p:sp>
        <p:nvSpPr>
          <p:cNvPr id="6" name="Nơi giữ chỗ cho Chân trang 4">
            <a:extLst>
              <a:ext uri="{FF2B5EF4-FFF2-40B4-BE49-F238E27FC236}">
                <a16:creationId xmlns:a16="http://schemas.microsoft.com/office/drawing/2014/main" id="{0A5257BC-5E5B-4873-8DD7-D70CE28AAB53}"/>
              </a:ext>
            </a:extLst>
          </p:cNvPr>
          <p:cNvSpPr>
            <a:spLocks noGrp="1"/>
          </p:cNvSpPr>
          <p:nvPr>
            <p:ph type="ftr" sz="quarter" idx="11"/>
          </p:nvPr>
        </p:nvSpPr>
        <p:spPr/>
        <p:txBody>
          <a:bodyPr/>
          <a:lstStyle>
            <a:lvl1pPr eaLnBrk="0" hangingPunct="0">
              <a:defRPr>
                <a:cs typeface="+mn-cs"/>
              </a:defRPr>
            </a:lvl1pPr>
          </a:lstStyle>
          <a:p>
            <a:pPr>
              <a:defRPr/>
            </a:pPr>
            <a:endParaRPr lang="en-US"/>
          </a:p>
        </p:txBody>
      </p:sp>
      <p:sp>
        <p:nvSpPr>
          <p:cNvPr id="7" name="Nơi giữ chỗ cho Số hiệu Bản chiếu 5">
            <a:extLst>
              <a:ext uri="{FF2B5EF4-FFF2-40B4-BE49-F238E27FC236}">
                <a16:creationId xmlns:a16="http://schemas.microsoft.com/office/drawing/2014/main" id="{B0B5D3F8-4541-42C8-A59E-7D3D35E9A11D}"/>
              </a:ext>
            </a:extLst>
          </p:cNvPr>
          <p:cNvSpPr>
            <a:spLocks noGrp="1"/>
          </p:cNvSpPr>
          <p:nvPr>
            <p:ph type="sldNum" sz="quarter" idx="12"/>
          </p:nvPr>
        </p:nvSpPr>
        <p:spPr/>
        <p:txBody>
          <a:bodyPr/>
          <a:lstStyle>
            <a:lvl1pPr eaLnBrk="0" hangingPunct="0">
              <a:defRPr/>
            </a:lvl1pPr>
          </a:lstStyle>
          <a:p>
            <a:fld id="{2C2B987E-06EB-4DEE-831F-9748FB58A06F}" type="slidenum">
              <a:rPr lang="en-US" altLang="en-US"/>
              <a:pPr/>
              <a:t>‹#›</a:t>
            </a:fld>
            <a:endParaRPr lang="en-US" altLang="en-US"/>
          </a:p>
        </p:txBody>
      </p:sp>
    </p:spTree>
    <p:extLst>
      <p:ext uri="{BB962C8B-B14F-4D97-AF65-F5344CB8AC3E}">
        <p14:creationId xmlns:p14="http://schemas.microsoft.com/office/powerpoint/2010/main" val="119536005"/>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ề 1"/>
          <p:cNvSpPr>
            <a:spLocks noGrp="1"/>
          </p:cNvSpPr>
          <p:nvPr>
            <p:ph type="title"/>
          </p:nvPr>
        </p:nvSpPr>
        <p:spPr/>
        <p:txBody>
          <a:bodyPr/>
          <a:lstStyle/>
          <a:p>
            <a:r>
              <a:rPr lang="vi-VN"/>
              <a:t>Bấm &amp; sửa kiểu tiêu đề</a:t>
            </a:r>
            <a:endParaRPr lang="en-US"/>
          </a:p>
        </p:txBody>
      </p:sp>
      <p:sp>
        <p:nvSpPr>
          <p:cNvPr id="3" name="Nơi giữ chỗ cho Văn bản Dọc 2"/>
          <p:cNvSpPr>
            <a:spLocks noGrp="1"/>
          </p:cNvSpPr>
          <p:nvPr>
            <p:ph type="body" orient="vert" idx="1"/>
          </p:nvPr>
        </p:nvSpPr>
        <p:spPr/>
        <p:txBody>
          <a:bodyPr vert="eaVert"/>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endParaRPr lang="en-US"/>
          </a:p>
        </p:txBody>
      </p:sp>
      <p:sp>
        <p:nvSpPr>
          <p:cNvPr id="4" name="Nơi giữ chỗ cho Ngày tháng 3">
            <a:extLst>
              <a:ext uri="{FF2B5EF4-FFF2-40B4-BE49-F238E27FC236}">
                <a16:creationId xmlns:a16="http://schemas.microsoft.com/office/drawing/2014/main" id="{1A1B9912-ADAE-443A-80BD-C3B5F5AC5139}"/>
              </a:ext>
            </a:extLst>
          </p:cNvPr>
          <p:cNvSpPr>
            <a:spLocks noGrp="1"/>
          </p:cNvSpPr>
          <p:nvPr>
            <p:ph type="dt" sz="half" idx="10"/>
          </p:nvPr>
        </p:nvSpPr>
        <p:spPr/>
        <p:txBody>
          <a:bodyPr/>
          <a:lstStyle>
            <a:lvl1pPr eaLnBrk="0" hangingPunct="0">
              <a:defRPr>
                <a:cs typeface="+mn-cs"/>
              </a:defRPr>
            </a:lvl1pPr>
          </a:lstStyle>
          <a:p>
            <a:pPr>
              <a:defRPr/>
            </a:pPr>
            <a:endParaRPr lang="en-US"/>
          </a:p>
        </p:txBody>
      </p:sp>
      <p:sp>
        <p:nvSpPr>
          <p:cNvPr id="5" name="Nơi giữ chỗ cho Chân trang 4">
            <a:extLst>
              <a:ext uri="{FF2B5EF4-FFF2-40B4-BE49-F238E27FC236}">
                <a16:creationId xmlns:a16="http://schemas.microsoft.com/office/drawing/2014/main" id="{8AEBA9BC-A2E3-40FA-9128-9AC0C046EAA1}"/>
              </a:ext>
            </a:extLst>
          </p:cNvPr>
          <p:cNvSpPr>
            <a:spLocks noGrp="1"/>
          </p:cNvSpPr>
          <p:nvPr>
            <p:ph type="ftr" sz="quarter" idx="11"/>
          </p:nvPr>
        </p:nvSpPr>
        <p:spPr/>
        <p:txBody>
          <a:bodyPr/>
          <a:lstStyle>
            <a:lvl1pPr eaLnBrk="0" hangingPunct="0">
              <a:defRPr>
                <a:cs typeface="+mn-cs"/>
              </a:defRPr>
            </a:lvl1pPr>
          </a:lstStyle>
          <a:p>
            <a:pPr>
              <a:defRPr/>
            </a:pPr>
            <a:endParaRPr lang="en-US"/>
          </a:p>
        </p:txBody>
      </p:sp>
      <p:sp>
        <p:nvSpPr>
          <p:cNvPr id="6" name="Nơi giữ chỗ cho Số hiệu Bản chiếu 5">
            <a:extLst>
              <a:ext uri="{FF2B5EF4-FFF2-40B4-BE49-F238E27FC236}">
                <a16:creationId xmlns:a16="http://schemas.microsoft.com/office/drawing/2014/main" id="{2776F419-0195-4E3F-BDA3-630C5FC779D6}"/>
              </a:ext>
            </a:extLst>
          </p:cNvPr>
          <p:cNvSpPr>
            <a:spLocks noGrp="1"/>
          </p:cNvSpPr>
          <p:nvPr>
            <p:ph type="sldNum" sz="quarter" idx="12"/>
          </p:nvPr>
        </p:nvSpPr>
        <p:spPr/>
        <p:txBody>
          <a:bodyPr/>
          <a:lstStyle>
            <a:lvl1pPr eaLnBrk="0" hangingPunct="0">
              <a:defRPr/>
            </a:lvl1pPr>
          </a:lstStyle>
          <a:p>
            <a:fld id="{AF071D0E-EC63-4343-8838-A63BEAF4CE54}" type="slidenum">
              <a:rPr lang="en-US" altLang="en-US"/>
              <a:pPr/>
              <a:t>‹#›</a:t>
            </a:fld>
            <a:endParaRPr lang="en-US" altLang="en-US"/>
          </a:p>
        </p:txBody>
      </p:sp>
    </p:spTree>
    <p:extLst>
      <p:ext uri="{BB962C8B-B14F-4D97-AF65-F5344CB8AC3E}">
        <p14:creationId xmlns:p14="http://schemas.microsoft.com/office/powerpoint/2010/main" val="511636789"/>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ề Dọc 1"/>
          <p:cNvSpPr>
            <a:spLocks noGrp="1"/>
          </p:cNvSpPr>
          <p:nvPr>
            <p:ph type="title" orient="vert"/>
          </p:nvPr>
        </p:nvSpPr>
        <p:spPr>
          <a:xfrm>
            <a:off x="4984381" y="274639"/>
            <a:ext cx="1546877" cy="5851525"/>
          </a:xfrm>
        </p:spPr>
        <p:txBody>
          <a:bodyPr vert="eaVert"/>
          <a:lstStyle/>
          <a:p>
            <a:r>
              <a:rPr lang="vi-VN"/>
              <a:t>Bấm &amp; sửa kiểu tiêu đề</a:t>
            </a:r>
            <a:endParaRPr lang="en-US"/>
          </a:p>
        </p:txBody>
      </p:sp>
      <p:sp>
        <p:nvSpPr>
          <p:cNvPr id="3" name="Nơi giữ chỗ cho Văn bản Dọc 2"/>
          <p:cNvSpPr>
            <a:spLocks noGrp="1"/>
          </p:cNvSpPr>
          <p:nvPr>
            <p:ph type="body" orient="vert" idx="1"/>
          </p:nvPr>
        </p:nvSpPr>
        <p:spPr>
          <a:xfrm>
            <a:off x="343750" y="274639"/>
            <a:ext cx="4526047" cy="5851525"/>
          </a:xfrm>
        </p:spPr>
        <p:txBody>
          <a:bodyPr vert="eaVert"/>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endParaRPr lang="en-US"/>
          </a:p>
        </p:txBody>
      </p:sp>
      <p:sp>
        <p:nvSpPr>
          <p:cNvPr id="4" name="Nơi giữ chỗ cho Ngày tháng 3">
            <a:extLst>
              <a:ext uri="{FF2B5EF4-FFF2-40B4-BE49-F238E27FC236}">
                <a16:creationId xmlns:a16="http://schemas.microsoft.com/office/drawing/2014/main" id="{AF86AB7A-3954-4B80-BEEE-B2AAA5A4E5E9}"/>
              </a:ext>
            </a:extLst>
          </p:cNvPr>
          <p:cNvSpPr>
            <a:spLocks noGrp="1"/>
          </p:cNvSpPr>
          <p:nvPr>
            <p:ph type="dt" sz="half" idx="10"/>
          </p:nvPr>
        </p:nvSpPr>
        <p:spPr/>
        <p:txBody>
          <a:bodyPr/>
          <a:lstStyle>
            <a:lvl1pPr eaLnBrk="0" hangingPunct="0">
              <a:defRPr>
                <a:cs typeface="+mn-cs"/>
              </a:defRPr>
            </a:lvl1pPr>
          </a:lstStyle>
          <a:p>
            <a:pPr>
              <a:defRPr/>
            </a:pPr>
            <a:endParaRPr lang="en-US"/>
          </a:p>
        </p:txBody>
      </p:sp>
      <p:sp>
        <p:nvSpPr>
          <p:cNvPr id="5" name="Nơi giữ chỗ cho Chân trang 4">
            <a:extLst>
              <a:ext uri="{FF2B5EF4-FFF2-40B4-BE49-F238E27FC236}">
                <a16:creationId xmlns:a16="http://schemas.microsoft.com/office/drawing/2014/main" id="{2450D51F-7435-4E1F-A3D4-F8572A57F45D}"/>
              </a:ext>
            </a:extLst>
          </p:cNvPr>
          <p:cNvSpPr>
            <a:spLocks noGrp="1"/>
          </p:cNvSpPr>
          <p:nvPr>
            <p:ph type="ftr" sz="quarter" idx="11"/>
          </p:nvPr>
        </p:nvSpPr>
        <p:spPr/>
        <p:txBody>
          <a:bodyPr/>
          <a:lstStyle>
            <a:lvl1pPr eaLnBrk="0" hangingPunct="0">
              <a:defRPr>
                <a:cs typeface="+mn-cs"/>
              </a:defRPr>
            </a:lvl1pPr>
          </a:lstStyle>
          <a:p>
            <a:pPr>
              <a:defRPr/>
            </a:pPr>
            <a:endParaRPr lang="en-US"/>
          </a:p>
        </p:txBody>
      </p:sp>
      <p:sp>
        <p:nvSpPr>
          <p:cNvPr id="6" name="Nơi giữ chỗ cho Số hiệu Bản chiếu 5">
            <a:extLst>
              <a:ext uri="{FF2B5EF4-FFF2-40B4-BE49-F238E27FC236}">
                <a16:creationId xmlns:a16="http://schemas.microsoft.com/office/drawing/2014/main" id="{433EE6E6-CE14-4F79-A2D0-65747FF5BD49}"/>
              </a:ext>
            </a:extLst>
          </p:cNvPr>
          <p:cNvSpPr>
            <a:spLocks noGrp="1"/>
          </p:cNvSpPr>
          <p:nvPr>
            <p:ph type="sldNum" sz="quarter" idx="12"/>
          </p:nvPr>
        </p:nvSpPr>
        <p:spPr/>
        <p:txBody>
          <a:bodyPr/>
          <a:lstStyle>
            <a:lvl1pPr eaLnBrk="0" hangingPunct="0">
              <a:defRPr/>
            </a:lvl1pPr>
          </a:lstStyle>
          <a:p>
            <a:fld id="{3F03D621-A6E3-4695-BF48-19B6CCA6CC2D}" type="slidenum">
              <a:rPr lang="en-US" altLang="en-US"/>
              <a:pPr/>
              <a:t>‹#›</a:t>
            </a:fld>
            <a:endParaRPr lang="en-US" altLang="en-US"/>
          </a:p>
        </p:txBody>
      </p:sp>
    </p:spTree>
    <p:extLst>
      <p:ext uri="{BB962C8B-B14F-4D97-AF65-F5344CB8AC3E}">
        <p14:creationId xmlns:p14="http://schemas.microsoft.com/office/powerpoint/2010/main" val="1022041856"/>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343751" y="274639"/>
            <a:ext cx="6187507"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69831301"/>
      </p:ext>
    </p:extLst>
  </p:cSld>
  <p:clrMapOvr>
    <a:masterClrMapping/>
  </p:clrMapOvr>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 preserve="1">
  <p:cSld name="Tiêu đề bản chiếu">
    <p:spTree>
      <p:nvGrpSpPr>
        <p:cNvPr id="1" name=""/>
        <p:cNvGrpSpPr/>
        <p:nvPr/>
      </p:nvGrpSpPr>
      <p:grpSpPr>
        <a:xfrm>
          <a:off x="0" y="0"/>
          <a:ext cx="0" cy="0"/>
          <a:chOff x="0" y="0"/>
          <a:chExt cx="0" cy="0"/>
        </a:xfrm>
      </p:grpSpPr>
      <p:sp>
        <p:nvSpPr>
          <p:cNvPr id="2" name="Tiêu đề 1"/>
          <p:cNvSpPr>
            <a:spLocks noGrp="1"/>
          </p:cNvSpPr>
          <p:nvPr>
            <p:ph type="ctrTitle"/>
          </p:nvPr>
        </p:nvSpPr>
        <p:spPr>
          <a:xfrm>
            <a:off x="515626" y="2130426"/>
            <a:ext cx="5843757" cy="1470025"/>
          </a:xfrm>
        </p:spPr>
        <p:txBody>
          <a:bodyPr/>
          <a:lstStyle/>
          <a:p>
            <a:r>
              <a:rPr lang="vi-VN"/>
              <a:t>Bấm &amp; sửa kiểu tiêu đề</a:t>
            </a:r>
            <a:endParaRPr lang="en-US"/>
          </a:p>
        </p:txBody>
      </p:sp>
      <p:sp>
        <p:nvSpPr>
          <p:cNvPr id="3" name="Tiêu đề phụ 2"/>
          <p:cNvSpPr>
            <a:spLocks noGrp="1"/>
          </p:cNvSpPr>
          <p:nvPr>
            <p:ph type="subTitle" idx="1"/>
          </p:nvPr>
        </p:nvSpPr>
        <p:spPr>
          <a:xfrm>
            <a:off x="1031251" y="3886200"/>
            <a:ext cx="4812506" cy="1752600"/>
          </a:xfrm>
        </p:spPr>
        <p:txBody>
          <a:bodyPr/>
          <a:lstStyle>
            <a:lvl1pPr marL="0" indent="0" algn="ctr">
              <a:buNone/>
              <a:defRPr>
                <a:solidFill>
                  <a:schemeClr val="tx1">
                    <a:tint val="75000"/>
                  </a:schemeClr>
                </a:solidFill>
              </a:defRPr>
            </a:lvl1pPr>
            <a:lvl2pPr marL="343769" indent="0" algn="ctr">
              <a:buNone/>
              <a:defRPr>
                <a:solidFill>
                  <a:schemeClr val="tx1">
                    <a:tint val="75000"/>
                  </a:schemeClr>
                </a:solidFill>
              </a:defRPr>
            </a:lvl2pPr>
            <a:lvl3pPr marL="687537" indent="0" algn="ctr">
              <a:buNone/>
              <a:defRPr>
                <a:solidFill>
                  <a:schemeClr val="tx1">
                    <a:tint val="75000"/>
                  </a:schemeClr>
                </a:solidFill>
              </a:defRPr>
            </a:lvl3pPr>
            <a:lvl4pPr marL="1031306" indent="0" algn="ctr">
              <a:buNone/>
              <a:defRPr>
                <a:solidFill>
                  <a:schemeClr val="tx1">
                    <a:tint val="75000"/>
                  </a:schemeClr>
                </a:solidFill>
              </a:defRPr>
            </a:lvl4pPr>
            <a:lvl5pPr marL="1375075" indent="0" algn="ctr">
              <a:buNone/>
              <a:defRPr>
                <a:solidFill>
                  <a:schemeClr val="tx1">
                    <a:tint val="75000"/>
                  </a:schemeClr>
                </a:solidFill>
              </a:defRPr>
            </a:lvl5pPr>
            <a:lvl6pPr marL="1718843" indent="0" algn="ctr">
              <a:buNone/>
              <a:defRPr>
                <a:solidFill>
                  <a:schemeClr val="tx1">
                    <a:tint val="75000"/>
                  </a:schemeClr>
                </a:solidFill>
              </a:defRPr>
            </a:lvl6pPr>
            <a:lvl7pPr marL="2062612" indent="0" algn="ctr">
              <a:buNone/>
              <a:defRPr>
                <a:solidFill>
                  <a:schemeClr val="tx1">
                    <a:tint val="75000"/>
                  </a:schemeClr>
                </a:solidFill>
              </a:defRPr>
            </a:lvl7pPr>
            <a:lvl8pPr marL="2406381" indent="0" algn="ctr">
              <a:buNone/>
              <a:defRPr>
                <a:solidFill>
                  <a:schemeClr val="tx1">
                    <a:tint val="75000"/>
                  </a:schemeClr>
                </a:solidFill>
              </a:defRPr>
            </a:lvl8pPr>
            <a:lvl9pPr marL="2750149" indent="0" algn="ctr">
              <a:buNone/>
              <a:defRPr>
                <a:solidFill>
                  <a:schemeClr val="tx1">
                    <a:tint val="75000"/>
                  </a:schemeClr>
                </a:solidFill>
              </a:defRPr>
            </a:lvl9pPr>
          </a:lstStyle>
          <a:p>
            <a:r>
              <a:rPr lang="vi-VN"/>
              <a:t>Bấm &amp; sửa kiểu phụ đề</a:t>
            </a:r>
            <a:endParaRPr lang="en-US"/>
          </a:p>
        </p:txBody>
      </p:sp>
      <p:sp>
        <p:nvSpPr>
          <p:cNvPr id="4" name="Nơi giữ chỗ cho Ngày tháng 3">
            <a:extLst>
              <a:ext uri="{FF2B5EF4-FFF2-40B4-BE49-F238E27FC236}">
                <a16:creationId xmlns:a16="http://schemas.microsoft.com/office/drawing/2014/main" id="{8CDE14D7-BBC3-41EA-A0E2-31CAE3874F47}"/>
              </a:ext>
            </a:extLst>
          </p:cNvPr>
          <p:cNvSpPr>
            <a:spLocks noGrp="1"/>
          </p:cNvSpPr>
          <p:nvPr>
            <p:ph type="dt" sz="half" idx="10"/>
          </p:nvPr>
        </p:nvSpPr>
        <p:spPr/>
        <p:txBody>
          <a:bodyPr/>
          <a:lstStyle>
            <a:lvl1pPr eaLnBrk="0" hangingPunct="0">
              <a:defRPr>
                <a:cs typeface="+mn-cs"/>
              </a:defRPr>
            </a:lvl1pPr>
          </a:lstStyle>
          <a:p>
            <a:pPr>
              <a:defRPr/>
            </a:pPr>
            <a:endParaRPr lang="en-US"/>
          </a:p>
        </p:txBody>
      </p:sp>
      <p:sp>
        <p:nvSpPr>
          <p:cNvPr id="5" name="Nơi giữ chỗ cho Chân trang 4">
            <a:extLst>
              <a:ext uri="{FF2B5EF4-FFF2-40B4-BE49-F238E27FC236}">
                <a16:creationId xmlns:a16="http://schemas.microsoft.com/office/drawing/2014/main" id="{2E30673B-A9A3-4FCD-8C4A-680986B71F8D}"/>
              </a:ext>
            </a:extLst>
          </p:cNvPr>
          <p:cNvSpPr>
            <a:spLocks noGrp="1"/>
          </p:cNvSpPr>
          <p:nvPr>
            <p:ph type="ftr" sz="quarter" idx="11"/>
          </p:nvPr>
        </p:nvSpPr>
        <p:spPr/>
        <p:txBody>
          <a:bodyPr/>
          <a:lstStyle>
            <a:lvl1pPr eaLnBrk="0" hangingPunct="0">
              <a:defRPr>
                <a:cs typeface="+mn-cs"/>
              </a:defRPr>
            </a:lvl1pPr>
          </a:lstStyle>
          <a:p>
            <a:pPr>
              <a:defRPr/>
            </a:pPr>
            <a:endParaRPr lang="en-US"/>
          </a:p>
        </p:txBody>
      </p:sp>
      <p:sp>
        <p:nvSpPr>
          <p:cNvPr id="6" name="Nơi giữ chỗ cho Số hiệu Bản chiếu 5">
            <a:extLst>
              <a:ext uri="{FF2B5EF4-FFF2-40B4-BE49-F238E27FC236}">
                <a16:creationId xmlns:a16="http://schemas.microsoft.com/office/drawing/2014/main" id="{275F918E-F867-4BC8-985D-C3D554A462FD}"/>
              </a:ext>
            </a:extLst>
          </p:cNvPr>
          <p:cNvSpPr>
            <a:spLocks noGrp="1"/>
          </p:cNvSpPr>
          <p:nvPr>
            <p:ph type="sldNum" sz="quarter" idx="12"/>
          </p:nvPr>
        </p:nvSpPr>
        <p:spPr/>
        <p:txBody>
          <a:bodyPr/>
          <a:lstStyle>
            <a:lvl1pPr eaLnBrk="0" hangingPunct="0">
              <a:defRPr/>
            </a:lvl1pPr>
          </a:lstStyle>
          <a:p>
            <a:fld id="{2AE50547-F654-4DA9-924F-A86BF17FFFA0}" type="slidenum">
              <a:rPr lang="en-US" altLang="en-US"/>
              <a:pPr/>
              <a:t>‹#›</a:t>
            </a:fld>
            <a:endParaRPr lang="en-US" altLang="en-US"/>
          </a:p>
        </p:txBody>
      </p:sp>
    </p:spTree>
    <p:extLst>
      <p:ext uri="{BB962C8B-B14F-4D97-AF65-F5344CB8AC3E}">
        <p14:creationId xmlns:p14="http://schemas.microsoft.com/office/powerpoint/2010/main" val="964957565"/>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 preserve="1">
  <p:cSld name="Tiêu đề và Nội dung">
    <p:spTree>
      <p:nvGrpSpPr>
        <p:cNvPr id="1" name=""/>
        <p:cNvGrpSpPr/>
        <p:nvPr/>
      </p:nvGrpSpPr>
      <p:grpSpPr>
        <a:xfrm>
          <a:off x="0" y="0"/>
          <a:ext cx="0" cy="0"/>
          <a:chOff x="0" y="0"/>
          <a:chExt cx="0" cy="0"/>
        </a:xfrm>
      </p:grpSpPr>
      <p:sp>
        <p:nvSpPr>
          <p:cNvPr id="2" name="Tiêu đề 1"/>
          <p:cNvSpPr>
            <a:spLocks noGrp="1"/>
          </p:cNvSpPr>
          <p:nvPr>
            <p:ph type="title"/>
          </p:nvPr>
        </p:nvSpPr>
        <p:spPr/>
        <p:txBody>
          <a:bodyPr/>
          <a:lstStyle/>
          <a:p>
            <a:r>
              <a:rPr lang="vi-VN"/>
              <a:t>Bấm &amp; sửa kiểu tiêu đề</a:t>
            </a:r>
            <a:endParaRPr lang="en-US"/>
          </a:p>
        </p:txBody>
      </p:sp>
      <p:sp>
        <p:nvSpPr>
          <p:cNvPr id="3" name="Nơi giữ chỗ cho Nội dung 2"/>
          <p:cNvSpPr>
            <a:spLocks noGrp="1"/>
          </p:cNvSpPr>
          <p:nvPr>
            <p:ph idx="1"/>
          </p:nvPr>
        </p:nvSpPr>
        <p:spPr/>
        <p:txBody>
          <a:bodyPr/>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endParaRPr lang="en-US"/>
          </a:p>
        </p:txBody>
      </p:sp>
      <p:sp>
        <p:nvSpPr>
          <p:cNvPr id="4" name="Nơi giữ chỗ cho Ngày tháng 3">
            <a:extLst>
              <a:ext uri="{FF2B5EF4-FFF2-40B4-BE49-F238E27FC236}">
                <a16:creationId xmlns:a16="http://schemas.microsoft.com/office/drawing/2014/main" id="{3E5BF77F-42AF-4A32-B1DB-E2B898361553}"/>
              </a:ext>
            </a:extLst>
          </p:cNvPr>
          <p:cNvSpPr>
            <a:spLocks noGrp="1"/>
          </p:cNvSpPr>
          <p:nvPr>
            <p:ph type="dt" sz="half" idx="10"/>
          </p:nvPr>
        </p:nvSpPr>
        <p:spPr/>
        <p:txBody>
          <a:bodyPr/>
          <a:lstStyle>
            <a:lvl1pPr eaLnBrk="0" hangingPunct="0">
              <a:defRPr>
                <a:cs typeface="+mn-cs"/>
              </a:defRPr>
            </a:lvl1pPr>
          </a:lstStyle>
          <a:p>
            <a:pPr>
              <a:defRPr/>
            </a:pPr>
            <a:endParaRPr lang="en-US"/>
          </a:p>
        </p:txBody>
      </p:sp>
      <p:sp>
        <p:nvSpPr>
          <p:cNvPr id="5" name="Nơi giữ chỗ cho Chân trang 4">
            <a:extLst>
              <a:ext uri="{FF2B5EF4-FFF2-40B4-BE49-F238E27FC236}">
                <a16:creationId xmlns:a16="http://schemas.microsoft.com/office/drawing/2014/main" id="{E1FFA50A-D37A-455A-9C18-682733448613}"/>
              </a:ext>
            </a:extLst>
          </p:cNvPr>
          <p:cNvSpPr>
            <a:spLocks noGrp="1"/>
          </p:cNvSpPr>
          <p:nvPr>
            <p:ph type="ftr" sz="quarter" idx="11"/>
          </p:nvPr>
        </p:nvSpPr>
        <p:spPr/>
        <p:txBody>
          <a:bodyPr/>
          <a:lstStyle>
            <a:lvl1pPr eaLnBrk="0" hangingPunct="0">
              <a:defRPr>
                <a:cs typeface="+mn-cs"/>
              </a:defRPr>
            </a:lvl1pPr>
          </a:lstStyle>
          <a:p>
            <a:pPr>
              <a:defRPr/>
            </a:pPr>
            <a:endParaRPr lang="en-US"/>
          </a:p>
        </p:txBody>
      </p:sp>
      <p:sp>
        <p:nvSpPr>
          <p:cNvPr id="6" name="Nơi giữ chỗ cho Số hiệu Bản chiếu 5">
            <a:extLst>
              <a:ext uri="{FF2B5EF4-FFF2-40B4-BE49-F238E27FC236}">
                <a16:creationId xmlns:a16="http://schemas.microsoft.com/office/drawing/2014/main" id="{ADBC2100-0771-4E32-BE42-11B8E0C87A0E}"/>
              </a:ext>
            </a:extLst>
          </p:cNvPr>
          <p:cNvSpPr>
            <a:spLocks noGrp="1"/>
          </p:cNvSpPr>
          <p:nvPr>
            <p:ph type="sldNum" sz="quarter" idx="12"/>
          </p:nvPr>
        </p:nvSpPr>
        <p:spPr/>
        <p:txBody>
          <a:bodyPr/>
          <a:lstStyle>
            <a:lvl1pPr eaLnBrk="0" hangingPunct="0">
              <a:defRPr/>
            </a:lvl1pPr>
          </a:lstStyle>
          <a:p>
            <a:fld id="{27E8E87E-BEF4-4CAD-866B-3B02C67B10F2}" type="slidenum">
              <a:rPr lang="en-US" altLang="en-US"/>
              <a:pPr/>
              <a:t>‹#›</a:t>
            </a:fld>
            <a:endParaRPr lang="en-US" altLang="en-US"/>
          </a:p>
        </p:txBody>
      </p:sp>
    </p:spTree>
    <p:extLst>
      <p:ext uri="{BB962C8B-B14F-4D97-AF65-F5344CB8AC3E}">
        <p14:creationId xmlns:p14="http://schemas.microsoft.com/office/powerpoint/2010/main" val="2728067042"/>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secHead" preserve="1">
  <p:cSld name="Đầu trang của Phần">
    <p:spTree>
      <p:nvGrpSpPr>
        <p:cNvPr id="1" name=""/>
        <p:cNvGrpSpPr/>
        <p:nvPr/>
      </p:nvGrpSpPr>
      <p:grpSpPr>
        <a:xfrm>
          <a:off x="0" y="0"/>
          <a:ext cx="0" cy="0"/>
          <a:chOff x="0" y="0"/>
          <a:chExt cx="0" cy="0"/>
        </a:xfrm>
      </p:grpSpPr>
      <p:sp>
        <p:nvSpPr>
          <p:cNvPr id="2" name="Tiêu đề 1"/>
          <p:cNvSpPr>
            <a:spLocks noGrp="1"/>
          </p:cNvSpPr>
          <p:nvPr>
            <p:ph type="title"/>
          </p:nvPr>
        </p:nvSpPr>
        <p:spPr>
          <a:xfrm>
            <a:off x="543078" y="4406901"/>
            <a:ext cx="5843757" cy="1362075"/>
          </a:xfrm>
        </p:spPr>
        <p:txBody>
          <a:bodyPr anchor="t"/>
          <a:lstStyle>
            <a:lvl1pPr algn="l">
              <a:defRPr sz="3008" b="1" cap="all"/>
            </a:lvl1pPr>
          </a:lstStyle>
          <a:p>
            <a:r>
              <a:rPr lang="vi-VN"/>
              <a:t>Bấm &amp; sửa kiểu tiêu đề</a:t>
            </a:r>
            <a:endParaRPr lang="en-US"/>
          </a:p>
        </p:txBody>
      </p:sp>
      <p:sp>
        <p:nvSpPr>
          <p:cNvPr id="3" name="Nơi giữ chỗ cho Văn bản 2"/>
          <p:cNvSpPr>
            <a:spLocks noGrp="1"/>
          </p:cNvSpPr>
          <p:nvPr>
            <p:ph type="body" idx="1"/>
          </p:nvPr>
        </p:nvSpPr>
        <p:spPr>
          <a:xfrm>
            <a:off x="543078" y="2906713"/>
            <a:ext cx="5843757" cy="1500187"/>
          </a:xfrm>
        </p:spPr>
        <p:txBody>
          <a:bodyPr anchor="b"/>
          <a:lstStyle>
            <a:lvl1pPr marL="0" indent="0">
              <a:buNone/>
              <a:defRPr sz="1504">
                <a:solidFill>
                  <a:schemeClr val="tx1">
                    <a:tint val="75000"/>
                  </a:schemeClr>
                </a:solidFill>
              </a:defRPr>
            </a:lvl1pPr>
            <a:lvl2pPr marL="343769" indent="0">
              <a:buNone/>
              <a:defRPr sz="1353">
                <a:solidFill>
                  <a:schemeClr val="tx1">
                    <a:tint val="75000"/>
                  </a:schemeClr>
                </a:solidFill>
              </a:defRPr>
            </a:lvl2pPr>
            <a:lvl3pPr marL="687537" indent="0">
              <a:buNone/>
              <a:defRPr sz="1203">
                <a:solidFill>
                  <a:schemeClr val="tx1">
                    <a:tint val="75000"/>
                  </a:schemeClr>
                </a:solidFill>
              </a:defRPr>
            </a:lvl3pPr>
            <a:lvl4pPr marL="1031306" indent="0">
              <a:buNone/>
              <a:defRPr sz="1053">
                <a:solidFill>
                  <a:schemeClr val="tx1">
                    <a:tint val="75000"/>
                  </a:schemeClr>
                </a:solidFill>
              </a:defRPr>
            </a:lvl4pPr>
            <a:lvl5pPr marL="1375075" indent="0">
              <a:buNone/>
              <a:defRPr sz="1053">
                <a:solidFill>
                  <a:schemeClr val="tx1">
                    <a:tint val="75000"/>
                  </a:schemeClr>
                </a:solidFill>
              </a:defRPr>
            </a:lvl5pPr>
            <a:lvl6pPr marL="1718843" indent="0">
              <a:buNone/>
              <a:defRPr sz="1053">
                <a:solidFill>
                  <a:schemeClr val="tx1">
                    <a:tint val="75000"/>
                  </a:schemeClr>
                </a:solidFill>
              </a:defRPr>
            </a:lvl6pPr>
            <a:lvl7pPr marL="2062612" indent="0">
              <a:buNone/>
              <a:defRPr sz="1053">
                <a:solidFill>
                  <a:schemeClr val="tx1">
                    <a:tint val="75000"/>
                  </a:schemeClr>
                </a:solidFill>
              </a:defRPr>
            </a:lvl7pPr>
            <a:lvl8pPr marL="2406381" indent="0">
              <a:buNone/>
              <a:defRPr sz="1053">
                <a:solidFill>
                  <a:schemeClr val="tx1">
                    <a:tint val="75000"/>
                  </a:schemeClr>
                </a:solidFill>
              </a:defRPr>
            </a:lvl8pPr>
            <a:lvl9pPr marL="2750149" indent="0">
              <a:buNone/>
              <a:defRPr sz="1053">
                <a:solidFill>
                  <a:schemeClr val="tx1">
                    <a:tint val="75000"/>
                  </a:schemeClr>
                </a:solidFill>
              </a:defRPr>
            </a:lvl9pPr>
          </a:lstStyle>
          <a:p>
            <a:pPr lvl="0"/>
            <a:r>
              <a:rPr lang="vi-VN"/>
              <a:t>Bấm &amp; sửa kiểu tiêu đề</a:t>
            </a:r>
          </a:p>
        </p:txBody>
      </p:sp>
      <p:sp>
        <p:nvSpPr>
          <p:cNvPr id="4" name="Nơi giữ chỗ cho Ngày tháng 3">
            <a:extLst>
              <a:ext uri="{FF2B5EF4-FFF2-40B4-BE49-F238E27FC236}">
                <a16:creationId xmlns:a16="http://schemas.microsoft.com/office/drawing/2014/main" id="{6AD72140-8ED8-42A2-A3EF-D96148F8C191}"/>
              </a:ext>
            </a:extLst>
          </p:cNvPr>
          <p:cNvSpPr>
            <a:spLocks noGrp="1"/>
          </p:cNvSpPr>
          <p:nvPr>
            <p:ph type="dt" sz="half" idx="10"/>
          </p:nvPr>
        </p:nvSpPr>
        <p:spPr/>
        <p:txBody>
          <a:bodyPr/>
          <a:lstStyle>
            <a:lvl1pPr eaLnBrk="0" hangingPunct="0">
              <a:defRPr>
                <a:cs typeface="+mn-cs"/>
              </a:defRPr>
            </a:lvl1pPr>
          </a:lstStyle>
          <a:p>
            <a:pPr>
              <a:defRPr/>
            </a:pPr>
            <a:endParaRPr lang="en-US"/>
          </a:p>
        </p:txBody>
      </p:sp>
      <p:sp>
        <p:nvSpPr>
          <p:cNvPr id="5" name="Nơi giữ chỗ cho Chân trang 4">
            <a:extLst>
              <a:ext uri="{FF2B5EF4-FFF2-40B4-BE49-F238E27FC236}">
                <a16:creationId xmlns:a16="http://schemas.microsoft.com/office/drawing/2014/main" id="{977F4CD2-5756-448C-AD2D-1979F47D8261}"/>
              </a:ext>
            </a:extLst>
          </p:cNvPr>
          <p:cNvSpPr>
            <a:spLocks noGrp="1"/>
          </p:cNvSpPr>
          <p:nvPr>
            <p:ph type="ftr" sz="quarter" idx="11"/>
          </p:nvPr>
        </p:nvSpPr>
        <p:spPr/>
        <p:txBody>
          <a:bodyPr/>
          <a:lstStyle>
            <a:lvl1pPr eaLnBrk="0" hangingPunct="0">
              <a:defRPr>
                <a:cs typeface="+mn-cs"/>
              </a:defRPr>
            </a:lvl1pPr>
          </a:lstStyle>
          <a:p>
            <a:pPr>
              <a:defRPr/>
            </a:pPr>
            <a:endParaRPr lang="en-US"/>
          </a:p>
        </p:txBody>
      </p:sp>
      <p:sp>
        <p:nvSpPr>
          <p:cNvPr id="6" name="Nơi giữ chỗ cho Số hiệu Bản chiếu 5">
            <a:extLst>
              <a:ext uri="{FF2B5EF4-FFF2-40B4-BE49-F238E27FC236}">
                <a16:creationId xmlns:a16="http://schemas.microsoft.com/office/drawing/2014/main" id="{D5CC8714-7078-4475-AA79-E2CFC58FAA18}"/>
              </a:ext>
            </a:extLst>
          </p:cNvPr>
          <p:cNvSpPr>
            <a:spLocks noGrp="1"/>
          </p:cNvSpPr>
          <p:nvPr>
            <p:ph type="sldNum" sz="quarter" idx="12"/>
          </p:nvPr>
        </p:nvSpPr>
        <p:spPr/>
        <p:txBody>
          <a:bodyPr/>
          <a:lstStyle>
            <a:lvl1pPr eaLnBrk="0" hangingPunct="0">
              <a:defRPr/>
            </a:lvl1pPr>
          </a:lstStyle>
          <a:p>
            <a:fld id="{B3224ADB-3A6F-4FF7-8A06-FE00CF82D03C}" type="slidenum">
              <a:rPr lang="en-US" altLang="en-US"/>
              <a:pPr/>
              <a:t>‹#›</a:t>
            </a:fld>
            <a:endParaRPr lang="en-US" altLang="en-US"/>
          </a:p>
        </p:txBody>
      </p:sp>
    </p:spTree>
    <p:extLst>
      <p:ext uri="{BB962C8B-B14F-4D97-AF65-F5344CB8AC3E}">
        <p14:creationId xmlns:p14="http://schemas.microsoft.com/office/powerpoint/2010/main" val="21672158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6225" y="103188"/>
            <a:ext cx="2060575" cy="59531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42913" y="103188"/>
            <a:ext cx="6030912" cy="59531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7">
            <a:extLst>
              <a:ext uri="{FF2B5EF4-FFF2-40B4-BE49-F238E27FC236}">
                <a16:creationId xmlns:a16="http://schemas.microsoft.com/office/drawing/2014/main" id="{DA135B40-BF9D-4706-9DD3-B482B8233C76}"/>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48">
            <a:extLst>
              <a:ext uri="{FF2B5EF4-FFF2-40B4-BE49-F238E27FC236}">
                <a16:creationId xmlns:a16="http://schemas.microsoft.com/office/drawing/2014/main" id="{85ECE1FE-4624-49EC-BA71-387C933B651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49">
            <a:extLst>
              <a:ext uri="{FF2B5EF4-FFF2-40B4-BE49-F238E27FC236}">
                <a16:creationId xmlns:a16="http://schemas.microsoft.com/office/drawing/2014/main" id="{4CF3861D-EB9E-4877-8548-9A6592008CC9}"/>
              </a:ext>
            </a:extLst>
          </p:cNvPr>
          <p:cNvSpPr>
            <a:spLocks noGrp="1" noChangeArrowheads="1"/>
          </p:cNvSpPr>
          <p:nvPr>
            <p:ph type="sldNum" sz="quarter" idx="12"/>
          </p:nvPr>
        </p:nvSpPr>
        <p:spPr>
          <a:ln/>
        </p:spPr>
        <p:txBody>
          <a:bodyPr/>
          <a:lstStyle>
            <a:lvl1pPr>
              <a:defRPr/>
            </a:lvl1pPr>
          </a:lstStyle>
          <a:p>
            <a:fld id="{5BCD7A31-4866-4AEB-AEBB-94B23A136A91}" type="slidenum">
              <a:rPr lang="en-US" altLang="en-US"/>
              <a:pPr/>
              <a:t>‹#›</a:t>
            </a:fld>
            <a:endParaRPr lang="en-US" altLang="en-US"/>
          </a:p>
        </p:txBody>
      </p:sp>
    </p:spTree>
    <p:extLst>
      <p:ext uri="{BB962C8B-B14F-4D97-AF65-F5344CB8AC3E}">
        <p14:creationId xmlns:p14="http://schemas.microsoft.com/office/powerpoint/2010/main" val="4094470971"/>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woObj" preserve="1">
  <p:cSld name="Hai Nội dung">
    <p:spTree>
      <p:nvGrpSpPr>
        <p:cNvPr id="1" name=""/>
        <p:cNvGrpSpPr/>
        <p:nvPr/>
      </p:nvGrpSpPr>
      <p:grpSpPr>
        <a:xfrm>
          <a:off x="0" y="0"/>
          <a:ext cx="0" cy="0"/>
          <a:chOff x="0" y="0"/>
          <a:chExt cx="0" cy="0"/>
        </a:xfrm>
      </p:grpSpPr>
      <p:sp>
        <p:nvSpPr>
          <p:cNvPr id="2" name="Tiêu đề 1"/>
          <p:cNvSpPr>
            <a:spLocks noGrp="1"/>
          </p:cNvSpPr>
          <p:nvPr>
            <p:ph type="title"/>
          </p:nvPr>
        </p:nvSpPr>
        <p:spPr/>
        <p:txBody>
          <a:bodyPr/>
          <a:lstStyle/>
          <a:p>
            <a:r>
              <a:rPr lang="vi-VN"/>
              <a:t>Bấm &amp; sửa kiểu tiêu đề</a:t>
            </a:r>
            <a:endParaRPr lang="en-US"/>
          </a:p>
        </p:txBody>
      </p:sp>
      <p:sp>
        <p:nvSpPr>
          <p:cNvPr id="3" name="Nơi giữ chỗ cho Nội dung 2"/>
          <p:cNvSpPr>
            <a:spLocks noGrp="1"/>
          </p:cNvSpPr>
          <p:nvPr>
            <p:ph sz="half" idx="1"/>
          </p:nvPr>
        </p:nvSpPr>
        <p:spPr>
          <a:xfrm>
            <a:off x="343750" y="1600201"/>
            <a:ext cx="3036462" cy="4525963"/>
          </a:xfrm>
        </p:spPr>
        <p:txBody>
          <a:bodyPr/>
          <a:lstStyle>
            <a:lvl1pPr>
              <a:defRPr sz="2105"/>
            </a:lvl1pPr>
            <a:lvl2pPr>
              <a:defRPr sz="1805"/>
            </a:lvl2pPr>
            <a:lvl3pPr>
              <a:defRPr sz="1504"/>
            </a:lvl3pPr>
            <a:lvl4pPr>
              <a:defRPr sz="1353"/>
            </a:lvl4pPr>
            <a:lvl5pPr>
              <a:defRPr sz="1353"/>
            </a:lvl5pPr>
            <a:lvl6pPr>
              <a:defRPr sz="1353"/>
            </a:lvl6pPr>
            <a:lvl7pPr>
              <a:defRPr sz="1353"/>
            </a:lvl7pPr>
            <a:lvl8pPr>
              <a:defRPr sz="1353"/>
            </a:lvl8pPr>
            <a:lvl9pPr>
              <a:defRPr sz="1353"/>
            </a:lvl9pPr>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endParaRPr lang="en-US"/>
          </a:p>
        </p:txBody>
      </p:sp>
      <p:sp>
        <p:nvSpPr>
          <p:cNvPr id="4" name="Nơi giữ chỗ cho Nội dung 3"/>
          <p:cNvSpPr>
            <a:spLocks noGrp="1"/>
          </p:cNvSpPr>
          <p:nvPr>
            <p:ph sz="half" idx="2"/>
          </p:nvPr>
        </p:nvSpPr>
        <p:spPr>
          <a:xfrm>
            <a:off x="3494796" y="1600201"/>
            <a:ext cx="3036462" cy="4525963"/>
          </a:xfrm>
        </p:spPr>
        <p:txBody>
          <a:bodyPr/>
          <a:lstStyle>
            <a:lvl1pPr>
              <a:defRPr sz="2105"/>
            </a:lvl1pPr>
            <a:lvl2pPr>
              <a:defRPr sz="1805"/>
            </a:lvl2pPr>
            <a:lvl3pPr>
              <a:defRPr sz="1504"/>
            </a:lvl3pPr>
            <a:lvl4pPr>
              <a:defRPr sz="1353"/>
            </a:lvl4pPr>
            <a:lvl5pPr>
              <a:defRPr sz="1353"/>
            </a:lvl5pPr>
            <a:lvl6pPr>
              <a:defRPr sz="1353"/>
            </a:lvl6pPr>
            <a:lvl7pPr>
              <a:defRPr sz="1353"/>
            </a:lvl7pPr>
            <a:lvl8pPr>
              <a:defRPr sz="1353"/>
            </a:lvl8pPr>
            <a:lvl9pPr>
              <a:defRPr sz="1353"/>
            </a:lvl9pPr>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endParaRPr lang="en-US"/>
          </a:p>
        </p:txBody>
      </p:sp>
      <p:sp>
        <p:nvSpPr>
          <p:cNvPr id="5" name="Nơi giữ chỗ cho Ngày tháng 3">
            <a:extLst>
              <a:ext uri="{FF2B5EF4-FFF2-40B4-BE49-F238E27FC236}">
                <a16:creationId xmlns:a16="http://schemas.microsoft.com/office/drawing/2014/main" id="{0B0C0677-7BCE-485C-8833-C9A8E90D6AA4}"/>
              </a:ext>
            </a:extLst>
          </p:cNvPr>
          <p:cNvSpPr>
            <a:spLocks noGrp="1"/>
          </p:cNvSpPr>
          <p:nvPr>
            <p:ph type="dt" sz="half" idx="10"/>
          </p:nvPr>
        </p:nvSpPr>
        <p:spPr/>
        <p:txBody>
          <a:bodyPr/>
          <a:lstStyle>
            <a:lvl1pPr eaLnBrk="0" hangingPunct="0">
              <a:defRPr>
                <a:cs typeface="+mn-cs"/>
              </a:defRPr>
            </a:lvl1pPr>
          </a:lstStyle>
          <a:p>
            <a:pPr>
              <a:defRPr/>
            </a:pPr>
            <a:endParaRPr lang="en-US"/>
          </a:p>
        </p:txBody>
      </p:sp>
      <p:sp>
        <p:nvSpPr>
          <p:cNvPr id="6" name="Nơi giữ chỗ cho Chân trang 4">
            <a:extLst>
              <a:ext uri="{FF2B5EF4-FFF2-40B4-BE49-F238E27FC236}">
                <a16:creationId xmlns:a16="http://schemas.microsoft.com/office/drawing/2014/main" id="{718FA0AA-9DBD-46FC-BB36-E01507A22B57}"/>
              </a:ext>
            </a:extLst>
          </p:cNvPr>
          <p:cNvSpPr>
            <a:spLocks noGrp="1"/>
          </p:cNvSpPr>
          <p:nvPr>
            <p:ph type="ftr" sz="quarter" idx="11"/>
          </p:nvPr>
        </p:nvSpPr>
        <p:spPr/>
        <p:txBody>
          <a:bodyPr/>
          <a:lstStyle>
            <a:lvl1pPr eaLnBrk="0" hangingPunct="0">
              <a:defRPr>
                <a:cs typeface="+mn-cs"/>
              </a:defRPr>
            </a:lvl1pPr>
          </a:lstStyle>
          <a:p>
            <a:pPr>
              <a:defRPr/>
            </a:pPr>
            <a:endParaRPr lang="en-US"/>
          </a:p>
        </p:txBody>
      </p:sp>
      <p:sp>
        <p:nvSpPr>
          <p:cNvPr id="7" name="Nơi giữ chỗ cho Số hiệu Bản chiếu 5">
            <a:extLst>
              <a:ext uri="{FF2B5EF4-FFF2-40B4-BE49-F238E27FC236}">
                <a16:creationId xmlns:a16="http://schemas.microsoft.com/office/drawing/2014/main" id="{E8C01D48-B80F-491B-A479-2FBF55ECB29A}"/>
              </a:ext>
            </a:extLst>
          </p:cNvPr>
          <p:cNvSpPr>
            <a:spLocks noGrp="1"/>
          </p:cNvSpPr>
          <p:nvPr>
            <p:ph type="sldNum" sz="quarter" idx="12"/>
          </p:nvPr>
        </p:nvSpPr>
        <p:spPr/>
        <p:txBody>
          <a:bodyPr/>
          <a:lstStyle>
            <a:lvl1pPr eaLnBrk="0" hangingPunct="0">
              <a:defRPr/>
            </a:lvl1pPr>
          </a:lstStyle>
          <a:p>
            <a:fld id="{A2F13F25-8168-408D-856C-9CE21FBDFFCB}" type="slidenum">
              <a:rPr lang="en-US" altLang="en-US"/>
              <a:pPr/>
              <a:t>‹#›</a:t>
            </a:fld>
            <a:endParaRPr lang="en-US" altLang="en-US"/>
          </a:p>
        </p:txBody>
      </p:sp>
    </p:spTree>
    <p:extLst>
      <p:ext uri="{BB962C8B-B14F-4D97-AF65-F5344CB8AC3E}">
        <p14:creationId xmlns:p14="http://schemas.microsoft.com/office/powerpoint/2010/main" val="653659812"/>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woTxTwoObj" preserve="1">
  <p:cSld name="Phép so sánh">
    <p:spTree>
      <p:nvGrpSpPr>
        <p:cNvPr id="1" name=""/>
        <p:cNvGrpSpPr/>
        <p:nvPr/>
      </p:nvGrpSpPr>
      <p:grpSpPr>
        <a:xfrm>
          <a:off x="0" y="0"/>
          <a:ext cx="0" cy="0"/>
          <a:chOff x="0" y="0"/>
          <a:chExt cx="0" cy="0"/>
        </a:xfrm>
      </p:grpSpPr>
      <p:sp>
        <p:nvSpPr>
          <p:cNvPr id="2" name="Tiêu đề 1"/>
          <p:cNvSpPr>
            <a:spLocks noGrp="1"/>
          </p:cNvSpPr>
          <p:nvPr>
            <p:ph type="title"/>
          </p:nvPr>
        </p:nvSpPr>
        <p:spPr/>
        <p:txBody>
          <a:bodyPr/>
          <a:lstStyle>
            <a:lvl1pPr>
              <a:defRPr/>
            </a:lvl1pPr>
          </a:lstStyle>
          <a:p>
            <a:r>
              <a:rPr lang="vi-VN"/>
              <a:t>Bấm &amp; sửa kiểu tiêu đề</a:t>
            </a:r>
            <a:endParaRPr lang="en-US"/>
          </a:p>
        </p:txBody>
      </p:sp>
      <p:sp>
        <p:nvSpPr>
          <p:cNvPr id="3" name="Nơi giữ chỗ cho Văn bản 2"/>
          <p:cNvSpPr>
            <a:spLocks noGrp="1"/>
          </p:cNvSpPr>
          <p:nvPr>
            <p:ph type="body" idx="1"/>
          </p:nvPr>
        </p:nvSpPr>
        <p:spPr>
          <a:xfrm>
            <a:off x="343750" y="1535113"/>
            <a:ext cx="3037656" cy="639762"/>
          </a:xfrm>
        </p:spPr>
        <p:txBody>
          <a:bodyPr anchor="b"/>
          <a:lstStyle>
            <a:lvl1pPr marL="0" indent="0">
              <a:buNone/>
              <a:defRPr sz="1805" b="1"/>
            </a:lvl1pPr>
            <a:lvl2pPr marL="343769" indent="0">
              <a:buNone/>
              <a:defRPr sz="1504" b="1"/>
            </a:lvl2pPr>
            <a:lvl3pPr marL="687537" indent="0">
              <a:buNone/>
              <a:defRPr sz="1353" b="1"/>
            </a:lvl3pPr>
            <a:lvl4pPr marL="1031306" indent="0">
              <a:buNone/>
              <a:defRPr sz="1203" b="1"/>
            </a:lvl4pPr>
            <a:lvl5pPr marL="1375075" indent="0">
              <a:buNone/>
              <a:defRPr sz="1203" b="1"/>
            </a:lvl5pPr>
            <a:lvl6pPr marL="1718843" indent="0">
              <a:buNone/>
              <a:defRPr sz="1203" b="1"/>
            </a:lvl6pPr>
            <a:lvl7pPr marL="2062612" indent="0">
              <a:buNone/>
              <a:defRPr sz="1203" b="1"/>
            </a:lvl7pPr>
            <a:lvl8pPr marL="2406381" indent="0">
              <a:buNone/>
              <a:defRPr sz="1203" b="1"/>
            </a:lvl8pPr>
            <a:lvl9pPr marL="2750149" indent="0">
              <a:buNone/>
              <a:defRPr sz="1203" b="1"/>
            </a:lvl9pPr>
          </a:lstStyle>
          <a:p>
            <a:pPr lvl="0"/>
            <a:r>
              <a:rPr lang="vi-VN"/>
              <a:t>Bấm &amp; sửa kiểu tiêu đề</a:t>
            </a:r>
          </a:p>
        </p:txBody>
      </p:sp>
      <p:sp>
        <p:nvSpPr>
          <p:cNvPr id="4" name="Nơi giữ chỗ cho Nội dung 3"/>
          <p:cNvSpPr>
            <a:spLocks noGrp="1"/>
          </p:cNvSpPr>
          <p:nvPr>
            <p:ph sz="half" idx="2"/>
          </p:nvPr>
        </p:nvSpPr>
        <p:spPr>
          <a:xfrm>
            <a:off x="343750" y="2174875"/>
            <a:ext cx="3037656" cy="3951288"/>
          </a:xfrm>
        </p:spPr>
        <p:txBody>
          <a:bodyPr/>
          <a:lstStyle>
            <a:lvl1pPr>
              <a:defRPr sz="1805"/>
            </a:lvl1pPr>
            <a:lvl2pPr>
              <a:defRPr sz="1504"/>
            </a:lvl2pPr>
            <a:lvl3pPr>
              <a:defRPr sz="1353"/>
            </a:lvl3pPr>
            <a:lvl4pPr>
              <a:defRPr sz="1203"/>
            </a:lvl4pPr>
            <a:lvl5pPr>
              <a:defRPr sz="1203"/>
            </a:lvl5pPr>
            <a:lvl6pPr>
              <a:defRPr sz="1203"/>
            </a:lvl6pPr>
            <a:lvl7pPr>
              <a:defRPr sz="1203"/>
            </a:lvl7pPr>
            <a:lvl8pPr>
              <a:defRPr sz="1203"/>
            </a:lvl8pPr>
            <a:lvl9pPr>
              <a:defRPr sz="1203"/>
            </a:lvl9pPr>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endParaRPr lang="en-US"/>
          </a:p>
        </p:txBody>
      </p:sp>
      <p:sp>
        <p:nvSpPr>
          <p:cNvPr id="5" name="Nơi giữ chỗ cho Văn bản 4"/>
          <p:cNvSpPr>
            <a:spLocks noGrp="1"/>
          </p:cNvSpPr>
          <p:nvPr>
            <p:ph type="body" sz="quarter" idx="3"/>
          </p:nvPr>
        </p:nvSpPr>
        <p:spPr>
          <a:xfrm>
            <a:off x="3492409" y="1535113"/>
            <a:ext cx="3038849" cy="639762"/>
          </a:xfrm>
        </p:spPr>
        <p:txBody>
          <a:bodyPr anchor="b"/>
          <a:lstStyle>
            <a:lvl1pPr marL="0" indent="0">
              <a:buNone/>
              <a:defRPr sz="1805" b="1"/>
            </a:lvl1pPr>
            <a:lvl2pPr marL="343769" indent="0">
              <a:buNone/>
              <a:defRPr sz="1504" b="1"/>
            </a:lvl2pPr>
            <a:lvl3pPr marL="687537" indent="0">
              <a:buNone/>
              <a:defRPr sz="1353" b="1"/>
            </a:lvl3pPr>
            <a:lvl4pPr marL="1031306" indent="0">
              <a:buNone/>
              <a:defRPr sz="1203" b="1"/>
            </a:lvl4pPr>
            <a:lvl5pPr marL="1375075" indent="0">
              <a:buNone/>
              <a:defRPr sz="1203" b="1"/>
            </a:lvl5pPr>
            <a:lvl6pPr marL="1718843" indent="0">
              <a:buNone/>
              <a:defRPr sz="1203" b="1"/>
            </a:lvl6pPr>
            <a:lvl7pPr marL="2062612" indent="0">
              <a:buNone/>
              <a:defRPr sz="1203" b="1"/>
            </a:lvl7pPr>
            <a:lvl8pPr marL="2406381" indent="0">
              <a:buNone/>
              <a:defRPr sz="1203" b="1"/>
            </a:lvl8pPr>
            <a:lvl9pPr marL="2750149" indent="0">
              <a:buNone/>
              <a:defRPr sz="1203" b="1"/>
            </a:lvl9pPr>
          </a:lstStyle>
          <a:p>
            <a:pPr lvl="0"/>
            <a:r>
              <a:rPr lang="vi-VN"/>
              <a:t>Bấm &amp; sửa kiểu tiêu đề</a:t>
            </a:r>
          </a:p>
        </p:txBody>
      </p:sp>
      <p:sp>
        <p:nvSpPr>
          <p:cNvPr id="6" name="Nơi giữ chỗ cho Nội dung 5"/>
          <p:cNvSpPr>
            <a:spLocks noGrp="1"/>
          </p:cNvSpPr>
          <p:nvPr>
            <p:ph sz="quarter" idx="4"/>
          </p:nvPr>
        </p:nvSpPr>
        <p:spPr>
          <a:xfrm>
            <a:off x="3492409" y="2174875"/>
            <a:ext cx="3038849" cy="3951288"/>
          </a:xfrm>
        </p:spPr>
        <p:txBody>
          <a:bodyPr/>
          <a:lstStyle>
            <a:lvl1pPr>
              <a:defRPr sz="1805"/>
            </a:lvl1pPr>
            <a:lvl2pPr>
              <a:defRPr sz="1504"/>
            </a:lvl2pPr>
            <a:lvl3pPr>
              <a:defRPr sz="1353"/>
            </a:lvl3pPr>
            <a:lvl4pPr>
              <a:defRPr sz="1203"/>
            </a:lvl4pPr>
            <a:lvl5pPr>
              <a:defRPr sz="1203"/>
            </a:lvl5pPr>
            <a:lvl6pPr>
              <a:defRPr sz="1203"/>
            </a:lvl6pPr>
            <a:lvl7pPr>
              <a:defRPr sz="1203"/>
            </a:lvl7pPr>
            <a:lvl8pPr>
              <a:defRPr sz="1203"/>
            </a:lvl8pPr>
            <a:lvl9pPr>
              <a:defRPr sz="1203"/>
            </a:lvl9pPr>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endParaRPr lang="en-US"/>
          </a:p>
        </p:txBody>
      </p:sp>
      <p:sp>
        <p:nvSpPr>
          <p:cNvPr id="7" name="Nơi giữ chỗ cho Ngày tháng 3">
            <a:extLst>
              <a:ext uri="{FF2B5EF4-FFF2-40B4-BE49-F238E27FC236}">
                <a16:creationId xmlns:a16="http://schemas.microsoft.com/office/drawing/2014/main" id="{1FF3FA24-B68A-4ADB-B210-11E52B47DFC7}"/>
              </a:ext>
            </a:extLst>
          </p:cNvPr>
          <p:cNvSpPr>
            <a:spLocks noGrp="1"/>
          </p:cNvSpPr>
          <p:nvPr>
            <p:ph type="dt" sz="half" idx="10"/>
          </p:nvPr>
        </p:nvSpPr>
        <p:spPr/>
        <p:txBody>
          <a:bodyPr/>
          <a:lstStyle>
            <a:lvl1pPr eaLnBrk="0" hangingPunct="0">
              <a:defRPr>
                <a:cs typeface="+mn-cs"/>
              </a:defRPr>
            </a:lvl1pPr>
          </a:lstStyle>
          <a:p>
            <a:pPr>
              <a:defRPr/>
            </a:pPr>
            <a:endParaRPr lang="en-US"/>
          </a:p>
        </p:txBody>
      </p:sp>
      <p:sp>
        <p:nvSpPr>
          <p:cNvPr id="8" name="Nơi giữ chỗ cho Chân trang 4">
            <a:extLst>
              <a:ext uri="{FF2B5EF4-FFF2-40B4-BE49-F238E27FC236}">
                <a16:creationId xmlns:a16="http://schemas.microsoft.com/office/drawing/2014/main" id="{9ACF96BF-9706-448F-AEC8-87EF0CB07E2F}"/>
              </a:ext>
            </a:extLst>
          </p:cNvPr>
          <p:cNvSpPr>
            <a:spLocks noGrp="1"/>
          </p:cNvSpPr>
          <p:nvPr>
            <p:ph type="ftr" sz="quarter" idx="11"/>
          </p:nvPr>
        </p:nvSpPr>
        <p:spPr/>
        <p:txBody>
          <a:bodyPr/>
          <a:lstStyle>
            <a:lvl1pPr eaLnBrk="0" hangingPunct="0">
              <a:defRPr>
                <a:cs typeface="+mn-cs"/>
              </a:defRPr>
            </a:lvl1pPr>
          </a:lstStyle>
          <a:p>
            <a:pPr>
              <a:defRPr/>
            </a:pPr>
            <a:endParaRPr lang="en-US"/>
          </a:p>
        </p:txBody>
      </p:sp>
      <p:sp>
        <p:nvSpPr>
          <p:cNvPr id="9" name="Nơi giữ chỗ cho Số hiệu Bản chiếu 5">
            <a:extLst>
              <a:ext uri="{FF2B5EF4-FFF2-40B4-BE49-F238E27FC236}">
                <a16:creationId xmlns:a16="http://schemas.microsoft.com/office/drawing/2014/main" id="{3C8B7257-2F65-41CE-853D-B6164C4B60CC}"/>
              </a:ext>
            </a:extLst>
          </p:cNvPr>
          <p:cNvSpPr>
            <a:spLocks noGrp="1"/>
          </p:cNvSpPr>
          <p:nvPr>
            <p:ph type="sldNum" sz="quarter" idx="12"/>
          </p:nvPr>
        </p:nvSpPr>
        <p:spPr/>
        <p:txBody>
          <a:bodyPr/>
          <a:lstStyle>
            <a:lvl1pPr eaLnBrk="0" hangingPunct="0">
              <a:defRPr/>
            </a:lvl1pPr>
          </a:lstStyle>
          <a:p>
            <a:fld id="{6520B63C-54CF-4896-8F60-CC5487457899}" type="slidenum">
              <a:rPr lang="en-US" altLang="en-US"/>
              <a:pPr/>
              <a:t>‹#›</a:t>
            </a:fld>
            <a:endParaRPr lang="en-US" altLang="en-US"/>
          </a:p>
        </p:txBody>
      </p:sp>
    </p:spTree>
    <p:extLst>
      <p:ext uri="{BB962C8B-B14F-4D97-AF65-F5344CB8AC3E}">
        <p14:creationId xmlns:p14="http://schemas.microsoft.com/office/powerpoint/2010/main" val="2790256398"/>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Only" preserve="1">
  <p:cSld name="Chỉ Tiêu đề">
    <p:spTree>
      <p:nvGrpSpPr>
        <p:cNvPr id="1" name=""/>
        <p:cNvGrpSpPr/>
        <p:nvPr/>
      </p:nvGrpSpPr>
      <p:grpSpPr>
        <a:xfrm>
          <a:off x="0" y="0"/>
          <a:ext cx="0" cy="0"/>
          <a:chOff x="0" y="0"/>
          <a:chExt cx="0" cy="0"/>
        </a:xfrm>
      </p:grpSpPr>
      <p:sp>
        <p:nvSpPr>
          <p:cNvPr id="2" name="Tiêu đề 1"/>
          <p:cNvSpPr>
            <a:spLocks noGrp="1"/>
          </p:cNvSpPr>
          <p:nvPr>
            <p:ph type="title"/>
          </p:nvPr>
        </p:nvSpPr>
        <p:spPr/>
        <p:txBody>
          <a:bodyPr/>
          <a:lstStyle/>
          <a:p>
            <a:r>
              <a:rPr lang="vi-VN"/>
              <a:t>Bấm &amp; sửa kiểu tiêu đề</a:t>
            </a:r>
            <a:endParaRPr lang="en-US"/>
          </a:p>
        </p:txBody>
      </p:sp>
      <p:sp>
        <p:nvSpPr>
          <p:cNvPr id="3" name="Nơi giữ chỗ cho Ngày tháng 3">
            <a:extLst>
              <a:ext uri="{FF2B5EF4-FFF2-40B4-BE49-F238E27FC236}">
                <a16:creationId xmlns:a16="http://schemas.microsoft.com/office/drawing/2014/main" id="{DFD4BC5F-BF06-4C2E-9018-030FF1D6DBC1}"/>
              </a:ext>
            </a:extLst>
          </p:cNvPr>
          <p:cNvSpPr>
            <a:spLocks noGrp="1"/>
          </p:cNvSpPr>
          <p:nvPr>
            <p:ph type="dt" sz="half" idx="10"/>
          </p:nvPr>
        </p:nvSpPr>
        <p:spPr/>
        <p:txBody>
          <a:bodyPr/>
          <a:lstStyle>
            <a:lvl1pPr eaLnBrk="0" hangingPunct="0">
              <a:defRPr>
                <a:cs typeface="+mn-cs"/>
              </a:defRPr>
            </a:lvl1pPr>
          </a:lstStyle>
          <a:p>
            <a:pPr>
              <a:defRPr/>
            </a:pPr>
            <a:endParaRPr lang="en-US"/>
          </a:p>
        </p:txBody>
      </p:sp>
      <p:sp>
        <p:nvSpPr>
          <p:cNvPr id="4" name="Nơi giữ chỗ cho Chân trang 4">
            <a:extLst>
              <a:ext uri="{FF2B5EF4-FFF2-40B4-BE49-F238E27FC236}">
                <a16:creationId xmlns:a16="http://schemas.microsoft.com/office/drawing/2014/main" id="{59934127-DF2B-45D5-8B43-D440FED6B262}"/>
              </a:ext>
            </a:extLst>
          </p:cNvPr>
          <p:cNvSpPr>
            <a:spLocks noGrp="1"/>
          </p:cNvSpPr>
          <p:nvPr>
            <p:ph type="ftr" sz="quarter" idx="11"/>
          </p:nvPr>
        </p:nvSpPr>
        <p:spPr/>
        <p:txBody>
          <a:bodyPr/>
          <a:lstStyle>
            <a:lvl1pPr eaLnBrk="0" hangingPunct="0">
              <a:defRPr>
                <a:cs typeface="+mn-cs"/>
              </a:defRPr>
            </a:lvl1pPr>
          </a:lstStyle>
          <a:p>
            <a:pPr>
              <a:defRPr/>
            </a:pPr>
            <a:endParaRPr lang="en-US"/>
          </a:p>
        </p:txBody>
      </p:sp>
      <p:sp>
        <p:nvSpPr>
          <p:cNvPr id="5" name="Nơi giữ chỗ cho Số hiệu Bản chiếu 5">
            <a:extLst>
              <a:ext uri="{FF2B5EF4-FFF2-40B4-BE49-F238E27FC236}">
                <a16:creationId xmlns:a16="http://schemas.microsoft.com/office/drawing/2014/main" id="{DE0C11F6-B9A6-4B0C-839B-E8E698932616}"/>
              </a:ext>
            </a:extLst>
          </p:cNvPr>
          <p:cNvSpPr>
            <a:spLocks noGrp="1"/>
          </p:cNvSpPr>
          <p:nvPr>
            <p:ph type="sldNum" sz="quarter" idx="12"/>
          </p:nvPr>
        </p:nvSpPr>
        <p:spPr/>
        <p:txBody>
          <a:bodyPr/>
          <a:lstStyle>
            <a:lvl1pPr eaLnBrk="0" hangingPunct="0">
              <a:defRPr/>
            </a:lvl1pPr>
          </a:lstStyle>
          <a:p>
            <a:fld id="{D9FE623E-4725-4785-936A-9EA165F4103B}" type="slidenum">
              <a:rPr lang="en-US" altLang="en-US"/>
              <a:pPr/>
              <a:t>‹#›</a:t>
            </a:fld>
            <a:endParaRPr lang="en-US" altLang="en-US"/>
          </a:p>
        </p:txBody>
      </p:sp>
    </p:spTree>
    <p:extLst>
      <p:ext uri="{BB962C8B-B14F-4D97-AF65-F5344CB8AC3E}">
        <p14:creationId xmlns:p14="http://schemas.microsoft.com/office/powerpoint/2010/main" val="2825287202"/>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blank" preserve="1">
  <p:cSld name="Trống">
    <p:spTree>
      <p:nvGrpSpPr>
        <p:cNvPr id="1" name=""/>
        <p:cNvGrpSpPr/>
        <p:nvPr/>
      </p:nvGrpSpPr>
      <p:grpSpPr>
        <a:xfrm>
          <a:off x="0" y="0"/>
          <a:ext cx="0" cy="0"/>
          <a:chOff x="0" y="0"/>
          <a:chExt cx="0" cy="0"/>
        </a:xfrm>
      </p:grpSpPr>
      <p:sp>
        <p:nvSpPr>
          <p:cNvPr id="2" name="Nơi giữ chỗ cho Ngày tháng 3">
            <a:extLst>
              <a:ext uri="{FF2B5EF4-FFF2-40B4-BE49-F238E27FC236}">
                <a16:creationId xmlns:a16="http://schemas.microsoft.com/office/drawing/2014/main" id="{CFFF46E2-FEFE-4BB9-B936-58CBB4BD74AB}"/>
              </a:ext>
            </a:extLst>
          </p:cNvPr>
          <p:cNvSpPr>
            <a:spLocks noGrp="1"/>
          </p:cNvSpPr>
          <p:nvPr>
            <p:ph type="dt" sz="half" idx="10"/>
          </p:nvPr>
        </p:nvSpPr>
        <p:spPr/>
        <p:txBody>
          <a:bodyPr/>
          <a:lstStyle>
            <a:lvl1pPr eaLnBrk="0" hangingPunct="0">
              <a:defRPr>
                <a:cs typeface="+mn-cs"/>
              </a:defRPr>
            </a:lvl1pPr>
          </a:lstStyle>
          <a:p>
            <a:pPr>
              <a:defRPr/>
            </a:pPr>
            <a:endParaRPr lang="en-US"/>
          </a:p>
        </p:txBody>
      </p:sp>
      <p:sp>
        <p:nvSpPr>
          <p:cNvPr id="3" name="Nơi giữ chỗ cho Chân trang 4">
            <a:extLst>
              <a:ext uri="{FF2B5EF4-FFF2-40B4-BE49-F238E27FC236}">
                <a16:creationId xmlns:a16="http://schemas.microsoft.com/office/drawing/2014/main" id="{E0D52C52-AA62-43D9-84F3-653082AA8235}"/>
              </a:ext>
            </a:extLst>
          </p:cNvPr>
          <p:cNvSpPr>
            <a:spLocks noGrp="1"/>
          </p:cNvSpPr>
          <p:nvPr>
            <p:ph type="ftr" sz="quarter" idx="11"/>
          </p:nvPr>
        </p:nvSpPr>
        <p:spPr/>
        <p:txBody>
          <a:bodyPr/>
          <a:lstStyle>
            <a:lvl1pPr eaLnBrk="0" hangingPunct="0">
              <a:defRPr>
                <a:cs typeface="+mn-cs"/>
              </a:defRPr>
            </a:lvl1pPr>
          </a:lstStyle>
          <a:p>
            <a:pPr>
              <a:defRPr/>
            </a:pPr>
            <a:endParaRPr lang="en-US"/>
          </a:p>
        </p:txBody>
      </p:sp>
      <p:sp>
        <p:nvSpPr>
          <p:cNvPr id="4" name="Nơi giữ chỗ cho Số hiệu Bản chiếu 5">
            <a:extLst>
              <a:ext uri="{FF2B5EF4-FFF2-40B4-BE49-F238E27FC236}">
                <a16:creationId xmlns:a16="http://schemas.microsoft.com/office/drawing/2014/main" id="{6F08D831-C4CC-44BB-9883-6010D78BF313}"/>
              </a:ext>
            </a:extLst>
          </p:cNvPr>
          <p:cNvSpPr>
            <a:spLocks noGrp="1"/>
          </p:cNvSpPr>
          <p:nvPr>
            <p:ph type="sldNum" sz="quarter" idx="12"/>
          </p:nvPr>
        </p:nvSpPr>
        <p:spPr/>
        <p:txBody>
          <a:bodyPr/>
          <a:lstStyle>
            <a:lvl1pPr eaLnBrk="0" hangingPunct="0">
              <a:defRPr/>
            </a:lvl1pPr>
          </a:lstStyle>
          <a:p>
            <a:fld id="{33A04624-FE4F-4EB6-9520-EC4F957059B1}" type="slidenum">
              <a:rPr lang="en-US" altLang="en-US"/>
              <a:pPr/>
              <a:t>‹#›</a:t>
            </a:fld>
            <a:endParaRPr lang="en-US" altLang="en-US"/>
          </a:p>
        </p:txBody>
      </p:sp>
    </p:spTree>
    <p:extLst>
      <p:ext uri="{BB962C8B-B14F-4D97-AF65-F5344CB8AC3E}">
        <p14:creationId xmlns:p14="http://schemas.microsoft.com/office/powerpoint/2010/main" val="2311371818"/>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Tx" preserve="1">
  <p:cSld name="Nội dung với Phụ đề">
    <p:spTree>
      <p:nvGrpSpPr>
        <p:cNvPr id="1" name=""/>
        <p:cNvGrpSpPr/>
        <p:nvPr/>
      </p:nvGrpSpPr>
      <p:grpSpPr>
        <a:xfrm>
          <a:off x="0" y="0"/>
          <a:ext cx="0" cy="0"/>
          <a:chOff x="0" y="0"/>
          <a:chExt cx="0" cy="0"/>
        </a:xfrm>
      </p:grpSpPr>
      <p:sp>
        <p:nvSpPr>
          <p:cNvPr id="2" name="Tiêu đề 1"/>
          <p:cNvSpPr>
            <a:spLocks noGrp="1"/>
          </p:cNvSpPr>
          <p:nvPr>
            <p:ph type="title"/>
          </p:nvPr>
        </p:nvSpPr>
        <p:spPr>
          <a:xfrm>
            <a:off x="343751" y="273050"/>
            <a:ext cx="2261830" cy="1162050"/>
          </a:xfrm>
        </p:spPr>
        <p:txBody>
          <a:bodyPr anchor="b"/>
          <a:lstStyle>
            <a:lvl1pPr algn="l">
              <a:defRPr sz="1504" b="1"/>
            </a:lvl1pPr>
          </a:lstStyle>
          <a:p>
            <a:r>
              <a:rPr lang="vi-VN"/>
              <a:t>Bấm &amp; sửa kiểu tiêu đề</a:t>
            </a:r>
            <a:endParaRPr lang="en-US"/>
          </a:p>
        </p:txBody>
      </p:sp>
      <p:sp>
        <p:nvSpPr>
          <p:cNvPr id="3" name="Nơi giữ chỗ cho Nội dung 2"/>
          <p:cNvSpPr>
            <a:spLocks noGrp="1"/>
          </p:cNvSpPr>
          <p:nvPr>
            <p:ph idx="1"/>
          </p:nvPr>
        </p:nvSpPr>
        <p:spPr>
          <a:xfrm>
            <a:off x="2687937" y="273051"/>
            <a:ext cx="3843321" cy="5853113"/>
          </a:xfrm>
        </p:spPr>
        <p:txBody>
          <a:bodyPr/>
          <a:lstStyle>
            <a:lvl1pPr>
              <a:defRPr sz="2406"/>
            </a:lvl1pPr>
            <a:lvl2pPr>
              <a:defRPr sz="2105"/>
            </a:lvl2pPr>
            <a:lvl3pPr>
              <a:defRPr sz="1805"/>
            </a:lvl3pPr>
            <a:lvl4pPr>
              <a:defRPr sz="1504"/>
            </a:lvl4pPr>
            <a:lvl5pPr>
              <a:defRPr sz="1504"/>
            </a:lvl5pPr>
            <a:lvl6pPr>
              <a:defRPr sz="1504"/>
            </a:lvl6pPr>
            <a:lvl7pPr>
              <a:defRPr sz="1504"/>
            </a:lvl7pPr>
            <a:lvl8pPr>
              <a:defRPr sz="1504"/>
            </a:lvl8pPr>
            <a:lvl9pPr>
              <a:defRPr sz="1504"/>
            </a:lvl9pPr>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endParaRPr lang="en-US"/>
          </a:p>
        </p:txBody>
      </p:sp>
      <p:sp>
        <p:nvSpPr>
          <p:cNvPr id="4" name="Nơi giữ chỗ cho Văn bản 3"/>
          <p:cNvSpPr>
            <a:spLocks noGrp="1"/>
          </p:cNvSpPr>
          <p:nvPr>
            <p:ph type="body" sz="half" idx="2"/>
          </p:nvPr>
        </p:nvSpPr>
        <p:spPr>
          <a:xfrm>
            <a:off x="343751" y="1435101"/>
            <a:ext cx="2261830" cy="4691063"/>
          </a:xfrm>
        </p:spPr>
        <p:txBody>
          <a:bodyPr/>
          <a:lstStyle>
            <a:lvl1pPr marL="0" indent="0">
              <a:buNone/>
              <a:defRPr sz="1053"/>
            </a:lvl1pPr>
            <a:lvl2pPr marL="343769" indent="0">
              <a:buNone/>
              <a:defRPr sz="902"/>
            </a:lvl2pPr>
            <a:lvl3pPr marL="687537" indent="0">
              <a:buNone/>
              <a:defRPr sz="752"/>
            </a:lvl3pPr>
            <a:lvl4pPr marL="1031306" indent="0">
              <a:buNone/>
              <a:defRPr sz="677"/>
            </a:lvl4pPr>
            <a:lvl5pPr marL="1375075" indent="0">
              <a:buNone/>
              <a:defRPr sz="677"/>
            </a:lvl5pPr>
            <a:lvl6pPr marL="1718843" indent="0">
              <a:buNone/>
              <a:defRPr sz="677"/>
            </a:lvl6pPr>
            <a:lvl7pPr marL="2062612" indent="0">
              <a:buNone/>
              <a:defRPr sz="677"/>
            </a:lvl7pPr>
            <a:lvl8pPr marL="2406381" indent="0">
              <a:buNone/>
              <a:defRPr sz="677"/>
            </a:lvl8pPr>
            <a:lvl9pPr marL="2750149" indent="0">
              <a:buNone/>
              <a:defRPr sz="677"/>
            </a:lvl9pPr>
          </a:lstStyle>
          <a:p>
            <a:pPr lvl="0"/>
            <a:r>
              <a:rPr lang="vi-VN"/>
              <a:t>Bấm &amp; sửa kiểu tiêu đề</a:t>
            </a:r>
          </a:p>
        </p:txBody>
      </p:sp>
      <p:sp>
        <p:nvSpPr>
          <p:cNvPr id="5" name="Nơi giữ chỗ cho Ngày tháng 3">
            <a:extLst>
              <a:ext uri="{FF2B5EF4-FFF2-40B4-BE49-F238E27FC236}">
                <a16:creationId xmlns:a16="http://schemas.microsoft.com/office/drawing/2014/main" id="{AEB2415F-FA53-4B24-B68F-03EC2497861C}"/>
              </a:ext>
            </a:extLst>
          </p:cNvPr>
          <p:cNvSpPr>
            <a:spLocks noGrp="1"/>
          </p:cNvSpPr>
          <p:nvPr>
            <p:ph type="dt" sz="half" idx="10"/>
          </p:nvPr>
        </p:nvSpPr>
        <p:spPr/>
        <p:txBody>
          <a:bodyPr/>
          <a:lstStyle>
            <a:lvl1pPr eaLnBrk="0" hangingPunct="0">
              <a:defRPr>
                <a:cs typeface="+mn-cs"/>
              </a:defRPr>
            </a:lvl1pPr>
          </a:lstStyle>
          <a:p>
            <a:pPr>
              <a:defRPr/>
            </a:pPr>
            <a:endParaRPr lang="en-US"/>
          </a:p>
        </p:txBody>
      </p:sp>
      <p:sp>
        <p:nvSpPr>
          <p:cNvPr id="6" name="Nơi giữ chỗ cho Chân trang 4">
            <a:extLst>
              <a:ext uri="{FF2B5EF4-FFF2-40B4-BE49-F238E27FC236}">
                <a16:creationId xmlns:a16="http://schemas.microsoft.com/office/drawing/2014/main" id="{8A62EBCE-470D-4927-8F8B-D46619BAF654}"/>
              </a:ext>
            </a:extLst>
          </p:cNvPr>
          <p:cNvSpPr>
            <a:spLocks noGrp="1"/>
          </p:cNvSpPr>
          <p:nvPr>
            <p:ph type="ftr" sz="quarter" idx="11"/>
          </p:nvPr>
        </p:nvSpPr>
        <p:spPr/>
        <p:txBody>
          <a:bodyPr/>
          <a:lstStyle>
            <a:lvl1pPr eaLnBrk="0" hangingPunct="0">
              <a:defRPr>
                <a:cs typeface="+mn-cs"/>
              </a:defRPr>
            </a:lvl1pPr>
          </a:lstStyle>
          <a:p>
            <a:pPr>
              <a:defRPr/>
            </a:pPr>
            <a:endParaRPr lang="en-US"/>
          </a:p>
        </p:txBody>
      </p:sp>
      <p:sp>
        <p:nvSpPr>
          <p:cNvPr id="7" name="Nơi giữ chỗ cho Số hiệu Bản chiếu 5">
            <a:extLst>
              <a:ext uri="{FF2B5EF4-FFF2-40B4-BE49-F238E27FC236}">
                <a16:creationId xmlns:a16="http://schemas.microsoft.com/office/drawing/2014/main" id="{C4C86D45-FD90-403C-911C-B144BDDA7231}"/>
              </a:ext>
            </a:extLst>
          </p:cNvPr>
          <p:cNvSpPr>
            <a:spLocks noGrp="1"/>
          </p:cNvSpPr>
          <p:nvPr>
            <p:ph type="sldNum" sz="quarter" idx="12"/>
          </p:nvPr>
        </p:nvSpPr>
        <p:spPr/>
        <p:txBody>
          <a:bodyPr/>
          <a:lstStyle>
            <a:lvl1pPr eaLnBrk="0" hangingPunct="0">
              <a:defRPr/>
            </a:lvl1pPr>
          </a:lstStyle>
          <a:p>
            <a:fld id="{3AC277D7-E2B0-4B60-8154-0125E8CF68E9}" type="slidenum">
              <a:rPr lang="en-US" altLang="en-US"/>
              <a:pPr/>
              <a:t>‹#›</a:t>
            </a:fld>
            <a:endParaRPr lang="en-US" altLang="en-US"/>
          </a:p>
        </p:txBody>
      </p:sp>
    </p:spTree>
    <p:extLst>
      <p:ext uri="{BB962C8B-B14F-4D97-AF65-F5344CB8AC3E}">
        <p14:creationId xmlns:p14="http://schemas.microsoft.com/office/powerpoint/2010/main" val="2471387511"/>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picTx" preserve="1">
  <p:cSld name="Ảnh với Phụ đề">
    <p:spTree>
      <p:nvGrpSpPr>
        <p:cNvPr id="1" name=""/>
        <p:cNvGrpSpPr/>
        <p:nvPr/>
      </p:nvGrpSpPr>
      <p:grpSpPr>
        <a:xfrm>
          <a:off x="0" y="0"/>
          <a:ext cx="0" cy="0"/>
          <a:chOff x="0" y="0"/>
          <a:chExt cx="0" cy="0"/>
        </a:xfrm>
      </p:grpSpPr>
      <p:sp>
        <p:nvSpPr>
          <p:cNvPr id="2" name="Tiêu đề 1"/>
          <p:cNvSpPr>
            <a:spLocks noGrp="1"/>
          </p:cNvSpPr>
          <p:nvPr>
            <p:ph type="title"/>
          </p:nvPr>
        </p:nvSpPr>
        <p:spPr>
          <a:xfrm>
            <a:off x="1347550" y="4800600"/>
            <a:ext cx="4125005" cy="566738"/>
          </a:xfrm>
        </p:spPr>
        <p:txBody>
          <a:bodyPr anchor="b"/>
          <a:lstStyle>
            <a:lvl1pPr algn="l">
              <a:defRPr sz="1504" b="1"/>
            </a:lvl1pPr>
          </a:lstStyle>
          <a:p>
            <a:r>
              <a:rPr lang="vi-VN"/>
              <a:t>Bấm &amp; sửa kiểu tiêu đề</a:t>
            </a:r>
            <a:endParaRPr lang="en-US"/>
          </a:p>
        </p:txBody>
      </p:sp>
      <p:sp>
        <p:nvSpPr>
          <p:cNvPr id="3" name="Nơi giữ chỗ cho Hình ảnh 2"/>
          <p:cNvSpPr>
            <a:spLocks noGrp="1"/>
          </p:cNvSpPr>
          <p:nvPr>
            <p:ph type="pic" idx="1"/>
          </p:nvPr>
        </p:nvSpPr>
        <p:spPr>
          <a:xfrm>
            <a:off x="1347550" y="612775"/>
            <a:ext cx="4125005" cy="4114800"/>
          </a:xfrm>
        </p:spPr>
        <p:txBody>
          <a:bodyPr rtlCol="0">
            <a:normAutofit/>
          </a:bodyPr>
          <a:lstStyle>
            <a:lvl1pPr marL="0" indent="0">
              <a:buNone/>
              <a:defRPr sz="2406"/>
            </a:lvl1pPr>
            <a:lvl2pPr marL="343769" indent="0">
              <a:buNone/>
              <a:defRPr sz="2105"/>
            </a:lvl2pPr>
            <a:lvl3pPr marL="687537" indent="0">
              <a:buNone/>
              <a:defRPr sz="1805"/>
            </a:lvl3pPr>
            <a:lvl4pPr marL="1031306" indent="0">
              <a:buNone/>
              <a:defRPr sz="1504"/>
            </a:lvl4pPr>
            <a:lvl5pPr marL="1375075" indent="0">
              <a:buNone/>
              <a:defRPr sz="1504"/>
            </a:lvl5pPr>
            <a:lvl6pPr marL="1718843" indent="0">
              <a:buNone/>
              <a:defRPr sz="1504"/>
            </a:lvl6pPr>
            <a:lvl7pPr marL="2062612" indent="0">
              <a:buNone/>
              <a:defRPr sz="1504"/>
            </a:lvl7pPr>
            <a:lvl8pPr marL="2406381" indent="0">
              <a:buNone/>
              <a:defRPr sz="1504"/>
            </a:lvl8pPr>
            <a:lvl9pPr marL="2750149" indent="0">
              <a:buNone/>
              <a:defRPr sz="1504"/>
            </a:lvl9pPr>
          </a:lstStyle>
          <a:p>
            <a:pPr lvl="0"/>
            <a:endParaRPr lang="en-US" noProof="0"/>
          </a:p>
        </p:txBody>
      </p:sp>
      <p:sp>
        <p:nvSpPr>
          <p:cNvPr id="4" name="Nơi giữ chỗ cho Văn bản 3"/>
          <p:cNvSpPr>
            <a:spLocks noGrp="1"/>
          </p:cNvSpPr>
          <p:nvPr>
            <p:ph type="body" sz="half" idx="2"/>
          </p:nvPr>
        </p:nvSpPr>
        <p:spPr>
          <a:xfrm>
            <a:off x="1347550" y="5367338"/>
            <a:ext cx="4125005" cy="804862"/>
          </a:xfrm>
        </p:spPr>
        <p:txBody>
          <a:bodyPr/>
          <a:lstStyle>
            <a:lvl1pPr marL="0" indent="0">
              <a:buNone/>
              <a:defRPr sz="1053"/>
            </a:lvl1pPr>
            <a:lvl2pPr marL="343769" indent="0">
              <a:buNone/>
              <a:defRPr sz="902"/>
            </a:lvl2pPr>
            <a:lvl3pPr marL="687537" indent="0">
              <a:buNone/>
              <a:defRPr sz="752"/>
            </a:lvl3pPr>
            <a:lvl4pPr marL="1031306" indent="0">
              <a:buNone/>
              <a:defRPr sz="677"/>
            </a:lvl4pPr>
            <a:lvl5pPr marL="1375075" indent="0">
              <a:buNone/>
              <a:defRPr sz="677"/>
            </a:lvl5pPr>
            <a:lvl6pPr marL="1718843" indent="0">
              <a:buNone/>
              <a:defRPr sz="677"/>
            </a:lvl6pPr>
            <a:lvl7pPr marL="2062612" indent="0">
              <a:buNone/>
              <a:defRPr sz="677"/>
            </a:lvl7pPr>
            <a:lvl8pPr marL="2406381" indent="0">
              <a:buNone/>
              <a:defRPr sz="677"/>
            </a:lvl8pPr>
            <a:lvl9pPr marL="2750149" indent="0">
              <a:buNone/>
              <a:defRPr sz="677"/>
            </a:lvl9pPr>
          </a:lstStyle>
          <a:p>
            <a:pPr lvl="0"/>
            <a:r>
              <a:rPr lang="vi-VN"/>
              <a:t>Bấm &amp; sửa kiểu tiêu đề</a:t>
            </a:r>
          </a:p>
        </p:txBody>
      </p:sp>
      <p:sp>
        <p:nvSpPr>
          <p:cNvPr id="5" name="Nơi giữ chỗ cho Ngày tháng 3">
            <a:extLst>
              <a:ext uri="{FF2B5EF4-FFF2-40B4-BE49-F238E27FC236}">
                <a16:creationId xmlns:a16="http://schemas.microsoft.com/office/drawing/2014/main" id="{592F8519-9343-4AB6-A9BF-4D9658B68E15}"/>
              </a:ext>
            </a:extLst>
          </p:cNvPr>
          <p:cNvSpPr>
            <a:spLocks noGrp="1"/>
          </p:cNvSpPr>
          <p:nvPr>
            <p:ph type="dt" sz="half" idx="10"/>
          </p:nvPr>
        </p:nvSpPr>
        <p:spPr/>
        <p:txBody>
          <a:bodyPr/>
          <a:lstStyle>
            <a:lvl1pPr eaLnBrk="0" hangingPunct="0">
              <a:defRPr>
                <a:cs typeface="+mn-cs"/>
              </a:defRPr>
            </a:lvl1pPr>
          </a:lstStyle>
          <a:p>
            <a:pPr>
              <a:defRPr/>
            </a:pPr>
            <a:endParaRPr lang="en-US"/>
          </a:p>
        </p:txBody>
      </p:sp>
      <p:sp>
        <p:nvSpPr>
          <p:cNvPr id="6" name="Nơi giữ chỗ cho Chân trang 4">
            <a:extLst>
              <a:ext uri="{FF2B5EF4-FFF2-40B4-BE49-F238E27FC236}">
                <a16:creationId xmlns:a16="http://schemas.microsoft.com/office/drawing/2014/main" id="{E5C8C6D8-7D95-4D40-89D2-41B82C674F84}"/>
              </a:ext>
            </a:extLst>
          </p:cNvPr>
          <p:cNvSpPr>
            <a:spLocks noGrp="1"/>
          </p:cNvSpPr>
          <p:nvPr>
            <p:ph type="ftr" sz="quarter" idx="11"/>
          </p:nvPr>
        </p:nvSpPr>
        <p:spPr/>
        <p:txBody>
          <a:bodyPr/>
          <a:lstStyle>
            <a:lvl1pPr eaLnBrk="0" hangingPunct="0">
              <a:defRPr>
                <a:cs typeface="+mn-cs"/>
              </a:defRPr>
            </a:lvl1pPr>
          </a:lstStyle>
          <a:p>
            <a:pPr>
              <a:defRPr/>
            </a:pPr>
            <a:endParaRPr lang="en-US"/>
          </a:p>
        </p:txBody>
      </p:sp>
      <p:sp>
        <p:nvSpPr>
          <p:cNvPr id="7" name="Nơi giữ chỗ cho Số hiệu Bản chiếu 5">
            <a:extLst>
              <a:ext uri="{FF2B5EF4-FFF2-40B4-BE49-F238E27FC236}">
                <a16:creationId xmlns:a16="http://schemas.microsoft.com/office/drawing/2014/main" id="{082977CE-500A-4118-99B4-D3A15D35D54B}"/>
              </a:ext>
            </a:extLst>
          </p:cNvPr>
          <p:cNvSpPr>
            <a:spLocks noGrp="1"/>
          </p:cNvSpPr>
          <p:nvPr>
            <p:ph type="sldNum" sz="quarter" idx="12"/>
          </p:nvPr>
        </p:nvSpPr>
        <p:spPr/>
        <p:txBody>
          <a:bodyPr/>
          <a:lstStyle>
            <a:lvl1pPr eaLnBrk="0" hangingPunct="0">
              <a:defRPr/>
            </a:lvl1pPr>
          </a:lstStyle>
          <a:p>
            <a:fld id="{359D6049-DA4F-459B-B3AC-30DB1E18A306}" type="slidenum">
              <a:rPr lang="en-US" altLang="en-US"/>
              <a:pPr/>
              <a:t>‹#›</a:t>
            </a:fld>
            <a:endParaRPr lang="en-US" altLang="en-US"/>
          </a:p>
        </p:txBody>
      </p:sp>
    </p:spTree>
    <p:extLst>
      <p:ext uri="{BB962C8B-B14F-4D97-AF65-F5344CB8AC3E}">
        <p14:creationId xmlns:p14="http://schemas.microsoft.com/office/powerpoint/2010/main" val="2272498695"/>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ề 1"/>
          <p:cNvSpPr>
            <a:spLocks noGrp="1"/>
          </p:cNvSpPr>
          <p:nvPr>
            <p:ph type="title"/>
          </p:nvPr>
        </p:nvSpPr>
        <p:spPr/>
        <p:txBody>
          <a:bodyPr/>
          <a:lstStyle/>
          <a:p>
            <a:r>
              <a:rPr lang="vi-VN"/>
              <a:t>Bấm &amp; sửa kiểu tiêu đề</a:t>
            </a:r>
            <a:endParaRPr lang="en-US"/>
          </a:p>
        </p:txBody>
      </p:sp>
      <p:sp>
        <p:nvSpPr>
          <p:cNvPr id="3" name="Nơi giữ chỗ cho Văn bản Dọc 2"/>
          <p:cNvSpPr>
            <a:spLocks noGrp="1"/>
          </p:cNvSpPr>
          <p:nvPr>
            <p:ph type="body" orient="vert" idx="1"/>
          </p:nvPr>
        </p:nvSpPr>
        <p:spPr/>
        <p:txBody>
          <a:bodyPr vert="eaVert"/>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endParaRPr lang="en-US"/>
          </a:p>
        </p:txBody>
      </p:sp>
      <p:sp>
        <p:nvSpPr>
          <p:cNvPr id="4" name="Nơi giữ chỗ cho Ngày tháng 3">
            <a:extLst>
              <a:ext uri="{FF2B5EF4-FFF2-40B4-BE49-F238E27FC236}">
                <a16:creationId xmlns:a16="http://schemas.microsoft.com/office/drawing/2014/main" id="{E6B87EFA-9D28-4EDD-B158-47EB7856B423}"/>
              </a:ext>
            </a:extLst>
          </p:cNvPr>
          <p:cNvSpPr>
            <a:spLocks noGrp="1"/>
          </p:cNvSpPr>
          <p:nvPr>
            <p:ph type="dt" sz="half" idx="10"/>
          </p:nvPr>
        </p:nvSpPr>
        <p:spPr/>
        <p:txBody>
          <a:bodyPr/>
          <a:lstStyle>
            <a:lvl1pPr eaLnBrk="0" hangingPunct="0">
              <a:defRPr>
                <a:cs typeface="+mn-cs"/>
              </a:defRPr>
            </a:lvl1pPr>
          </a:lstStyle>
          <a:p>
            <a:pPr>
              <a:defRPr/>
            </a:pPr>
            <a:endParaRPr lang="en-US"/>
          </a:p>
        </p:txBody>
      </p:sp>
      <p:sp>
        <p:nvSpPr>
          <p:cNvPr id="5" name="Nơi giữ chỗ cho Chân trang 4">
            <a:extLst>
              <a:ext uri="{FF2B5EF4-FFF2-40B4-BE49-F238E27FC236}">
                <a16:creationId xmlns:a16="http://schemas.microsoft.com/office/drawing/2014/main" id="{E2B84501-C649-46BC-A781-F0A3FE2A4C17}"/>
              </a:ext>
            </a:extLst>
          </p:cNvPr>
          <p:cNvSpPr>
            <a:spLocks noGrp="1"/>
          </p:cNvSpPr>
          <p:nvPr>
            <p:ph type="ftr" sz="quarter" idx="11"/>
          </p:nvPr>
        </p:nvSpPr>
        <p:spPr/>
        <p:txBody>
          <a:bodyPr/>
          <a:lstStyle>
            <a:lvl1pPr eaLnBrk="0" hangingPunct="0">
              <a:defRPr>
                <a:cs typeface="+mn-cs"/>
              </a:defRPr>
            </a:lvl1pPr>
          </a:lstStyle>
          <a:p>
            <a:pPr>
              <a:defRPr/>
            </a:pPr>
            <a:endParaRPr lang="en-US"/>
          </a:p>
        </p:txBody>
      </p:sp>
      <p:sp>
        <p:nvSpPr>
          <p:cNvPr id="6" name="Nơi giữ chỗ cho Số hiệu Bản chiếu 5">
            <a:extLst>
              <a:ext uri="{FF2B5EF4-FFF2-40B4-BE49-F238E27FC236}">
                <a16:creationId xmlns:a16="http://schemas.microsoft.com/office/drawing/2014/main" id="{E4F20001-8D5A-46E3-9FFA-D4EB1C34FD48}"/>
              </a:ext>
            </a:extLst>
          </p:cNvPr>
          <p:cNvSpPr>
            <a:spLocks noGrp="1"/>
          </p:cNvSpPr>
          <p:nvPr>
            <p:ph type="sldNum" sz="quarter" idx="12"/>
          </p:nvPr>
        </p:nvSpPr>
        <p:spPr/>
        <p:txBody>
          <a:bodyPr/>
          <a:lstStyle>
            <a:lvl1pPr eaLnBrk="0" hangingPunct="0">
              <a:defRPr/>
            </a:lvl1pPr>
          </a:lstStyle>
          <a:p>
            <a:fld id="{6BCD6E09-7A47-4941-82EF-61D37642FAD9}" type="slidenum">
              <a:rPr lang="en-US" altLang="en-US"/>
              <a:pPr/>
              <a:t>‹#›</a:t>
            </a:fld>
            <a:endParaRPr lang="en-US" altLang="en-US"/>
          </a:p>
        </p:txBody>
      </p:sp>
    </p:spTree>
    <p:extLst>
      <p:ext uri="{BB962C8B-B14F-4D97-AF65-F5344CB8AC3E}">
        <p14:creationId xmlns:p14="http://schemas.microsoft.com/office/powerpoint/2010/main" val="4026530767"/>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ề Dọc 1"/>
          <p:cNvSpPr>
            <a:spLocks noGrp="1"/>
          </p:cNvSpPr>
          <p:nvPr>
            <p:ph type="title" orient="vert"/>
          </p:nvPr>
        </p:nvSpPr>
        <p:spPr>
          <a:xfrm>
            <a:off x="4984381" y="274639"/>
            <a:ext cx="1546877" cy="5851525"/>
          </a:xfrm>
        </p:spPr>
        <p:txBody>
          <a:bodyPr vert="eaVert"/>
          <a:lstStyle/>
          <a:p>
            <a:r>
              <a:rPr lang="vi-VN"/>
              <a:t>Bấm &amp; sửa kiểu tiêu đề</a:t>
            </a:r>
            <a:endParaRPr lang="en-US"/>
          </a:p>
        </p:txBody>
      </p:sp>
      <p:sp>
        <p:nvSpPr>
          <p:cNvPr id="3" name="Nơi giữ chỗ cho Văn bản Dọc 2"/>
          <p:cNvSpPr>
            <a:spLocks noGrp="1"/>
          </p:cNvSpPr>
          <p:nvPr>
            <p:ph type="body" orient="vert" idx="1"/>
          </p:nvPr>
        </p:nvSpPr>
        <p:spPr>
          <a:xfrm>
            <a:off x="343750" y="274639"/>
            <a:ext cx="4526047" cy="5851525"/>
          </a:xfrm>
        </p:spPr>
        <p:txBody>
          <a:bodyPr vert="eaVert"/>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endParaRPr lang="en-US"/>
          </a:p>
        </p:txBody>
      </p:sp>
      <p:sp>
        <p:nvSpPr>
          <p:cNvPr id="4" name="Nơi giữ chỗ cho Ngày tháng 3">
            <a:extLst>
              <a:ext uri="{FF2B5EF4-FFF2-40B4-BE49-F238E27FC236}">
                <a16:creationId xmlns:a16="http://schemas.microsoft.com/office/drawing/2014/main" id="{28582F80-650D-43BA-97D6-274F4730C3EA}"/>
              </a:ext>
            </a:extLst>
          </p:cNvPr>
          <p:cNvSpPr>
            <a:spLocks noGrp="1"/>
          </p:cNvSpPr>
          <p:nvPr>
            <p:ph type="dt" sz="half" idx="10"/>
          </p:nvPr>
        </p:nvSpPr>
        <p:spPr/>
        <p:txBody>
          <a:bodyPr/>
          <a:lstStyle>
            <a:lvl1pPr eaLnBrk="0" hangingPunct="0">
              <a:defRPr>
                <a:cs typeface="+mn-cs"/>
              </a:defRPr>
            </a:lvl1pPr>
          </a:lstStyle>
          <a:p>
            <a:pPr>
              <a:defRPr/>
            </a:pPr>
            <a:endParaRPr lang="en-US"/>
          </a:p>
        </p:txBody>
      </p:sp>
      <p:sp>
        <p:nvSpPr>
          <p:cNvPr id="5" name="Nơi giữ chỗ cho Chân trang 4">
            <a:extLst>
              <a:ext uri="{FF2B5EF4-FFF2-40B4-BE49-F238E27FC236}">
                <a16:creationId xmlns:a16="http://schemas.microsoft.com/office/drawing/2014/main" id="{EE75BADA-6650-4841-83CF-3E4E1957A290}"/>
              </a:ext>
            </a:extLst>
          </p:cNvPr>
          <p:cNvSpPr>
            <a:spLocks noGrp="1"/>
          </p:cNvSpPr>
          <p:nvPr>
            <p:ph type="ftr" sz="quarter" idx="11"/>
          </p:nvPr>
        </p:nvSpPr>
        <p:spPr/>
        <p:txBody>
          <a:bodyPr/>
          <a:lstStyle>
            <a:lvl1pPr eaLnBrk="0" hangingPunct="0">
              <a:defRPr>
                <a:cs typeface="+mn-cs"/>
              </a:defRPr>
            </a:lvl1pPr>
          </a:lstStyle>
          <a:p>
            <a:pPr>
              <a:defRPr/>
            </a:pPr>
            <a:endParaRPr lang="en-US"/>
          </a:p>
        </p:txBody>
      </p:sp>
      <p:sp>
        <p:nvSpPr>
          <p:cNvPr id="6" name="Nơi giữ chỗ cho Số hiệu Bản chiếu 5">
            <a:extLst>
              <a:ext uri="{FF2B5EF4-FFF2-40B4-BE49-F238E27FC236}">
                <a16:creationId xmlns:a16="http://schemas.microsoft.com/office/drawing/2014/main" id="{18CE0980-CFE0-4059-856F-F6581B41CD8A}"/>
              </a:ext>
            </a:extLst>
          </p:cNvPr>
          <p:cNvSpPr>
            <a:spLocks noGrp="1"/>
          </p:cNvSpPr>
          <p:nvPr>
            <p:ph type="sldNum" sz="quarter" idx="12"/>
          </p:nvPr>
        </p:nvSpPr>
        <p:spPr/>
        <p:txBody>
          <a:bodyPr/>
          <a:lstStyle>
            <a:lvl1pPr eaLnBrk="0" hangingPunct="0">
              <a:defRPr/>
            </a:lvl1pPr>
          </a:lstStyle>
          <a:p>
            <a:fld id="{8EBF0DBA-9C90-479B-A2B4-9AAE5ACF71EA}" type="slidenum">
              <a:rPr lang="en-US" altLang="en-US"/>
              <a:pPr/>
              <a:t>‹#›</a:t>
            </a:fld>
            <a:endParaRPr lang="en-US" altLang="en-US"/>
          </a:p>
        </p:txBody>
      </p:sp>
    </p:spTree>
    <p:extLst>
      <p:ext uri="{BB962C8B-B14F-4D97-AF65-F5344CB8AC3E}">
        <p14:creationId xmlns:p14="http://schemas.microsoft.com/office/powerpoint/2010/main" val="2624075167"/>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343751" y="274639"/>
            <a:ext cx="6187507"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05069138"/>
      </p:ext>
    </p:extLst>
  </p:cSld>
  <p:clrMapOvr>
    <a:masterClrMapping/>
  </p:clrMapOvr>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7FC83E7E-B64C-4830-9DF1-59A9C0877440}"/>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80985492-27A6-42C2-9E77-3C9D7660B10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BEFD9A99-C988-4989-AEFD-CC549DE8E29F}"/>
              </a:ext>
            </a:extLst>
          </p:cNvPr>
          <p:cNvSpPr>
            <a:spLocks noGrp="1" noChangeArrowheads="1"/>
          </p:cNvSpPr>
          <p:nvPr>
            <p:ph type="sldNum" sz="quarter" idx="12"/>
          </p:nvPr>
        </p:nvSpPr>
        <p:spPr>
          <a:ln/>
        </p:spPr>
        <p:txBody>
          <a:bodyPr/>
          <a:lstStyle>
            <a:lvl1pPr>
              <a:defRPr/>
            </a:lvl1pPr>
          </a:lstStyle>
          <a:p>
            <a:fld id="{EC312BD0-7DCE-4DBE-8A72-E9AAB4327104}" type="slidenum">
              <a:rPr lang="en-US" altLang="en-US"/>
              <a:pPr/>
              <a:t>‹#›</a:t>
            </a:fld>
            <a:endParaRPr lang="en-US" altLang="en-US"/>
          </a:p>
        </p:txBody>
      </p:sp>
    </p:spTree>
    <p:extLst>
      <p:ext uri="{BB962C8B-B14F-4D97-AF65-F5344CB8AC3E}">
        <p14:creationId xmlns:p14="http://schemas.microsoft.com/office/powerpoint/2010/main" val="1800596037"/>
      </p:ext>
    </p:extLst>
  </p:cSld>
  <p:clrMapOvr>
    <a:masterClrMapping/>
  </p:clrMapOvr>
  <p:transition spd="slow">
    <p:push dir="d"/>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8ACCC5E2-7A0B-4EED-8766-0F97225D1C28}"/>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C6D6A670-B94D-4435-B089-6B249D284AC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178D9AA5-4FB1-44DC-A485-4E381D3A0116}"/>
              </a:ext>
            </a:extLst>
          </p:cNvPr>
          <p:cNvSpPr>
            <a:spLocks noGrp="1" noChangeArrowheads="1"/>
          </p:cNvSpPr>
          <p:nvPr>
            <p:ph type="sldNum" sz="quarter" idx="12"/>
          </p:nvPr>
        </p:nvSpPr>
        <p:spPr>
          <a:ln/>
        </p:spPr>
        <p:txBody>
          <a:bodyPr/>
          <a:lstStyle>
            <a:lvl1pPr>
              <a:defRPr/>
            </a:lvl1pPr>
          </a:lstStyle>
          <a:p>
            <a:fld id="{EC5151A9-F395-4CF7-8BA3-C9A287A02C7E}" type="slidenum">
              <a:rPr lang="en-US" altLang="en-US"/>
              <a:pPr/>
              <a:t>‹#›</a:t>
            </a:fld>
            <a:endParaRPr lang="en-US" altLang="en-US"/>
          </a:p>
        </p:txBody>
      </p:sp>
    </p:spTree>
    <p:extLst>
      <p:ext uri="{BB962C8B-B14F-4D97-AF65-F5344CB8AC3E}">
        <p14:creationId xmlns:p14="http://schemas.microsoft.com/office/powerpoint/2010/main" val="2751767443"/>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C58D282B-1E8E-4592-9B3E-4CA1A05088D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23D2C8B4-D243-4800-8312-70AC21A48CA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5158934D-207C-4D35-A23F-7683AFAC0D95}"/>
              </a:ext>
            </a:extLst>
          </p:cNvPr>
          <p:cNvSpPr>
            <a:spLocks noGrp="1" noChangeArrowheads="1"/>
          </p:cNvSpPr>
          <p:nvPr>
            <p:ph type="sldNum" sz="quarter" idx="12"/>
          </p:nvPr>
        </p:nvSpPr>
        <p:spPr>
          <a:ln/>
        </p:spPr>
        <p:txBody>
          <a:bodyPr/>
          <a:lstStyle>
            <a:lvl1pPr>
              <a:defRPr/>
            </a:lvl1pPr>
          </a:lstStyle>
          <a:p>
            <a:fld id="{E67AEC1F-3518-434F-881B-DCC515A100D3}" type="slidenum">
              <a:rPr lang="en-US" altLang="en-US"/>
              <a:pPr/>
              <a:t>‹#›</a:t>
            </a:fld>
            <a:endParaRPr lang="en-US" altLang="en-US"/>
          </a:p>
        </p:txBody>
      </p:sp>
    </p:spTree>
    <p:extLst>
      <p:ext uri="{BB962C8B-B14F-4D97-AF65-F5344CB8AC3E}">
        <p14:creationId xmlns:p14="http://schemas.microsoft.com/office/powerpoint/2010/main" val="132793990"/>
      </p:ext>
    </p:extLst>
  </p:cSld>
  <p:clrMapOvr>
    <a:masterClrMapping/>
  </p:clrMapOvr>
  <p:transition spd="slow">
    <p:push dir="d"/>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25BD4890-C33C-42F8-BF68-A7CC7760310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EAC6DA27-332C-42C5-8499-DDDB5296112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9EF46211-2836-48E0-8759-0A3D5DE21F2D}"/>
              </a:ext>
            </a:extLst>
          </p:cNvPr>
          <p:cNvSpPr>
            <a:spLocks noGrp="1" noChangeArrowheads="1"/>
          </p:cNvSpPr>
          <p:nvPr>
            <p:ph type="sldNum" sz="quarter" idx="12"/>
          </p:nvPr>
        </p:nvSpPr>
        <p:spPr>
          <a:ln/>
        </p:spPr>
        <p:txBody>
          <a:bodyPr/>
          <a:lstStyle>
            <a:lvl1pPr>
              <a:defRPr/>
            </a:lvl1pPr>
          </a:lstStyle>
          <a:p>
            <a:fld id="{0B78DC54-FAB5-43F0-A308-8E63909CCB3A}" type="slidenum">
              <a:rPr lang="en-US" altLang="en-US"/>
              <a:pPr/>
              <a:t>‹#›</a:t>
            </a:fld>
            <a:endParaRPr lang="en-US" altLang="en-US"/>
          </a:p>
        </p:txBody>
      </p:sp>
    </p:spTree>
    <p:extLst>
      <p:ext uri="{BB962C8B-B14F-4D97-AF65-F5344CB8AC3E}">
        <p14:creationId xmlns:p14="http://schemas.microsoft.com/office/powerpoint/2010/main" val="1002815876"/>
      </p:ext>
    </p:extLst>
  </p:cSld>
  <p:clrMapOvr>
    <a:masterClrMapping/>
  </p:clrMapOvr>
  <p:transition spd="slow">
    <p:push dir="d"/>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AB027556-FEDC-4785-87B9-6E7619C18493}"/>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DB2B5059-B22E-4DBB-8CE8-6A08EEC9BCC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6AFD071E-EA79-4B9D-8231-A2A88B9FFA97}"/>
              </a:ext>
            </a:extLst>
          </p:cNvPr>
          <p:cNvSpPr>
            <a:spLocks noGrp="1" noChangeArrowheads="1"/>
          </p:cNvSpPr>
          <p:nvPr>
            <p:ph type="sldNum" sz="quarter" idx="12"/>
          </p:nvPr>
        </p:nvSpPr>
        <p:spPr>
          <a:ln/>
        </p:spPr>
        <p:txBody>
          <a:bodyPr/>
          <a:lstStyle>
            <a:lvl1pPr>
              <a:defRPr/>
            </a:lvl1pPr>
          </a:lstStyle>
          <a:p>
            <a:fld id="{97F66811-1EEA-458F-981E-303A661543F0}" type="slidenum">
              <a:rPr lang="en-US" altLang="en-US"/>
              <a:pPr/>
              <a:t>‹#›</a:t>
            </a:fld>
            <a:endParaRPr lang="en-US" altLang="en-US"/>
          </a:p>
        </p:txBody>
      </p:sp>
    </p:spTree>
    <p:extLst>
      <p:ext uri="{BB962C8B-B14F-4D97-AF65-F5344CB8AC3E}">
        <p14:creationId xmlns:p14="http://schemas.microsoft.com/office/powerpoint/2010/main" val="3321875649"/>
      </p:ext>
    </p:extLst>
  </p:cSld>
  <p:clrMapOvr>
    <a:masterClrMapping/>
  </p:clrMapOvr>
  <p:transition spd="slow">
    <p:push dir="d"/>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FA3CC1A8-7E81-465C-B715-6EB29365E1BF}"/>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01DF33E6-DC29-42BC-9E56-778840DB92F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111684C0-8B57-4592-97C7-0D71C7CC69AA}"/>
              </a:ext>
            </a:extLst>
          </p:cNvPr>
          <p:cNvSpPr>
            <a:spLocks noGrp="1" noChangeArrowheads="1"/>
          </p:cNvSpPr>
          <p:nvPr>
            <p:ph type="sldNum" sz="quarter" idx="12"/>
          </p:nvPr>
        </p:nvSpPr>
        <p:spPr>
          <a:ln/>
        </p:spPr>
        <p:txBody>
          <a:bodyPr/>
          <a:lstStyle>
            <a:lvl1pPr>
              <a:defRPr/>
            </a:lvl1pPr>
          </a:lstStyle>
          <a:p>
            <a:fld id="{B3A0667F-C400-416A-B946-ECBA4006EF76}" type="slidenum">
              <a:rPr lang="en-US" altLang="en-US"/>
              <a:pPr/>
              <a:t>‹#›</a:t>
            </a:fld>
            <a:endParaRPr lang="en-US" altLang="en-US"/>
          </a:p>
        </p:txBody>
      </p:sp>
    </p:spTree>
    <p:extLst>
      <p:ext uri="{BB962C8B-B14F-4D97-AF65-F5344CB8AC3E}">
        <p14:creationId xmlns:p14="http://schemas.microsoft.com/office/powerpoint/2010/main" val="2185293831"/>
      </p:ext>
    </p:extLst>
  </p:cSld>
  <p:clrMapOvr>
    <a:masterClrMapping/>
  </p:clrMapOvr>
  <p:transition spd="slow">
    <p:push dir="d"/>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B99141F3-1811-492B-988C-D53C4167355F}"/>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0D546EE0-04AB-4161-9303-BF0B2C8C4D2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283EDC82-F0E4-4B1A-938E-3841A4AFFC33}"/>
              </a:ext>
            </a:extLst>
          </p:cNvPr>
          <p:cNvSpPr>
            <a:spLocks noGrp="1" noChangeArrowheads="1"/>
          </p:cNvSpPr>
          <p:nvPr>
            <p:ph type="sldNum" sz="quarter" idx="12"/>
          </p:nvPr>
        </p:nvSpPr>
        <p:spPr>
          <a:ln/>
        </p:spPr>
        <p:txBody>
          <a:bodyPr/>
          <a:lstStyle>
            <a:lvl1pPr>
              <a:defRPr/>
            </a:lvl1pPr>
          </a:lstStyle>
          <a:p>
            <a:fld id="{42732994-EB2B-4999-BBE1-EBC1222646C3}" type="slidenum">
              <a:rPr lang="en-US" altLang="en-US"/>
              <a:pPr/>
              <a:t>‹#›</a:t>
            </a:fld>
            <a:endParaRPr lang="en-US" altLang="en-US"/>
          </a:p>
        </p:txBody>
      </p:sp>
    </p:spTree>
    <p:extLst>
      <p:ext uri="{BB962C8B-B14F-4D97-AF65-F5344CB8AC3E}">
        <p14:creationId xmlns:p14="http://schemas.microsoft.com/office/powerpoint/2010/main" val="264241978"/>
      </p:ext>
    </p:extLst>
  </p:cSld>
  <p:clrMapOvr>
    <a:masterClrMapping/>
  </p:clrMapOvr>
  <p:transition spd="slow">
    <p:push dir="d"/>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19109EE9-F7C8-4886-A8AC-3230A7BFE9D9}"/>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3F95215E-D92E-4EBA-BFC9-27F31EA8534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25FFB98D-FA8D-46D6-BDC8-3F5DC54D78AC}"/>
              </a:ext>
            </a:extLst>
          </p:cNvPr>
          <p:cNvSpPr>
            <a:spLocks noGrp="1" noChangeArrowheads="1"/>
          </p:cNvSpPr>
          <p:nvPr>
            <p:ph type="sldNum" sz="quarter" idx="12"/>
          </p:nvPr>
        </p:nvSpPr>
        <p:spPr>
          <a:ln/>
        </p:spPr>
        <p:txBody>
          <a:bodyPr/>
          <a:lstStyle>
            <a:lvl1pPr>
              <a:defRPr/>
            </a:lvl1pPr>
          </a:lstStyle>
          <a:p>
            <a:fld id="{BCDC0B7E-560C-4BA1-83BD-EB6DF84EFEF0}" type="slidenum">
              <a:rPr lang="en-US" altLang="en-US"/>
              <a:pPr/>
              <a:t>‹#›</a:t>
            </a:fld>
            <a:endParaRPr lang="en-US" altLang="en-US"/>
          </a:p>
        </p:txBody>
      </p:sp>
    </p:spTree>
    <p:extLst>
      <p:ext uri="{BB962C8B-B14F-4D97-AF65-F5344CB8AC3E}">
        <p14:creationId xmlns:p14="http://schemas.microsoft.com/office/powerpoint/2010/main" val="3263676913"/>
      </p:ext>
    </p:extLst>
  </p:cSld>
  <p:clrMapOvr>
    <a:masterClrMapping/>
  </p:clrMapOvr>
  <p:transition spd="slow">
    <p:push dir="d"/>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466B220C-228C-4FBC-852B-D8AFAD5AF848}"/>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92B9F52C-3042-411F-A259-A599A0A23FB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B1717C2E-AB04-4659-84B8-0EEB0CB1176C}"/>
              </a:ext>
            </a:extLst>
          </p:cNvPr>
          <p:cNvSpPr>
            <a:spLocks noGrp="1" noChangeArrowheads="1"/>
          </p:cNvSpPr>
          <p:nvPr>
            <p:ph type="sldNum" sz="quarter" idx="12"/>
          </p:nvPr>
        </p:nvSpPr>
        <p:spPr>
          <a:ln/>
        </p:spPr>
        <p:txBody>
          <a:bodyPr/>
          <a:lstStyle>
            <a:lvl1pPr>
              <a:defRPr/>
            </a:lvl1pPr>
          </a:lstStyle>
          <a:p>
            <a:fld id="{CABE700F-ABB7-4AFB-B0D4-0CEE155FD834}" type="slidenum">
              <a:rPr lang="en-US" altLang="en-US"/>
              <a:pPr/>
              <a:t>‹#›</a:t>
            </a:fld>
            <a:endParaRPr lang="en-US" altLang="en-US"/>
          </a:p>
        </p:txBody>
      </p:sp>
    </p:spTree>
    <p:extLst>
      <p:ext uri="{BB962C8B-B14F-4D97-AF65-F5344CB8AC3E}">
        <p14:creationId xmlns:p14="http://schemas.microsoft.com/office/powerpoint/2010/main" val="1829204864"/>
      </p:ext>
    </p:extLst>
  </p:cSld>
  <p:clrMapOvr>
    <a:masterClrMapping/>
  </p:clrMapOvr>
  <p:transition spd="slow">
    <p:push dir="d"/>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0AA54B7A-DEBE-46D8-B486-95E338BC3BD2}"/>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60D15555-8ED7-4DC8-BA1E-73184702F6E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28B4E1A7-7731-44DB-9E69-58B4B650C8D6}"/>
              </a:ext>
            </a:extLst>
          </p:cNvPr>
          <p:cNvSpPr>
            <a:spLocks noGrp="1" noChangeArrowheads="1"/>
          </p:cNvSpPr>
          <p:nvPr>
            <p:ph type="sldNum" sz="quarter" idx="12"/>
          </p:nvPr>
        </p:nvSpPr>
        <p:spPr>
          <a:ln/>
        </p:spPr>
        <p:txBody>
          <a:bodyPr/>
          <a:lstStyle>
            <a:lvl1pPr>
              <a:defRPr/>
            </a:lvl1pPr>
          </a:lstStyle>
          <a:p>
            <a:fld id="{E0DD225A-38AC-4473-9CCD-D348379ACA36}" type="slidenum">
              <a:rPr lang="en-US" altLang="en-US"/>
              <a:pPr/>
              <a:t>‹#›</a:t>
            </a:fld>
            <a:endParaRPr lang="en-US" altLang="en-US"/>
          </a:p>
        </p:txBody>
      </p:sp>
    </p:spTree>
    <p:extLst>
      <p:ext uri="{BB962C8B-B14F-4D97-AF65-F5344CB8AC3E}">
        <p14:creationId xmlns:p14="http://schemas.microsoft.com/office/powerpoint/2010/main" val="3347276071"/>
      </p:ext>
    </p:extLst>
  </p:cSld>
  <p:clrMapOvr>
    <a:masterClrMapping/>
  </p:clrMapOvr>
  <p:transition spd="slow">
    <p:push dir="d"/>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997BE5C4-3E9B-4644-9983-F715FD076860}"/>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D4B2A62D-C43C-4583-ABB0-7C5CC145870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4EA63A9C-BB96-4F79-8D3C-6A15C365A38D}"/>
              </a:ext>
            </a:extLst>
          </p:cNvPr>
          <p:cNvSpPr>
            <a:spLocks noGrp="1" noChangeArrowheads="1"/>
          </p:cNvSpPr>
          <p:nvPr>
            <p:ph type="sldNum" sz="quarter" idx="12"/>
          </p:nvPr>
        </p:nvSpPr>
        <p:spPr>
          <a:ln/>
        </p:spPr>
        <p:txBody>
          <a:bodyPr/>
          <a:lstStyle>
            <a:lvl1pPr>
              <a:defRPr/>
            </a:lvl1pPr>
          </a:lstStyle>
          <a:p>
            <a:fld id="{DAA45FCB-3EAB-4DBF-A15F-55076AB55CA1}" type="slidenum">
              <a:rPr lang="en-US" altLang="en-US"/>
              <a:pPr/>
              <a:t>‹#›</a:t>
            </a:fld>
            <a:endParaRPr lang="en-US" altLang="en-US"/>
          </a:p>
        </p:txBody>
      </p:sp>
    </p:spTree>
    <p:extLst>
      <p:ext uri="{BB962C8B-B14F-4D97-AF65-F5344CB8AC3E}">
        <p14:creationId xmlns:p14="http://schemas.microsoft.com/office/powerpoint/2010/main" val="3974469779"/>
      </p:ext>
    </p:extLst>
  </p:cSld>
  <p:clrMapOvr>
    <a:masterClrMapping/>
  </p:clrMapOvr>
  <p:transition spd="slow">
    <p:push dir="d"/>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E6A9E160-E887-4F43-8975-892C6E4D928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F2B7097E-51EF-44A6-A0D5-B5EC9EB8D43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FE68D174-5856-473F-A8C1-CB44AC6F0151}"/>
              </a:ext>
            </a:extLst>
          </p:cNvPr>
          <p:cNvSpPr>
            <a:spLocks noGrp="1" noChangeArrowheads="1"/>
          </p:cNvSpPr>
          <p:nvPr>
            <p:ph type="sldNum" sz="quarter" idx="12"/>
          </p:nvPr>
        </p:nvSpPr>
        <p:spPr>
          <a:ln/>
        </p:spPr>
        <p:txBody>
          <a:bodyPr/>
          <a:lstStyle>
            <a:lvl1pPr>
              <a:defRPr/>
            </a:lvl1pPr>
          </a:lstStyle>
          <a:p>
            <a:fld id="{D57BDFDD-6216-4BCA-8776-5ADC71CB93DF}" type="slidenum">
              <a:rPr lang="en-US" altLang="en-US"/>
              <a:pPr/>
              <a:t>‹#›</a:t>
            </a:fld>
            <a:endParaRPr lang="en-US" altLang="en-US"/>
          </a:p>
        </p:txBody>
      </p:sp>
    </p:spTree>
    <p:extLst>
      <p:ext uri="{BB962C8B-B14F-4D97-AF65-F5344CB8AC3E}">
        <p14:creationId xmlns:p14="http://schemas.microsoft.com/office/powerpoint/2010/main" val="591273004"/>
      </p:ext>
    </p:extLst>
  </p:cSld>
  <p:clrMapOvr>
    <a:masterClrMapping/>
  </p:clrMapOvr>
  <p:transition spd="slow">
    <p:push dir="d"/>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2213E341-835E-4DC2-B889-871295C3372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2DE12549-3CEF-43A8-9DC3-89255F62768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377D7682-753C-4F12-99E1-1C2C6AC9C510}"/>
              </a:ext>
            </a:extLst>
          </p:cNvPr>
          <p:cNvSpPr>
            <a:spLocks noGrp="1" noChangeArrowheads="1"/>
          </p:cNvSpPr>
          <p:nvPr>
            <p:ph type="sldNum" sz="quarter" idx="12"/>
          </p:nvPr>
        </p:nvSpPr>
        <p:spPr>
          <a:ln/>
        </p:spPr>
        <p:txBody>
          <a:bodyPr/>
          <a:lstStyle>
            <a:lvl1pPr>
              <a:defRPr/>
            </a:lvl1pPr>
          </a:lstStyle>
          <a:p>
            <a:fld id="{01D8BED6-2DF3-4CBA-9574-90CEACE38CFA}" type="slidenum">
              <a:rPr lang="en-US" altLang="en-US"/>
              <a:pPr/>
              <a:t>‹#›</a:t>
            </a:fld>
            <a:endParaRPr lang="en-US" altLang="en-US"/>
          </a:p>
        </p:txBody>
      </p:sp>
    </p:spTree>
    <p:extLst>
      <p:ext uri="{BB962C8B-B14F-4D97-AF65-F5344CB8AC3E}">
        <p14:creationId xmlns:p14="http://schemas.microsoft.com/office/powerpoint/2010/main" val="4213002804"/>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8D3EB3DC-A090-4C0D-A19C-023449A98A37}"/>
              </a:ext>
            </a:extLst>
          </p:cNvPr>
          <p:cNvSpPr>
            <a:spLocks noGrp="1" noChangeArrowheads="1"/>
          </p:cNvSpPr>
          <p:nvPr>
            <p:ph type="dt" sz="half" idx="10"/>
          </p:nvPr>
        </p:nvSpPr>
        <p:spPr/>
        <p:txBody>
          <a:bodyPr/>
          <a:lstStyle>
            <a:lvl1pPr>
              <a:defRPr/>
            </a:lvl1pPr>
          </a:lstStyle>
          <a:p>
            <a:pPr>
              <a:defRPr/>
            </a:pPr>
            <a:fld id="{8801D764-CC51-431A-AD3E-3BBB65A45FFF}" type="datetimeFigureOut">
              <a:rPr lang="en-US"/>
              <a:pPr>
                <a:defRPr/>
              </a:pPr>
              <a:t>12/19/2021</a:t>
            </a:fld>
            <a:endParaRPr lang="en-US"/>
          </a:p>
        </p:txBody>
      </p:sp>
      <p:sp>
        <p:nvSpPr>
          <p:cNvPr id="4" name="Rectangle 5">
            <a:extLst>
              <a:ext uri="{FF2B5EF4-FFF2-40B4-BE49-F238E27FC236}">
                <a16:creationId xmlns:a16="http://schemas.microsoft.com/office/drawing/2014/main" id="{B8A1B19D-DF7D-4B4F-A056-274991C63181}"/>
              </a:ext>
            </a:extLst>
          </p:cNvPr>
          <p:cNvSpPr>
            <a:spLocks noGrp="1" noChangeArrowheads="1"/>
          </p:cNvSpPr>
          <p:nvPr>
            <p:ph type="ftr" sz="quarter" idx="11"/>
          </p:nvPr>
        </p:nvSpPr>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6AFF647B-98AA-41A0-86A4-389FFBE2A612}"/>
              </a:ext>
            </a:extLst>
          </p:cNvPr>
          <p:cNvSpPr>
            <a:spLocks noGrp="1" noChangeArrowheads="1"/>
          </p:cNvSpPr>
          <p:nvPr>
            <p:ph type="sldNum" sz="quarter" idx="12"/>
          </p:nvPr>
        </p:nvSpPr>
        <p:spPr/>
        <p:txBody>
          <a:bodyPr/>
          <a:lstStyle>
            <a:lvl1pPr>
              <a:defRPr/>
            </a:lvl1pPr>
          </a:lstStyle>
          <a:p>
            <a:fld id="{57303957-6130-464C-8060-16F01AFE1BAB}" type="slidenum">
              <a:rPr lang="en-US" altLang="en-US"/>
              <a:pPr/>
              <a:t>‹#›</a:t>
            </a:fld>
            <a:endParaRPr lang="en-US" altLang="en-US"/>
          </a:p>
        </p:txBody>
      </p:sp>
    </p:spTree>
    <p:extLst>
      <p:ext uri="{BB962C8B-B14F-4D97-AF65-F5344CB8AC3E}">
        <p14:creationId xmlns:p14="http://schemas.microsoft.com/office/powerpoint/2010/main" val="1574685140"/>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B66CEACD-88AD-4613-9AAF-431660C32588}"/>
              </a:ext>
            </a:extLst>
          </p:cNvPr>
          <p:cNvSpPr>
            <a:spLocks noGrp="1" noChangeArrowheads="1"/>
          </p:cNvSpPr>
          <p:nvPr>
            <p:ph type="dt" sz="half" idx="10"/>
          </p:nvPr>
        </p:nvSpPr>
        <p:spPr/>
        <p:txBody>
          <a:bodyPr/>
          <a:lstStyle>
            <a:lvl1pPr defTabSz="914400">
              <a:defRPr/>
            </a:lvl1pPr>
          </a:lstStyle>
          <a:p>
            <a:pPr>
              <a:defRPr/>
            </a:pPr>
            <a:endParaRPr lang="en-US"/>
          </a:p>
        </p:txBody>
      </p:sp>
      <p:sp>
        <p:nvSpPr>
          <p:cNvPr id="5" name="Rectangle 5">
            <a:extLst>
              <a:ext uri="{FF2B5EF4-FFF2-40B4-BE49-F238E27FC236}">
                <a16:creationId xmlns:a16="http://schemas.microsoft.com/office/drawing/2014/main" id="{61801437-4638-4731-8F43-C1BEE09FA766}"/>
              </a:ext>
            </a:extLst>
          </p:cNvPr>
          <p:cNvSpPr>
            <a:spLocks noGrp="1" noChangeArrowheads="1"/>
          </p:cNvSpPr>
          <p:nvPr>
            <p:ph type="ftr" sz="quarter" idx="11"/>
          </p:nvPr>
        </p:nvSpPr>
        <p:spPr/>
        <p:txBody>
          <a:bodyPr/>
          <a:lstStyle>
            <a:lvl1pPr defTabSz="914400">
              <a:defRPr/>
            </a:lvl1pPr>
          </a:lstStyle>
          <a:p>
            <a:pPr>
              <a:defRPr/>
            </a:pPr>
            <a:endParaRPr lang="en-US"/>
          </a:p>
        </p:txBody>
      </p:sp>
      <p:sp>
        <p:nvSpPr>
          <p:cNvPr id="6" name="Rectangle 6">
            <a:extLst>
              <a:ext uri="{FF2B5EF4-FFF2-40B4-BE49-F238E27FC236}">
                <a16:creationId xmlns:a16="http://schemas.microsoft.com/office/drawing/2014/main" id="{7D266319-204D-46AF-A5B0-85CB1C15B8E3}"/>
              </a:ext>
            </a:extLst>
          </p:cNvPr>
          <p:cNvSpPr>
            <a:spLocks noGrp="1" noChangeArrowheads="1"/>
          </p:cNvSpPr>
          <p:nvPr>
            <p:ph type="sldNum" sz="quarter" idx="12"/>
          </p:nvPr>
        </p:nvSpPr>
        <p:spPr/>
        <p:txBody>
          <a:bodyPr/>
          <a:lstStyle>
            <a:lvl1pPr defTabSz="914400">
              <a:defRPr>
                <a:latin typeface="Times New Roman" panose="02020603050405020304" pitchFamily="18" charset="0"/>
              </a:defRPr>
            </a:lvl1pPr>
          </a:lstStyle>
          <a:p>
            <a:fld id="{278018BD-B188-4B89-ACE6-F070F52A3B5D}" type="slidenum">
              <a:rPr lang="en-US" altLang="en-US"/>
              <a:pPr/>
              <a:t>‹#›</a:t>
            </a:fld>
            <a:endParaRPr lang="en-US" altLang="en-US"/>
          </a:p>
        </p:txBody>
      </p:sp>
    </p:spTree>
    <p:extLst>
      <p:ext uri="{BB962C8B-B14F-4D97-AF65-F5344CB8AC3E}">
        <p14:creationId xmlns:p14="http://schemas.microsoft.com/office/powerpoint/2010/main" val="1349282976"/>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0AD2D9D3-69CF-4B13-AFEF-A8BD4130FA05}"/>
              </a:ext>
            </a:extLst>
          </p:cNvPr>
          <p:cNvSpPr>
            <a:spLocks noGrp="1" noChangeArrowheads="1"/>
          </p:cNvSpPr>
          <p:nvPr>
            <p:ph type="dt" sz="half" idx="10"/>
          </p:nvPr>
        </p:nvSpPr>
        <p:spPr/>
        <p:txBody>
          <a:bodyPr/>
          <a:lstStyle>
            <a:lvl1pPr defTabSz="914400">
              <a:defRPr/>
            </a:lvl1pPr>
          </a:lstStyle>
          <a:p>
            <a:pPr>
              <a:defRPr/>
            </a:pPr>
            <a:endParaRPr lang="en-US"/>
          </a:p>
        </p:txBody>
      </p:sp>
      <p:sp>
        <p:nvSpPr>
          <p:cNvPr id="5" name="Rectangle 5">
            <a:extLst>
              <a:ext uri="{FF2B5EF4-FFF2-40B4-BE49-F238E27FC236}">
                <a16:creationId xmlns:a16="http://schemas.microsoft.com/office/drawing/2014/main" id="{21884C6E-DA85-4700-9D2A-75FBB33593B5}"/>
              </a:ext>
            </a:extLst>
          </p:cNvPr>
          <p:cNvSpPr>
            <a:spLocks noGrp="1" noChangeArrowheads="1"/>
          </p:cNvSpPr>
          <p:nvPr>
            <p:ph type="ftr" sz="quarter" idx="11"/>
          </p:nvPr>
        </p:nvSpPr>
        <p:spPr/>
        <p:txBody>
          <a:bodyPr/>
          <a:lstStyle>
            <a:lvl1pPr defTabSz="914400">
              <a:defRPr/>
            </a:lvl1pPr>
          </a:lstStyle>
          <a:p>
            <a:pPr>
              <a:defRPr/>
            </a:pPr>
            <a:endParaRPr lang="en-US"/>
          </a:p>
        </p:txBody>
      </p:sp>
      <p:sp>
        <p:nvSpPr>
          <p:cNvPr id="6" name="Rectangle 6">
            <a:extLst>
              <a:ext uri="{FF2B5EF4-FFF2-40B4-BE49-F238E27FC236}">
                <a16:creationId xmlns:a16="http://schemas.microsoft.com/office/drawing/2014/main" id="{26AEE9E6-FC8C-480D-B7CD-445CE9562C7B}"/>
              </a:ext>
            </a:extLst>
          </p:cNvPr>
          <p:cNvSpPr>
            <a:spLocks noGrp="1" noChangeArrowheads="1"/>
          </p:cNvSpPr>
          <p:nvPr>
            <p:ph type="sldNum" sz="quarter" idx="12"/>
          </p:nvPr>
        </p:nvSpPr>
        <p:spPr/>
        <p:txBody>
          <a:bodyPr/>
          <a:lstStyle>
            <a:lvl1pPr defTabSz="914400">
              <a:defRPr>
                <a:latin typeface="Times New Roman" panose="02020603050405020304" pitchFamily="18" charset="0"/>
              </a:defRPr>
            </a:lvl1pPr>
          </a:lstStyle>
          <a:p>
            <a:fld id="{5FC04125-4BFD-45C6-AB74-89CDBC384FF7}" type="slidenum">
              <a:rPr lang="en-US" altLang="en-US"/>
              <a:pPr/>
              <a:t>‹#›</a:t>
            </a:fld>
            <a:endParaRPr lang="en-US" altLang="en-US"/>
          </a:p>
        </p:txBody>
      </p:sp>
    </p:spTree>
    <p:extLst>
      <p:ext uri="{BB962C8B-B14F-4D97-AF65-F5344CB8AC3E}">
        <p14:creationId xmlns:p14="http://schemas.microsoft.com/office/powerpoint/2010/main" val="84328214"/>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t>Click to edit Master text styles</a:t>
            </a:r>
          </a:p>
        </p:txBody>
      </p:sp>
      <p:sp>
        <p:nvSpPr>
          <p:cNvPr id="4" name="Rectangle 4">
            <a:extLst>
              <a:ext uri="{FF2B5EF4-FFF2-40B4-BE49-F238E27FC236}">
                <a16:creationId xmlns:a16="http://schemas.microsoft.com/office/drawing/2014/main" id="{6AD03885-EBA8-4F74-A8FF-94BFF2A822C2}"/>
              </a:ext>
            </a:extLst>
          </p:cNvPr>
          <p:cNvSpPr>
            <a:spLocks noGrp="1" noChangeArrowheads="1"/>
          </p:cNvSpPr>
          <p:nvPr>
            <p:ph type="dt" sz="half" idx="10"/>
          </p:nvPr>
        </p:nvSpPr>
        <p:spPr/>
        <p:txBody>
          <a:bodyPr/>
          <a:lstStyle>
            <a:lvl1pPr defTabSz="914400">
              <a:defRPr/>
            </a:lvl1pPr>
          </a:lstStyle>
          <a:p>
            <a:pPr>
              <a:defRPr/>
            </a:pPr>
            <a:endParaRPr lang="en-US"/>
          </a:p>
        </p:txBody>
      </p:sp>
      <p:sp>
        <p:nvSpPr>
          <p:cNvPr id="5" name="Rectangle 5">
            <a:extLst>
              <a:ext uri="{FF2B5EF4-FFF2-40B4-BE49-F238E27FC236}">
                <a16:creationId xmlns:a16="http://schemas.microsoft.com/office/drawing/2014/main" id="{651E0B4D-96B7-4112-B85A-F312CECA6BB5}"/>
              </a:ext>
            </a:extLst>
          </p:cNvPr>
          <p:cNvSpPr>
            <a:spLocks noGrp="1" noChangeArrowheads="1"/>
          </p:cNvSpPr>
          <p:nvPr>
            <p:ph type="ftr" sz="quarter" idx="11"/>
          </p:nvPr>
        </p:nvSpPr>
        <p:spPr/>
        <p:txBody>
          <a:bodyPr/>
          <a:lstStyle>
            <a:lvl1pPr defTabSz="914400">
              <a:defRPr/>
            </a:lvl1pPr>
          </a:lstStyle>
          <a:p>
            <a:pPr>
              <a:defRPr/>
            </a:pPr>
            <a:endParaRPr lang="en-US"/>
          </a:p>
        </p:txBody>
      </p:sp>
      <p:sp>
        <p:nvSpPr>
          <p:cNvPr id="6" name="Rectangle 6">
            <a:extLst>
              <a:ext uri="{FF2B5EF4-FFF2-40B4-BE49-F238E27FC236}">
                <a16:creationId xmlns:a16="http://schemas.microsoft.com/office/drawing/2014/main" id="{A74579C3-ADEB-402F-88E6-0579A524A02F}"/>
              </a:ext>
            </a:extLst>
          </p:cNvPr>
          <p:cNvSpPr>
            <a:spLocks noGrp="1" noChangeArrowheads="1"/>
          </p:cNvSpPr>
          <p:nvPr>
            <p:ph type="sldNum" sz="quarter" idx="12"/>
          </p:nvPr>
        </p:nvSpPr>
        <p:spPr/>
        <p:txBody>
          <a:bodyPr/>
          <a:lstStyle>
            <a:lvl1pPr defTabSz="914400">
              <a:defRPr>
                <a:latin typeface="Times New Roman" panose="02020603050405020304" pitchFamily="18" charset="0"/>
              </a:defRPr>
            </a:lvl1pPr>
          </a:lstStyle>
          <a:p>
            <a:fld id="{4C5D6F71-3D64-4D25-B61B-40FFEFD28199}" type="slidenum">
              <a:rPr lang="en-US" altLang="en-US"/>
              <a:pPr/>
              <a:t>‹#›</a:t>
            </a:fld>
            <a:endParaRPr lang="en-US" altLang="en-US"/>
          </a:p>
        </p:txBody>
      </p:sp>
    </p:spTree>
    <p:extLst>
      <p:ext uri="{BB962C8B-B14F-4D97-AF65-F5344CB8AC3E}">
        <p14:creationId xmlns:p14="http://schemas.microsoft.com/office/powerpoint/2010/main" val="281072734"/>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2"/>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2"/>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F609131-27F7-4B61-819A-4ED5C1D50DD2}"/>
              </a:ext>
            </a:extLst>
          </p:cNvPr>
          <p:cNvSpPr>
            <a:spLocks noGrp="1" noChangeArrowheads="1"/>
          </p:cNvSpPr>
          <p:nvPr>
            <p:ph type="dt" sz="half" idx="10"/>
          </p:nvPr>
        </p:nvSpPr>
        <p:spPr/>
        <p:txBody>
          <a:bodyPr/>
          <a:lstStyle>
            <a:lvl1pPr defTabSz="914400">
              <a:defRPr/>
            </a:lvl1pPr>
          </a:lstStyle>
          <a:p>
            <a:pPr>
              <a:defRPr/>
            </a:pPr>
            <a:endParaRPr lang="en-US"/>
          </a:p>
        </p:txBody>
      </p:sp>
      <p:sp>
        <p:nvSpPr>
          <p:cNvPr id="6" name="Footer Placeholder 5">
            <a:extLst>
              <a:ext uri="{FF2B5EF4-FFF2-40B4-BE49-F238E27FC236}">
                <a16:creationId xmlns:a16="http://schemas.microsoft.com/office/drawing/2014/main" id="{B382C9FE-AF87-4B8D-A5E9-6895EFE2E89B}"/>
              </a:ext>
            </a:extLst>
          </p:cNvPr>
          <p:cNvSpPr>
            <a:spLocks noGrp="1" noChangeArrowheads="1"/>
          </p:cNvSpPr>
          <p:nvPr>
            <p:ph type="ftr" sz="quarter" idx="11"/>
          </p:nvPr>
        </p:nvSpPr>
        <p:spPr/>
        <p:txBody>
          <a:bodyPr/>
          <a:lstStyle>
            <a:lvl1pPr defTabSz="914400">
              <a:defRPr/>
            </a:lvl1pPr>
          </a:lstStyle>
          <a:p>
            <a:pPr>
              <a:defRPr/>
            </a:pPr>
            <a:endParaRPr lang="en-US"/>
          </a:p>
        </p:txBody>
      </p:sp>
      <p:sp>
        <p:nvSpPr>
          <p:cNvPr id="7" name="Slide Number Placeholder 6">
            <a:extLst>
              <a:ext uri="{FF2B5EF4-FFF2-40B4-BE49-F238E27FC236}">
                <a16:creationId xmlns:a16="http://schemas.microsoft.com/office/drawing/2014/main" id="{371021BE-0409-428D-8405-3C1749D74CCF}"/>
              </a:ext>
            </a:extLst>
          </p:cNvPr>
          <p:cNvSpPr>
            <a:spLocks noGrp="1" noChangeArrowheads="1"/>
          </p:cNvSpPr>
          <p:nvPr>
            <p:ph type="sldNum" sz="quarter" idx="12"/>
          </p:nvPr>
        </p:nvSpPr>
        <p:spPr/>
        <p:txBody>
          <a:bodyPr/>
          <a:lstStyle>
            <a:lvl1pPr defTabSz="914400">
              <a:defRPr>
                <a:latin typeface="Times New Roman" panose="02020603050405020304" pitchFamily="18" charset="0"/>
              </a:defRPr>
            </a:lvl1pPr>
          </a:lstStyle>
          <a:p>
            <a:fld id="{17663489-1020-4E3E-8374-2BAAB23A4EF0}" type="slidenum">
              <a:rPr lang="en-US" altLang="en-US"/>
              <a:pPr/>
              <a:t>‹#›</a:t>
            </a:fld>
            <a:endParaRPr lang="en-US" altLang="en-US"/>
          </a:p>
        </p:txBody>
      </p:sp>
    </p:spTree>
    <p:extLst>
      <p:ext uri="{BB962C8B-B14F-4D97-AF65-F5344CB8AC3E}">
        <p14:creationId xmlns:p14="http://schemas.microsoft.com/office/powerpoint/2010/main" val="20857151"/>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4187F280-6251-4721-807D-68CD35CF033E}"/>
              </a:ext>
            </a:extLst>
          </p:cNvPr>
          <p:cNvSpPr>
            <a:spLocks noGrp="1" noChangeArrowheads="1"/>
          </p:cNvSpPr>
          <p:nvPr>
            <p:ph type="dt" sz="half" idx="10"/>
          </p:nvPr>
        </p:nvSpPr>
        <p:spPr/>
        <p:txBody>
          <a:bodyPr/>
          <a:lstStyle>
            <a:lvl1pPr defTabSz="914400">
              <a:defRPr/>
            </a:lvl1pPr>
          </a:lstStyle>
          <a:p>
            <a:pPr>
              <a:defRPr/>
            </a:pPr>
            <a:endParaRPr lang="en-US"/>
          </a:p>
        </p:txBody>
      </p:sp>
      <p:sp>
        <p:nvSpPr>
          <p:cNvPr id="8" name="Rectangle 5">
            <a:extLst>
              <a:ext uri="{FF2B5EF4-FFF2-40B4-BE49-F238E27FC236}">
                <a16:creationId xmlns:a16="http://schemas.microsoft.com/office/drawing/2014/main" id="{FC3CD84C-4C4E-4B9D-AB62-5D8E57DA44A2}"/>
              </a:ext>
            </a:extLst>
          </p:cNvPr>
          <p:cNvSpPr>
            <a:spLocks noGrp="1" noChangeArrowheads="1"/>
          </p:cNvSpPr>
          <p:nvPr>
            <p:ph type="ftr" sz="quarter" idx="11"/>
          </p:nvPr>
        </p:nvSpPr>
        <p:spPr/>
        <p:txBody>
          <a:bodyPr/>
          <a:lstStyle>
            <a:lvl1pPr defTabSz="914400">
              <a:defRPr/>
            </a:lvl1pPr>
          </a:lstStyle>
          <a:p>
            <a:pPr>
              <a:defRPr/>
            </a:pPr>
            <a:endParaRPr lang="en-US"/>
          </a:p>
        </p:txBody>
      </p:sp>
      <p:sp>
        <p:nvSpPr>
          <p:cNvPr id="9" name="Rectangle 6">
            <a:extLst>
              <a:ext uri="{FF2B5EF4-FFF2-40B4-BE49-F238E27FC236}">
                <a16:creationId xmlns:a16="http://schemas.microsoft.com/office/drawing/2014/main" id="{90C5E6D9-B0C9-4C4B-8B2D-CF7B95265DEC}"/>
              </a:ext>
            </a:extLst>
          </p:cNvPr>
          <p:cNvSpPr>
            <a:spLocks noGrp="1" noChangeArrowheads="1"/>
          </p:cNvSpPr>
          <p:nvPr>
            <p:ph type="sldNum" sz="quarter" idx="12"/>
          </p:nvPr>
        </p:nvSpPr>
        <p:spPr/>
        <p:txBody>
          <a:bodyPr/>
          <a:lstStyle>
            <a:lvl1pPr defTabSz="914400">
              <a:defRPr>
                <a:latin typeface="Times New Roman" panose="02020603050405020304" pitchFamily="18" charset="0"/>
              </a:defRPr>
            </a:lvl1pPr>
          </a:lstStyle>
          <a:p>
            <a:fld id="{E9847DF0-E8F7-433B-8589-7E0F0BCBB75A}" type="slidenum">
              <a:rPr lang="en-US" altLang="en-US"/>
              <a:pPr/>
              <a:t>‹#›</a:t>
            </a:fld>
            <a:endParaRPr lang="en-US" altLang="en-US"/>
          </a:p>
        </p:txBody>
      </p:sp>
    </p:spTree>
    <p:extLst>
      <p:ext uri="{BB962C8B-B14F-4D97-AF65-F5344CB8AC3E}">
        <p14:creationId xmlns:p14="http://schemas.microsoft.com/office/powerpoint/2010/main" val="1237008264"/>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3645EE62-F309-4A28-B812-544454F73E5D}"/>
              </a:ext>
            </a:extLst>
          </p:cNvPr>
          <p:cNvSpPr>
            <a:spLocks noGrp="1" noChangeArrowheads="1"/>
          </p:cNvSpPr>
          <p:nvPr>
            <p:ph type="dt" sz="half" idx="10"/>
          </p:nvPr>
        </p:nvSpPr>
        <p:spPr/>
        <p:txBody>
          <a:bodyPr/>
          <a:lstStyle>
            <a:lvl1pPr defTabSz="914400">
              <a:defRPr/>
            </a:lvl1pPr>
          </a:lstStyle>
          <a:p>
            <a:pPr>
              <a:defRPr/>
            </a:pPr>
            <a:endParaRPr lang="en-US"/>
          </a:p>
        </p:txBody>
      </p:sp>
      <p:sp>
        <p:nvSpPr>
          <p:cNvPr id="4" name="Rectangle 5">
            <a:extLst>
              <a:ext uri="{FF2B5EF4-FFF2-40B4-BE49-F238E27FC236}">
                <a16:creationId xmlns:a16="http://schemas.microsoft.com/office/drawing/2014/main" id="{935634A8-5759-4980-800B-5503AEEE92F8}"/>
              </a:ext>
            </a:extLst>
          </p:cNvPr>
          <p:cNvSpPr>
            <a:spLocks noGrp="1" noChangeArrowheads="1"/>
          </p:cNvSpPr>
          <p:nvPr>
            <p:ph type="ftr" sz="quarter" idx="11"/>
          </p:nvPr>
        </p:nvSpPr>
        <p:spPr/>
        <p:txBody>
          <a:bodyPr/>
          <a:lstStyle>
            <a:lvl1pPr defTabSz="914400">
              <a:defRPr/>
            </a:lvl1pPr>
          </a:lstStyle>
          <a:p>
            <a:pPr>
              <a:defRPr/>
            </a:pPr>
            <a:endParaRPr lang="en-US"/>
          </a:p>
        </p:txBody>
      </p:sp>
      <p:sp>
        <p:nvSpPr>
          <p:cNvPr id="5" name="Rectangle 6">
            <a:extLst>
              <a:ext uri="{FF2B5EF4-FFF2-40B4-BE49-F238E27FC236}">
                <a16:creationId xmlns:a16="http://schemas.microsoft.com/office/drawing/2014/main" id="{915EB79F-D907-40C4-8BB1-2C4EDB388016}"/>
              </a:ext>
            </a:extLst>
          </p:cNvPr>
          <p:cNvSpPr>
            <a:spLocks noGrp="1" noChangeArrowheads="1"/>
          </p:cNvSpPr>
          <p:nvPr>
            <p:ph type="sldNum" sz="quarter" idx="12"/>
          </p:nvPr>
        </p:nvSpPr>
        <p:spPr/>
        <p:txBody>
          <a:bodyPr/>
          <a:lstStyle>
            <a:lvl1pPr defTabSz="914400">
              <a:defRPr>
                <a:latin typeface="Times New Roman" panose="02020603050405020304" pitchFamily="18" charset="0"/>
              </a:defRPr>
            </a:lvl1pPr>
          </a:lstStyle>
          <a:p>
            <a:fld id="{B2A5DB74-B999-4C73-A398-AFD0E2A7EEBC}" type="slidenum">
              <a:rPr lang="en-US" altLang="en-US"/>
              <a:pPr/>
              <a:t>‹#›</a:t>
            </a:fld>
            <a:endParaRPr lang="en-US" altLang="en-US"/>
          </a:p>
        </p:txBody>
      </p:sp>
    </p:spTree>
    <p:extLst>
      <p:ext uri="{BB962C8B-B14F-4D97-AF65-F5344CB8AC3E}">
        <p14:creationId xmlns:p14="http://schemas.microsoft.com/office/powerpoint/2010/main" val="2564165768"/>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F9A36836-8CBB-45C0-A7E4-2AF4A7515831}"/>
              </a:ext>
            </a:extLst>
          </p:cNvPr>
          <p:cNvSpPr>
            <a:spLocks noGrp="1" noChangeArrowheads="1"/>
          </p:cNvSpPr>
          <p:nvPr>
            <p:ph type="dt" sz="half" idx="10"/>
          </p:nvPr>
        </p:nvSpPr>
        <p:spPr/>
        <p:txBody>
          <a:bodyPr/>
          <a:lstStyle>
            <a:lvl1pPr defTabSz="914400">
              <a:defRPr/>
            </a:lvl1pPr>
          </a:lstStyle>
          <a:p>
            <a:pPr>
              <a:defRPr/>
            </a:pPr>
            <a:endParaRPr lang="en-US"/>
          </a:p>
        </p:txBody>
      </p:sp>
      <p:sp>
        <p:nvSpPr>
          <p:cNvPr id="3" name="Rectangle 5">
            <a:extLst>
              <a:ext uri="{FF2B5EF4-FFF2-40B4-BE49-F238E27FC236}">
                <a16:creationId xmlns:a16="http://schemas.microsoft.com/office/drawing/2014/main" id="{FFA46E65-F21B-4016-A9AD-F0CB75DEB4D5}"/>
              </a:ext>
            </a:extLst>
          </p:cNvPr>
          <p:cNvSpPr>
            <a:spLocks noGrp="1" noChangeArrowheads="1"/>
          </p:cNvSpPr>
          <p:nvPr>
            <p:ph type="ftr" sz="quarter" idx="11"/>
          </p:nvPr>
        </p:nvSpPr>
        <p:spPr/>
        <p:txBody>
          <a:bodyPr/>
          <a:lstStyle>
            <a:lvl1pPr defTabSz="914400">
              <a:defRPr/>
            </a:lvl1pPr>
          </a:lstStyle>
          <a:p>
            <a:pPr>
              <a:defRPr/>
            </a:pPr>
            <a:endParaRPr lang="en-US"/>
          </a:p>
        </p:txBody>
      </p:sp>
      <p:sp>
        <p:nvSpPr>
          <p:cNvPr id="4" name="Rectangle 6">
            <a:extLst>
              <a:ext uri="{FF2B5EF4-FFF2-40B4-BE49-F238E27FC236}">
                <a16:creationId xmlns:a16="http://schemas.microsoft.com/office/drawing/2014/main" id="{812D6411-8664-45B8-9177-4C2E138BDE1C}"/>
              </a:ext>
            </a:extLst>
          </p:cNvPr>
          <p:cNvSpPr>
            <a:spLocks noGrp="1" noChangeArrowheads="1"/>
          </p:cNvSpPr>
          <p:nvPr>
            <p:ph type="sldNum" sz="quarter" idx="12"/>
          </p:nvPr>
        </p:nvSpPr>
        <p:spPr/>
        <p:txBody>
          <a:bodyPr/>
          <a:lstStyle>
            <a:lvl1pPr defTabSz="914400">
              <a:defRPr>
                <a:latin typeface="Times New Roman" panose="02020603050405020304" pitchFamily="18" charset="0"/>
              </a:defRPr>
            </a:lvl1pPr>
          </a:lstStyle>
          <a:p>
            <a:fld id="{1910E1E1-F9AB-4C86-92DE-8AE9BD0119BC}" type="slidenum">
              <a:rPr lang="en-US" altLang="en-US"/>
              <a:pPr/>
              <a:t>‹#›</a:t>
            </a:fld>
            <a:endParaRPr lang="en-US" altLang="en-US"/>
          </a:p>
        </p:txBody>
      </p:sp>
    </p:spTree>
    <p:extLst>
      <p:ext uri="{BB962C8B-B14F-4D97-AF65-F5344CB8AC3E}">
        <p14:creationId xmlns:p14="http://schemas.microsoft.com/office/powerpoint/2010/main" val="1904113016"/>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73052"/>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a:extLst>
              <a:ext uri="{FF2B5EF4-FFF2-40B4-BE49-F238E27FC236}">
                <a16:creationId xmlns:a16="http://schemas.microsoft.com/office/drawing/2014/main" id="{154B2302-2FCA-4B77-9023-EC489F0C5E27}"/>
              </a:ext>
            </a:extLst>
          </p:cNvPr>
          <p:cNvSpPr>
            <a:spLocks noGrp="1" noChangeArrowheads="1"/>
          </p:cNvSpPr>
          <p:nvPr>
            <p:ph type="dt" sz="half" idx="10"/>
          </p:nvPr>
        </p:nvSpPr>
        <p:spPr/>
        <p:txBody>
          <a:bodyPr/>
          <a:lstStyle>
            <a:lvl1pPr defTabSz="914400">
              <a:defRPr/>
            </a:lvl1pPr>
          </a:lstStyle>
          <a:p>
            <a:pPr>
              <a:defRPr/>
            </a:pPr>
            <a:endParaRPr lang="en-US"/>
          </a:p>
        </p:txBody>
      </p:sp>
      <p:sp>
        <p:nvSpPr>
          <p:cNvPr id="6" name="Footer Placeholder 5">
            <a:extLst>
              <a:ext uri="{FF2B5EF4-FFF2-40B4-BE49-F238E27FC236}">
                <a16:creationId xmlns:a16="http://schemas.microsoft.com/office/drawing/2014/main" id="{9758881F-D411-4C17-B63A-B9F740A2BF16}"/>
              </a:ext>
            </a:extLst>
          </p:cNvPr>
          <p:cNvSpPr>
            <a:spLocks noGrp="1" noChangeArrowheads="1"/>
          </p:cNvSpPr>
          <p:nvPr>
            <p:ph type="ftr" sz="quarter" idx="11"/>
          </p:nvPr>
        </p:nvSpPr>
        <p:spPr/>
        <p:txBody>
          <a:bodyPr/>
          <a:lstStyle>
            <a:lvl1pPr defTabSz="914400">
              <a:defRPr/>
            </a:lvl1pPr>
          </a:lstStyle>
          <a:p>
            <a:pPr>
              <a:defRPr/>
            </a:pPr>
            <a:endParaRPr lang="en-US"/>
          </a:p>
        </p:txBody>
      </p:sp>
      <p:sp>
        <p:nvSpPr>
          <p:cNvPr id="7" name="Slide Number Placeholder 6">
            <a:extLst>
              <a:ext uri="{FF2B5EF4-FFF2-40B4-BE49-F238E27FC236}">
                <a16:creationId xmlns:a16="http://schemas.microsoft.com/office/drawing/2014/main" id="{30393669-3385-4485-95E0-D6CA3C50E8CF}"/>
              </a:ext>
            </a:extLst>
          </p:cNvPr>
          <p:cNvSpPr>
            <a:spLocks noGrp="1" noChangeArrowheads="1"/>
          </p:cNvSpPr>
          <p:nvPr>
            <p:ph type="sldNum" sz="quarter" idx="12"/>
          </p:nvPr>
        </p:nvSpPr>
        <p:spPr/>
        <p:txBody>
          <a:bodyPr/>
          <a:lstStyle>
            <a:lvl1pPr defTabSz="914400">
              <a:defRPr>
                <a:latin typeface="Times New Roman" panose="02020603050405020304" pitchFamily="18" charset="0"/>
              </a:defRPr>
            </a:lvl1pPr>
          </a:lstStyle>
          <a:p>
            <a:fld id="{59D1AD38-BF81-4A01-B9EE-DB3670877423}" type="slidenum">
              <a:rPr lang="en-US" altLang="en-US"/>
              <a:pPr/>
              <a:t>‹#›</a:t>
            </a:fld>
            <a:endParaRPr lang="en-US" altLang="en-US"/>
          </a:p>
        </p:txBody>
      </p:sp>
    </p:spTree>
    <p:extLst>
      <p:ext uri="{BB962C8B-B14F-4D97-AF65-F5344CB8AC3E}">
        <p14:creationId xmlns:p14="http://schemas.microsoft.com/office/powerpoint/2010/main" val="263555421"/>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a:extLst>
              <a:ext uri="{FF2B5EF4-FFF2-40B4-BE49-F238E27FC236}">
                <a16:creationId xmlns:a16="http://schemas.microsoft.com/office/drawing/2014/main" id="{91D5ABD9-5EA3-4069-9E82-DE86826AA3EA}"/>
              </a:ext>
            </a:extLst>
          </p:cNvPr>
          <p:cNvSpPr>
            <a:spLocks noGrp="1" noChangeArrowheads="1"/>
          </p:cNvSpPr>
          <p:nvPr>
            <p:ph type="dt" sz="half" idx="10"/>
          </p:nvPr>
        </p:nvSpPr>
        <p:spPr/>
        <p:txBody>
          <a:bodyPr/>
          <a:lstStyle>
            <a:lvl1pPr defTabSz="914400">
              <a:defRPr/>
            </a:lvl1pPr>
          </a:lstStyle>
          <a:p>
            <a:pPr>
              <a:defRPr/>
            </a:pPr>
            <a:endParaRPr lang="en-US"/>
          </a:p>
        </p:txBody>
      </p:sp>
      <p:sp>
        <p:nvSpPr>
          <p:cNvPr id="6" name="Footer Placeholder 5">
            <a:extLst>
              <a:ext uri="{FF2B5EF4-FFF2-40B4-BE49-F238E27FC236}">
                <a16:creationId xmlns:a16="http://schemas.microsoft.com/office/drawing/2014/main" id="{B618A312-EC8E-431E-8D28-F6E9DEC6BB6F}"/>
              </a:ext>
            </a:extLst>
          </p:cNvPr>
          <p:cNvSpPr>
            <a:spLocks noGrp="1" noChangeArrowheads="1"/>
          </p:cNvSpPr>
          <p:nvPr>
            <p:ph type="ftr" sz="quarter" idx="11"/>
          </p:nvPr>
        </p:nvSpPr>
        <p:spPr/>
        <p:txBody>
          <a:bodyPr/>
          <a:lstStyle>
            <a:lvl1pPr defTabSz="914400">
              <a:defRPr/>
            </a:lvl1pPr>
          </a:lstStyle>
          <a:p>
            <a:pPr>
              <a:defRPr/>
            </a:pPr>
            <a:endParaRPr lang="en-US"/>
          </a:p>
        </p:txBody>
      </p:sp>
      <p:sp>
        <p:nvSpPr>
          <p:cNvPr id="7" name="Slide Number Placeholder 6">
            <a:extLst>
              <a:ext uri="{FF2B5EF4-FFF2-40B4-BE49-F238E27FC236}">
                <a16:creationId xmlns:a16="http://schemas.microsoft.com/office/drawing/2014/main" id="{33B149A9-9EAA-4B9A-A728-37800C219109}"/>
              </a:ext>
            </a:extLst>
          </p:cNvPr>
          <p:cNvSpPr>
            <a:spLocks noGrp="1" noChangeArrowheads="1"/>
          </p:cNvSpPr>
          <p:nvPr>
            <p:ph type="sldNum" sz="quarter" idx="12"/>
          </p:nvPr>
        </p:nvSpPr>
        <p:spPr/>
        <p:txBody>
          <a:bodyPr/>
          <a:lstStyle>
            <a:lvl1pPr defTabSz="914400">
              <a:defRPr>
                <a:latin typeface="Times New Roman" panose="02020603050405020304" pitchFamily="18" charset="0"/>
              </a:defRPr>
            </a:lvl1pPr>
          </a:lstStyle>
          <a:p>
            <a:fld id="{23EBD973-EB3B-47BA-BF1B-9DA9ECC3CC7C}" type="slidenum">
              <a:rPr lang="en-US" altLang="en-US"/>
              <a:pPr/>
              <a:t>‹#›</a:t>
            </a:fld>
            <a:endParaRPr lang="en-US" altLang="en-US"/>
          </a:p>
        </p:txBody>
      </p:sp>
    </p:spTree>
    <p:extLst>
      <p:ext uri="{BB962C8B-B14F-4D97-AF65-F5344CB8AC3E}">
        <p14:creationId xmlns:p14="http://schemas.microsoft.com/office/powerpoint/2010/main" val="133732936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4181C2C3-3A24-4383-B5F0-C783A7EEB392}"/>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4AB867A0-6819-4E94-9824-286CA7492D1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63956F59-E2B0-4D39-944C-E808AA38EC61}"/>
              </a:ext>
            </a:extLst>
          </p:cNvPr>
          <p:cNvSpPr>
            <a:spLocks noGrp="1" noChangeArrowheads="1"/>
          </p:cNvSpPr>
          <p:nvPr>
            <p:ph type="sldNum" sz="quarter" idx="12"/>
          </p:nvPr>
        </p:nvSpPr>
        <p:spPr>
          <a:ln/>
        </p:spPr>
        <p:txBody>
          <a:bodyPr/>
          <a:lstStyle>
            <a:lvl1pPr>
              <a:defRPr/>
            </a:lvl1pPr>
          </a:lstStyle>
          <a:p>
            <a:fld id="{91B7FE4E-9ACB-4937-8BAF-E3EC05227314}" type="slidenum">
              <a:rPr lang="en-US" altLang="en-US"/>
              <a:pPr/>
              <a:t>‹#›</a:t>
            </a:fld>
            <a:endParaRPr lang="en-US" altLang="en-US"/>
          </a:p>
        </p:txBody>
      </p:sp>
    </p:spTree>
    <p:extLst>
      <p:ext uri="{BB962C8B-B14F-4D97-AF65-F5344CB8AC3E}">
        <p14:creationId xmlns:p14="http://schemas.microsoft.com/office/powerpoint/2010/main" val="2341844568"/>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3D501A3F-11BB-4EB7-B854-EB7C0197BDD3}"/>
              </a:ext>
            </a:extLst>
          </p:cNvPr>
          <p:cNvSpPr>
            <a:spLocks noGrp="1" noChangeArrowheads="1"/>
          </p:cNvSpPr>
          <p:nvPr>
            <p:ph type="dt" sz="half" idx="10"/>
          </p:nvPr>
        </p:nvSpPr>
        <p:spPr/>
        <p:txBody>
          <a:bodyPr/>
          <a:lstStyle>
            <a:lvl1pPr defTabSz="914400">
              <a:defRPr/>
            </a:lvl1pPr>
          </a:lstStyle>
          <a:p>
            <a:pPr>
              <a:defRPr/>
            </a:pPr>
            <a:endParaRPr lang="en-US"/>
          </a:p>
        </p:txBody>
      </p:sp>
      <p:sp>
        <p:nvSpPr>
          <p:cNvPr id="5" name="Rectangle 5">
            <a:extLst>
              <a:ext uri="{FF2B5EF4-FFF2-40B4-BE49-F238E27FC236}">
                <a16:creationId xmlns:a16="http://schemas.microsoft.com/office/drawing/2014/main" id="{464A3140-CE3A-4985-B3C3-7CC108554A02}"/>
              </a:ext>
            </a:extLst>
          </p:cNvPr>
          <p:cNvSpPr>
            <a:spLocks noGrp="1" noChangeArrowheads="1"/>
          </p:cNvSpPr>
          <p:nvPr>
            <p:ph type="ftr" sz="quarter" idx="11"/>
          </p:nvPr>
        </p:nvSpPr>
        <p:spPr/>
        <p:txBody>
          <a:bodyPr/>
          <a:lstStyle>
            <a:lvl1pPr defTabSz="914400">
              <a:defRPr/>
            </a:lvl1pPr>
          </a:lstStyle>
          <a:p>
            <a:pPr>
              <a:defRPr/>
            </a:pPr>
            <a:endParaRPr lang="en-US"/>
          </a:p>
        </p:txBody>
      </p:sp>
      <p:sp>
        <p:nvSpPr>
          <p:cNvPr id="6" name="Rectangle 6">
            <a:extLst>
              <a:ext uri="{FF2B5EF4-FFF2-40B4-BE49-F238E27FC236}">
                <a16:creationId xmlns:a16="http://schemas.microsoft.com/office/drawing/2014/main" id="{CAFCA2AE-B4D6-4B90-97F0-539302FC8400}"/>
              </a:ext>
            </a:extLst>
          </p:cNvPr>
          <p:cNvSpPr>
            <a:spLocks noGrp="1" noChangeArrowheads="1"/>
          </p:cNvSpPr>
          <p:nvPr>
            <p:ph type="sldNum" sz="quarter" idx="12"/>
          </p:nvPr>
        </p:nvSpPr>
        <p:spPr/>
        <p:txBody>
          <a:bodyPr/>
          <a:lstStyle>
            <a:lvl1pPr defTabSz="914400">
              <a:defRPr>
                <a:latin typeface="Times New Roman" panose="02020603050405020304" pitchFamily="18" charset="0"/>
              </a:defRPr>
            </a:lvl1pPr>
          </a:lstStyle>
          <a:p>
            <a:fld id="{A86C8A33-C9EC-44D7-9BDC-AD78A9A2BDDE}" type="slidenum">
              <a:rPr lang="en-US" altLang="en-US"/>
              <a:pPr/>
              <a:t>‹#›</a:t>
            </a:fld>
            <a:endParaRPr lang="en-US" altLang="en-US"/>
          </a:p>
        </p:txBody>
      </p:sp>
    </p:spTree>
    <p:extLst>
      <p:ext uri="{BB962C8B-B14F-4D97-AF65-F5344CB8AC3E}">
        <p14:creationId xmlns:p14="http://schemas.microsoft.com/office/powerpoint/2010/main" val="4003353157"/>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A158C2F6-F505-41C3-8FAC-F109F66D924D}"/>
              </a:ext>
            </a:extLst>
          </p:cNvPr>
          <p:cNvSpPr>
            <a:spLocks noGrp="1" noChangeArrowheads="1"/>
          </p:cNvSpPr>
          <p:nvPr>
            <p:ph type="dt" sz="half" idx="10"/>
          </p:nvPr>
        </p:nvSpPr>
        <p:spPr/>
        <p:txBody>
          <a:bodyPr/>
          <a:lstStyle>
            <a:lvl1pPr defTabSz="914400">
              <a:defRPr/>
            </a:lvl1pPr>
          </a:lstStyle>
          <a:p>
            <a:pPr>
              <a:defRPr/>
            </a:pPr>
            <a:endParaRPr lang="en-US"/>
          </a:p>
        </p:txBody>
      </p:sp>
      <p:sp>
        <p:nvSpPr>
          <p:cNvPr id="5" name="Rectangle 5">
            <a:extLst>
              <a:ext uri="{FF2B5EF4-FFF2-40B4-BE49-F238E27FC236}">
                <a16:creationId xmlns:a16="http://schemas.microsoft.com/office/drawing/2014/main" id="{CC0B2E4E-87D4-4828-AF18-080CAEAB831A}"/>
              </a:ext>
            </a:extLst>
          </p:cNvPr>
          <p:cNvSpPr>
            <a:spLocks noGrp="1" noChangeArrowheads="1"/>
          </p:cNvSpPr>
          <p:nvPr>
            <p:ph type="ftr" sz="quarter" idx="11"/>
          </p:nvPr>
        </p:nvSpPr>
        <p:spPr/>
        <p:txBody>
          <a:bodyPr/>
          <a:lstStyle>
            <a:lvl1pPr defTabSz="914400">
              <a:defRPr/>
            </a:lvl1pPr>
          </a:lstStyle>
          <a:p>
            <a:pPr>
              <a:defRPr/>
            </a:pPr>
            <a:endParaRPr lang="en-US"/>
          </a:p>
        </p:txBody>
      </p:sp>
      <p:sp>
        <p:nvSpPr>
          <p:cNvPr id="6" name="Rectangle 6">
            <a:extLst>
              <a:ext uri="{FF2B5EF4-FFF2-40B4-BE49-F238E27FC236}">
                <a16:creationId xmlns:a16="http://schemas.microsoft.com/office/drawing/2014/main" id="{E0C70654-0A31-4E4E-AB80-B291BB5DD647}"/>
              </a:ext>
            </a:extLst>
          </p:cNvPr>
          <p:cNvSpPr>
            <a:spLocks noGrp="1" noChangeArrowheads="1"/>
          </p:cNvSpPr>
          <p:nvPr>
            <p:ph type="sldNum" sz="quarter" idx="12"/>
          </p:nvPr>
        </p:nvSpPr>
        <p:spPr/>
        <p:txBody>
          <a:bodyPr/>
          <a:lstStyle>
            <a:lvl1pPr defTabSz="914400">
              <a:defRPr>
                <a:latin typeface="Times New Roman" panose="02020603050405020304" pitchFamily="18" charset="0"/>
              </a:defRPr>
            </a:lvl1pPr>
          </a:lstStyle>
          <a:p>
            <a:fld id="{8B3B0BCC-0806-4DBD-B507-C2F87BB317AD}" type="slidenum">
              <a:rPr lang="en-US" altLang="en-US"/>
              <a:pPr/>
              <a:t>‹#›</a:t>
            </a:fld>
            <a:endParaRPr lang="en-US" altLang="en-US"/>
          </a:p>
        </p:txBody>
      </p:sp>
    </p:spTree>
    <p:extLst>
      <p:ext uri="{BB962C8B-B14F-4D97-AF65-F5344CB8AC3E}">
        <p14:creationId xmlns:p14="http://schemas.microsoft.com/office/powerpoint/2010/main" val="1220868971"/>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38590"/>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3938590"/>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B320E41F-C684-4D2B-9D67-B9392DD6A0BE}"/>
              </a:ext>
            </a:extLst>
          </p:cNvPr>
          <p:cNvSpPr>
            <a:spLocks noGrp="1" noChangeArrowheads="1"/>
          </p:cNvSpPr>
          <p:nvPr>
            <p:ph type="dt" sz="half" idx="10"/>
          </p:nvPr>
        </p:nvSpPr>
        <p:spPr/>
        <p:txBody>
          <a:bodyPr/>
          <a:lstStyle>
            <a:lvl1pPr defTabSz="914400">
              <a:defRPr/>
            </a:lvl1pPr>
          </a:lstStyle>
          <a:p>
            <a:pPr>
              <a:defRPr/>
            </a:pPr>
            <a:endParaRPr lang="en-US"/>
          </a:p>
        </p:txBody>
      </p:sp>
      <p:sp>
        <p:nvSpPr>
          <p:cNvPr id="8" name="Rectangle 5">
            <a:extLst>
              <a:ext uri="{FF2B5EF4-FFF2-40B4-BE49-F238E27FC236}">
                <a16:creationId xmlns:a16="http://schemas.microsoft.com/office/drawing/2014/main" id="{31BCCD20-51E4-443C-87AA-03FCFE3CFD61}"/>
              </a:ext>
            </a:extLst>
          </p:cNvPr>
          <p:cNvSpPr>
            <a:spLocks noGrp="1" noChangeArrowheads="1"/>
          </p:cNvSpPr>
          <p:nvPr>
            <p:ph type="ftr" sz="quarter" idx="11"/>
          </p:nvPr>
        </p:nvSpPr>
        <p:spPr/>
        <p:txBody>
          <a:bodyPr/>
          <a:lstStyle>
            <a:lvl1pPr defTabSz="914400">
              <a:defRPr/>
            </a:lvl1pPr>
          </a:lstStyle>
          <a:p>
            <a:pPr>
              <a:defRPr/>
            </a:pPr>
            <a:endParaRPr lang="en-US"/>
          </a:p>
        </p:txBody>
      </p:sp>
      <p:sp>
        <p:nvSpPr>
          <p:cNvPr id="9" name="Rectangle 6">
            <a:extLst>
              <a:ext uri="{FF2B5EF4-FFF2-40B4-BE49-F238E27FC236}">
                <a16:creationId xmlns:a16="http://schemas.microsoft.com/office/drawing/2014/main" id="{293C3609-5FB7-49BF-8525-02FC7EB59AF2}"/>
              </a:ext>
            </a:extLst>
          </p:cNvPr>
          <p:cNvSpPr>
            <a:spLocks noGrp="1" noChangeArrowheads="1"/>
          </p:cNvSpPr>
          <p:nvPr>
            <p:ph type="sldNum" sz="quarter" idx="12"/>
          </p:nvPr>
        </p:nvSpPr>
        <p:spPr/>
        <p:txBody>
          <a:bodyPr/>
          <a:lstStyle>
            <a:lvl1pPr defTabSz="914400">
              <a:defRPr>
                <a:latin typeface="Times New Roman" panose="02020603050405020304" pitchFamily="18" charset="0"/>
              </a:defRPr>
            </a:lvl1pPr>
          </a:lstStyle>
          <a:p>
            <a:fld id="{D109D039-A299-4844-8DBA-367A122B7071}" type="slidenum">
              <a:rPr lang="en-US" altLang="en-US"/>
              <a:pPr/>
              <a:t>‹#›</a:t>
            </a:fld>
            <a:endParaRPr lang="en-US" altLang="en-US"/>
          </a:p>
        </p:txBody>
      </p:sp>
    </p:spTree>
    <p:extLst>
      <p:ext uri="{BB962C8B-B14F-4D97-AF65-F5344CB8AC3E}">
        <p14:creationId xmlns:p14="http://schemas.microsoft.com/office/powerpoint/2010/main" val="3834328007"/>
      </p:ext>
    </p:extLst>
  </p:cSld>
  <p:clrMapOvr>
    <a:masterClrMapping/>
  </p:clrMapOvr>
  <p:transition>
    <p:wheel/>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06AB3517-4AED-469E-89B7-BD2CCA987248}"/>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9C6E106D-6C84-416D-949B-AA474EBFAAC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0850DC74-F72A-4823-A563-A90A1B44A8FA}"/>
              </a:ext>
            </a:extLst>
          </p:cNvPr>
          <p:cNvSpPr>
            <a:spLocks noGrp="1" noChangeArrowheads="1"/>
          </p:cNvSpPr>
          <p:nvPr>
            <p:ph type="sldNum" sz="quarter" idx="12"/>
          </p:nvPr>
        </p:nvSpPr>
        <p:spPr>
          <a:ln/>
        </p:spPr>
        <p:txBody>
          <a:bodyPr/>
          <a:lstStyle>
            <a:lvl1pPr>
              <a:defRPr/>
            </a:lvl1pPr>
          </a:lstStyle>
          <a:p>
            <a:fld id="{10A319D5-AC03-4061-92E2-0B9B388C98F5}" type="slidenum">
              <a:rPr lang="en-US" altLang="en-US"/>
              <a:pPr/>
              <a:t>‹#›</a:t>
            </a:fld>
            <a:endParaRPr lang="en-US" altLang="en-US"/>
          </a:p>
        </p:txBody>
      </p:sp>
    </p:spTree>
    <p:extLst>
      <p:ext uri="{BB962C8B-B14F-4D97-AF65-F5344CB8AC3E}">
        <p14:creationId xmlns:p14="http://schemas.microsoft.com/office/powerpoint/2010/main" val="20114698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25266E9C-08A2-41C7-8596-17A1F59D91F1}"/>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04AB78C5-42DA-4AC0-8E23-9FB98152728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036734D0-1C9E-47E3-BBE3-D325F16FD064}"/>
              </a:ext>
            </a:extLst>
          </p:cNvPr>
          <p:cNvSpPr>
            <a:spLocks noGrp="1" noChangeArrowheads="1"/>
          </p:cNvSpPr>
          <p:nvPr>
            <p:ph type="sldNum" sz="quarter" idx="12"/>
          </p:nvPr>
        </p:nvSpPr>
        <p:spPr>
          <a:ln/>
        </p:spPr>
        <p:txBody>
          <a:bodyPr/>
          <a:lstStyle>
            <a:lvl1pPr>
              <a:defRPr/>
            </a:lvl1pPr>
          </a:lstStyle>
          <a:p>
            <a:fld id="{808947F8-E3C4-4D14-AC3E-6EEE18518F4E}" type="slidenum">
              <a:rPr lang="en-US" altLang="en-US"/>
              <a:pPr/>
              <a:t>‹#›</a:t>
            </a:fld>
            <a:endParaRPr lang="en-US" altLang="en-US"/>
          </a:p>
        </p:txBody>
      </p:sp>
    </p:spTree>
    <p:extLst>
      <p:ext uri="{BB962C8B-B14F-4D97-AF65-F5344CB8AC3E}">
        <p14:creationId xmlns:p14="http://schemas.microsoft.com/office/powerpoint/2010/main" val="31594604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23332C6E-E744-4C05-B16A-3D8B60C4B1F9}"/>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7268CF49-FA10-4798-ACBC-27745668AFE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77B59C95-0462-484F-AA8B-690F4A6984E3}"/>
              </a:ext>
            </a:extLst>
          </p:cNvPr>
          <p:cNvSpPr>
            <a:spLocks noGrp="1" noChangeArrowheads="1"/>
          </p:cNvSpPr>
          <p:nvPr>
            <p:ph type="sldNum" sz="quarter" idx="12"/>
          </p:nvPr>
        </p:nvSpPr>
        <p:spPr>
          <a:ln/>
        </p:spPr>
        <p:txBody>
          <a:bodyPr/>
          <a:lstStyle>
            <a:lvl1pPr>
              <a:defRPr/>
            </a:lvl1pPr>
          </a:lstStyle>
          <a:p>
            <a:fld id="{87D3DB8B-2A78-4EA4-A92B-0E3386701650}" type="slidenum">
              <a:rPr lang="en-US" altLang="en-US"/>
              <a:pPr/>
              <a:t>‹#›</a:t>
            </a:fld>
            <a:endParaRPr lang="en-US" altLang="en-US"/>
          </a:p>
        </p:txBody>
      </p:sp>
    </p:spTree>
    <p:extLst>
      <p:ext uri="{BB962C8B-B14F-4D97-AF65-F5344CB8AC3E}">
        <p14:creationId xmlns:p14="http://schemas.microsoft.com/office/powerpoint/2010/main" val="146417414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26F6EBDA-08E3-4570-BCF8-27A7660CC1C4}"/>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6D9C8A11-672D-4A5E-81FC-1129C9FAF74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58AD74A8-D8C9-4EBE-AFC1-F19D95464255}"/>
              </a:ext>
            </a:extLst>
          </p:cNvPr>
          <p:cNvSpPr>
            <a:spLocks noGrp="1" noChangeArrowheads="1"/>
          </p:cNvSpPr>
          <p:nvPr>
            <p:ph type="sldNum" sz="quarter" idx="12"/>
          </p:nvPr>
        </p:nvSpPr>
        <p:spPr>
          <a:ln/>
        </p:spPr>
        <p:txBody>
          <a:bodyPr/>
          <a:lstStyle>
            <a:lvl1pPr>
              <a:defRPr/>
            </a:lvl1pPr>
          </a:lstStyle>
          <a:p>
            <a:fld id="{D7FC2FB9-15E0-42EF-AB29-7F0498A749CB}" type="slidenum">
              <a:rPr lang="en-US" altLang="en-US"/>
              <a:pPr/>
              <a:t>‹#›</a:t>
            </a:fld>
            <a:endParaRPr lang="en-US" altLang="en-US"/>
          </a:p>
        </p:txBody>
      </p:sp>
    </p:spTree>
    <p:extLst>
      <p:ext uri="{BB962C8B-B14F-4D97-AF65-F5344CB8AC3E}">
        <p14:creationId xmlns:p14="http://schemas.microsoft.com/office/powerpoint/2010/main" val="399441225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A89D6A82-24A5-4E21-8D61-090D22F09BD8}"/>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083B06A9-5483-489F-AFEC-CC3F59F2B82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CEF629BF-4FC8-4658-AB71-B47EED130145}"/>
              </a:ext>
            </a:extLst>
          </p:cNvPr>
          <p:cNvSpPr>
            <a:spLocks noGrp="1" noChangeArrowheads="1"/>
          </p:cNvSpPr>
          <p:nvPr>
            <p:ph type="sldNum" sz="quarter" idx="12"/>
          </p:nvPr>
        </p:nvSpPr>
        <p:spPr>
          <a:ln/>
        </p:spPr>
        <p:txBody>
          <a:bodyPr/>
          <a:lstStyle>
            <a:lvl1pPr>
              <a:defRPr/>
            </a:lvl1pPr>
          </a:lstStyle>
          <a:p>
            <a:fld id="{C8F92C2A-FA47-4A04-B6EF-349A5CCBDC00}" type="slidenum">
              <a:rPr lang="en-US" altLang="en-US"/>
              <a:pPr/>
              <a:t>‹#›</a:t>
            </a:fld>
            <a:endParaRPr lang="en-US" altLang="en-US"/>
          </a:p>
        </p:txBody>
      </p:sp>
    </p:spTree>
    <p:extLst>
      <p:ext uri="{BB962C8B-B14F-4D97-AF65-F5344CB8AC3E}">
        <p14:creationId xmlns:p14="http://schemas.microsoft.com/office/powerpoint/2010/main" val="17448049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7">
            <a:extLst>
              <a:ext uri="{FF2B5EF4-FFF2-40B4-BE49-F238E27FC236}">
                <a16:creationId xmlns:a16="http://schemas.microsoft.com/office/drawing/2014/main" id="{C663137F-C687-4451-A622-8D6A32CC8588}"/>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48">
            <a:extLst>
              <a:ext uri="{FF2B5EF4-FFF2-40B4-BE49-F238E27FC236}">
                <a16:creationId xmlns:a16="http://schemas.microsoft.com/office/drawing/2014/main" id="{F2A31C06-BE84-4B20-9AB0-362E0D3239E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49">
            <a:extLst>
              <a:ext uri="{FF2B5EF4-FFF2-40B4-BE49-F238E27FC236}">
                <a16:creationId xmlns:a16="http://schemas.microsoft.com/office/drawing/2014/main" id="{19EB182E-0907-40E5-90D2-66F4D3CF80A5}"/>
              </a:ext>
            </a:extLst>
          </p:cNvPr>
          <p:cNvSpPr>
            <a:spLocks noGrp="1" noChangeArrowheads="1"/>
          </p:cNvSpPr>
          <p:nvPr>
            <p:ph type="sldNum" sz="quarter" idx="12"/>
          </p:nvPr>
        </p:nvSpPr>
        <p:spPr>
          <a:ln/>
        </p:spPr>
        <p:txBody>
          <a:bodyPr/>
          <a:lstStyle>
            <a:lvl1pPr>
              <a:defRPr/>
            </a:lvl1pPr>
          </a:lstStyle>
          <a:p>
            <a:fld id="{53B419BC-9EC6-436B-84C8-90BF9C0400F7}" type="slidenum">
              <a:rPr lang="en-US" altLang="en-US"/>
              <a:pPr/>
              <a:t>‹#›</a:t>
            </a:fld>
            <a:endParaRPr lang="en-US" altLang="en-US"/>
          </a:p>
        </p:txBody>
      </p:sp>
    </p:spTree>
    <p:extLst>
      <p:ext uri="{BB962C8B-B14F-4D97-AF65-F5344CB8AC3E}">
        <p14:creationId xmlns:p14="http://schemas.microsoft.com/office/powerpoint/2010/main" val="268019187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CE7751B5-CC22-4050-8B16-F4B3FDF7B104}"/>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2CBFFD31-CFE1-4D26-BA06-7F456E6EB53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835E34BC-5E9D-4F16-AE94-4981E1FF9AB8}"/>
              </a:ext>
            </a:extLst>
          </p:cNvPr>
          <p:cNvSpPr>
            <a:spLocks noGrp="1" noChangeArrowheads="1"/>
          </p:cNvSpPr>
          <p:nvPr>
            <p:ph type="sldNum" sz="quarter" idx="12"/>
          </p:nvPr>
        </p:nvSpPr>
        <p:spPr>
          <a:ln/>
        </p:spPr>
        <p:txBody>
          <a:bodyPr/>
          <a:lstStyle>
            <a:lvl1pPr>
              <a:defRPr/>
            </a:lvl1pPr>
          </a:lstStyle>
          <a:p>
            <a:fld id="{742F0089-7938-45BB-B511-A4B2F556634A}" type="slidenum">
              <a:rPr lang="en-US" altLang="en-US"/>
              <a:pPr/>
              <a:t>‹#›</a:t>
            </a:fld>
            <a:endParaRPr lang="en-US" altLang="en-US"/>
          </a:p>
        </p:txBody>
      </p:sp>
    </p:spTree>
    <p:extLst>
      <p:ext uri="{BB962C8B-B14F-4D97-AF65-F5344CB8AC3E}">
        <p14:creationId xmlns:p14="http://schemas.microsoft.com/office/powerpoint/2010/main" val="260316855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D45A5700-6E3F-4B65-984B-8D9BED6BEDAF}"/>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4F764A6C-4A9A-4B34-AC15-EDD6DC8D378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C4AA39C6-C7BE-47B6-B3F4-80CBB9FCA536}"/>
              </a:ext>
            </a:extLst>
          </p:cNvPr>
          <p:cNvSpPr>
            <a:spLocks noGrp="1" noChangeArrowheads="1"/>
          </p:cNvSpPr>
          <p:nvPr>
            <p:ph type="sldNum" sz="quarter" idx="12"/>
          </p:nvPr>
        </p:nvSpPr>
        <p:spPr>
          <a:ln/>
        </p:spPr>
        <p:txBody>
          <a:bodyPr/>
          <a:lstStyle>
            <a:lvl1pPr>
              <a:defRPr/>
            </a:lvl1pPr>
          </a:lstStyle>
          <a:p>
            <a:fld id="{37D4DF62-D03B-4147-8799-D5F36D93D6F8}" type="slidenum">
              <a:rPr lang="en-US" altLang="en-US"/>
              <a:pPr/>
              <a:t>‹#›</a:t>
            </a:fld>
            <a:endParaRPr lang="en-US" altLang="en-US"/>
          </a:p>
        </p:txBody>
      </p:sp>
    </p:spTree>
    <p:extLst>
      <p:ext uri="{BB962C8B-B14F-4D97-AF65-F5344CB8AC3E}">
        <p14:creationId xmlns:p14="http://schemas.microsoft.com/office/powerpoint/2010/main" val="32680718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3901760E-EC95-4408-A3A0-52E181EB84BF}"/>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E6C5441E-8779-4CA9-81A6-EDE0070034D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562E4CD4-82DD-48EE-92A5-6D228D7059F9}"/>
              </a:ext>
            </a:extLst>
          </p:cNvPr>
          <p:cNvSpPr>
            <a:spLocks noGrp="1" noChangeArrowheads="1"/>
          </p:cNvSpPr>
          <p:nvPr>
            <p:ph type="sldNum" sz="quarter" idx="12"/>
          </p:nvPr>
        </p:nvSpPr>
        <p:spPr>
          <a:ln/>
        </p:spPr>
        <p:txBody>
          <a:bodyPr/>
          <a:lstStyle>
            <a:lvl1pPr>
              <a:defRPr/>
            </a:lvl1pPr>
          </a:lstStyle>
          <a:p>
            <a:fld id="{17640832-7838-41EB-B68F-6A52863AA788}" type="slidenum">
              <a:rPr lang="en-US" altLang="en-US"/>
              <a:pPr/>
              <a:t>‹#›</a:t>
            </a:fld>
            <a:endParaRPr lang="en-US" altLang="en-US"/>
          </a:p>
        </p:txBody>
      </p:sp>
    </p:spTree>
    <p:extLst>
      <p:ext uri="{BB962C8B-B14F-4D97-AF65-F5344CB8AC3E}">
        <p14:creationId xmlns:p14="http://schemas.microsoft.com/office/powerpoint/2010/main" val="408498863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66BDFBF9-1600-488E-B8DF-8053226B8A8D}"/>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82D0A746-7B15-48A3-AB1A-0B77DE55E0F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0754F116-A926-45E2-BA07-BB3FFE63F3A6}"/>
              </a:ext>
            </a:extLst>
          </p:cNvPr>
          <p:cNvSpPr>
            <a:spLocks noGrp="1" noChangeArrowheads="1"/>
          </p:cNvSpPr>
          <p:nvPr>
            <p:ph type="sldNum" sz="quarter" idx="12"/>
          </p:nvPr>
        </p:nvSpPr>
        <p:spPr>
          <a:ln/>
        </p:spPr>
        <p:txBody>
          <a:bodyPr/>
          <a:lstStyle>
            <a:lvl1pPr>
              <a:defRPr/>
            </a:lvl1pPr>
          </a:lstStyle>
          <a:p>
            <a:fld id="{824A3808-4430-4E4A-A2E4-90FE6FB37BA5}" type="slidenum">
              <a:rPr lang="en-US" altLang="en-US"/>
              <a:pPr/>
              <a:t>‹#›</a:t>
            </a:fld>
            <a:endParaRPr lang="en-US" altLang="en-US"/>
          </a:p>
        </p:txBody>
      </p:sp>
    </p:spTree>
    <p:extLst>
      <p:ext uri="{BB962C8B-B14F-4D97-AF65-F5344CB8AC3E}">
        <p14:creationId xmlns:p14="http://schemas.microsoft.com/office/powerpoint/2010/main" val="272184167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able Placeholder 2"/>
          <p:cNvSpPr>
            <a:spLocks noGrp="1"/>
          </p:cNvSpPr>
          <p:nvPr>
            <p:ph type="tbl" idx="1"/>
          </p:nvPr>
        </p:nvSpPr>
        <p:spPr>
          <a:xfrm>
            <a:off x="457200" y="1600200"/>
            <a:ext cx="8229600" cy="4525963"/>
          </a:xfrm>
        </p:spPr>
        <p:txBody>
          <a:bodyPr/>
          <a:lstStyle/>
          <a:p>
            <a:pPr lvl="0"/>
            <a:endParaRPr lang="en-US" noProof="0"/>
          </a:p>
        </p:txBody>
      </p:sp>
      <p:sp>
        <p:nvSpPr>
          <p:cNvPr id="4" name="Rectangle 4">
            <a:extLst>
              <a:ext uri="{FF2B5EF4-FFF2-40B4-BE49-F238E27FC236}">
                <a16:creationId xmlns:a16="http://schemas.microsoft.com/office/drawing/2014/main" id="{833B71DA-8841-41F2-B513-ABEDD84A9D62}"/>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D2DCA505-F984-4E8C-9570-D06C28E24A6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BE5A9C53-9E1F-4EDF-82CD-F08359B349D9}"/>
              </a:ext>
            </a:extLst>
          </p:cNvPr>
          <p:cNvSpPr>
            <a:spLocks noGrp="1" noChangeArrowheads="1"/>
          </p:cNvSpPr>
          <p:nvPr>
            <p:ph type="sldNum" sz="quarter" idx="12"/>
          </p:nvPr>
        </p:nvSpPr>
        <p:spPr>
          <a:ln/>
        </p:spPr>
        <p:txBody>
          <a:bodyPr/>
          <a:lstStyle>
            <a:lvl1pPr>
              <a:defRPr/>
            </a:lvl1pPr>
          </a:lstStyle>
          <a:p>
            <a:fld id="{74FF446C-5FFF-4DD4-B6F7-B1727076BF56}" type="slidenum">
              <a:rPr lang="en-US" altLang="en-US"/>
              <a:pPr/>
              <a:t>‹#›</a:t>
            </a:fld>
            <a:endParaRPr lang="en-US" altLang="en-US"/>
          </a:p>
        </p:txBody>
      </p:sp>
    </p:spTree>
    <p:extLst>
      <p:ext uri="{BB962C8B-B14F-4D97-AF65-F5344CB8AC3E}">
        <p14:creationId xmlns:p14="http://schemas.microsoft.com/office/powerpoint/2010/main" val="247444628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FF9BF916-7A49-4C5C-A7C9-CAF33124D4B6}"/>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22A87EC1-BCD6-4C10-8765-11D5B499C5F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AC7E82A4-A3C6-488F-8817-4B8CED5580FC}"/>
              </a:ext>
            </a:extLst>
          </p:cNvPr>
          <p:cNvSpPr>
            <a:spLocks noGrp="1" noChangeArrowheads="1"/>
          </p:cNvSpPr>
          <p:nvPr>
            <p:ph type="sldNum" sz="quarter" idx="12"/>
          </p:nvPr>
        </p:nvSpPr>
        <p:spPr>
          <a:ln/>
        </p:spPr>
        <p:txBody>
          <a:bodyPr/>
          <a:lstStyle>
            <a:lvl1pPr>
              <a:defRPr/>
            </a:lvl1pPr>
          </a:lstStyle>
          <a:p>
            <a:fld id="{4AACE433-9D70-4A5D-AA1E-1FD6A8E74A99}" type="slidenum">
              <a:rPr lang="en-US" altLang="en-US"/>
              <a:pPr/>
              <a:t>‹#›</a:t>
            </a:fld>
            <a:endParaRPr lang="en-US" altLang="en-US"/>
          </a:p>
        </p:txBody>
      </p:sp>
    </p:spTree>
    <p:extLst>
      <p:ext uri="{BB962C8B-B14F-4D97-AF65-F5344CB8AC3E}">
        <p14:creationId xmlns:p14="http://schemas.microsoft.com/office/powerpoint/2010/main" val="312927629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vi-VN"/>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94CDE7CE-6CB1-42CD-8516-96BD27F73261}"/>
              </a:ext>
            </a:extLst>
          </p:cNvPr>
          <p:cNvSpPr>
            <a:spLocks noGrp="1"/>
          </p:cNvSpPr>
          <p:nvPr>
            <p:ph type="dt" sz="half" idx="10"/>
          </p:nvPr>
        </p:nvSpPr>
        <p:spPr/>
        <p:txBody>
          <a:bodyPr/>
          <a:lstStyle>
            <a:lvl1pPr eaLnBrk="0" hangingPunct="0">
              <a:defRPr>
                <a:latin typeface="Times New Roman" panose="02020603050405020304" pitchFamily="18" charset="0"/>
              </a:defRPr>
            </a:lvl1pPr>
          </a:lstStyle>
          <a:p>
            <a:pPr>
              <a:defRPr/>
            </a:pPr>
            <a:endParaRPr lang="en-US"/>
          </a:p>
        </p:txBody>
      </p:sp>
      <p:sp>
        <p:nvSpPr>
          <p:cNvPr id="5" name="Footer Placeholder 4">
            <a:extLst>
              <a:ext uri="{FF2B5EF4-FFF2-40B4-BE49-F238E27FC236}">
                <a16:creationId xmlns:a16="http://schemas.microsoft.com/office/drawing/2014/main" id="{D7A2F0EF-269F-4CD1-8651-AC43188F2DE7}"/>
              </a:ext>
            </a:extLst>
          </p:cNvPr>
          <p:cNvSpPr>
            <a:spLocks noGrp="1"/>
          </p:cNvSpPr>
          <p:nvPr>
            <p:ph type="ftr" sz="quarter" idx="11"/>
          </p:nvPr>
        </p:nvSpPr>
        <p:spPr/>
        <p:txBody>
          <a:bodyPr/>
          <a:lstStyle>
            <a:lvl1pPr eaLnBrk="0" hangingPunct="0">
              <a:defRPr>
                <a:latin typeface="Times New Roman" panose="02020603050405020304" pitchFamily="18" charset="0"/>
              </a:defRPr>
            </a:lvl1pPr>
          </a:lstStyle>
          <a:p>
            <a:pPr>
              <a:defRPr/>
            </a:pPr>
            <a:endParaRPr lang="en-US"/>
          </a:p>
        </p:txBody>
      </p:sp>
      <p:sp>
        <p:nvSpPr>
          <p:cNvPr id="6" name="Slide Number Placeholder 5">
            <a:extLst>
              <a:ext uri="{FF2B5EF4-FFF2-40B4-BE49-F238E27FC236}">
                <a16:creationId xmlns:a16="http://schemas.microsoft.com/office/drawing/2014/main" id="{C2ED2438-D456-4806-9CA4-6E9B4415D609}"/>
              </a:ext>
            </a:extLst>
          </p:cNvPr>
          <p:cNvSpPr>
            <a:spLocks noGrp="1"/>
          </p:cNvSpPr>
          <p:nvPr>
            <p:ph type="sldNum" sz="quarter" idx="12"/>
          </p:nvPr>
        </p:nvSpPr>
        <p:spPr/>
        <p:txBody>
          <a:bodyPr/>
          <a:lstStyle>
            <a:lvl1pPr eaLnBrk="0" hangingPunct="0">
              <a:defRPr>
                <a:latin typeface="Times New Roman" panose="02020603050405020304" pitchFamily="18" charset="0"/>
              </a:defRPr>
            </a:lvl1pPr>
          </a:lstStyle>
          <a:p>
            <a:fld id="{7BC0C5C2-8526-45A5-BF2F-1FE8C0837C26}" type="slidenum">
              <a:rPr lang="en-US" altLang="en-US"/>
              <a:pPr/>
              <a:t>‹#›</a:t>
            </a:fld>
            <a:endParaRPr lang="en-US" altLang="en-US"/>
          </a:p>
        </p:txBody>
      </p:sp>
    </p:spTree>
    <p:extLst>
      <p:ext uri="{BB962C8B-B14F-4D97-AF65-F5344CB8AC3E}">
        <p14:creationId xmlns:p14="http://schemas.microsoft.com/office/powerpoint/2010/main" val="5911828"/>
      </p:ext>
    </p:extLst>
  </p:cSld>
  <p:clrMapOvr>
    <a:masterClrMapping/>
  </p:clrMapOvr>
  <p:transition>
    <p:dissolv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3B8474DE-13B1-4384-BFC8-502BE27E187B}"/>
              </a:ext>
            </a:extLst>
          </p:cNvPr>
          <p:cNvSpPr>
            <a:spLocks noGrp="1"/>
          </p:cNvSpPr>
          <p:nvPr>
            <p:ph type="dt" sz="half" idx="10"/>
          </p:nvPr>
        </p:nvSpPr>
        <p:spPr/>
        <p:txBody>
          <a:bodyPr/>
          <a:lstStyle>
            <a:lvl1pPr eaLnBrk="0" hangingPunct="0">
              <a:defRPr>
                <a:latin typeface="Times New Roman" panose="02020603050405020304" pitchFamily="18" charset="0"/>
              </a:defRPr>
            </a:lvl1pPr>
          </a:lstStyle>
          <a:p>
            <a:pPr>
              <a:defRPr/>
            </a:pPr>
            <a:endParaRPr lang="en-US"/>
          </a:p>
        </p:txBody>
      </p:sp>
      <p:sp>
        <p:nvSpPr>
          <p:cNvPr id="5" name="Footer Placeholder 4">
            <a:extLst>
              <a:ext uri="{FF2B5EF4-FFF2-40B4-BE49-F238E27FC236}">
                <a16:creationId xmlns:a16="http://schemas.microsoft.com/office/drawing/2014/main" id="{E9B4CB2B-B1BA-429D-97F3-919A0CCF64FF}"/>
              </a:ext>
            </a:extLst>
          </p:cNvPr>
          <p:cNvSpPr>
            <a:spLocks noGrp="1"/>
          </p:cNvSpPr>
          <p:nvPr>
            <p:ph type="ftr" sz="quarter" idx="11"/>
          </p:nvPr>
        </p:nvSpPr>
        <p:spPr/>
        <p:txBody>
          <a:bodyPr/>
          <a:lstStyle>
            <a:lvl1pPr eaLnBrk="0" hangingPunct="0">
              <a:defRPr>
                <a:latin typeface="Times New Roman" panose="02020603050405020304" pitchFamily="18" charset="0"/>
              </a:defRPr>
            </a:lvl1pPr>
          </a:lstStyle>
          <a:p>
            <a:pPr>
              <a:defRPr/>
            </a:pPr>
            <a:endParaRPr lang="en-US"/>
          </a:p>
        </p:txBody>
      </p:sp>
      <p:sp>
        <p:nvSpPr>
          <p:cNvPr id="6" name="Slide Number Placeholder 5">
            <a:extLst>
              <a:ext uri="{FF2B5EF4-FFF2-40B4-BE49-F238E27FC236}">
                <a16:creationId xmlns:a16="http://schemas.microsoft.com/office/drawing/2014/main" id="{D1ED4490-6F7C-4B72-8484-1C8EF7704E6D}"/>
              </a:ext>
            </a:extLst>
          </p:cNvPr>
          <p:cNvSpPr>
            <a:spLocks noGrp="1"/>
          </p:cNvSpPr>
          <p:nvPr>
            <p:ph type="sldNum" sz="quarter" idx="12"/>
          </p:nvPr>
        </p:nvSpPr>
        <p:spPr/>
        <p:txBody>
          <a:bodyPr/>
          <a:lstStyle>
            <a:lvl1pPr eaLnBrk="0" hangingPunct="0">
              <a:defRPr>
                <a:latin typeface="Times New Roman" panose="02020603050405020304" pitchFamily="18" charset="0"/>
              </a:defRPr>
            </a:lvl1pPr>
          </a:lstStyle>
          <a:p>
            <a:fld id="{B6B42F05-A1D3-4EFE-B1E3-06346E1807F1}" type="slidenum">
              <a:rPr lang="en-US" altLang="en-US"/>
              <a:pPr/>
              <a:t>‹#›</a:t>
            </a:fld>
            <a:endParaRPr lang="en-US" altLang="en-US"/>
          </a:p>
        </p:txBody>
      </p:sp>
    </p:spTree>
    <p:extLst>
      <p:ext uri="{BB962C8B-B14F-4D97-AF65-F5344CB8AC3E}">
        <p14:creationId xmlns:p14="http://schemas.microsoft.com/office/powerpoint/2010/main" val="2312524876"/>
      </p:ext>
    </p:extLst>
  </p:cSld>
  <p:clrMapOvr>
    <a:masterClrMapping/>
  </p:clrMapOvr>
  <p:transition>
    <p:dissolv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vi-VN"/>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a:extLst>
              <a:ext uri="{FF2B5EF4-FFF2-40B4-BE49-F238E27FC236}">
                <a16:creationId xmlns:a16="http://schemas.microsoft.com/office/drawing/2014/main" id="{3B979E47-B23A-491C-82A0-43C8DBDB1CD2}"/>
              </a:ext>
            </a:extLst>
          </p:cNvPr>
          <p:cNvSpPr>
            <a:spLocks noGrp="1"/>
          </p:cNvSpPr>
          <p:nvPr>
            <p:ph type="dt" sz="half" idx="10"/>
          </p:nvPr>
        </p:nvSpPr>
        <p:spPr/>
        <p:txBody>
          <a:bodyPr/>
          <a:lstStyle>
            <a:lvl1pPr eaLnBrk="0" hangingPunct="0">
              <a:defRPr>
                <a:latin typeface="Times New Roman" panose="02020603050405020304" pitchFamily="18" charset="0"/>
              </a:defRPr>
            </a:lvl1pPr>
          </a:lstStyle>
          <a:p>
            <a:pPr>
              <a:defRPr/>
            </a:pPr>
            <a:endParaRPr lang="en-US"/>
          </a:p>
        </p:txBody>
      </p:sp>
      <p:sp>
        <p:nvSpPr>
          <p:cNvPr id="5" name="Footer Placeholder 4">
            <a:extLst>
              <a:ext uri="{FF2B5EF4-FFF2-40B4-BE49-F238E27FC236}">
                <a16:creationId xmlns:a16="http://schemas.microsoft.com/office/drawing/2014/main" id="{D9E26D65-C9D9-46C7-9245-8806A4790177}"/>
              </a:ext>
            </a:extLst>
          </p:cNvPr>
          <p:cNvSpPr>
            <a:spLocks noGrp="1"/>
          </p:cNvSpPr>
          <p:nvPr>
            <p:ph type="ftr" sz="quarter" idx="11"/>
          </p:nvPr>
        </p:nvSpPr>
        <p:spPr/>
        <p:txBody>
          <a:bodyPr/>
          <a:lstStyle>
            <a:lvl1pPr eaLnBrk="0" hangingPunct="0">
              <a:defRPr>
                <a:latin typeface="Times New Roman" panose="02020603050405020304" pitchFamily="18" charset="0"/>
              </a:defRPr>
            </a:lvl1pPr>
          </a:lstStyle>
          <a:p>
            <a:pPr>
              <a:defRPr/>
            </a:pPr>
            <a:endParaRPr lang="en-US"/>
          </a:p>
        </p:txBody>
      </p:sp>
      <p:sp>
        <p:nvSpPr>
          <p:cNvPr id="6" name="Slide Number Placeholder 5">
            <a:extLst>
              <a:ext uri="{FF2B5EF4-FFF2-40B4-BE49-F238E27FC236}">
                <a16:creationId xmlns:a16="http://schemas.microsoft.com/office/drawing/2014/main" id="{3A2F5D90-7E22-4292-9F29-21F877290E5B}"/>
              </a:ext>
            </a:extLst>
          </p:cNvPr>
          <p:cNvSpPr>
            <a:spLocks noGrp="1"/>
          </p:cNvSpPr>
          <p:nvPr>
            <p:ph type="sldNum" sz="quarter" idx="12"/>
          </p:nvPr>
        </p:nvSpPr>
        <p:spPr/>
        <p:txBody>
          <a:bodyPr/>
          <a:lstStyle>
            <a:lvl1pPr eaLnBrk="0" hangingPunct="0">
              <a:defRPr>
                <a:latin typeface="Times New Roman" panose="02020603050405020304" pitchFamily="18" charset="0"/>
              </a:defRPr>
            </a:lvl1pPr>
          </a:lstStyle>
          <a:p>
            <a:fld id="{E26859BF-8802-43D3-A9A0-D90943C30275}" type="slidenum">
              <a:rPr lang="en-US" altLang="en-US"/>
              <a:pPr/>
              <a:t>‹#›</a:t>
            </a:fld>
            <a:endParaRPr lang="en-US" altLang="en-US"/>
          </a:p>
        </p:txBody>
      </p:sp>
    </p:spTree>
    <p:extLst>
      <p:ext uri="{BB962C8B-B14F-4D97-AF65-F5344CB8AC3E}">
        <p14:creationId xmlns:p14="http://schemas.microsoft.com/office/powerpoint/2010/main" val="3950624297"/>
      </p:ext>
    </p:extLst>
  </p:cSld>
  <p:clrMapOvr>
    <a:masterClrMapping/>
  </p:clrMapOvr>
  <p:transition>
    <p:dissolv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AAD6565E-AB0C-4ED6-9D16-BE6CD6AB02F6}"/>
              </a:ext>
            </a:extLst>
          </p:cNvPr>
          <p:cNvSpPr>
            <a:spLocks noGrp="1"/>
          </p:cNvSpPr>
          <p:nvPr>
            <p:ph type="dt" sz="half" idx="10"/>
          </p:nvPr>
        </p:nvSpPr>
        <p:spPr/>
        <p:txBody>
          <a:bodyPr/>
          <a:lstStyle>
            <a:lvl1pPr eaLnBrk="0" hangingPunct="0">
              <a:defRPr>
                <a:latin typeface="Times New Roman" panose="02020603050405020304" pitchFamily="18" charset="0"/>
              </a:defRPr>
            </a:lvl1pPr>
          </a:lstStyle>
          <a:p>
            <a:pPr>
              <a:defRPr/>
            </a:pPr>
            <a:endParaRPr lang="en-US"/>
          </a:p>
        </p:txBody>
      </p:sp>
      <p:sp>
        <p:nvSpPr>
          <p:cNvPr id="6" name="Footer Placeholder 5">
            <a:extLst>
              <a:ext uri="{FF2B5EF4-FFF2-40B4-BE49-F238E27FC236}">
                <a16:creationId xmlns:a16="http://schemas.microsoft.com/office/drawing/2014/main" id="{3BF0F26F-01AE-4243-BA55-E689437184AC}"/>
              </a:ext>
            </a:extLst>
          </p:cNvPr>
          <p:cNvSpPr>
            <a:spLocks noGrp="1"/>
          </p:cNvSpPr>
          <p:nvPr>
            <p:ph type="ftr" sz="quarter" idx="11"/>
          </p:nvPr>
        </p:nvSpPr>
        <p:spPr/>
        <p:txBody>
          <a:bodyPr/>
          <a:lstStyle>
            <a:lvl1pPr eaLnBrk="0" hangingPunct="0">
              <a:defRPr>
                <a:latin typeface="Times New Roman" panose="02020603050405020304" pitchFamily="18" charset="0"/>
              </a:defRPr>
            </a:lvl1pPr>
          </a:lstStyle>
          <a:p>
            <a:pPr>
              <a:defRPr/>
            </a:pPr>
            <a:endParaRPr lang="en-US"/>
          </a:p>
        </p:txBody>
      </p:sp>
      <p:sp>
        <p:nvSpPr>
          <p:cNvPr id="7" name="Slide Number Placeholder 6">
            <a:extLst>
              <a:ext uri="{FF2B5EF4-FFF2-40B4-BE49-F238E27FC236}">
                <a16:creationId xmlns:a16="http://schemas.microsoft.com/office/drawing/2014/main" id="{DD66239A-ADC3-408A-BD33-C3C11244CF90}"/>
              </a:ext>
            </a:extLst>
          </p:cNvPr>
          <p:cNvSpPr>
            <a:spLocks noGrp="1"/>
          </p:cNvSpPr>
          <p:nvPr>
            <p:ph type="sldNum" sz="quarter" idx="12"/>
          </p:nvPr>
        </p:nvSpPr>
        <p:spPr/>
        <p:txBody>
          <a:bodyPr/>
          <a:lstStyle>
            <a:lvl1pPr eaLnBrk="0" hangingPunct="0">
              <a:defRPr>
                <a:latin typeface="Times New Roman" panose="02020603050405020304" pitchFamily="18" charset="0"/>
              </a:defRPr>
            </a:lvl1pPr>
          </a:lstStyle>
          <a:p>
            <a:fld id="{4FC9F0A5-FCEF-4298-93C9-613F243FA628}" type="slidenum">
              <a:rPr lang="en-US" altLang="en-US"/>
              <a:pPr/>
              <a:t>‹#›</a:t>
            </a:fld>
            <a:endParaRPr lang="en-US" altLang="en-US"/>
          </a:p>
        </p:txBody>
      </p:sp>
    </p:spTree>
    <p:extLst>
      <p:ext uri="{BB962C8B-B14F-4D97-AF65-F5344CB8AC3E}">
        <p14:creationId xmlns:p14="http://schemas.microsoft.com/office/powerpoint/2010/main" val="87926610"/>
      </p:ext>
    </p:extLst>
  </p:cSld>
  <p:clrMapOvr>
    <a:masterClrMapping/>
  </p:clrMapOvr>
  <p:transition>
    <p:dissolv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lstStyle>
            <a:lvl1pPr>
              <a:defRPr sz="6000"/>
            </a:lvl1pPr>
          </a:lstStyle>
          <a:p>
            <a:r>
              <a:rPr lang="en-US"/>
              <a:t>Click to edit Master title style</a:t>
            </a:r>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Rectangle 47">
            <a:extLst>
              <a:ext uri="{FF2B5EF4-FFF2-40B4-BE49-F238E27FC236}">
                <a16:creationId xmlns:a16="http://schemas.microsoft.com/office/drawing/2014/main" id="{C9619083-C25D-4D16-A456-6BE1FE78F54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48">
            <a:extLst>
              <a:ext uri="{FF2B5EF4-FFF2-40B4-BE49-F238E27FC236}">
                <a16:creationId xmlns:a16="http://schemas.microsoft.com/office/drawing/2014/main" id="{49E77667-038D-4922-BE70-9987921884C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49">
            <a:extLst>
              <a:ext uri="{FF2B5EF4-FFF2-40B4-BE49-F238E27FC236}">
                <a16:creationId xmlns:a16="http://schemas.microsoft.com/office/drawing/2014/main" id="{D3DF8FD8-9B00-4A24-84AA-6D2534D334BC}"/>
              </a:ext>
            </a:extLst>
          </p:cNvPr>
          <p:cNvSpPr>
            <a:spLocks noGrp="1" noChangeArrowheads="1"/>
          </p:cNvSpPr>
          <p:nvPr>
            <p:ph type="sldNum" sz="quarter" idx="12"/>
          </p:nvPr>
        </p:nvSpPr>
        <p:spPr>
          <a:ln/>
        </p:spPr>
        <p:txBody>
          <a:bodyPr/>
          <a:lstStyle>
            <a:lvl1pPr>
              <a:defRPr/>
            </a:lvl1pPr>
          </a:lstStyle>
          <a:p>
            <a:fld id="{CAC6D0B2-3663-4D25-8B98-0FDE430DD93A}" type="slidenum">
              <a:rPr lang="en-US" altLang="en-US"/>
              <a:pPr/>
              <a:t>‹#›</a:t>
            </a:fld>
            <a:endParaRPr lang="en-US" altLang="en-US"/>
          </a:p>
        </p:txBody>
      </p:sp>
    </p:spTree>
    <p:extLst>
      <p:ext uri="{BB962C8B-B14F-4D97-AF65-F5344CB8AC3E}">
        <p14:creationId xmlns:p14="http://schemas.microsoft.com/office/powerpoint/2010/main" val="46652354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vi-VN"/>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970A8589-F349-468D-AB62-1291ECB75AF8}"/>
              </a:ext>
            </a:extLst>
          </p:cNvPr>
          <p:cNvSpPr>
            <a:spLocks noGrp="1"/>
          </p:cNvSpPr>
          <p:nvPr>
            <p:ph type="dt" sz="half" idx="10"/>
          </p:nvPr>
        </p:nvSpPr>
        <p:spPr/>
        <p:txBody>
          <a:bodyPr/>
          <a:lstStyle>
            <a:lvl1pPr eaLnBrk="0" hangingPunct="0">
              <a:defRPr>
                <a:latin typeface="Times New Roman" panose="02020603050405020304" pitchFamily="18" charset="0"/>
              </a:defRPr>
            </a:lvl1pPr>
          </a:lstStyle>
          <a:p>
            <a:pPr>
              <a:defRPr/>
            </a:pPr>
            <a:endParaRPr lang="en-US"/>
          </a:p>
        </p:txBody>
      </p:sp>
      <p:sp>
        <p:nvSpPr>
          <p:cNvPr id="8" name="Footer Placeholder 7">
            <a:extLst>
              <a:ext uri="{FF2B5EF4-FFF2-40B4-BE49-F238E27FC236}">
                <a16:creationId xmlns:a16="http://schemas.microsoft.com/office/drawing/2014/main" id="{35FFDF25-7D38-4846-B6FD-464BFE022347}"/>
              </a:ext>
            </a:extLst>
          </p:cNvPr>
          <p:cNvSpPr>
            <a:spLocks noGrp="1"/>
          </p:cNvSpPr>
          <p:nvPr>
            <p:ph type="ftr" sz="quarter" idx="11"/>
          </p:nvPr>
        </p:nvSpPr>
        <p:spPr/>
        <p:txBody>
          <a:bodyPr/>
          <a:lstStyle>
            <a:lvl1pPr eaLnBrk="0" hangingPunct="0">
              <a:defRPr>
                <a:latin typeface="Times New Roman" panose="02020603050405020304" pitchFamily="18" charset="0"/>
              </a:defRPr>
            </a:lvl1pPr>
          </a:lstStyle>
          <a:p>
            <a:pPr>
              <a:defRPr/>
            </a:pPr>
            <a:endParaRPr lang="en-US"/>
          </a:p>
        </p:txBody>
      </p:sp>
      <p:sp>
        <p:nvSpPr>
          <p:cNvPr id="9" name="Slide Number Placeholder 8">
            <a:extLst>
              <a:ext uri="{FF2B5EF4-FFF2-40B4-BE49-F238E27FC236}">
                <a16:creationId xmlns:a16="http://schemas.microsoft.com/office/drawing/2014/main" id="{ADC297A4-D5CE-4292-B9B2-BE2C8C59C588}"/>
              </a:ext>
            </a:extLst>
          </p:cNvPr>
          <p:cNvSpPr>
            <a:spLocks noGrp="1"/>
          </p:cNvSpPr>
          <p:nvPr>
            <p:ph type="sldNum" sz="quarter" idx="12"/>
          </p:nvPr>
        </p:nvSpPr>
        <p:spPr/>
        <p:txBody>
          <a:bodyPr/>
          <a:lstStyle>
            <a:lvl1pPr eaLnBrk="0" hangingPunct="0">
              <a:defRPr>
                <a:latin typeface="Times New Roman" panose="02020603050405020304" pitchFamily="18" charset="0"/>
              </a:defRPr>
            </a:lvl1pPr>
          </a:lstStyle>
          <a:p>
            <a:fld id="{656B7060-7055-47C8-82C4-FCE7DCEECDE7}" type="slidenum">
              <a:rPr lang="en-US" altLang="en-US"/>
              <a:pPr/>
              <a:t>‹#›</a:t>
            </a:fld>
            <a:endParaRPr lang="en-US" altLang="en-US"/>
          </a:p>
        </p:txBody>
      </p:sp>
    </p:spTree>
    <p:extLst>
      <p:ext uri="{BB962C8B-B14F-4D97-AF65-F5344CB8AC3E}">
        <p14:creationId xmlns:p14="http://schemas.microsoft.com/office/powerpoint/2010/main" val="3414764438"/>
      </p:ext>
    </p:extLst>
  </p:cSld>
  <p:clrMapOvr>
    <a:masterClrMapping/>
  </p:clrMapOvr>
  <p:transition>
    <p:dissolv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216B0D45-3DB9-405D-9AEF-1A5047C57D0C}"/>
              </a:ext>
            </a:extLst>
          </p:cNvPr>
          <p:cNvSpPr>
            <a:spLocks noGrp="1"/>
          </p:cNvSpPr>
          <p:nvPr>
            <p:ph type="dt" sz="half" idx="10"/>
          </p:nvPr>
        </p:nvSpPr>
        <p:spPr/>
        <p:txBody>
          <a:bodyPr/>
          <a:lstStyle>
            <a:lvl1pPr eaLnBrk="0" hangingPunct="0">
              <a:defRPr>
                <a:latin typeface="Times New Roman" panose="02020603050405020304" pitchFamily="18" charset="0"/>
              </a:defRPr>
            </a:lvl1pPr>
          </a:lstStyle>
          <a:p>
            <a:pPr>
              <a:defRPr/>
            </a:pPr>
            <a:endParaRPr lang="en-US"/>
          </a:p>
        </p:txBody>
      </p:sp>
      <p:sp>
        <p:nvSpPr>
          <p:cNvPr id="4" name="Footer Placeholder 3">
            <a:extLst>
              <a:ext uri="{FF2B5EF4-FFF2-40B4-BE49-F238E27FC236}">
                <a16:creationId xmlns:a16="http://schemas.microsoft.com/office/drawing/2014/main" id="{43E40FDD-CC93-4002-8D42-C8DAB86FCDEE}"/>
              </a:ext>
            </a:extLst>
          </p:cNvPr>
          <p:cNvSpPr>
            <a:spLocks noGrp="1"/>
          </p:cNvSpPr>
          <p:nvPr>
            <p:ph type="ftr" sz="quarter" idx="11"/>
          </p:nvPr>
        </p:nvSpPr>
        <p:spPr/>
        <p:txBody>
          <a:bodyPr/>
          <a:lstStyle>
            <a:lvl1pPr eaLnBrk="0" hangingPunct="0">
              <a:defRPr>
                <a:latin typeface="Times New Roman" panose="02020603050405020304" pitchFamily="18" charset="0"/>
              </a:defRPr>
            </a:lvl1pPr>
          </a:lstStyle>
          <a:p>
            <a:pPr>
              <a:defRPr/>
            </a:pPr>
            <a:endParaRPr lang="en-US"/>
          </a:p>
        </p:txBody>
      </p:sp>
      <p:sp>
        <p:nvSpPr>
          <p:cNvPr id="5" name="Slide Number Placeholder 4">
            <a:extLst>
              <a:ext uri="{FF2B5EF4-FFF2-40B4-BE49-F238E27FC236}">
                <a16:creationId xmlns:a16="http://schemas.microsoft.com/office/drawing/2014/main" id="{3C1E7BCD-1011-4A2B-B9ED-AF08DC0191AC}"/>
              </a:ext>
            </a:extLst>
          </p:cNvPr>
          <p:cNvSpPr>
            <a:spLocks noGrp="1"/>
          </p:cNvSpPr>
          <p:nvPr>
            <p:ph type="sldNum" sz="quarter" idx="12"/>
          </p:nvPr>
        </p:nvSpPr>
        <p:spPr/>
        <p:txBody>
          <a:bodyPr/>
          <a:lstStyle>
            <a:lvl1pPr eaLnBrk="0" hangingPunct="0">
              <a:defRPr>
                <a:latin typeface="Times New Roman" panose="02020603050405020304" pitchFamily="18" charset="0"/>
              </a:defRPr>
            </a:lvl1pPr>
          </a:lstStyle>
          <a:p>
            <a:fld id="{7E67BAEC-AE74-463B-9908-76266DD49681}" type="slidenum">
              <a:rPr lang="en-US" altLang="en-US"/>
              <a:pPr/>
              <a:t>‹#›</a:t>
            </a:fld>
            <a:endParaRPr lang="en-US" altLang="en-US"/>
          </a:p>
        </p:txBody>
      </p:sp>
    </p:spTree>
    <p:extLst>
      <p:ext uri="{BB962C8B-B14F-4D97-AF65-F5344CB8AC3E}">
        <p14:creationId xmlns:p14="http://schemas.microsoft.com/office/powerpoint/2010/main" val="3583982035"/>
      </p:ext>
    </p:extLst>
  </p:cSld>
  <p:clrMapOvr>
    <a:masterClrMapping/>
  </p:clrMapOvr>
  <p:transition>
    <p:dissolv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7FC8CC-6742-45D4-B565-8223F5B785A2}"/>
              </a:ext>
            </a:extLst>
          </p:cNvPr>
          <p:cNvSpPr>
            <a:spLocks noGrp="1"/>
          </p:cNvSpPr>
          <p:nvPr>
            <p:ph type="dt" sz="half" idx="10"/>
          </p:nvPr>
        </p:nvSpPr>
        <p:spPr/>
        <p:txBody>
          <a:bodyPr/>
          <a:lstStyle>
            <a:lvl1pPr eaLnBrk="0" hangingPunct="0">
              <a:defRPr>
                <a:latin typeface="Times New Roman" panose="02020603050405020304" pitchFamily="18" charset="0"/>
              </a:defRPr>
            </a:lvl1pPr>
          </a:lstStyle>
          <a:p>
            <a:pPr>
              <a:defRPr/>
            </a:pPr>
            <a:endParaRPr lang="en-US"/>
          </a:p>
        </p:txBody>
      </p:sp>
      <p:sp>
        <p:nvSpPr>
          <p:cNvPr id="3" name="Footer Placeholder 2">
            <a:extLst>
              <a:ext uri="{FF2B5EF4-FFF2-40B4-BE49-F238E27FC236}">
                <a16:creationId xmlns:a16="http://schemas.microsoft.com/office/drawing/2014/main" id="{E9B41807-BD39-49EB-BE2D-6539B889C723}"/>
              </a:ext>
            </a:extLst>
          </p:cNvPr>
          <p:cNvSpPr>
            <a:spLocks noGrp="1"/>
          </p:cNvSpPr>
          <p:nvPr>
            <p:ph type="ftr" sz="quarter" idx="11"/>
          </p:nvPr>
        </p:nvSpPr>
        <p:spPr/>
        <p:txBody>
          <a:bodyPr/>
          <a:lstStyle>
            <a:lvl1pPr eaLnBrk="0" hangingPunct="0">
              <a:defRPr>
                <a:latin typeface="Times New Roman" panose="02020603050405020304" pitchFamily="18" charset="0"/>
              </a:defRPr>
            </a:lvl1pPr>
          </a:lstStyle>
          <a:p>
            <a:pPr>
              <a:defRPr/>
            </a:pPr>
            <a:endParaRPr lang="en-US"/>
          </a:p>
        </p:txBody>
      </p:sp>
      <p:sp>
        <p:nvSpPr>
          <p:cNvPr id="4" name="Slide Number Placeholder 3">
            <a:extLst>
              <a:ext uri="{FF2B5EF4-FFF2-40B4-BE49-F238E27FC236}">
                <a16:creationId xmlns:a16="http://schemas.microsoft.com/office/drawing/2014/main" id="{445B58EE-507C-467E-AF69-FEE949AFEA8D}"/>
              </a:ext>
            </a:extLst>
          </p:cNvPr>
          <p:cNvSpPr>
            <a:spLocks noGrp="1"/>
          </p:cNvSpPr>
          <p:nvPr>
            <p:ph type="sldNum" sz="quarter" idx="12"/>
          </p:nvPr>
        </p:nvSpPr>
        <p:spPr/>
        <p:txBody>
          <a:bodyPr/>
          <a:lstStyle>
            <a:lvl1pPr eaLnBrk="0" hangingPunct="0">
              <a:defRPr>
                <a:latin typeface="Times New Roman" panose="02020603050405020304" pitchFamily="18" charset="0"/>
              </a:defRPr>
            </a:lvl1pPr>
          </a:lstStyle>
          <a:p>
            <a:fld id="{9CAF81FD-A171-42EF-AD2D-255C0C8F830F}" type="slidenum">
              <a:rPr lang="en-US" altLang="en-US"/>
              <a:pPr/>
              <a:t>‹#›</a:t>
            </a:fld>
            <a:endParaRPr lang="en-US" altLang="en-US"/>
          </a:p>
        </p:txBody>
      </p:sp>
    </p:spTree>
    <p:extLst>
      <p:ext uri="{BB962C8B-B14F-4D97-AF65-F5344CB8AC3E}">
        <p14:creationId xmlns:p14="http://schemas.microsoft.com/office/powerpoint/2010/main" val="2873456209"/>
      </p:ext>
    </p:extLst>
  </p:cSld>
  <p:clrMapOvr>
    <a:masterClrMapping/>
  </p:clrMapOvr>
  <p:transition>
    <p:dissolv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vi-VN"/>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EE2592F0-F48E-4D9A-97FB-F49B05E802FB}"/>
              </a:ext>
            </a:extLst>
          </p:cNvPr>
          <p:cNvSpPr>
            <a:spLocks noGrp="1"/>
          </p:cNvSpPr>
          <p:nvPr>
            <p:ph type="dt" sz="half" idx="10"/>
          </p:nvPr>
        </p:nvSpPr>
        <p:spPr/>
        <p:txBody>
          <a:bodyPr/>
          <a:lstStyle>
            <a:lvl1pPr eaLnBrk="0" hangingPunct="0">
              <a:defRPr>
                <a:latin typeface="Times New Roman" panose="02020603050405020304" pitchFamily="18" charset="0"/>
              </a:defRPr>
            </a:lvl1pPr>
          </a:lstStyle>
          <a:p>
            <a:pPr>
              <a:defRPr/>
            </a:pPr>
            <a:endParaRPr lang="en-US"/>
          </a:p>
        </p:txBody>
      </p:sp>
      <p:sp>
        <p:nvSpPr>
          <p:cNvPr id="6" name="Footer Placeholder 5">
            <a:extLst>
              <a:ext uri="{FF2B5EF4-FFF2-40B4-BE49-F238E27FC236}">
                <a16:creationId xmlns:a16="http://schemas.microsoft.com/office/drawing/2014/main" id="{D33EAD60-1AA7-4EAA-BEC4-B6D12735133D}"/>
              </a:ext>
            </a:extLst>
          </p:cNvPr>
          <p:cNvSpPr>
            <a:spLocks noGrp="1"/>
          </p:cNvSpPr>
          <p:nvPr>
            <p:ph type="ftr" sz="quarter" idx="11"/>
          </p:nvPr>
        </p:nvSpPr>
        <p:spPr/>
        <p:txBody>
          <a:bodyPr/>
          <a:lstStyle>
            <a:lvl1pPr eaLnBrk="0" hangingPunct="0">
              <a:defRPr>
                <a:latin typeface="Times New Roman" panose="02020603050405020304" pitchFamily="18" charset="0"/>
              </a:defRPr>
            </a:lvl1pPr>
          </a:lstStyle>
          <a:p>
            <a:pPr>
              <a:defRPr/>
            </a:pPr>
            <a:endParaRPr lang="en-US"/>
          </a:p>
        </p:txBody>
      </p:sp>
      <p:sp>
        <p:nvSpPr>
          <p:cNvPr id="7" name="Slide Number Placeholder 6">
            <a:extLst>
              <a:ext uri="{FF2B5EF4-FFF2-40B4-BE49-F238E27FC236}">
                <a16:creationId xmlns:a16="http://schemas.microsoft.com/office/drawing/2014/main" id="{5C466650-2358-480D-B2EA-218D31874E67}"/>
              </a:ext>
            </a:extLst>
          </p:cNvPr>
          <p:cNvSpPr>
            <a:spLocks noGrp="1"/>
          </p:cNvSpPr>
          <p:nvPr>
            <p:ph type="sldNum" sz="quarter" idx="12"/>
          </p:nvPr>
        </p:nvSpPr>
        <p:spPr/>
        <p:txBody>
          <a:bodyPr/>
          <a:lstStyle>
            <a:lvl1pPr eaLnBrk="0" hangingPunct="0">
              <a:defRPr>
                <a:latin typeface="Times New Roman" panose="02020603050405020304" pitchFamily="18" charset="0"/>
              </a:defRPr>
            </a:lvl1pPr>
          </a:lstStyle>
          <a:p>
            <a:fld id="{606F96BA-4EB8-440C-8459-5B67227E35E7}" type="slidenum">
              <a:rPr lang="en-US" altLang="en-US"/>
              <a:pPr/>
              <a:t>‹#›</a:t>
            </a:fld>
            <a:endParaRPr lang="en-US" altLang="en-US"/>
          </a:p>
        </p:txBody>
      </p:sp>
    </p:spTree>
    <p:extLst>
      <p:ext uri="{BB962C8B-B14F-4D97-AF65-F5344CB8AC3E}">
        <p14:creationId xmlns:p14="http://schemas.microsoft.com/office/powerpoint/2010/main" val="3231228660"/>
      </p:ext>
    </p:extLst>
  </p:cSld>
  <p:clrMapOvr>
    <a:masterClrMapping/>
  </p:clrMapOvr>
  <p:transition>
    <p:dissolv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vi-VN"/>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vi-VN"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95A67137-D6FC-4CF2-84AC-37D9075B6951}"/>
              </a:ext>
            </a:extLst>
          </p:cNvPr>
          <p:cNvSpPr>
            <a:spLocks noGrp="1"/>
          </p:cNvSpPr>
          <p:nvPr>
            <p:ph type="dt" sz="half" idx="10"/>
          </p:nvPr>
        </p:nvSpPr>
        <p:spPr/>
        <p:txBody>
          <a:bodyPr/>
          <a:lstStyle>
            <a:lvl1pPr eaLnBrk="0" hangingPunct="0">
              <a:defRPr>
                <a:latin typeface="Times New Roman" panose="02020603050405020304" pitchFamily="18" charset="0"/>
              </a:defRPr>
            </a:lvl1pPr>
          </a:lstStyle>
          <a:p>
            <a:pPr>
              <a:defRPr/>
            </a:pPr>
            <a:endParaRPr lang="en-US"/>
          </a:p>
        </p:txBody>
      </p:sp>
      <p:sp>
        <p:nvSpPr>
          <p:cNvPr id="6" name="Footer Placeholder 5">
            <a:extLst>
              <a:ext uri="{FF2B5EF4-FFF2-40B4-BE49-F238E27FC236}">
                <a16:creationId xmlns:a16="http://schemas.microsoft.com/office/drawing/2014/main" id="{09738C9E-7860-4470-A980-44FFD43A5E0E}"/>
              </a:ext>
            </a:extLst>
          </p:cNvPr>
          <p:cNvSpPr>
            <a:spLocks noGrp="1"/>
          </p:cNvSpPr>
          <p:nvPr>
            <p:ph type="ftr" sz="quarter" idx="11"/>
          </p:nvPr>
        </p:nvSpPr>
        <p:spPr/>
        <p:txBody>
          <a:bodyPr/>
          <a:lstStyle>
            <a:lvl1pPr eaLnBrk="0" hangingPunct="0">
              <a:defRPr>
                <a:latin typeface="Times New Roman" panose="02020603050405020304" pitchFamily="18" charset="0"/>
              </a:defRPr>
            </a:lvl1pPr>
          </a:lstStyle>
          <a:p>
            <a:pPr>
              <a:defRPr/>
            </a:pPr>
            <a:endParaRPr lang="en-US"/>
          </a:p>
        </p:txBody>
      </p:sp>
      <p:sp>
        <p:nvSpPr>
          <p:cNvPr id="7" name="Slide Number Placeholder 6">
            <a:extLst>
              <a:ext uri="{FF2B5EF4-FFF2-40B4-BE49-F238E27FC236}">
                <a16:creationId xmlns:a16="http://schemas.microsoft.com/office/drawing/2014/main" id="{2B5AF448-96AD-48D4-8530-D6FE19C63996}"/>
              </a:ext>
            </a:extLst>
          </p:cNvPr>
          <p:cNvSpPr>
            <a:spLocks noGrp="1"/>
          </p:cNvSpPr>
          <p:nvPr>
            <p:ph type="sldNum" sz="quarter" idx="12"/>
          </p:nvPr>
        </p:nvSpPr>
        <p:spPr/>
        <p:txBody>
          <a:bodyPr/>
          <a:lstStyle>
            <a:lvl1pPr eaLnBrk="0" hangingPunct="0">
              <a:defRPr>
                <a:latin typeface="Times New Roman" panose="02020603050405020304" pitchFamily="18" charset="0"/>
              </a:defRPr>
            </a:lvl1pPr>
          </a:lstStyle>
          <a:p>
            <a:fld id="{2736D78A-6214-42E8-BBC7-F772E993F74B}" type="slidenum">
              <a:rPr lang="en-US" altLang="en-US"/>
              <a:pPr/>
              <a:t>‹#›</a:t>
            </a:fld>
            <a:endParaRPr lang="en-US" altLang="en-US"/>
          </a:p>
        </p:txBody>
      </p:sp>
    </p:spTree>
    <p:extLst>
      <p:ext uri="{BB962C8B-B14F-4D97-AF65-F5344CB8AC3E}">
        <p14:creationId xmlns:p14="http://schemas.microsoft.com/office/powerpoint/2010/main" val="1504807392"/>
      </p:ext>
    </p:extLst>
  </p:cSld>
  <p:clrMapOvr>
    <a:masterClrMapping/>
  </p:clrMapOvr>
  <p:transition>
    <p:dissolv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F49BB4F0-AAAA-485E-9A2F-E3C2B1D90F50}"/>
              </a:ext>
            </a:extLst>
          </p:cNvPr>
          <p:cNvSpPr>
            <a:spLocks noGrp="1"/>
          </p:cNvSpPr>
          <p:nvPr>
            <p:ph type="dt" sz="half" idx="10"/>
          </p:nvPr>
        </p:nvSpPr>
        <p:spPr/>
        <p:txBody>
          <a:bodyPr/>
          <a:lstStyle>
            <a:lvl1pPr eaLnBrk="0" hangingPunct="0">
              <a:defRPr>
                <a:latin typeface="Times New Roman" panose="02020603050405020304" pitchFamily="18" charset="0"/>
              </a:defRPr>
            </a:lvl1pPr>
          </a:lstStyle>
          <a:p>
            <a:pPr>
              <a:defRPr/>
            </a:pPr>
            <a:endParaRPr lang="en-US"/>
          </a:p>
        </p:txBody>
      </p:sp>
      <p:sp>
        <p:nvSpPr>
          <p:cNvPr id="5" name="Footer Placeholder 4">
            <a:extLst>
              <a:ext uri="{FF2B5EF4-FFF2-40B4-BE49-F238E27FC236}">
                <a16:creationId xmlns:a16="http://schemas.microsoft.com/office/drawing/2014/main" id="{70E1EEC2-8D93-46F2-97E3-EEE4CA623738}"/>
              </a:ext>
            </a:extLst>
          </p:cNvPr>
          <p:cNvSpPr>
            <a:spLocks noGrp="1"/>
          </p:cNvSpPr>
          <p:nvPr>
            <p:ph type="ftr" sz="quarter" idx="11"/>
          </p:nvPr>
        </p:nvSpPr>
        <p:spPr/>
        <p:txBody>
          <a:bodyPr/>
          <a:lstStyle>
            <a:lvl1pPr eaLnBrk="0" hangingPunct="0">
              <a:defRPr>
                <a:latin typeface="Times New Roman" panose="02020603050405020304" pitchFamily="18" charset="0"/>
              </a:defRPr>
            </a:lvl1pPr>
          </a:lstStyle>
          <a:p>
            <a:pPr>
              <a:defRPr/>
            </a:pPr>
            <a:endParaRPr lang="en-US"/>
          </a:p>
        </p:txBody>
      </p:sp>
      <p:sp>
        <p:nvSpPr>
          <p:cNvPr id="6" name="Slide Number Placeholder 5">
            <a:extLst>
              <a:ext uri="{FF2B5EF4-FFF2-40B4-BE49-F238E27FC236}">
                <a16:creationId xmlns:a16="http://schemas.microsoft.com/office/drawing/2014/main" id="{D5052DA0-297C-48B0-B94B-16C46D8D6794}"/>
              </a:ext>
            </a:extLst>
          </p:cNvPr>
          <p:cNvSpPr>
            <a:spLocks noGrp="1"/>
          </p:cNvSpPr>
          <p:nvPr>
            <p:ph type="sldNum" sz="quarter" idx="12"/>
          </p:nvPr>
        </p:nvSpPr>
        <p:spPr/>
        <p:txBody>
          <a:bodyPr/>
          <a:lstStyle>
            <a:lvl1pPr eaLnBrk="0" hangingPunct="0">
              <a:defRPr>
                <a:latin typeface="Times New Roman" panose="02020603050405020304" pitchFamily="18" charset="0"/>
              </a:defRPr>
            </a:lvl1pPr>
          </a:lstStyle>
          <a:p>
            <a:fld id="{5187F34B-F184-4B0C-A0C4-CA42BC0FF2DF}" type="slidenum">
              <a:rPr lang="en-US" altLang="en-US"/>
              <a:pPr/>
              <a:t>‹#›</a:t>
            </a:fld>
            <a:endParaRPr lang="en-US" altLang="en-US"/>
          </a:p>
        </p:txBody>
      </p:sp>
    </p:spTree>
    <p:extLst>
      <p:ext uri="{BB962C8B-B14F-4D97-AF65-F5344CB8AC3E}">
        <p14:creationId xmlns:p14="http://schemas.microsoft.com/office/powerpoint/2010/main" val="1961429323"/>
      </p:ext>
    </p:extLst>
  </p:cSld>
  <p:clrMapOvr>
    <a:masterClrMapping/>
  </p:clrMapOvr>
  <p:transition>
    <p:dissolv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B0B13670-F709-4ACA-91FD-674CD8E0B9EA}"/>
              </a:ext>
            </a:extLst>
          </p:cNvPr>
          <p:cNvSpPr>
            <a:spLocks noGrp="1"/>
          </p:cNvSpPr>
          <p:nvPr>
            <p:ph type="dt" sz="half" idx="10"/>
          </p:nvPr>
        </p:nvSpPr>
        <p:spPr/>
        <p:txBody>
          <a:bodyPr/>
          <a:lstStyle>
            <a:lvl1pPr eaLnBrk="0" hangingPunct="0">
              <a:defRPr>
                <a:latin typeface="Times New Roman" panose="02020603050405020304" pitchFamily="18" charset="0"/>
              </a:defRPr>
            </a:lvl1pPr>
          </a:lstStyle>
          <a:p>
            <a:pPr>
              <a:defRPr/>
            </a:pPr>
            <a:endParaRPr lang="en-US"/>
          </a:p>
        </p:txBody>
      </p:sp>
      <p:sp>
        <p:nvSpPr>
          <p:cNvPr id="5" name="Footer Placeholder 4">
            <a:extLst>
              <a:ext uri="{FF2B5EF4-FFF2-40B4-BE49-F238E27FC236}">
                <a16:creationId xmlns:a16="http://schemas.microsoft.com/office/drawing/2014/main" id="{50867A2E-5523-44EF-AC6F-9672F7DC4CF8}"/>
              </a:ext>
            </a:extLst>
          </p:cNvPr>
          <p:cNvSpPr>
            <a:spLocks noGrp="1"/>
          </p:cNvSpPr>
          <p:nvPr>
            <p:ph type="ftr" sz="quarter" idx="11"/>
          </p:nvPr>
        </p:nvSpPr>
        <p:spPr/>
        <p:txBody>
          <a:bodyPr/>
          <a:lstStyle>
            <a:lvl1pPr eaLnBrk="0" hangingPunct="0">
              <a:defRPr>
                <a:latin typeface="Times New Roman" panose="02020603050405020304" pitchFamily="18" charset="0"/>
              </a:defRPr>
            </a:lvl1pPr>
          </a:lstStyle>
          <a:p>
            <a:pPr>
              <a:defRPr/>
            </a:pPr>
            <a:endParaRPr lang="en-US"/>
          </a:p>
        </p:txBody>
      </p:sp>
      <p:sp>
        <p:nvSpPr>
          <p:cNvPr id="6" name="Slide Number Placeholder 5">
            <a:extLst>
              <a:ext uri="{FF2B5EF4-FFF2-40B4-BE49-F238E27FC236}">
                <a16:creationId xmlns:a16="http://schemas.microsoft.com/office/drawing/2014/main" id="{7AC0E2DC-5590-419C-A0F6-6E6AEE5D0E44}"/>
              </a:ext>
            </a:extLst>
          </p:cNvPr>
          <p:cNvSpPr>
            <a:spLocks noGrp="1"/>
          </p:cNvSpPr>
          <p:nvPr>
            <p:ph type="sldNum" sz="quarter" idx="12"/>
          </p:nvPr>
        </p:nvSpPr>
        <p:spPr/>
        <p:txBody>
          <a:bodyPr/>
          <a:lstStyle>
            <a:lvl1pPr eaLnBrk="0" hangingPunct="0">
              <a:defRPr>
                <a:latin typeface="Times New Roman" panose="02020603050405020304" pitchFamily="18" charset="0"/>
              </a:defRPr>
            </a:lvl1pPr>
          </a:lstStyle>
          <a:p>
            <a:fld id="{B5A617AD-10C7-4283-8955-F6A670BBF9A6}" type="slidenum">
              <a:rPr lang="en-US" altLang="en-US"/>
              <a:pPr/>
              <a:t>‹#›</a:t>
            </a:fld>
            <a:endParaRPr lang="en-US" altLang="en-US"/>
          </a:p>
        </p:txBody>
      </p:sp>
    </p:spTree>
    <p:extLst>
      <p:ext uri="{BB962C8B-B14F-4D97-AF65-F5344CB8AC3E}">
        <p14:creationId xmlns:p14="http://schemas.microsoft.com/office/powerpoint/2010/main" val="3819770162"/>
      </p:ext>
    </p:extLst>
  </p:cSld>
  <p:clrMapOvr>
    <a:masterClrMapping/>
  </p:clrMapOvr>
  <p:transition>
    <p:dissolv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endParaRPr lang="vi-VN"/>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058ADD22-6F5F-4892-95DF-66AA45BD8929}"/>
              </a:ext>
            </a:extLst>
          </p:cNvPr>
          <p:cNvSpPr>
            <a:spLocks noGrp="1"/>
          </p:cNvSpPr>
          <p:nvPr>
            <p:ph type="dt" sz="half" idx="10"/>
          </p:nvPr>
        </p:nvSpPr>
        <p:spPr/>
        <p:txBody>
          <a:bodyPr/>
          <a:lstStyle>
            <a:lvl1pPr>
              <a:defRPr/>
            </a:lvl1pPr>
          </a:lstStyle>
          <a:p>
            <a:pPr>
              <a:defRPr/>
            </a:pPr>
            <a:endParaRPr lang="en-US" altLang="vi-VN"/>
          </a:p>
        </p:txBody>
      </p:sp>
      <p:sp>
        <p:nvSpPr>
          <p:cNvPr id="5" name="Footer Placeholder 4">
            <a:extLst>
              <a:ext uri="{FF2B5EF4-FFF2-40B4-BE49-F238E27FC236}">
                <a16:creationId xmlns:a16="http://schemas.microsoft.com/office/drawing/2014/main" id="{90C5FED1-218A-4E22-B5D0-73190AFE84B3}"/>
              </a:ext>
            </a:extLst>
          </p:cNvPr>
          <p:cNvSpPr>
            <a:spLocks noGrp="1"/>
          </p:cNvSpPr>
          <p:nvPr>
            <p:ph type="ftr" sz="quarter" idx="11"/>
          </p:nvPr>
        </p:nvSpPr>
        <p:spPr/>
        <p:txBody>
          <a:bodyPr/>
          <a:lstStyle>
            <a:lvl1pPr>
              <a:defRPr/>
            </a:lvl1pPr>
          </a:lstStyle>
          <a:p>
            <a:pPr>
              <a:defRPr/>
            </a:pPr>
            <a:endParaRPr lang="en-US" altLang="vi-VN"/>
          </a:p>
        </p:txBody>
      </p:sp>
      <p:sp>
        <p:nvSpPr>
          <p:cNvPr id="6" name="Slide Number Placeholder 5">
            <a:extLst>
              <a:ext uri="{FF2B5EF4-FFF2-40B4-BE49-F238E27FC236}">
                <a16:creationId xmlns:a16="http://schemas.microsoft.com/office/drawing/2014/main" id="{B29D0226-3E34-4623-9996-E0B214A91C73}"/>
              </a:ext>
            </a:extLst>
          </p:cNvPr>
          <p:cNvSpPr>
            <a:spLocks noGrp="1"/>
          </p:cNvSpPr>
          <p:nvPr>
            <p:ph type="sldNum" sz="quarter" idx="12"/>
          </p:nvPr>
        </p:nvSpPr>
        <p:spPr/>
        <p:txBody>
          <a:bodyPr/>
          <a:lstStyle>
            <a:lvl1pPr>
              <a:defRPr/>
            </a:lvl1pPr>
          </a:lstStyle>
          <a:p>
            <a:fld id="{86E9353E-6C24-423D-A804-C2C02E0C0E8F}" type="slidenum">
              <a:rPr lang="en-US" altLang="vi-VN"/>
              <a:pPr/>
              <a:t>‹#›</a:t>
            </a:fld>
            <a:endParaRPr lang="en-US" altLang="vi-VN"/>
          </a:p>
        </p:txBody>
      </p:sp>
    </p:spTree>
    <p:extLst>
      <p:ext uri="{BB962C8B-B14F-4D97-AF65-F5344CB8AC3E}">
        <p14:creationId xmlns:p14="http://schemas.microsoft.com/office/powerpoint/2010/main" val="365505534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FD139068-FBD9-43C3-A689-648E1F536E54}"/>
              </a:ext>
            </a:extLst>
          </p:cNvPr>
          <p:cNvSpPr>
            <a:spLocks noGrp="1"/>
          </p:cNvSpPr>
          <p:nvPr>
            <p:ph type="dt" sz="half" idx="10"/>
          </p:nvPr>
        </p:nvSpPr>
        <p:spPr/>
        <p:txBody>
          <a:bodyPr/>
          <a:lstStyle>
            <a:lvl1pPr>
              <a:defRPr/>
            </a:lvl1pPr>
          </a:lstStyle>
          <a:p>
            <a:pPr>
              <a:defRPr/>
            </a:pPr>
            <a:endParaRPr lang="en-US" altLang="vi-VN"/>
          </a:p>
        </p:txBody>
      </p:sp>
      <p:sp>
        <p:nvSpPr>
          <p:cNvPr id="5" name="Footer Placeholder 4">
            <a:extLst>
              <a:ext uri="{FF2B5EF4-FFF2-40B4-BE49-F238E27FC236}">
                <a16:creationId xmlns:a16="http://schemas.microsoft.com/office/drawing/2014/main" id="{8ABFDC49-66D7-4F6D-B64F-C004035D3AC6}"/>
              </a:ext>
            </a:extLst>
          </p:cNvPr>
          <p:cNvSpPr>
            <a:spLocks noGrp="1"/>
          </p:cNvSpPr>
          <p:nvPr>
            <p:ph type="ftr" sz="quarter" idx="11"/>
          </p:nvPr>
        </p:nvSpPr>
        <p:spPr/>
        <p:txBody>
          <a:bodyPr/>
          <a:lstStyle>
            <a:lvl1pPr>
              <a:defRPr/>
            </a:lvl1pPr>
          </a:lstStyle>
          <a:p>
            <a:pPr>
              <a:defRPr/>
            </a:pPr>
            <a:endParaRPr lang="en-US" altLang="vi-VN"/>
          </a:p>
        </p:txBody>
      </p:sp>
      <p:sp>
        <p:nvSpPr>
          <p:cNvPr id="6" name="Slide Number Placeholder 5">
            <a:extLst>
              <a:ext uri="{FF2B5EF4-FFF2-40B4-BE49-F238E27FC236}">
                <a16:creationId xmlns:a16="http://schemas.microsoft.com/office/drawing/2014/main" id="{B1B24BE4-C6ED-48CA-AF6B-C653E5258D24}"/>
              </a:ext>
            </a:extLst>
          </p:cNvPr>
          <p:cNvSpPr>
            <a:spLocks noGrp="1"/>
          </p:cNvSpPr>
          <p:nvPr>
            <p:ph type="sldNum" sz="quarter" idx="12"/>
          </p:nvPr>
        </p:nvSpPr>
        <p:spPr/>
        <p:txBody>
          <a:bodyPr/>
          <a:lstStyle>
            <a:lvl1pPr>
              <a:defRPr/>
            </a:lvl1pPr>
          </a:lstStyle>
          <a:p>
            <a:fld id="{A0796767-AD61-4BB4-81D1-3FD1690AF5E4}" type="slidenum">
              <a:rPr lang="en-US" altLang="vi-VN"/>
              <a:pPr/>
              <a:t>‹#›</a:t>
            </a:fld>
            <a:endParaRPr lang="en-US" altLang="vi-VN"/>
          </a:p>
        </p:txBody>
      </p:sp>
    </p:spTree>
    <p:extLst>
      <p:ext uri="{BB962C8B-B14F-4D97-AF65-F5344CB8AC3E}">
        <p14:creationId xmlns:p14="http://schemas.microsoft.com/office/powerpoint/2010/main" val="327421896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endParaRPr lang="vi-VN"/>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5B14B47-0443-47CD-806F-DA46E62C2F0C}"/>
              </a:ext>
            </a:extLst>
          </p:cNvPr>
          <p:cNvSpPr>
            <a:spLocks noGrp="1"/>
          </p:cNvSpPr>
          <p:nvPr>
            <p:ph type="dt" sz="half" idx="10"/>
          </p:nvPr>
        </p:nvSpPr>
        <p:spPr/>
        <p:txBody>
          <a:bodyPr/>
          <a:lstStyle>
            <a:lvl1pPr>
              <a:defRPr/>
            </a:lvl1pPr>
          </a:lstStyle>
          <a:p>
            <a:pPr>
              <a:defRPr/>
            </a:pPr>
            <a:endParaRPr lang="en-US" altLang="vi-VN"/>
          </a:p>
        </p:txBody>
      </p:sp>
      <p:sp>
        <p:nvSpPr>
          <p:cNvPr id="5" name="Footer Placeholder 4">
            <a:extLst>
              <a:ext uri="{FF2B5EF4-FFF2-40B4-BE49-F238E27FC236}">
                <a16:creationId xmlns:a16="http://schemas.microsoft.com/office/drawing/2014/main" id="{0E6C2A9B-7CBC-4B8A-B276-A3D977EDDC78}"/>
              </a:ext>
            </a:extLst>
          </p:cNvPr>
          <p:cNvSpPr>
            <a:spLocks noGrp="1"/>
          </p:cNvSpPr>
          <p:nvPr>
            <p:ph type="ftr" sz="quarter" idx="11"/>
          </p:nvPr>
        </p:nvSpPr>
        <p:spPr/>
        <p:txBody>
          <a:bodyPr/>
          <a:lstStyle>
            <a:lvl1pPr>
              <a:defRPr/>
            </a:lvl1pPr>
          </a:lstStyle>
          <a:p>
            <a:pPr>
              <a:defRPr/>
            </a:pPr>
            <a:endParaRPr lang="en-US" altLang="vi-VN"/>
          </a:p>
        </p:txBody>
      </p:sp>
      <p:sp>
        <p:nvSpPr>
          <p:cNvPr id="6" name="Slide Number Placeholder 5">
            <a:extLst>
              <a:ext uri="{FF2B5EF4-FFF2-40B4-BE49-F238E27FC236}">
                <a16:creationId xmlns:a16="http://schemas.microsoft.com/office/drawing/2014/main" id="{626F827D-1CA5-4DB2-8B7A-AC3A9E9B865F}"/>
              </a:ext>
            </a:extLst>
          </p:cNvPr>
          <p:cNvSpPr>
            <a:spLocks noGrp="1"/>
          </p:cNvSpPr>
          <p:nvPr>
            <p:ph type="sldNum" sz="quarter" idx="12"/>
          </p:nvPr>
        </p:nvSpPr>
        <p:spPr/>
        <p:txBody>
          <a:bodyPr/>
          <a:lstStyle>
            <a:lvl1pPr>
              <a:defRPr/>
            </a:lvl1pPr>
          </a:lstStyle>
          <a:p>
            <a:fld id="{402BCCC1-48D0-46DC-90BB-8324108E85B8}" type="slidenum">
              <a:rPr lang="en-US" altLang="vi-VN"/>
              <a:pPr/>
              <a:t>‹#›</a:t>
            </a:fld>
            <a:endParaRPr lang="en-US" altLang="vi-VN"/>
          </a:p>
        </p:txBody>
      </p:sp>
    </p:spTree>
    <p:extLst>
      <p:ext uri="{BB962C8B-B14F-4D97-AF65-F5344CB8AC3E}">
        <p14:creationId xmlns:p14="http://schemas.microsoft.com/office/powerpoint/2010/main" val="14442892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4561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561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7">
            <a:extLst>
              <a:ext uri="{FF2B5EF4-FFF2-40B4-BE49-F238E27FC236}">
                <a16:creationId xmlns:a16="http://schemas.microsoft.com/office/drawing/2014/main" id="{E475F586-0A62-4696-87D3-930A536FD997}"/>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48">
            <a:extLst>
              <a:ext uri="{FF2B5EF4-FFF2-40B4-BE49-F238E27FC236}">
                <a16:creationId xmlns:a16="http://schemas.microsoft.com/office/drawing/2014/main" id="{7FAF7F06-B139-4F11-8AAF-053913BCED0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49">
            <a:extLst>
              <a:ext uri="{FF2B5EF4-FFF2-40B4-BE49-F238E27FC236}">
                <a16:creationId xmlns:a16="http://schemas.microsoft.com/office/drawing/2014/main" id="{4144403B-328E-4200-9EA3-5DFEE67D8400}"/>
              </a:ext>
            </a:extLst>
          </p:cNvPr>
          <p:cNvSpPr>
            <a:spLocks noGrp="1" noChangeArrowheads="1"/>
          </p:cNvSpPr>
          <p:nvPr>
            <p:ph type="sldNum" sz="quarter" idx="12"/>
          </p:nvPr>
        </p:nvSpPr>
        <p:spPr>
          <a:ln/>
        </p:spPr>
        <p:txBody>
          <a:bodyPr/>
          <a:lstStyle>
            <a:lvl1pPr>
              <a:defRPr/>
            </a:lvl1pPr>
          </a:lstStyle>
          <a:p>
            <a:fld id="{99D2DFA2-7AFD-4B76-8DA8-E260BC21E2C7}" type="slidenum">
              <a:rPr lang="en-US" altLang="en-US"/>
              <a:pPr/>
              <a:t>‹#›</a:t>
            </a:fld>
            <a:endParaRPr lang="en-US" altLang="en-US"/>
          </a:p>
        </p:txBody>
      </p:sp>
    </p:spTree>
    <p:extLst>
      <p:ext uri="{BB962C8B-B14F-4D97-AF65-F5344CB8AC3E}">
        <p14:creationId xmlns:p14="http://schemas.microsoft.com/office/powerpoint/2010/main" val="42459468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3">
            <a:extLst>
              <a:ext uri="{FF2B5EF4-FFF2-40B4-BE49-F238E27FC236}">
                <a16:creationId xmlns:a16="http://schemas.microsoft.com/office/drawing/2014/main" id="{AD40C3D6-2246-4107-BDAA-6FBC0C09C5EC}"/>
              </a:ext>
            </a:extLst>
          </p:cNvPr>
          <p:cNvSpPr>
            <a:spLocks noGrp="1"/>
          </p:cNvSpPr>
          <p:nvPr>
            <p:ph type="dt" sz="half" idx="10"/>
          </p:nvPr>
        </p:nvSpPr>
        <p:spPr/>
        <p:txBody>
          <a:bodyPr/>
          <a:lstStyle>
            <a:lvl1pPr>
              <a:defRPr/>
            </a:lvl1pPr>
          </a:lstStyle>
          <a:p>
            <a:pPr>
              <a:defRPr/>
            </a:pPr>
            <a:endParaRPr lang="en-US" altLang="vi-VN"/>
          </a:p>
        </p:txBody>
      </p:sp>
      <p:sp>
        <p:nvSpPr>
          <p:cNvPr id="6" name="Footer Placeholder 4">
            <a:extLst>
              <a:ext uri="{FF2B5EF4-FFF2-40B4-BE49-F238E27FC236}">
                <a16:creationId xmlns:a16="http://schemas.microsoft.com/office/drawing/2014/main" id="{61558AEE-AE50-43F5-B5C1-9F1B24F54065}"/>
              </a:ext>
            </a:extLst>
          </p:cNvPr>
          <p:cNvSpPr>
            <a:spLocks noGrp="1"/>
          </p:cNvSpPr>
          <p:nvPr>
            <p:ph type="ftr" sz="quarter" idx="11"/>
          </p:nvPr>
        </p:nvSpPr>
        <p:spPr/>
        <p:txBody>
          <a:bodyPr/>
          <a:lstStyle>
            <a:lvl1pPr>
              <a:defRPr/>
            </a:lvl1pPr>
          </a:lstStyle>
          <a:p>
            <a:pPr>
              <a:defRPr/>
            </a:pPr>
            <a:endParaRPr lang="en-US" altLang="vi-VN"/>
          </a:p>
        </p:txBody>
      </p:sp>
      <p:sp>
        <p:nvSpPr>
          <p:cNvPr id="7" name="Slide Number Placeholder 5">
            <a:extLst>
              <a:ext uri="{FF2B5EF4-FFF2-40B4-BE49-F238E27FC236}">
                <a16:creationId xmlns:a16="http://schemas.microsoft.com/office/drawing/2014/main" id="{68A4F1CC-765F-469B-BDF3-8C7495FD0DD7}"/>
              </a:ext>
            </a:extLst>
          </p:cNvPr>
          <p:cNvSpPr>
            <a:spLocks noGrp="1"/>
          </p:cNvSpPr>
          <p:nvPr>
            <p:ph type="sldNum" sz="quarter" idx="12"/>
          </p:nvPr>
        </p:nvSpPr>
        <p:spPr/>
        <p:txBody>
          <a:bodyPr/>
          <a:lstStyle>
            <a:lvl1pPr>
              <a:defRPr/>
            </a:lvl1pPr>
          </a:lstStyle>
          <a:p>
            <a:fld id="{AC809C2D-09BE-489E-AF93-BEF71106398E}" type="slidenum">
              <a:rPr lang="en-US" altLang="vi-VN"/>
              <a:pPr/>
              <a:t>‹#›</a:t>
            </a:fld>
            <a:endParaRPr lang="en-US" altLang="vi-VN"/>
          </a:p>
        </p:txBody>
      </p:sp>
    </p:spTree>
    <p:extLst>
      <p:ext uri="{BB962C8B-B14F-4D97-AF65-F5344CB8AC3E}">
        <p14:creationId xmlns:p14="http://schemas.microsoft.com/office/powerpoint/2010/main" val="403655518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vi-VN"/>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3">
            <a:extLst>
              <a:ext uri="{FF2B5EF4-FFF2-40B4-BE49-F238E27FC236}">
                <a16:creationId xmlns:a16="http://schemas.microsoft.com/office/drawing/2014/main" id="{CF6CD936-0741-4A0A-89B9-01C8AADE5384}"/>
              </a:ext>
            </a:extLst>
          </p:cNvPr>
          <p:cNvSpPr>
            <a:spLocks noGrp="1"/>
          </p:cNvSpPr>
          <p:nvPr>
            <p:ph type="dt" sz="half" idx="10"/>
          </p:nvPr>
        </p:nvSpPr>
        <p:spPr/>
        <p:txBody>
          <a:bodyPr/>
          <a:lstStyle>
            <a:lvl1pPr>
              <a:defRPr/>
            </a:lvl1pPr>
          </a:lstStyle>
          <a:p>
            <a:pPr>
              <a:defRPr/>
            </a:pPr>
            <a:endParaRPr lang="en-US" altLang="vi-VN"/>
          </a:p>
        </p:txBody>
      </p:sp>
      <p:sp>
        <p:nvSpPr>
          <p:cNvPr id="8" name="Footer Placeholder 4">
            <a:extLst>
              <a:ext uri="{FF2B5EF4-FFF2-40B4-BE49-F238E27FC236}">
                <a16:creationId xmlns:a16="http://schemas.microsoft.com/office/drawing/2014/main" id="{407C843D-62C4-4B6A-B296-A003B6875433}"/>
              </a:ext>
            </a:extLst>
          </p:cNvPr>
          <p:cNvSpPr>
            <a:spLocks noGrp="1"/>
          </p:cNvSpPr>
          <p:nvPr>
            <p:ph type="ftr" sz="quarter" idx="11"/>
          </p:nvPr>
        </p:nvSpPr>
        <p:spPr/>
        <p:txBody>
          <a:bodyPr/>
          <a:lstStyle>
            <a:lvl1pPr>
              <a:defRPr/>
            </a:lvl1pPr>
          </a:lstStyle>
          <a:p>
            <a:pPr>
              <a:defRPr/>
            </a:pPr>
            <a:endParaRPr lang="en-US" altLang="vi-VN"/>
          </a:p>
        </p:txBody>
      </p:sp>
      <p:sp>
        <p:nvSpPr>
          <p:cNvPr id="9" name="Slide Number Placeholder 5">
            <a:extLst>
              <a:ext uri="{FF2B5EF4-FFF2-40B4-BE49-F238E27FC236}">
                <a16:creationId xmlns:a16="http://schemas.microsoft.com/office/drawing/2014/main" id="{C28E0E84-975F-42C9-9F6E-E3276FC26002}"/>
              </a:ext>
            </a:extLst>
          </p:cNvPr>
          <p:cNvSpPr>
            <a:spLocks noGrp="1"/>
          </p:cNvSpPr>
          <p:nvPr>
            <p:ph type="sldNum" sz="quarter" idx="12"/>
          </p:nvPr>
        </p:nvSpPr>
        <p:spPr/>
        <p:txBody>
          <a:bodyPr/>
          <a:lstStyle>
            <a:lvl1pPr>
              <a:defRPr/>
            </a:lvl1pPr>
          </a:lstStyle>
          <a:p>
            <a:fld id="{3EAA335B-659C-47BF-9B2A-2D899067E547}" type="slidenum">
              <a:rPr lang="en-US" altLang="vi-VN"/>
              <a:pPr/>
              <a:t>‹#›</a:t>
            </a:fld>
            <a:endParaRPr lang="en-US" altLang="vi-VN"/>
          </a:p>
        </p:txBody>
      </p:sp>
    </p:spTree>
    <p:extLst>
      <p:ext uri="{BB962C8B-B14F-4D97-AF65-F5344CB8AC3E}">
        <p14:creationId xmlns:p14="http://schemas.microsoft.com/office/powerpoint/2010/main" val="42280165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3">
            <a:extLst>
              <a:ext uri="{FF2B5EF4-FFF2-40B4-BE49-F238E27FC236}">
                <a16:creationId xmlns:a16="http://schemas.microsoft.com/office/drawing/2014/main" id="{A0F4E71D-B61C-410D-B009-18D937B01C37}"/>
              </a:ext>
            </a:extLst>
          </p:cNvPr>
          <p:cNvSpPr>
            <a:spLocks noGrp="1"/>
          </p:cNvSpPr>
          <p:nvPr>
            <p:ph type="dt" sz="half" idx="10"/>
          </p:nvPr>
        </p:nvSpPr>
        <p:spPr/>
        <p:txBody>
          <a:bodyPr/>
          <a:lstStyle>
            <a:lvl1pPr>
              <a:defRPr/>
            </a:lvl1pPr>
          </a:lstStyle>
          <a:p>
            <a:pPr>
              <a:defRPr/>
            </a:pPr>
            <a:endParaRPr lang="en-US" altLang="vi-VN"/>
          </a:p>
        </p:txBody>
      </p:sp>
      <p:sp>
        <p:nvSpPr>
          <p:cNvPr id="4" name="Footer Placeholder 4">
            <a:extLst>
              <a:ext uri="{FF2B5EF4-FFF2-40B4-BE49-F238E27FC236}">
                <a16:creationId xmlns:a16="http://schemas.microsoft.com/office/drawing/2014/main" id="{728F864B-6CCE-4CC1-8FA1-07CD5075A46F}"/>
              </a:ext>
            </a:extLst>
          </p:cNvPr>
          <p:cNvSpPr>
            <a:spLocks noGrp="1"/>
          </p:cNvSpPr>
          <p:nvPr>
            <p:ph type="ftr" sz="quarter" idx="11"/>
          </p:nvPr>
        </p:nvSpPr>
        <p:spPr/>
        <p:txBody>
          <a:bodyPr/>
          <a:lstStyle>
            <a:lvl1pPr>
              <a:defRPr/>
            </a:lvl1pPr>
          </a:lstStyle>
          <a:p>
            <a:pPr>
              <a:defRPr/>
            </a:pPr>
            <a:endParaRPr lang="en-US" altLang="vi-VN"/>
          </a:p>
        </p:txBody>
      </p:sp>
      <p:sp>
        <p:nvSpPr>
          <p:cNvPr id="5" name="Slide Number Placeholder 5">
            <a:extLst>
              <a:ext uri="{FF2B5EF4-FFF2-40B4-BE49-F238E27FC236}">
                <a16:creationId xmlns:a16="http://schemas.microsoft.com/office/drawing/2014/main" id="{86FE8901-22E9-4A91-982F-828E7C9A4AB6}"/>
              </a:ext>
            </a:extLst>
          </p:cNvPr>
          <p:cNvSpPr>
            <a:spLocks noGrp="1"/>
          </p:cNvSpPr>
          <p:nvPr>
            <p:ph type="sldNum" sz="quarter" idx="12"/>
          </p:nvPr>
        </p:nvSpPr>
        <p:spPr/>
        <p:txBody>
          <a:bodyPr/>
          <a:lstStyle>
            <a:lvl1pPr>
              <a:defRPr/>
            </a:lvl1pPr>
          </a:lstStyle>
          <a:p>
            <a:fld id="{33E79136-97FE-45FE-8172-0590491051F6}" type="slidenum">
              <a:rPr lang="en-US" altLang="vi-VN"/>
              <a:pPr/>
              <a:t>‹#›</a:t>
            </a:fld>
            <a:endParaRPr lang="en-US" altLang="vi-VN"/>
          </a:p>
        </p:txBody>
      </p:sp>
    </p:spTree>
    <p:extLst>
      <p:ext uri="{BB962C8B-B14F-4D97-AF65-F5344CB8AC3E}">
        <p14:creationId xmlns:p14="http://schemas.microsoft.com/office/powerpoint/2010/main" val="116898930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2A60DF89-42C6-40E3-9C18-BE632969B751}"/>
              </a:ext>
            </a:extLst>
          </p:cNvPr>
          <p:cNvSpPr>
            <a:spLocks noGrp="1"/>
          </p:cNvSpPr>
          <p:nvPr>
            <p:ph type="dt" sz="half" idx="10"/>
          </p:nvPr>
        </p:nvSpPr>
        <p:spPr/>
        <p:txBody>
          <a:bodyPr/>
          <a:lstStyle>
            <a:lvl1pPr>
              <a:defRPr/>
            </a:lvl1pPr>
          </a:lstStyle>
          <a:p>
            <a:pPr>
              <a:defRPr/>
            </a:pPr>
            <a:endParaRPr lang="en-US" altLang="vi-VN"/>
          </a:p>
        </p:txBody>
      </p:sp>
      <p:sp>
        <p:nvSpPr>
          <p:cNvPr id="3" name="Footer Placeholder 4">
            <a:extLst>
              <a:ext uri="{FF2B5EF4-FFF2-40B4-BE49-F238E27FC236}">
                <a16:creationId xmlns:a16="http://schemas.microsoft.com/office/drawing/2014/main" id="{9A33AD28-9258-4B57-BD3E-58ECB98F206D}"/>
              </a:ext>
            </a:extLst>
          </p:cNvPr>
          <p:cNvSpPr>
            <a:spLocks noGrp="1"/>
          </p:cNvSpPr>
          <p:nvPr>
            <p:ph type="ftr" sz="quarter" idx="11"/>
          </p:nvPr>
        </p:nvSpPr>
        <p:spPr/>
        <p:txBody>
          <a:bodyPr/>
          <a:lstStyle>
            <a:lvl1pPr>
              <a:defRPr/>
            </a:lvl1pPr>
          </a:lstStyle>
          <a:p>
            <a:pPr>
              <a:defRPr/>
            </a:pPr>
            <a:endParaRPr lang="en-US" altLang="vi-VN"/>
          </a:p>
        </p:txBody>
      </p:sp>
      <p:sp>
        <p:nvSpPr>
          <p:cNvPr id="4" name="Slide Number Placeholder 5">
            <a:extLst>
              <a:ext uri="{FF2B5EF4-FFF2-40B4-BE49-F238E27FC236}">
                <a16:creationId xmlns:a16="http://schemas.microsoft.com/office/drawing/2014/main" id="{DA403FD6-245B-4AD5-A514-369887E1F60A}"/>
              </a:ext>
            </a:extLst>
          </p:cNvPr>
          <p:cNvSpPr>
            <a:spLocks noGrp="1"/>
          </p:cNvSpPr>
          <p:nvPr>
            <p:ph type="sldNum" sz="quarter" idx="12"/>
          </p:nvPr>
        </p:nvSpPr>
        <p:spPr/>
        <p:txBody>
          <a:bodyPr/>
          <a:lstStyle>
            <a:lvl1pPr>
              <a:defRPr/>
            </a:lvl1pPr>
          </a:lstStyle>
          <a:p>
            <a:fld id="{B6B29A65-A464-42AF-9BE2-DBB15198FFE5}" type="slidenum">
              <a:rPr lang="en-US" altLang="vi-VN"/>
              <a:pPr/>
              <a:t>‹#›</a:t>
            </a:fld>
            <a:endParaRPr lang="en-US" altLang="vi-VN"/>
          </a:p>
        </p:txBody>
      </p:sp>
    </p:spTree>
    <p:extLst>
      <p:ext uri="{BB962C8B-B14F-4D97-AF65-F5344CB8AC3E}">
        <p14:creationId xmlns:p14="http://schemas.microsoft.com/office/powerpoint/2010/main" val="400274740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vi-VN"/>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3">
            <a:extLst>
              <a:ext uri="{FF2B5EF4-FFF2-40B4-BE49-F238E27FC236}">
                <a16:creationId xmlns:a16="http://schemas.microsoft.com/office/drawing/2014/main" id="{DF3C0D8F-3D9D-41F0-927F-AEA1C98F2DCE}"/>
              </a:ext>
            </a:extLst>
          </p:cNvPr>
          <p:cNvSpPr>
            <a:spLocks noGrp="1"/>
          </p:cNvSpPr>
          <p:nvPr>
            <p:ph type="dt" sz="half" idx="10"/>
          </p:nvPr>
        </p:nvSpPr>
        <p:spPr/>
        <p:txBody>
          <a:bodyPr/>
          <a:lstStyle>
            <a:lvl1pPr>
              <a:defRPr/>
            </a:lvl1pPr>
          </a:lstStyle>
          <a:p>
            <a:pPr>
              <a:defRPr/>
            </a:pPr>
            <a:endParaRPr lang="en-US" altLang="vi-VN"/>
          </a:p>
        </p:txBody>
      </p:sp>
      <p:sp>
        <p:nvSpPr>
          <p:cNvPr id="6" name="Footer Placeholder 4">
            <a:extLst>
              <a:ext uri="{FF2B5EF4-FFF2-40B4-BE49-F238E27FC236}">
                <a16:creationId xmlns:a16="http://schemas.microsoft.com/office/drawing/2014/main" id="{0B3D76B1-BBC4-45D0-83DA-8FC09404CFBB}"/>
              </a:ext>
            </a:extLst>
          </p:cNvPr>
          <p:cNvSpPr>
            <a:spLocks noGrp="1"/>
          </p:cNvSpPr>
          <p:nvPr>
            <p:ph type="ftr" sz="quarter" idx="11"/>
          </p:nvPr>
        </p:nvSpPr>
        <p:spPr/>
        <p:txBody>
          <a:bodyPr/>
          <a:lstStyle>
            <a:lvl1pPr>
              <a:defRPr/>
            </a:lvl1pPr>
          </a:lstStyle>
          <a:p>
            <a:pPr>
              <a:defRPr/>
            </a:pPr>
            <a:endParaRPr lang="en-US" altLang="vi-VN"/>
          </a:p>
        </p:txBody>
      </p:sp>
      <p:sp>
        <p:nvSpPr>
          <p:cNvPr id="7" name="Slide Number Placeholder 5">
            <a:extLst>
              <a:ext uri="{FF2B5EF4-FFF2-40B4-BE49-F238E27FC236}">
                <a16:creationId xmlns:a16="http://schemas.microsoft.com/office/drawing/2014/main" id="{6C0BA011-2112-4F2D-9AAF-35E8F6F63AFE}"/>
              </a:ext>
            </a:extLst>
          </p:cNvPr>
          <p:cNvSpPr>
            <a:spLocks noGrp="1"/>
          </p:cNvSpPr>
          <p:nvPr>
            <p:ph type="sldNum" sz="quarter" idx="12"/>
          </p:nvPr>
        </p:nvSpPr>
        <p:spPr/>
        <p:txBody>
          <a:bodyPr/>
          <a:lstStyle>
            <a:lvl1pPr>
              <a:defRPr/>
            </a:lvl1pPr>
          </a:lstStyle>
          <a:p>
            <a:fld id="{238D7E24-98A1-4BC6-BEEC-C467600F1A4C}" type="slidenum">
              <a:rPr lang="en-US" altLang="vi-VN"/>
              <a:pPr/>
              <a:t>‹#›</a:t>
            </a:fld>
            <a:endParaRPr lang="en-US" altLang="vi-VN"/>
          </a:p>
        </p:txBody>
      </p:sp>
    </p:spTree>
    <p:extLst>
      <p:ext uri="{BB962C8B-B14F-4D97-AF65-F5344CB8AC3E}">
        <p14:creationId xmlns:p14="http://schemas.microsoft.com/office/powerpoint/2010/main" val="120759133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vi-VN"/>
          </a:p>
        </p:txBody>
      </p:sp>
      <p:sp>
        <p:nvSpPr>
          <p:cNvPr id="3" name="Picture Placeholder 2"/>
          <p:cNvSpPr>
            <a:spLocks noGrp="1"/>
          </p:cNvSpPr>
          <p:nvPr>
            <p:ph type="pic" idx="1"/>
          </p:nvPr>
        </p:nvSpPr>
        <p:spPr>
          <a:xfrm>
            <a:off x="3887391" y="987426"/>
            <a:ext cx="4629150" cy="4873625"/>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vi-VN" noProof="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3">
            <a:extLst>
              <a:ext uri="{FF2B5EF4-FFF2-40B4-BE49-F238E27FC236}">
                <a16:creationId xmlns:a16="http://schemas.microsoft.com/office/drawing/2014/main" id="{74E38DA6-1027-44C1-8467-DA1FC2D1B036}"/>
              </a:ext>
            </a:extLst>
          </p:cNvPr>
          <p:cNvSpPr>
            <a:spLocks noGrp="1"/>
          </p:cNvSpPr>
          <p:nvPr>
            <p:ph type="dt" sz="half" idx="10"/>
          </p:nvPr>
        </p:nvSpPr>
        <p:spPr/>
        <p:txBody>
          <a:bodyPr/>
          <a:lstStyle>
            <a:lvl1pPr>
              <a:defRPr/>
            </a:lvl1pPr>
          </a:lstStyle>
          <a:p>
            <a:pPr>
              <a:defRPr/>
            </a:pPr>
            <a:endParaRPr lang="en-US" altLang="vi-VN"/>
          </a:p>
        </p:txBody>
      </p:sp>
      <p:sp>
        <p:nvSpPr>
          <p:cNvPr id="6" name="Footer Placeholder 4">
            <a:extLst>
              <a:ext uri="{FF2B5EF4-FFF2-40B4-BE49-F238E27FC236}">
                <a16:creationId xmlns:a16="http://schemas.microsoft.com/office/drawing/2014/main" id="{BCD8CB2C-6F62-4CEF-A168-72D7F0207F4F}"/>
              </a:ext>
            </a:extLst>
          </p:cNvPr>
          <p:cNvSpPr>
            <a:spLocks noGrp="1"/>
          </p:cNvSpPr>
          <p:nvPr>
            <p:ph type="ftr" sz="quarter" idx="11"/>
          </p:nvPr>
        </p:nvSpPr>
        <p:spPr/>
        <p:txBody>
          <a:bodyPr/>
          <a:lstStyle>
            <a:lvl1pPr>
              <a:defRPr/>
            </a:lvl1pPr>
          </a:lstStyle>
          <a:p>
            <a:pPr>
              <a:defRPr/>
            </a:pPr>
            <a:endParaRPr lang="en-US" altLang="vi-VN"/>
          </a:p>
        </p:txBody>
      </p:sp>
      <p:sp>
        <p:nvSpPr>
          <p:cNvPr id="7" name="Slide Number Placeholder 5">
            <a:extLst>
              <a:ext uri="{FF2B5EF4-FFF2-40B4-BE49-F238E27FC236}">
                <a16:creationId xmlns:a16="http://schemas.microsoft.com/office/drawing/2014/main" id="{D99851A2-54AF-44D7-813E-7D69896A256B}"/>
              </a:ext>
            </a:extLst>
          </p:cNvPr>
          <p:cNvSpPr>
            <a:spLocks noGrp="1"/>
          </p:cNvSpPr>
          <p:nvPr>
            <p:ph type="sldNum" sz="quarter" idx="12"/>
          </p:nvPr>
        </p:nvSpPr>
        <p:spPr/>
        <p:txBody>
          <a:bodyPr/>
          <a:lstStyle>
            <a:lvl1pPr>
              <a:defRPr/>
            </a:lvl1pPr>
          </a:lstStyle>
          <a:p>
            <a:fld id="{1D8EEEAF-1B91-48A1-9862-58843F7F90BF}" type="slidenum">
              <a:rPr lang="en-US" altLang="vi-VN"/>
              <a:pPr/>
              <a:t>‹#›</a:t>
            </a:fld>
            <a:endParaRPr lang="en-US" altLang="vi-VN"/>
          </a:p>
        </p:txBody>
      </p:sp>
    </p:spTree>
    <p:extLst>
      <p:ext uri="{BB962C8B-B14F-4D97-AF65-F5344CB8AC3E}">
        <p14:creationId xmlns:p14="http://schemas.microsoft.com/office/powerpoint/2010/main" val="262276091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2FED6A4F-374C-4907-99E9-A0954066A809}"/>
              </a:ext>
            </a:extLst>
          </p:cNvPr>
          <p:cNvSpPr>
            <a:spLocks noGrp="1"/>
          </p:cNvSpPr>
          <p:nvPr>
            <p:ph type="dt" sz="half" idx="10"/>
          </p:nvPr>
        </p:nvSpPr>
        <p:spPr/>
        <p:txBody>
          <a:bodyPr/>
          <a:lstStyle>
            <a:lvl1pPr>
              <a:defRPr/>
            </a:lvl1pPr>
          </a:lstStyle>
          <a:p>
            <a:pPr>
              <a:defRPr/>
            </a:pPr>
            <a:endParaRPr lang="en-US" altLang="vi-VN"/>
          </a:p>
        </p:txBody>
      </p:sp>
      <p:sp>
        <p:nvSpPr>
          <p:cNvPr id="5" name="Footer Placeholder 4">
            <a:extLst>
              <a:ext uri="{FF2B5EF4-FFF2-40B4-BE49-F238E27FC236}">
                <a16:creationId xmlns:a16="http://schemas.microsoft.com/office/drawing/2014/main" id="{9AE8F2E3-B171-41EB-9FC9-C6BE864E8004}"/>
              </a:ext>
            </a:extLst>
          </p:cNvPr>
          <p:cNvSpPr>
            <a:spLocks noGrp="1"/>
          </p:cNvSpPr>
          <p:nvPr>
            <p:ph type="ftr" sz="quarter" idx="11"/>
          </p:nvPr>
        </p:nvSpPr>
        <p:spPr/>
        <p:txBody>
          <a:bodyPr/>
          <a:lstStyle>
            <a:lvl1pPr>
              <a:defRPr/>
            </a:lvl1pPr>
          </a:lstStyle>
          <a:p>
            <a:pPr>
              <a:defRPr/>
            </a:pPr>
            <a:endParaRPr lang="en-US" altLang="vi-VN"/>
          </a:p>
        </p:txBody>
      </p:sp>
      <p:sp>
        <p:nvSpPr>
          <p:cNvPr id="6" name="Slide Number Placeholder 5">
            <a:extLst>
              <a:ext uri="{FF2B5EF4-FFF2-40B4-BE49-F238E27FC236}">
                <a16:creationId xmlns:a16="http://schemas.microsoft.com/office/drawing/2014/main" id="{7EF2C00C-1343-4E41-BB04-D99CCCAE31A9}"/>
              </a:ext>
            </a:extLst>
          </p:cNvPr>
          <p:cNvSpPr>
            <a:spLocks noGrp="1"/>
          </p:cNvSpPr>
          <p:nvPr>
            <p:ph type="sldNum" sz="quarter" idx="12"/>
          </p:nvPr>
        </p:nvSpPr>
        <p:spPr/>
        <p:txBody>
          <a:bodyPr/>
          <a:lstStyle>
            <a:lvl1pPr>
              <a:defRPr/>
            </a:lvl1pPr>
          </a:lstStyle>
          <a:p>
            <a:fld id="{265605D9-13D1-4C08-8366-A0BD49FB981E}" type="slidenum">
              <a:rPr lang="en-US" altLang="vi-VN"/>
              <a:pPr/>
              <a:t>‹#›</a:t>
            </a:fld>
            <a:endParaRPr lang="en-US" altLang="vi-VN"/>
          </a:p>
        </p:txBody>
      </p:sp>
    </p:spTree>
    <p:extLst>
      <p:ext uri="{BB962C8B-B14F-4D97-AF65-F5344CB8AC3E}">
        <p14:creationId xmlns:p14="http://schemas.microsoft.com/office/powerpoint/2010/main" val="244598400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3F97ACAC-49BE-4B64-ABBD-AE7089D904AA}"/>
              </a:ext>
            </a:extLst>
          </p:cNvPr>
          <p:cNvSpPr>
            <a:spLocks noGrp="1"/>
          </p:cNvSpPr>
          <p:nvPr>
            <p:ph type="dt" sz="half" idx="10"/>
          </p:nvPr>
        </p:nvSpPr>
        <p:spPr/>
        <p:txBody>
          <a:bodyPr/>
          <a:lstStyle>
            <a:lvl1pPr>
              <a:defRPr/>
            </a:lvl1pPr>
          </a:lstStyle>
          <a:p>
            <a:pPr>
              <a:defRPr/>
            </a:pPr>
            <a:endParaRPr lang="en-US" altLang="vi-VN"/>
          </a:p>
        </p:txBody>
      </p:sp>
      <p:sp>
        <p:nvSpPr>
          <p:cNvPr id="5" name="Footer Placeholder 4">
            <a:extLst>
              <a:ext uri="{FF2B5EF4-FFF2-40B4-BE49-F238E27FC236}">
                <a16:creationId xmlns:a16="http://schemas.microsoft.com/office/drawing/2014/main" id="{2661234D-074F-46D6-9D92-2B8CB18EAC50}"/>
              </a:ext>
            </a:extLst>
          </p:cNvPr>
          <p:cNvSpPr>
            <a:spLocks noGrp="1"/>
          </p:cNvSpPr>
          <p:nvPr>
            <p:ph type="ftr" sz="quarter" idx="11"/>
          </p:nvPr>
        </p:nvSpPr>
        <p:spPr/>
        <p:txBody>
          <a:bodyPr/>
          <a:lstStyle>
            <a:lvl1pPr>
              <a:defRPr/>
            </a:lvl1pPr>
          </a:lstStyle>
          <a:p>
            <a:pPr>
              <a:defRPr/>
            </a:pPr>
            <a:endParaRPr lang="en-US" altLang="vi-VN"/>
          </a:p>
        </p:txBody>
      </p:sp>
      <p:sp>
        <p:nvSpPr>
          <p:cNvPr id="6" name="Slide Number Placeholder 5">
            <a:extLst>
              <a:ext uri="{FF2B5EF4-FFF2-40B4-BE49-F238E27FC236}">
                <a16:creationId xmlns:a16="http://schemas.microsoft.com/office/drawing/2014/main" id="{6875319E-F34E-4519-A437-959643B5C6FE}"/>
              </a:ext>
            </a:extLst>
          </p:cNvPr>
          <p:cNvSpPr>
            <a:spLocks noGrp="1"/>
          </p:cNvSpPr>
          <p:nvPr>
            <p:ph type="sldNum" sz="quarter" idx="12"/>
          </p:nvPr>
        </p:nvSpPr>
        <p:spPr/>
        <p:txBody>
          <a:bodyPr/>
          <a:lstStyle>
            <a:lvl1pPr>
              <a:defRPr/>
            </a:lvl1pPr>
          </a:lstStyle>
          <a:p>
            <a:fld id="{03D57243-8805-461E-998F-8A20FD42D6AB}" type="slidenum">
              <a:rPr lang="en-US" altLang="vi-VN"/>
              <a:pPr/>
              <a:t>‹#›</a:t>
            </a:fld>
            <a:endParaRPr lang="en-US" altLang="vi-VN"/>
          </a:p>
        </p:txBody>
      </p:sp>
    </p:spTree>
    <p:extLst>
      <p:ext uri="{BB962C8B-B14F-4D97-AF65-F5344CB8AC3E}">
        <p14:creationId xmlns:p14="http://schemas.microsoft.com/office/powerpoint/2010/main" val="88291125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endParaRPr lang="vi-VN"/>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283CF2AA-76D4-44F4-B11A-0A9BB74EBBF6}"/>
              </a:ext>
            </a:extLst>
          </p:cNvPr>
          <p:cNvSpPr>
            <a:spLocks noGrp="1"/>
          </p:cNvSpPr>
          <p:nvPr>
            <p:ph type="dt" sz="half" idx="10"/>
          </p:nvPr>
        </p:nvSpPr>
        <p:spPr/>
        <p:txBody>
          <a:bodyPr/>
          <a:lstStyle>
            <a:lvl1pPr>
              <a:defRPr/>
            </a:lvl1pPr>
          </a:lstStyle>
          <a:p>
            <a:pPr>
              <a:defRPr/>
            </a:pPr>
            <a:endParaRPr lang="en-US" altLang="vi-VN"/>
          </a:p>
        </p:txBody>
      </p:sp>
      <p:sp>
        <p:nvSpPr>
          <p:cNvPr id="5" name="Footer Placeholder 4">
            <a:extLst>
              <a:ext uri="{FF2B5EF4-FFF2-40B4-BE49-F238E27FC236}">
                <a16:creationId xmlns:a16="http://schemas.microsoft.com/office/drawing/2014/main" id="{076BFCCD-E3CF-43D6-B097-3644C8003080}"/>
              </a:ext>
            </a:extLst>
          </p:cNvPr>
          <p:cNvSpPr>
            <a:spLocks noGrp="1"/>
          </p:cNvSpPr>
          <p:nvPr>
            <p:ph type="ftr" sz="quarter" idx="11"/>
          </p:nvPr>
        </p:nvSpPr>
        <p:spPr/>
        <p:txBody>
          <a:bodyPr/>
          <a:lstStyle>
            <a:lvl1pPr>
              <a:defRPr/>
            </a:lvl1pPr>
          </a:lstStyle>
          <a:p>
            <a:pPr>
              <a:defRPr/>
            </a:pPr>
            <a:endParaRPr lang="en-US" altLang="vi-VN"/>
          </a:p>
        </p:txBody>
      </p:sp>
      <p:sp>
        <p:nvSpPr>
          <p:cNvPr id="6" name="Slide Number Placeholder 5">
            <a:extLst>
              <a:ext uri="{FF2B5EF4-FFF2-40B4-BE49-F238E27FC236}">
                <a16:creationId xmlns:a16="http://schemas.microsoft.com/office/drawing/2014/main" id="{08292F5E-B04C-4749-A17A-0C25AFFF3671}"/>
              </a:ext>
            </a:extLst>
          </p:cNvPr>
          <p:cNvSpPr>
            <a:spLocks noGrp="1"/>
          </p:cNvSpPr>
          <p:nvPr>
            <p:ph type="sldNum" sz="quarter" idx="12"/>
          </p:nvPr>
        </p:nvSpPr>
        <p:spPr/>
        <p:txBody>
          <a:bodyPr/>
          <a:lstStyle>
            <a:lvl1pPr>
              <a:defRPr/>
            </a:lvl1pPr>
          </a:lstStyle>
          <a:p>
            <a:fld id="{4FED1C24-A2CE-4E3B-8496-29D59D8E64C2}" type="slidenum">
              <a:rPr lang="en-US" altLang="vi-VN"/>
              <a:pPr/>
              <a:t>‹#›</a:t>
            </a:fld>
            <a:endParaRPr lang="en-US" altLang="vi-VN"/>
          </a:p>
        </p:txBody>
      </p:sp>
    </p:spTree>
    <p:extLst>
      <p:ext uri="{BB962C8B-B14F-4D97-AF65-F5344CB8AC3E}">
        <p14:creationId xmlns:p14="http://schemas.microsoft.com/office/powerpoint/2010/main" val="268367092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B1660D48-B50E-45D2-B8DC-558BC74227DB}"/>
              </a:ext>
            </a:extLst>
          </p:cNvPr>
          <p:cNvSpPr>
            <a:spLocks noGrp="1"/>
          </p:cNvSpPr>
          <p:nvPr>
            <p:ph type="dt" sz="half" idx="10"/>
          </p:nvPr>
        </p:nvSpPr>
        <p:spPr/>
        <p:txBody>
          <a:bodyPr/>
          <a:lstStyle>
            <a:lvl1pPr>
              <a:defRPr/>
            </a:lvl1pPr>
          </a:lstStyle>
          <a:p>
            <a:pPr>
              <a:defRPr/>
            </a:pPr>
            <a:endParaRPr lang="en-US" altLang="vi-VN"/>
          </a:p>
        </p:txBody>
      </p:sp>
      <p:sp>
        <p:nvSpPr>
          <p:cNvPr id="5" name="Footer Placeholder 4">
            <a:extLst>
              <a:ext uri="{FF2B5EF4-FFF2-40B4-BE49-F238E27FC236}">
                <a16:creationId xmlns:a16="http://schemas.microsoft.com/office/drawing/2014/main" id="{CDE8D7A3-4AB2-4DAA-897B-862A6786DAF3}"/>
              </a:ext>
            </a:extLst>
          </p:cNvPr>
          <p:cNvSpPr>
            <a:spLocks noGrp="1"/>
          </p:cNvSpPr>
          <p:nvPr>
            <p:ph type="ftr" sz="quarter" idx="11"/>
          </p:nvPr>
        </p:nvSpPr>
        <p:spPr/>
        <p:txBody>
          <a:bodyPr/>
          <a:lstStyle>
            <a:lvl1pPr>
              <a:defRPr/>
            </a:lvl1pPr>
          </a:lstStyle>
          <a:p>
            <a:pPr>
              <a:defRPr/>
            </a:pPr>
            <a:endParaRPr lang="en-US" altLang="vi-VN"/>
          </a:p>
        </p:txBody>
      </p:sp>
      <p:sp>
        <p:nvSpPr>
          <p:cNvPr id="6" name="Slide Number Placeholder 5">
            <a:extLst>
              <a:ext uri="{FF2B5EF4-FFF2-40B4-BE49-F238E27FC236}">
                <a16:creationId xmlns:a16="http://schemas.microsoft.com/office/drawing/2014/main" id="{B53AD73B-7986-4145-959A-3C00B8F0F25A}"/>
              </a:ext>
            </a:extLst>
          </p:cNvPr>
          <p:cNvSpPr>
            <a:spLocks noGrp="1"/>
          </p:cNvSpPr>
          <p:nvPr>
            <p:ph type="sldNum" sz="quarter" idx="12"/>
          </p:nvPr>
        </p:nvSpPr>
        <p:spPr/>
        <p:txBody>
          <a:bodyPr/>
          <a:lstStyle>
            <a:lvl1pPr>
              <a:defRPr/>
            </a:lvl1pPr>
          </a:lstStyle>
          <a:p>
            <a:fld id="{7450D36E-728E-4F9B-A20B-64D1DA2EB8A8}" type="slidenum">
              <a:rPr lang="en-US" altLang="vi-VN"/>
              <a:pPr/>
              <a:t>‹#›</a:t>
            </a:fld>
            <a:endParaRPr lang="en-US" altLang="vi-VN"/>
          </a:p>
        </p:txBody>
      </p:sp>
    </p:spTree>
    <p:extLst>
      <p:ext uri="{BB962C8B-B14F-4D97-AF65-F5344CB8AC3E}">
        <p14:creationId xmlns:p14="http://schemas.microsoft.com/office/powerpoint/2010/main" val="21859875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7">
            <a:extLst>
              <a:ext uri="{FF2B5EF4-FFF2-40B4-BE49-F238E27FC236}">
                <a16:creationId xmlns:a16="http://schemas.microsoft.com/office/drawing/2014/main" id="{9C90C075-44A1-447B-8518-21D0E63F09D4}"/>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48">
            <a:extLst>
              <a:ext uri="{FF2B5EF4-FFF2-40B4-BE49-F238E27FC236}">
                <a16:creationId xmlns:a16="http://schemas.microsoft.com/office/drawing/2014/main" id="{6874DB0C-2C46-4AC9-ABDB-79FEF89C3DB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49">
            <a:extLst>
              <a:ext uri="{FF2B5EF4-FFF2-40B4-BE49-F238E27FC236}">
                <a16:creationId xmlns:a16="http://schemas.microsoft.com/office/drawing/2014/main" id="{7BA50325-986B-4F61-9BDE-01BCC999A62A}"/>
              </a:ext>
            </a:extLst>
          </p:cNvPr>
          <p:cNvSpPr>
            <a:spLocks noGrp="1" noChangeArrowheads="1"/>
          </p:cNvSpPr>
          <p:nvPr>
            <p:ph type="sldNum" sz="quarter" idx="12"/>
          </p:nvPr>
        </p:nvSpPr>
        <p:spPr>
          <a:ln/>
        </p:spPr>
        <p:txBody>
          <a:bodyPr/>
          <a:lstStyle>
            <a:lvl1pPr>
              <a:defRPr/>
            </a:lvl1pPr>
          </a:lstStyle>
          <a:p>
            <a:fld id="{1BFD776A-7DC9-4503-A2D1-334A994215A6}" type="slidenum">
              <a:rPr lang="en-US" altLang="en-US"/>
              <a:pPr/>
              <a:t>‹#›</a:t>
            </a:fld>
            <a:endParaRPr lang="en-US" altLang="en-US"/>
          </a:p>
        </p:txBody>
      </p:sp>
    </p:spTree>
    <p:extLst>
      <p:ext uri="{BB962C8B-B14F-4D97-AF65-F5344CB8AC3E}">
        <p14:creationId xmlns:p14="http://schemas.microsoft.com/office/powerpoint/2010/main" val="246758396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endParaRPr lang="vi-VN"/>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753C338-DDD5-4B5D-8897-A26931A85E7C}"/>
              </a:ext>
            </a:extLst>
          </p:cNvPr>
          <p:cNvSpPr>
            <a:spLocks noGrp="1"/>
          </p:cNvSpPr>
          <p:nvPr>
            <p:ph type="dt" sz="half" idx="10"/>
          </p:nvPr>
        </p:nvSpPr>
        <p:spPr/>
        <p:txBody>
          <a:bodyPr/>
          <a:lstStyle>
            <a:lvl1pPr>
              <a:defRPr/>
            </a:lvl1pPr>
          </a:lstStyle>
          <a:p>
            <a:pPr>
              <a:defRPr/>
            </a:pPr>
            <a:endParaRPr lang="en-US" altLang="vi-VN"/>
          </a:p>
        </p:txBody>
      </p:sp>
      <p:sp>
        <p:nvSpPr>
          <p:cNvPr id="5" name="Footer Placeholder 4">
            <a:extLst>
              <a:ext uri="{FF2B5EF4-FFF2-40B4-BE49-F238E27FC236}">
                <a16:creationId xmlns:a16="http://schemas.microsoft.com/office/drawing/2014/main" id="{31D50297-A57C-4A75-B832-82D834813FA3}"/>
              </a:ext>
            </a:extLst>
          </p:cNvPr>
          <p:cNvSpPr>
            <a:spLocks noGrp="1"/>
          </p:cNvSpPr>
          <p:nvPr>
            <p:ph type="ftr" sz="quarter" idx="11"/>
          </p:nvPr>
        </p:nvSpPr>
        <p:spPr/>
        <p:txBody>
          <a:bodyPr/>
          <a:lstStyle>
            <a:lvl1pPr>
              <a:defRPr/>
            </a:lvl1pPr>
          </a:lstStyle>
          <a:p>
            <a:pPr>
              <a:defRPr/>
            </a:pPr>
            <a:endParaRPr lang="en-US" altLang="vi-VN"/>
          </a:p>
        </p:txBody>
      </p:sp>
      <p:sp>
        <p:nvSpPr>
          <p:cNvPr id="6" name="Slide Number Placeholder 5">
            <a:extLst>
              <a:ext uri="{FF2B5EF4-FFF2-40B4-BE49-F238E27FC236}">
                <a16:creationId xmlns:a16="http://schemas.microsoft.com/office/drawing/2014/main" id="{A7FC8E41-4797-4BF8-A3B1-DF2277B293C5}"/>
              </a:ext>
            </a:extLst>
          </p:cNvPr>
          <p:cNvSpPr>
            <a:spLocks noGrp="1"/>
          </p:cNvSpPr>
          <p:nvPr>
            <p:ph type="sldNum" sz="quarter" idx="12"/>
          </p:nvPr>
        </p:nvSpPr>
        <p:spPr/>
        <p:txBody>
          <a:bodyPr/>
          <a:lstStyle>
            <a:lvl1pPr>
              <a:defRPr/>
            </a:lvl1pPr>
          </a:lstStyle>
          <a:p>
            <a:fld id="{DA347619-1499-4154-B9D8-68274411E255}" type="slidenum">
              <a:rPr lang="en-US" altLang="vi-VN"/>
              <a:pPr/>
              <a:t>‹#›</a:t>
            </a:fld>
            <a:endParaRPr lang="en-US" altLang="vi-VN"/>
          </a:p>
        </p:txBody>
      </p:sp>
    </p:spTree>
    <p:extLst>
      <p:ext uri="{BB962C8B-B14F-4D97-AF65-F5344CB8AC3E}">
        <p14:creationId xmlns:p14="http://schemas.microsoft.com/office/powerpoint/2010/main" val="72669770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3">
            <a:extLst>
              <a:ext uri="{FF2B5EF4-FFF2-40B4-BE49-F238E27FC236}">
                <a16:creationId xmlns:a16="http://schemas.microsoft.com/office/drawing/2014/main" id="{7FEF83BA-91C5-48D7-81C4-2DCE6CA74BF7}"/>
              </a:ext>
            </a:extLst>
          </p:cNvPr>
          <p:cNvSpPr>
            <a:spLocks noGrp="1"/>
          </p:cNvSpPr>
          <p:nvPr>
            <p:ph type="dt" sz="half" idx="10"/>
          </p:nvPr>
        </p:nvSpPr>
        <p:spPr/>
        <p:txBody>
          <a:bodyPr/>
          <a:lstStyle>
            <a:lvl1pPr>
              <a:defRPr/>
            </a:lvl1pPr>
          </a:lstStyle>
          <a:p>
            <a:pPr>
              <a:defRPr/>
            </a:pPr>
            <a:endParaRPr lang="en-US" altLang="vi-VN"/>
          </a:p>
        </p:txBody>
      </p:sp>
      <p:sp>
        <p:nvSpPr>
          <p:cNvPr id="6" name="Footer Placeholder 4">
            <a:extLst>
              <a:ext uri="{FF2B5EF4-FFF2-40B4-BE49-F238E27FC236}">
                <a16:creationId xmlns:a16="http://schemas.microsoft.com/office/drawing/2014/main" id="{0CEE5221-281D-45C8-A584-908B0AE15094}"/>
              </a:ext>
            </a:extLst>
          </p:cNvPr>
          <p:cNvSpPr>
            <a:spLocks noGrp="1"/>
          </p:cNvSpPr>
          <p:nvPr>
            <p:ph type="ftr" sz="quarter" idx="11"/>
          </p:nvPr>
        </p:nvSpPr>
        <p:spPr/>
        <p:txBody>
          <a:bodyPr/>
          <a:lstStyle>
            <a:lvl1pPr>
              <a:defRPr/>
            </a:lvl1pPr>
          </a:lstStyle>
          <a:p>
            <a:pPr>
              <a:defRPr/>
            </a:pPr>
            <a:endParaRPr lang="en-US" altLang="vi-VN"/>
          </a:p>
        </p:txBody>
      </p:sp>
      <p:sp>
        <p:nvSpPr>
          <p:cNvPr id="7" name="Slide Number Placeholder 5">
            <a:extLst>
              <a:ext uri="{FF2B5EF4-FFF2-40B4-BE49-F238E27FC236}">
                <a16:creationId xmlns:a16="http://schemas.microsoft.com/office/drawing/2014/main" id="{7AE77EAD-3E69-413A-83D9-0E05F1AF28DA}"/>
              </a:ext>
            </a:extLst>
          </p:cNvPr>
          <p:cNvSpPr>
            <a:spLocks noGrp="1"/>
          </p:cNvSpPr>
          <p:nvPr>
            <p:ph type="sldNum" sz="quarter" idx="12"/>
          </p:nvPr>
        </p:nvSpPr>
        <p:spPr/>
        <p:txBody>
          <a:bodyPr/>
          <a:lstStyle>
            <a:lvl1pPr>
              <a:defRPr/>
            </a:lvl1pPr>
          </a:lstStyle>
          <a:p>
            <a:fld id="{CC08B182-9ABA-4619-9340-F73C831164D6}" type="slidenum">
              <a:rPr lang="en-US" altLang="vi-VN"/>
              <a:pPr/>
              <a:t>‹#›</a:t>
            </a:fld>
            <a:endParaRPr lang="en-US" altLang="vi-VN"/>
          </a:p>
        </p:txBody>
      </p:sp>
    </p:spTree>
    <p:extLst>
      <p:ext uri="{BB962C8B-B14F-4D97-AF65-F5344CB8AC3E}">
        <p14:creationId xmlns:p14="http://schemas.microsoft.com/office/powerpoint/2010/main" val="239509221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vi-VN"/>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3">
            <a:extLst>
              <a:ext uri="{FF2B5EF4-FFF2-40B4-BE49-F238E27FC236}">
                <a16:creationId xmlns:a16="http://schemas.microsoft.com/office/drawing/2014/main" id="{9EA3E44F-12B1-4345-AB97-2B9AED6E39B8}"/>
              </a:ext>
            </a:extLst>
          </p:cNvPr>
          <p:cNvSpPr>
            <a:spLocks noGrp="1"/>
          </p:cNvSpPr>
          <p:nvPr>
            <p:ph type="dt" sz="half" idx="10"/>
          </p:nvPr>
        </p:nvSpPr>
        <p:spPr/>
        <p:txBody>
          <a:bodyPr/>
          <a:lstStyle>
            <a:lvl1pPr>
              <a:defRPr/>
            </a:lvl1pPr>
          </a:lstStyle>
          <a:p>
            <a:pPr>
              <a:defRPr/>
            </a:pPr>
            <a:endParaRPr lang="en-US" altLang="vi-VN"/>
          </a:p>
        </p:txBody>
      </p:sp>
      <p:sp>
        <p:nvSpPr>
          <p:cNvPr id="8" name="Footer Placeholder 4">
            <a:extLst>
              <a:ext uri="{FF2B5EF4-FFF2-40B4-BE49-F238E27FC236}">
                <a16:creationId xmlns:a16="http://schemas.microsoft.com/office/drawing/2014/main" id="{65A97320-51E4-4DD3-8D49-9FD0420DBEE5}"/>
              </a:ext>
            </a:extLst>
          </p:cNvPr>
          <p:cNvSpPr>
            <a:spLocks noGrp="1"/>
          </p:cNvSpPr>
          <p:nvPr>
            <p:ph type="ftr" sz="quarter" idx="11"/>
          </p:nvPr>
        </p:nvSpPr>
        <p:spPr/>
        <p:txBody>
          <a:bodyPr/>
          <a:lstStyle>
            <a:lvl1pPr>
              <a:defRPr/>
            </a:lvl1pPr>
          </a:lstStyle>
          <a:p>
            <a:pPr>
              <a:defRPr/>
            </a:pPr>
            <a:endParaRPr lang="en-US" altLang="vi-VN"/>
          </a:p>
        </p:txBody>
      </p:sp>
      <p:sp>
        <p:nvSpPr>
          <p:cNvPr id="9" name="Slide Number Placeholder 5">
            <a:extLst>
              <a:ext uri="{FF2B5EF4-FFF2-40B4-BE49-F238E27FC236}">
                <a16:creationId xmlns:a16="http://schemas.microsoft.com/office/drawing/2014/main" id="{71072D0D-68D5-4D76-9A29-421889AA9924}"/>
              </a:ext>
            </a:extLst>
          </p:cNvPr>
          <p:cNvSpPr>
            <a:spLocks noGrp="1"/>
          </p:cNvSpPr>
          <p:nvPr>
            <p:ph type="sldNum" sz="quarter" idx="12"/>
          </p:nvPr>
        </p:nvSpPr>
        <p:spPr/>
        <p:txBody>
          <a:bodyPr/>
          <a:lstStyle>
            <a:lvl1pPr>
              <a:defRPr/>
            </a:lvl1pPr>
          </a:lstStyle>
          <a:p>
            <a:fld id="{F440C6C6-8F67-42D4-AFB0-B31524BA9DC6}" type="slidenum">
              <a:rPr lang="en-US" altLang="vi-VN"/>
              <a:pPr/>
              <a:t>‹#›</a:t>
            </a:fld>
            <a:endParaRPr lang="en-US" altLang="vi-VN"/>
          </a:p>
        </p:txBody>
      </p:sp>
    </p:spTree>
    <p:extLst>
      <p:ext uri="{BB962C8B-B14F-4D97-AF65-F5344CB8AC3E}">
        <p14:creationId xmlns:p14="http://schemas.microsoft.com/office/powerpoint/2010/main" val="168312934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3">
            <a:extLst>
              <a:ext uri="{FF2B5EF4-FFF2-40B4-BE49-F238E27FC236}">
                <a16:creationId xmlns:a16="http://schemas.microsoft.com/office/drawing/2014/main" id="{4200F7CA-DB89-434B-8D4A-064A268DE273}"/>
              </a:ext>
            </a:extLst>
          </p:cNvPr>
          <p:cNvSpPr>
            <a:spLocks noGrp="1"/>
          </p:cNvSpPr>
          <p:nvPr>
            <p:ph type="dt" sz="half" idx="10"/>
          </p:nvPr>
        </p:nvSpPr>
        <p:spPr/>
        <p:txBody>
          <a:bodyPr/>
          <a:lstStyle>
            <a:lvl1pPr>
              <a:defRPr/>
            </a:lvl1pPr>
          </a:lstStyle>
          <a:p>
            <a:pPr>
              <a:defRPr/>
            </a:pPr>
            <a:endParaRPr lang="en-US" altLang="vi-VN"/>
          </a:p>
        </p:txBody>
      </p:sp>
      <p:sp>
        <p:nvSpPr>
          <p:cNvPr id="4" name="Footer Placeholder 4">
            <a:extLst>
              <a:ext uri="{FF2B5EF4-FFF2-40B4-BE49-F238E27FC236}">
                <a16:creationId xmlns:a16="http://schemas.microsoft.com/office/drawing/2014/main" id="{9333ACD8-391F-45C8-B9E2-9754D570CBE0}"/>
              </a:ext>
            </a:extLst>
          </p:cNvPr>
          <p:cNvSpPr>
            <a:spLocks noGrp="1"/>
          </p:cNvSpPr>
          <p:nvPr>
            <p:ph type="ftr" sz="quarter" idx="11"/>
          </p:nvPr>
        </p:nvSpPr>
        <p:spPr/>
        <p:txBody>
          <a:bodyPr/>
          <a:lstStyle>
            <a:lvl1pPr>
              <a:defRPr/>
            </a:lvl1pPr>
          </a:lstStyle>
          <a:p>
            <a:pPr>
              <a:defRPr/>
            </a:pPr>
            <a:endParaRPr lang="en-US" altLang="vi-VN"/>
          </a:p>
        </p:txBody>
      </p:sp>
      <p:sp>
        <p:nvSpPr>
          <p:cNvPr id="5" name="Slide Number Placeholder 5">
            <a:extLst>
              <a:ext uri="{FF2B5EF4-FFF2-40B4-BE49-F238E27FC236}">
                <a16:creationId xmlns:a16="http://schemas.microsoft.com/office/drawing/2014/main" id="{0AF83E5C-1148-431F-9E49-4A9A724036BE}"/>
              </a:ext>
            </a:extLst>
          </p:cNvPr>
          <p:cNvSpPr>
            <a:spLocks noGrp="1"/>
          </p:cNvSpPr>
          <p:nvPr>
            <p:ph type="sldNum" sz="quarter" idx="12"/>
          </p:nvPr>
        </p:nvSpPr>
        <p:spPr/>
        <p:txBody>
          <a:bodyPr/>
          <a:lstStyle>
            <a:lvl1pPr>
              <a:defRPr/>
            </a:lvl1pPr>
          </a:lstStyle>
          <a:p>
            <a:fld id="{6128C367-71D7-4622-AFA7-1E01041D26B9}" type="slidenum">
              <a:rPr lang="en-US" altLang="vi-VN"/>
              <a:pPr/>
              <a:t>‹#›</a:t>
            </a:fld>
            <a:endParaRPr lang="en-US" altLang="vi-VN"/>
          </a:p>
        </p:txBody>
      </p:sp>
    </p:spTree>
    <p:extLst>
      <p:ext uri="{BB962C8B-B14F-4D97-AF65-F5344CB8AC3E}">
        <p14:creationId xmlns:p14="http://schemas.microsoft.com/office/powerpoint/2010/main" val="319185280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E9B15DFC-226E-4EA0-A203-491FB5B19800}"/>
              </a:ext>
            </a:extLst>
          </p:cNvPr>
          <p:cNvSpPr>
            <a:spLocks noGrp="1"/>
          </p:cNvSpPr>
          <p:nvPr>
            <p:ph type="dt" sz="half" idx="10"/>
          </p:nvPr>
        </p:nvSpPr>
        <p:spPr/>
        <p:txBody>
          <a:bodyPr/>
          <a:lstStyle>
            <a:lvl1pPr>
              <a:defRPr/>
            </a:lvl1pPr>
          </a:lstStyle>
          <a:p>
            <a:pPr>
              <a:defRPr/>
            </a:pPr>
            <a:endParaRPr lang="en-US" altLang="vi-VN"/>
          </a:p>
        </p:txBody>
      </p:sp>
      <p:sp>
        <p:nvSpPr>
          <p:cNvPr id="3" name="Footer Placeholder 4">
            <a:extLst>
              <a:ext uri="{FF2B5EF4-FFF2-40B4-BE49-F238E27FC236}">
                <a16:creationId xmlns:a16="http://schemas.microsoft.com/office/drawing/2014/main" id="{65C07400-F2EE-4B83-BA19-EED6D7E62FAD}"/>
              </a:ext>
            </a:extLst>
          </p:cNvPr>
          <p:cNvSpPr>
            <a:spLocks noGrp="1"/>
          </p:cNvSpPr>
          <p:nvPr>
            <p:ph type="ftr" sz="quarter" idx="11"/>
          </p:nvPr>
        </p:nvSpPr>
        <p:spPr/>
        <p:txBody>
          <a:bodyPr/>
          <a:lstStyle>
            <a:lvl1pPr>
              <a:defRPr/>
            </a:lvl1pPr>
          </a:lstStyle>
          <a:p>
            <a:pPr>
              <a:defRPr/>
            </a:pPr>
            <a:endParaRPr lang="en-US" altLang="vi-VN"/>
          </a:p>
        </p:txBody>
      </p:sp>
      <p:sp>
        <p:nvSpPr>
          <p:cNvPr id="4" name="Slide Number Placeholder 5">
            <a:extLst>
              <a:ext uri="{FF2B5EF4-FFF2-40B4-BE49-F238E27FC236}">
                <a16:creationId xmlns:a16="http://schemas.microsoft.com/office/drawing/2014/main" id="{A467CE98-24F3-4868-894F-D76FAB79F654}"/>
              </a:ext>
            </a:extLst>
          </p:cNvPr>
          <p:cNvSpPr>
            <a:spLocks noGrp="1"/>
          </p:cNvSpPr>
          <p:nvPr>
            <p:ph type="sldNum" sz="quarter" idx="12"/>
          </p:nvPr>
        </p:nvSpPr>
        <p:spPr/>
        <p:txBody>
          <a:bodyPr/>
          <a:lstStyle>
            <a:lvl1pPr>
              <a:defRPr/>
            </a:lvl1pPr>
          </a:lstStyle>
          <a:p>
            <a:fld id="{E4FF4EBC-258F-488F-9701-97B15C5E1C16}" type="slidenum">
              <a:rPr lang="en-US" altLang="vi-VN"/>
              <a:pPr/>
              <a:t>‹#›</a:t>
            </a:fld>
            <a:endParaRPr lang="en-US" altLang="vi-VN"/>
          </a:p>
        </p:txBody>
      </p:sp>
    </p:spTree>
    <p:extLst>
      <p:ext uri="{BB962C8B-B14F-4D97-AF65-F5344CB8AC3E}">
        <p14:creationId xmlns:p14="http://schemas.microsoft.com/office/powerpoint/2010/main" val="124552395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vi-VN"/>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3">
            <a:extLst>
              <a:ext uri="{FF2B5EF4-FFF2-40B4-BE49-F238E27FC236}">
                <a16:creationId xmlns:a16="http://schemas.microsoft.com/office/drawing/2014/main" id="{5162E3B5-5A14-4AD9-97B9-0A473DE35988}"/>
              </a:ext>
            </a:extLst>
          </p:cNvPr>
          <p:cNvSpPr>
            <a:spLocks noGrp="1"/>
          </p:cNvSpPr>
          <p:nvPr>
            <p:ph type="dt" sz="half" idx="10"/>
          </p:nvPr>
        </p:nvSpPr>
        <p:spPr/>
        <p:txBody>
          <a:bodyPr/>
          <a:lstStyle>
            <a:lvl1pPr>
              <a:defRPr/>
            </a:lvl1pPr>
          </a:lstStyle>
          <a:p>
            <a:pPr>
              <a:defRPr/>
            </a:pPr>
            <a:endParaRPr lang="en-US" altLang="vi-VN"/>
          </a:p>
        </p:txBody>
      </p:sp>
      <p:sp>
        <p:nvSpPr>
          <p:cNvPr id="6" name="Footer Placeholder 4">
            <a:extLst>
              <a:ext uri="{FF2B5EF4-FFF2-40B4-BE49-F238E27FC236}">
                <a16:creationId xmlns:a16="http://schemas.microsoft.com/office/drawing/2014/main" id="{2966C4E5-1268-4322-8F64-BE7547AE82BB}"/>
              </a:ext>
            </a:extLst>
          </p:cNvPr>
          <p:cNvSpPr>
            <a:spLocks noGrp="1"/>
          </p:cNvSpPr>
          <p:nvPr>
            <p:ph type="ftr" sz="quarter" idx="11"/>
          </p:nvPr>
        </p:nvSpPr>
        <p:spPr/>
        <p:txBody>
          <a:bodyPr/>
          <a:lstStyle>
            <a:lvl1pPr>
              <a:defRPr/>
            </a:lvl1pPr>
          </a:lstStyle>
          <a:p>
            <a:pPr>
              <a:defRPr/>
            </a:pPr>
            <a:endParaRPr lang="en-US" altLang="vi-VN"/>
          </a:p>
        </p:txBody>
      </p:sp>
      <p:sp>
        <p:nvSpPr>
          <p:cNvPr id="7" name="Slide Number Placeholder 5">
            <a:extLst>
              <a:ext uri="{FF2B5EF4-FFF2-40B4-BE49-F238E27FC236}">
                <a16:creationId xmlns:a16="http://schemas.microsoft.com/office/drawing/2014/main" id="{9CBBA5F2-52D8-4796-8D04-E8FF362537BD}"/>
              </a:ext>
            </a:extLst>
          </p:cNvPr>
          <p:cNvSpPr>
            <a:spLocks noGrp="1"/>
          </p:cNvSpPr>
          <p:nvPr>
            <p:ph type="sldNum" sz="quarter" idx="12"/>
          </p:nvPr>
        </p:nvSpPr>
        <p:spPr/>
        <p:txBody>
          <a:bodyPr/>
          <a:lstStyle>
            <a:lvl1pPr>
              <a:defRPr/>
            </a:lvl1pPr>
          </a:lstStyle>
          <a:p>
            <a:fld id="{6900DDF2-7EA9-4D39-B7E9-97B2FE90EA15}" type="slidenum">
              <a:rPr lang="en-US" altLang="vi-VN"/>
              <a:pPr/>
              <a:t>‹#›</a:t>
            </a:fld>
            <a:endParaRPr lang="en-US" altLang="vi-VN"/>
          </a:p>
        </p:txBody>
      </p:sp>
    </p:spTree>
    <p:extLst>
      <p:ext uri="{BB962C8B-B14F-4D97-AF65-F5344CB8AC3E}">
        <p14:creationId xmlns:p14="http://schemas.microsoft.com/office/powerpoint/2010/main" val="207924546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vi-VN"/>
          </a:p>
        </p:txBody>
      </p:sp>
      <p:sp>
        <p:nvSpPr>
          <p:cNvPr id="3" name="Picture Placeholder 2"/>
          <p:cNvSpPr>
            <a:spLocks noGrp="1"/>
          </p:cNvSpPr>
          <p:nvPr>
            <p:ph type="pic" idx="1"/>
          </p:nvPr>
        </p:nvSpPr>
        <p:spPr>
          <a:xfrm>
            <a:off x="3887391" y="987426"/>
            <a:ext cx="4629150" cy="4873625"/>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vi-VN" noProof="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3">
            <a:extLst>
              <a:ext uri="{FF2B5EF4-FFF2-40B4-BE49-F238E27FC236}">
                <a16:creationId xmlns:a16="http://schemas.microsoft.com/office/drawing/2014/main" id="{F6C3B6B5-AA0D-426A-8127-4A7731C0DBAC}"/>
              </a:ext>
            </a:extLst>
          </p:cNvPr>
          <p:cNvSpPr>
            <a:spLocks noGrp="1"/>
          </p:cNvSpPr>
          <p:nvPr>
            <p:ph type="dt" sz="half" idx="10"/>
          </p:nvPr>
        </p:nvSpPr>
        <p:spPr/>
        <p:txBody>
          <a:bodyPr/>
          <a:lstStyle>
            <a:lvl1pPr>
              <a:defRPr/>
            </a:lvl1pPr>
          </a:lstStyle>
          <a:p>
            <a:pPr>
              <a:defRPr/>
            </a:pPr>
            <a:endParaRPr lang="en-US" altLang="vi-VN"/>
          </a:p>
        </p:txBody>
      </p:sp>
      <p:sp>
        <p:nvSpPr>
          <p:cNvPr id="6" name="Footer Placeholder 4">
            <a:extLst>
              <a:ext uri="{FF2B5EF4-FFF2-40B4-BE49-F238E27FC236}">
                <a16:creationId xmlns:a16="http://schemas.microsoft.com/office/drawing/2014/main" id="{CFB0035B-8805-4449-9E94-D3DF7C18496A}"/>
              </a:ext>
            </a:extLst>
          </p:cNvPr>
          <p:cNvSpPr>
            <a:spLocks noGrp="1"/>
          </p:cNvSpPr>
          <p:nvPr>
            <p:ph type="ftr" sz="quarter" idx="11"/>
          </p:nvPr>
        </p:nvSpPr>
        <p:spPr/>
        <p:txBody>
          <a:bodyPr/>
          <a:lstStyle>
            <a:lvl1pPr>
              <a:defRPr/>
            </a:lvl1pPr>
          </a:lstStyle>
          <a:p>
            <a:pPr>
              <a:defRPr/>
            </a:pPr>
            <a:endParaRPr lang="en-US" altLang="vi-VN"/>
          </a:p>
        </p:txBody>
      </p:sp>
      <p:sp>
        <p:nvSpPr>
          <p:cNvPr id="7" name="Slide Number Placeholder 5">
            <a:extLst>
              <a:ext uri="{FF2B5EF4-FFF2-40B4-BE49-F238E27FC236}">
                <a16:creationId xmlns:a16="http://schemas.microsoft.com/office/drawing/2014/main" id="{C6D40FA6-800A-42D1-BA33-DD5CECEC66A8}"/>
              </a:ext>
            </a:extLst>
          </p:cNvPr>
          <p:cNvSpPr>
            <a:spLocks noGrp="1"/>
          </p:cNvSpPr>
          <p:nvPr>
            <p:ph type="sldNum" sz="quarter" idx="12"/>
          </p:nvPr>
        </p:nvSpPr>
        <p:spPr/>
        <p:txBody>
          <a:bodyPr/>
          <a:lstStyle>
            <a:lvl1pPr>
              <a:defRPr/>
            </a:lvl1pPr>
          </a:lstStyle>
          <a:p>
            <a:fld id="{4DEFBE0C-2A06-45A1-A6FA-8844F80592F9}" type="slidenum">
              <a:rPr lang="en-US" altLang="vi-VN"/>
              <a:pPr/>
              <a:t>‹#›</a:t>
            </a:fld>
            <a:endParaRPr lang="en-US" altLang="vi-VN"/>
          </a:p>
        </p:txBody>
      </p:sp>
    </p:spTree>
    <p:extLst>
      <p:ext uri="{BB962C8B-B14F-4D97-AF65-F5344CB8AC3E}">
        <p14:creationId xmlns:p14="http://schemas.microsoft.com/office/powerpoint/2010/main" val="259416304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56596D66-A695-4E1A-909F-18E089F57E5C}"/>
              </a:ext>
            </a:extLst>
          </p:cNvPr>
          <p:cNvSpPr>
            <a:spLocks noGrp="1"/>
          </p:cNvSpPr>
          <p:nvPr>
            <p:ph type="dt" sz="half" idx="10"/>
          </p:nvPr>
        </p:nvSpPr>
        <p:spPr/>
        <p:txBody>
          <a:bodyPr/>
          <a:lstStyle>
            <a:lvl1pPr>
              <a:defRPr/>
            </a:lvl1pPr>
          </a:lstStyle>
          <a:p>
            <a:pPr>
              <a:defRPr/>
            </a:pPr>
            <a:endParaRPr lang="en-US" altLang="vi-VN"/>
          </a:p>
        </p:txBody>
      </p:sp>
      <p:sp>
        <p:nvSpPr>
          <p:cNvPr id="5" name="Footer Placeholder 4">
            <a:extLst>
              <a:ext uri="{FF2B5EF4-FFF2-40B4-BE49-F238E27FC236}">
                <a16:creationId xmlns:a16="http://schemas.microsoft.com/office/drawing/2014/main" id="{49E2725C-0B6D-49E9-9E31-9BA72DB21AB6}"/>
              </a:ext>
            </a:extLst>
          </p:cNvPr>
          <p:cNvSpPr>
            <a:spLocks noGrp="1"/>
          </p:cNvSpPr>
          <p:nvPr>
            <p:ph type="ftr" sz="quarter" idx="11"/>
          </p:nvPr>
        </p:nvSpPr>
        <p:spPr/>
        <p:txBody>
          <a:bodyPr/>
          <a:lstStyle>
            <a:lvl1pPr>
              <a:defRPr/>
            </a:lvl1pPr>
          </a:lstStyle>
          <a:p>
            <a:pPr>
              <a:defRPr/>
            </a:pPr>
            <a:endParaRPr lang="en-US" altLang="vi-VN"/>
          </a:p>
        </p:txBody>
      </p:sp>
      <p:sp>
        <p:nvSpPr>
          <p:cNvPr id="6" name="Slide Number Placeholder 5">
            <a:extLst>
              <a:ext uri="{FF2B5EF4-FFF2-40B4-BE49-F238E27FC236}">
                <a16:creationId xmlns:a16="http://schemas.microsoft.com/office/drawing/2014/main" id="{135F885D-7272-41E6-9294-55BD2BDBA499}"/>
              </a:ext>
            </a:extLst>
          </p:cNvPr>
          <p:cNvSpPr>
            <a:spLocks noGrp="1"/>
          </p:cNvSpPr>
          <p:nvPr>
            <p:ph type="sldNum" sz="quarter" idx="12"/>
          </p:nvPr>
        </p:nvSpPr>
        <p:spPr/>
        <p:txBody>
          <a:bodyPr/>
          <a:lstStyle>
            <a:lvl1pPr>
              <a:defRPr/>
            </a:lvl1pPr>
          </a:lstStyle>
          <a:p>
            <a:fld id="{083985EA-A193-4DAB-8B7C-43BBF2F0BA9D}" type="slidenum">
              <a:rPr lang="en-US" altLang="vi-VN"/>
              <a:pPr/>
              <a:t>‹#›</a:t>
            </a:fld>
            <a:endParaRPr lang="en-US" altLang="vi-VN"/>
          </a:p>
        </p:txBody>
      </p:sp>
    </p:spTree>
    <p:extLst>
      <p:ext uri="{BB962C8B-B14F-4D97-AF65-F5344CB8AC3E}">
        <p14:creationId xmlns:p14="http://schemas.microsoft.com/office/powerpoint/2010/main" val="14549578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9DFA7BDE-7548-4976-8C48-7A21D3C791E7}"/>
              </a:ext>
            </a:extLst>
          </p:cNvPr>
          <p:cNvSpPr>
            <a:spLocks noGrp="1"/>
          </p:cNvSpPr>
          <p:nvPr>
            <p:ph type="dt" sz="half" idx="10"/>
          </p:nvPr>
        </p:nvSpPr>
        <p:spPr/>
        <p:txBody>
          <a:bodyPr/>
          <a:lstStyle>
            <a:lvl1pPr>
              <a:defRPr/>
            </a:lvl1pPr>
          </a:lstStyle>
          <a:p>
            <a:pPr>
              <a:defRPr/>
            </a:pPr>
            <a:endParaRPr lang="en-US" altLang="vi-VN"/>
          </a:p>
        </p:txBody>
      </p:sp>
      <p:sp>
        <p:nvSpPr>
          <p:cNvPr id="5" name="Footer Placeholder 4">
            <a:extLst>
              <a:ext uri="{FF2B5EF4-FFF2-40B4-BE49-F238E27FC236}">
                <a16:creationId xmlns:a16="http://schemas.microsoft.com/office/drawing/2014/main" id="{1A4BF412-F5BB-4956-BA2D-EA645BB482C5}"/>
              </a:ext>
            </a:extLst>
          </p:cNvPr>
          <p:cNvSpPr>
            <a:spLocks noGrp="1"/>
          </p:cNvSpPr>
          <p:nvPr>
            <p:ph type="ftr" sz="quarter" idx="11"/>
          </p:nvPr>
        </p:nvSpPr>
        <p:spPr/>
        <p:txBody>
          <a:bodyPr/>
          <a:lstStyle>
            <a:lvl1pPr>
              <a:defRPr/>
            </a:lvl1pPr>
          </a:lstStyle>
          <a:p>
            <a:pPr>
              <a:defRPr/>
            </a:pPr>
            <a:endParaRPr lang="en-US" altLang="vi-VN"/>
          </a:p>
        </p:txBody>
      </p:sp>
      <p:sp>
        <p:nvSpPr>
          <p:cNvPr id="6" name="Slide Number Placeholder 5">
            <a:extLst>
              <a:ext uri="{FF2B5EF4-FFF2-40B4-BE49-F238E27FC236}">
                <a16:creationId xmlns:a16="http://schemas.microsoft.com/office/drawing/2014/main" id="{5794578C-EB98-4AFF-A08C-1B793D606F7F}"/>
              </a:ext>
            </a:extLst>
          </p:cNvPr>
          <p:cNvSpPr>
            <a:spLocks noGrp="1"/>
          </p:cNvSpPr>
          <p:nvPr>
            <p:ph type="sldNum" sz="quarter" idx="12"/>
          </p:nvPr>
        </p:nvSpPr>
        <p:spPr/>
        <p:txBody>
          <a:bodyPr/>
          <a:lstStyle>
            <a:lvl1pPr>
              <a:defRPr/>
            </a:lvl1pPr>
          </a:lstStyle>
          <a:p>
            <a:fld id="{82EC16F3-3750-47A0-A7A3-91C5FD74BB5D}" type="slidenum">
              <a:rPr lang="en-US" altLang="vi-VN"/>
              <a:pPr/>
              <a:t>‹#›</a:t>
            </a:fld>
            <a:endParaRPr lang="en-US" altLang="vi-VN"/>
          </a:p>
        </p:txBody>
      </p:sp>
    </p:spTree>
    <p:extLst>
      <p:ext uri="{BB962C8B-B14F-4D97-AF65-F5344CB8AC3E}">
        <p14:creationId xmlns:p14="http://schemas.microsoft.com/office/powerpoint/2010/main" val="57634985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Tiêu đề bản chiếu">
    <p:spTree>
      <p:nvGrpSpPr>
        <p:cNvPr id="1" name=""/>
        <p:cNvGrpSpPr/>
        <p:nvPr/>
      </p:nvGrpSpPr>
      <p:grpSpPr>
        <a:xfrm>
          <a:off x="0" y="0"/>
          <a:ext cx="0" cy="0"/>
          <a:chOff x="0" y="0"/>
          <a:chExt cx="0" cy="0"/>
        </a:xfrm>
      </p:grpSpPr>
      <p:sp>
        <p:nvSpPr>
          <p:cNvPr id="2" name="Tiêu đề 1"/>
          <p:cNvSpPr>
            <a:spLocks noGrp="1"/>
          </p:cNvSpPr>
          <p:nvPr>
            <p:ph type="ctrTitle"/>
          </p:nvPr>
        </p:nvSpPr>
        <p:spPr>
          <a:xfrm>
            <a:off x="515626" y="2130426"/>
            <a:ext cx="5843757" cy="1470025"/>
          </a:xfrm>
        </p:spPr>
        <p:txBody>
          <a:bodyPr/>
          <a:lstStyle/>
          <a:p>
            <a:r>
              <a:rPr lang="vi-VN"/>
              <a:t>Bấm &amp; sửa kiểu tiêu đề</a:t>
            </a:r>
            <a:endParaRPr lang="en-US"/>
          </a:p>
        </p:txBody>
      </p:sp>
      <p:sp>
        <p:nvSpPr>
          <p:cNvPr id="3" name="Tiêu đề phụ 2"/>
          <p:cNvSpPr>
            <a:spLocks noGrp="1"/>
          </p:cNvSpPr>
          <p:nvPr>
            <p:ph type="subTitle" idx="1"/>
          </p:nvPr>
        </p:nvSpPr>
        <p:spPr>
          <a:xfrm>
            <a:off x="1031251" y="3886200"/>
            <a:ext cx="4812506" cy="1752600"/>
          </a:xfrm>
        </p:spPr>
        <p:txBody>
          <a:bodyPr/>
          <a:lstStyle>
            <a:lvl1pPr marL="0" indent="0" algn="ctr">
              <a:buNone/>
              <a:defRPr>
                <a:solidFill>
                  <a:schemeClr val="tx1">
                    <a:tint val="75000"/>
                  </a:schemeClr>
                </a:solidFill>
              </a:defRPr>
            </a:lvl1pPr>
            <a:lvl2pPr marL="343769" indent="0" algn="ctr">
              <a:buNone/>
              <a:defRPr>
                <a:solidFill>
                  <a:schemeClr val="tx1">
                    <a:tint val="75000"/>
                  </a:schemeClr>
                </a:solidFill>
              </a:defRPr>
            </a:lvl2pPr>
            <a:lvl3pPr marL="687537" indent="0" algn="ctr">
              <a:buNone/>
              <a:defRPr>
                <a:solidFill>
                  <a:schemeClr val="tx1">
                    <a:tint val="75000"/>
                  </a:schemeClr>
                </a:solidFill>
              </a:defRPr>
            </a:lvl3pPr>
            <a:lvl4pPr marL="1031306" indent="0" algn="ctr">
              <a:buNone/>
              <a:defRPr>
                <a:solidFill>
                  <a:schemeClr val="tx1">
                    <a:tint val="75000"/>
                  </a:schemeClr>
                </a:solidFill>
              </a:defRPr>
            </a:lvl4pPr>
            <a:lvl5pPr marL="1375075" indent="0" algn="ctr">
              <a:buNone/>
              <a:defRPr>
                <a:solidFill>
                  <a:schemeClr val="tx1">
                    <a:tint val="75000"/>
                  </a:schemeClr>
                </a:solidFill>
              </a:defRPr>
            </a:lvl5pPr>
            <a:lvl6pPr marL="1718843" indent="0" algn="ctr">
              <a:buNone/>
              <a:defRPr>
                <a:solidFill>
                  <a:schemeClr val="tx1">
                    <a:tint val="75000"/>
                  </a:schemeClr>
                </a:solidFill>
              </a:defRPr>
            </a:lvl6pPr>
            <a:lvl7pPr marL="2062612" indent="0" algn="ctr">
              <a:buNone/>
              <a:defRPr>
                <a:solidFill>
                  <a:schemeClr val="tx1">
                    <a:tint val="75000"/>
                  </a:schemeClr>
                </a:solidFill>
              </a:defRPr>
            </a:lvl7pPr>
            <a:lvl8pPr marL="2406381" indent="0" algn="ctr">
              <a:buNone/>
              <a:defRPr>
                <a:solidFill>
                  <a:schemeClr val="tx1">
                    <a:tint val="75000"/>
                  </a:schemeClr>
                </a:solidFill>
              </a:defRPr>
            </a:lvl8pPr>
            <a:lvl9pPr marL="2750149" indent="0" algn="ctr">
              <a:buNone/>
              <a:defRPr>
                <a:solidFill>
                  <a:schemeClr val="tx1">
                    <a:tint val="75000"/>
                  </a:schemeClr>
                </a:solidFill>
              </a:defRPr>
            </a:lvl9pPr>
          </a:lstStyle>
          <a:p>
            <a:r>
              <a:rPr lang="vi-VN"/>
              <a:t>Bấm &amp; sửa kiểu phụ đề</a:t>
            </a:r>
            <a:endParaRPr lang="en-US"/>
          </a:p>
        </p:txBody>
      </p:sp>
      <p:sp>
        <p:nvSpPr>
          <p:cNvPr id="4" name="Nơi giữ chỗ cho Ngày tháng 3">
            <a:extLst>
              <a:ext uri="{FF2B5EF4-FFF2-40B4-BE49-F238E27FC236}">
                <a16:creationId xmlns:a16="http://schemas.microsoft.com/office/drawing/2014/main" id="{A20AEEE3-D1BA-4B77-B77A-82E50FDB3D26}"/>
              </a:ext>
            </a:extLst>
          </p:cNvPr>
          <p:cNvSpPr>
            <a:spLocks noGrp="1"/>
          </p:cNvSpPr>
          <p:nvPr>
            <p:ph type="dt" sz="half" idx="10"/>
          </p:nvPr>
        </p:nvSpPr>
        <p:spPr/>
        <p:txBody>
          <a:bodyPr/>
          <a:lstStyle>
            <a:lvl1pPr eaLnBrk="0" hangingPunct="0">
              <a:defRPr>
                <a:cs typeface="+mn-cs"/>
              </a:defRPr>
            </a:lvl1pPr>
          </a:lstStyle>
          <a:p>
            <a:pPr>
              <a:defRPr/>
            </a:pPr>
            <a:endParaRPr lang="en-US"/>
          </a:p>
        </p:txBody>
      </p:sp>
      <p:sp>
        <p:nvSpPr>
          <p:cNvPr id="5" name="Nơi giữ chỗ cho Chân trang 4">
            <a:extLst>
              <a:ext uri="{FF2B5EF4-FFF2-40B4-BE49-F238E27FC236}">
                <a16:creationId xmlns:a16="http://schemas.microsoft.com/office/drawing/2014/main" id="{881EABB1-801C-4B2B-83DF-85458A2BF75F}"/>
              </a:ext>
            </a:extLst>
          </p:cNvPr>
          <p:cNvSpPr>
            <a:spLocks noGrp="1"/>
          </p:cNvSpPr>
          <p:nvPr>
            <p:ph type="ftr" sz="quarter" idx="11"/>
          </p:nvPr>
        </p:nvSpPr>
        <p:spPr/>
        <p:txBody>
          <a:bodyPr/>
          <a:lstStyle>
            <a:lvl1pPr eaLnBrk="0" hangingPunct="0">
              <a:defRPr>
                <a:cs typeface="+mn-cs"/>
              </a:defRPr>
            </a:lvl1pPr>
          </a:lstStyle>
          <a:p>
            <a:pPr>
              <a:defRPr/>
            </a:pPr>
            <a:endParaRPr lang="en-US"/>
          </a:p>
        </p:txBody>
      </p:sp>
      <p:sp>
        <p:nvSpPr>
          <p:cNvPr id="6" name="Nơi giữ chỗ cho Số hiệu Bản chiếu 5">
            <a:extLst>
              <a:ext uri="{FF2B5EF4-FFF2-40B4-BE49-F238E27FC236}">
                <a16:creationId xmlns:a16="http://schemas.microsoft.com/office/drawing/2014/main" id="{CF90339E-F612-4C57-8291-2218C0E848C3}"/>
              </a:ext>
            </a:extLst>
          </p:cNvPr>
          <p:cNvSpPr>
            <a:spLocks noGrp="1"/>
          </p:cNvSpPr>
          <p:nvPr>
            <p:ph type="sldNum" sz="quarter" idx="12"/>
          </p:nvPr>
        </p:nvSpPr>
        <p:spPr/>
        <p:txBody>
          <a:bodyPr/>
          <a:lstStyle>
            <a:lvl1pPr eaLnBrk="0" hangingPunct="0">
              <a:defRPr/>
            </a:lvl1pPr>
          </a:lstStyle>
          <a:p>
            <a:fld id="{9C1B7A30-35D5-48EC-BB5F-517A3E0B9BFB}" type="slidenum">
              <a:rPr lang="en-US" altLang="en-US"/>
              <a:pPr/>
              <a:t>‹#›</a:t>
            </a:fld>
            <a:endParaRPr lang="en-US" altLang="en-US"/>
          </a:p>
        </p:txBody>
      </p:sp>
    </p:spTree>
    <p:extLst>
      <p:ext uri="{BB962C8B-B14F-4D97-AF65-F5344CB8AC3E}">
        <p14:creationId xmlns:p14="http://schemas.microsoft.com/office/powerpoint/2010/main" val="26233343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7">
            <a:extLst>
              <a:ext uri="{FF2B5EF4-FFF2-40B4-BE49-F238E27FC236}">
                <a16:creationId xmlns:a16="http://schemas.microsoft.com/office/drawing/2014/main" id="{038C61BA-B44C-479A-B047-F1965D980988}"/>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48">
            <a:extLst>
              <a:ext uri="{FF2B5EF4-FFF2-40B4-BE49-F238E27FC236}">
                <a16:creationId xmlns:a16="http://schemas.microsoft.com/office/drawing/2014/main" id="{98E6BDC6-6251-4273-AAAA-F0071C09D2F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49">
            <a:extLst>
              <a:ext uri="{FF2B5EF4-FFF2-40B4-BE49-F238E27FC236}">
                <a16:creationId xmlns:a16="http://schemas.microsoft.com/office/drawing/2014/main" id="{8F4CA7EB-5B62-4CA2-A01A-8DA238905549}"/>
              </a:ext>
            </a:extLst>
          </p:cNvPr>
          <p:cNvSpPr>
            <a:spLocks noGrp="1" noChangeArrowheads="1"/>
          </p:cNvSpPr>
          <p:nvPr>
            <p:ph type="sldNum" sz="quarter" idx="12"/>
          </p:nvPr>
        </p:nvSpPr>
        <p:spPr>
          <a:ln/>
        </p:spPr>
        <p:txBody>
          <a:bodyPr/>
          <a:lstStyle>
            <a:lvl1pPr>
              <a:defRPr/>
            </a:lvl1pPr>
          </a:lstStyle>
          <a:p>
            <a:fld id="{0A037F68-B3A2-4C5A-8CE9-D14F97840C60}" type="slidenum">
              <a:rPr lang="en-US" altLang="en-US"/>
              <a:pPr/>
              <a:t>‹#›</a:t>
            </a:fld>
            <a:endParaRPr lang="en-US" altLang="en-US"/>
          </a:p>
        </p:txBody>
      </p:sp>
    </p:spTree>
    <p:extLst>
      <p:ext uri="{BB962C8B-B14F-4D97-AF65-F5344CB8AC3E}">
        <p14:creationId xmlns:p14="http://schemas.microsoft.com/office/powerpoint/2010/main" val="204618217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êu đề và Nội dung">
    <p:spTree>
      <p:nvGrpSpPr>
        <p:cNvPr id="1" name=""/>
        <p:cNvGrpSpPr/>
        <p:nvPr/>
      </p:nvGrpSpPr>
      <p:grpSpPr>
        <a:xfrm>
          <a:off x="0" y="0"/>
          <a:ext cx="0" cy="0"/>
          <a:chOff x="0" y="0"/>
          <a:chExt cx="0" cy="0"/>
        </a:xfrm>
      </p:grpSpPr>
      <p:sp>
        <p:nvSpPr>
          <p:cNvPr id="2" name="Tiêu đề 1"/>
          <p:cNvSpPr>
            <a:spLocks noGrp="1"/>
          </p:cNvSpPr>
          <p:nvPr>
            <p:ph type="title"/>
          </p:nvPr>
        </p:nvSpPr>
        <p:spPr/>
        <p:txBody>
          <a:bodyPr/>
          <a:lstStyle/>
          <a:p>
            <a:r>
              <a:rPr lang="vi-VN"/>
              <a:t>Bấm &amp; sửa kiểu tiêu đề</a:t>
            </a:r>
            <a:endParaRPr lang="en-US"/>
          </a:p>
        </p:txBody>
      </p:sp>
      <p:sp>
        <p:nvSpPr>
          <p:cNvPr id="3" name="Nơi giữ chỗ cho Nội dung 2"/>
          <p:cNvSpPr>
            <a:spLocks noGrp="1"/>
          </p:cNvSpPr>
          <p:nvPr>
            <p:ph idx="1"/>
          </p:nvPr>
        </p:nvSpPr>
        <p:spPr/>
        <p:txBody>
          <a:bodyPr/>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endParaRPr lang="en-US"/>
          </a:p>
        </p:txBody>
      </p:sp>
      <p:sp>
        <p:nvSpPr>
          <p:cNvPr id="4" name="Nơi giữ chỗ cho Ngày tháng 3">
            <a:extLst>
              <a:ext uri="{FF2B5EF4-FFF2-40B4-BE49-F238E27FC236}">
                <a16:creationId xmlns:a16="http://schemas.microsoft.com/office/drawing/2014/main" id="{3D3931E0-1859-43E9-A091-AF17DB7EB23C}"/>
              </a:ext>
            </a:extLst>
          </p:cNvPr>
          <p:cNvSpPr>
            <a:spLocks noGrp="1"/>
          </p:cNvSpPr>
          <p:nvPr>
            <p:ph type="dt" sz="half" idx="10"/>
          </p:nvPr>
        </p:nvSpPr>
        <p:spPr/>
        <p:txBody>
          <a:bodyPr/>
          <a:lstStyle>
            <a:lvl1pPr eaLnBrk="0" hangingPunct="0">
              <a:defRPr>
                <a:cs typeface="+mn-cs"/>
              </a:defRPr>
            </a:lvl1pPr>
          </a:lstStyle>
          <a:p>
            <a:pPr>
              <a:defRPr/>
            </a:pPr>
            <a:endParaRPr lang="en-US"/>
          </a:p>
        </p:txBody>
      </p:sp>
      <p:sp>
        <p:nvSpPr>
          <p:cNvPr id="5" name="Nơi giữ chỗ cho Chân trang 4">
            <a:extLst>
              <a:ext uri="{FF2B5EF4-FFF2-40B4-BE49-F238E27FC236}">
                <a16:creationId xmlns:a16="http://schemas.microsoft.com/office/drawing/2014/main" id="{64DC75F0-1217-42F9-B3BA-C5EE624E2988}"/>
              </a:ext>
            </a:extLst>
          </p:cNvPr>
          <p:cNvSpPr>
            <a:spLocks noGrp="1"/>
          </p:cNvSpPr>
          <p:nvPr>
            <p:ph type="ftr" sz="quarter" idx="11"/>
          </p:nvPr>
        </p:nvSpPr>
        <p:spPr/>
        <p:txBody>
          <a:bodyPr/>
          <a:lstStyle>
            <a:lvl1pPr eaLnBrk="0" hangingPunct="0">
              <a:defRPr>
                <a:cs typeface="+mn-cs"/>
              </a:defRPr>
            </a:lvl1pPr>
          </a:lstStyle>
          <a:p>
            <a:pPr>
              <a:defRPr/>
            </a:pPr>
            <a:endParaRPr lang="en-US"/>
          </a:p>
        </p:txBody>
      </p:sp>
      <p:sp>
        <p:nvSpPr>
          <p:cNvPr id="6" name="Nơi giữ chỗ cho Số hiệu Bản chiếu 5">
            <a:extLst>
              <a:ext uri="{FF2B5EF4-FFF2-40B4-BE49-F238E27FC236}">
                <a16:creationId xmlns:a16="http://schemas.microsoft.com/office/drawing/2014/main" id="{199E0DE3-D7AB-4434-B141-8D7113D76193}"/>
              </a:ext>
            </a:extLst>
          </p:cNvPr>
          <p:cNvSpPr>
            <a:spLocks noGrp="1"/>
          </p:cNvSpPr>
          <p:nvPr>
            <p:ph type="sldNum" sz="quarter" idx="12"/>
          </p:nvPr>
        </p:nvSpPr>
        <p:spPr/>
        <p:txBody>
          <a:bodyPr/>
          <a:lstStyle>
            <a:lvl1pPr eaLnBrk="0" hangingPunct="0">
              <a:defRPr/>
            </a:lvl1pPr>
          </a:lstStyle>
          <a:p>
            <a:fld id="{D96693CA-2D0F-4B2F-B3A2-7ECCE09F119B}" type="slidenum">
              <a:rPr lang="en-US" altLang="en-US"/>
              <a:pPr/>
              <a:t>‹#›</a:t>
            </a:fld>
            <a:endParaRPr lang="en-US" altLang="en-US"/>
          </a:p>
        </p:txBody>
      </p:sp>
    </p:spTree>
    <p:extLst>
      <p:ext uri="{BB962C8B-B14F-4D97-AF65-F5344CB8AC3E}">
        <p14:creationId xmlns:p14="http://schemas.microsoft.com/office/powerpoint/2010/main" val="154366431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Đầu trang của Phần">
    <p:spTree>
      <p:nvGrpSpPr>
        <p:cNvPr id="1" name=""/>
        <p:cNvGrpSpPr/>
        <p:nvPr/>
      </p:nvGrpSpPr>
      <p:grpSpPr>
        <a:xfrm>
          <a:off x="0" y="0"/>
          <a:ext cx="0" cy="0"/>
          <a:chOff x="0" y="0"/>
          <a:chExt cx="0" cy="0"/>
        </a:xfrm>
      </p:grpSpPr>
      <p:sp>
        <p:nvSpPr>
          <p:cNvPr id="2" name="Tiêu đề 1"/>
          <p:cNvSpPr>
            <a:spLocks noGrp="1"/>
          </p:cNvSpPr>
          <p:nvPr>
            <p:ph type="title"/>
          </p:nvPr>
        </p:nvSpPr>
        <p:spPr>
          <a:xfrm>
            <a:off x="543078" y="4406901"/>
            <a:ext cx="5843757" cy="1362075"/>
          </a:xfrm>
        </p:spPr>
        <p:txBody>
          <a:bodyPr anchor="t"/>
          <a:lstStyle>
            <a:lvl1pPr algn="l">
              <a:defRPr sz="3008" b="1" cap="all"/>
            </a:lvl1pPr>
          </a:lstStyle>
          <a:p>
            <a:r>
              <a:rPr lang="vi-VN"/>
              <a:t>Bấm &amp; sửa kiểu tiêu đề</a:t>
            </a:r>
            <a:endParaRPr lang="en-US"/>
          </a:p>
        </p:txBody>
      </p:sp>
      <p:sp>
        <p:nvSpPr>
          <p:cNvPr id="3" name="Nơi giữ chỗ cho Văn bản 2"/>
          <p:cNvSpPr>
            <a:spLocks noGrp="1"/>
          </p:cNvSpPr>
          <p:nvPr>
            <p:ph type="body" idx="1"/>
          </p:nvPr>
        </p:nvSpPr>
        <p:spPr>
          <a:xfrm>
            <a:off x="543078" y="2906713"/>
            <a:ext cx="5843757" cy="1500187"/>
          </a:xfrm>
        </p:spPr>
        <p:txBody>
          <a:bodyPr anchor="b"/>
          <a:lstStyle>
            <a:lvl1pPr marL="0" indent="0">
              <a:buNone/>
              <a:defRPr sz="1504">
                <a:solidFill>
                  <a:schemeClr val="tx1">
                    <a:tint val="75000"/>
                  </a:schemeClr>
                </a:solidFill>
              </a:defRPr>
            </a:lvl1pPr>
            <a:lvl2pPr marL="343769" indent="0">
              <a:buNone/>
              <a:defRPr sz="1353">
                <a:solidFill>
                  <a:schemeClr val="tx1">
                    <a:tint val="75000"/>
                  </a:schemeClr>
                </a:solidFill>
              </a:defRPr>
            </a:lvl2pPr>
            <a:lvl3pPr marL="687537" indent="0">
              <a:buNone/>
              <a:defRPr sz="1203">
                <a:solidFill>
                  <a:schemeClr val="tx1">
                    <a:tint val="75000"/>
                  </a:schemeClr>
                </a:solidFill>
              </a:defRPr>
            </a:lvl3pPr>
            <a:lvl4pPr marL="1031306" indent="0">
              <a:buNone/>
              <a:defRPr sz="1053">
                <a:solidFill>
                  <a:schemeClr val="tx1">
                    <a:tint val="75000"/>
                  </a:schemeClr>
                </a:solidFill>
              </a:defRPr>
            </a:lvl4pPr>
            <a:lvl5pPr marL="1375075" indent="0">
              <a:buNone/>
              <a:defRPr sz="1053">
                <a:solidFill>
                  <a:schemeClr val="tx1">
                    <a:tint val="75000"/>
                  </a:schemeClr>
                </a:solidFill>
              </a:defRPr>
            </a:lvl5pPr>
            <a:lvl6pPr marL="1718843" indent="0">
              <a:buNone/>
              <a:defRPr sz="1053">
                <a:solidFill>
                  <a:schemeClr val="tx1">
                    <a:tint val="75000"/>
                  </a:schemeClr>
                </a:solidFill>
              </a:defRPr>
            </a:lvl6pPr>
            <a:lvl7pPr marL="2062612" indent="0">
              <a:buNone/>
              <a:defRPr sz="1053">
                <a:solidFill>
                  <a:schemeClr val="tx1">
                    <a:tint val="75000"/>
                  </a:schemeClr>
                </a:solidFill>
              </a:defRPr>
            </a:lvl7pPr>
            <a:lvl8pPr marL="2406381" indent="0">
              <a:buNone/>
              <a:defRPr sz="1053">
                <a:solidFill>
                  <a:schemeClr val="tx1">
                    <a:tint val="75000"/>
                  </a:schemeClr>
                </a:solidFill>
              </a:defRPr>
            </a:lvl8pPr>
            <a:lvl9pPr marL="2750149" indent="0">
              <a:buNone/>
              <a:defRPr sz="1053">
                <a:solidFill>
                  <a:schemeClr val="tx1">
                    <a:tint val="75000"/>
                  </a:schemeClr>
                </a:solidFill>
              </a:defRPr>
            </a:lvl9pPr>
          </a:lstStyle>
          <a:p>
            <a:pPr lvl="0"/>
            <a:r>
              <a:rPr lang="vi-VN"/>
              <a:t>Bấm &amp; sửa kiểu tiêu đề</a:t>
            </a:r>
          </a:p>
        </p:txBody>
      </p:sp>
      <p:sp>
        <p:nvSpPr>
          <p:cNvPr id="4" name="Nơi giữ chỗ cho Ngày tháng 3">
            <a:extLst>
              <a:ext uri="{FF2B5EF4-FFF2-40B4-BE49-F238E27FC236}">
                <a16:creationId xmlns:a16="http://schemas.microsoft.com/office/drawing/2014/main" id="{DDF12D55-8CC5-4073-B59C-9FAFE14BE09B}"/>
              </a:ext>
            </a:extLst>
          </p:cNvPr>
          <p:cNvSpPr>
            <a:spLocks noGrp="1"/>
          </p:cNvSpPr>
          <p:nvPr>
            <p:ph type="dt" sz="half" idx="10"/>
          </p:nvPr>
        </p:nvSpPr>
        <p:spPr/>
        <p:txBody>
          <a:bodyPr/>
          <a:lstStyle>
            <a:lvl1pPr eaLnBrk="0" hangingPunct="0">
              <a:defRPr>
                <a:cs typeface="+mn-cs"/>
              </a:defRPr>
            </a:lvl1pPr>
          </a:lstStyle>
          <a:p>
            <a:pPr>
              <a:defRPr/>
            </a:pPr>
            <a:endParaRPr lang="en-US"/>
          </a:p>
        </p:txBody>
      </p:sp>
      <p:sp>
        <p:nvSpPr>
          <p:cNvPr id="5" name="Nơi giữ chỗ cho Chân trang 4">
            <a:extLst>
              <a:ext uri="{FF2B5EF4-FFF2-40B4-BE49-F238E27FC236}">
                <a16:creationId xmlns:a16="http://schemas.microsoft.com/office/drawing/2014/main" id="{1917B8C2-D5AB-4A15-B505-C7C382DAF86C}"/>
              </a:ext>
            </a:extLst>
          </p:cNvPr>
          <p:cNvSpPr>
            <a:spLocks noGrp="1"/>
          </p:cNvSpPr>
          <p:nvPr>
            <p:ph type="ftr" sz="quarter" idx="11"/>
          </p:nvPr>
        </p:nvSpPr>
        <p:spPr/>
        <p:txBody>
          <a:bodyPr/>
          <a:lstStyle>
            <a:lvl1pPr eaLnBrk="0" hangingPunct="0">
              <a:defRPr>
                <a:cs typeface="+mn-cs"/>
              </a:defRPr>
            </a:lvl1pPr>
          </a:lstStyle>
          <a:p>
            <a:pPr>
              <a:defRPr/>
            </a:pPr>
            <a:endParaRPr lang="en-US"/>
          </a:p>
        </p:txBody>
      </p:sp>
      <p:sp>
        <p:nvSpPr>
          <p:cNvPr id="6" name="Nơi giữ chỗ cho Số hiệu Bản chiếu 5">
            <a:extLst>
              <a:ext uri="{FF2B5EF4-FFF2-40B4-BE49-F238E27FC236}">
                <a16:creationId xmlns:a16="http://schemas.microsoft.com/office/drawing/2014/main" id="{10F4F622-231D-479E-BF1E-FA6754377AD5}"/>
              </a:ext>
            </a:extLst>
          </p:cNvPr>
          <p:cNvSpPr>
            <a:spLocks noGrp="1"/>
          </p:cNvSpPr>
          <p:nvPr>
            <p:ph type="sldNum" sz="quarter" idx="12"/>
          </p:nvPr>
        </p:nvSpPr>
        <p:spPr/>
        <p:txBody>
          <a:bodyPr/>
          <a:lstStyle>
            <a:lvl1pPr eaLnBrk="0" hangingPunct="0">
              <a:defRPr/>
            </a:lvl1pPr>
          </a:lstStyle>
          <a:p>
            <a:fld id="{5A15AE68-7AFA-447F-8C6D-05A9C642323E}" type="slidenum">
              <a:rPr lang="en-US" altLang="en-US"/>
              <a:pPr/>
              <a:t>‹#›</a:t>
            </a:fld>
            <a:endParaRPr lang="en-US" altLang="en-US"/>
          </a:p>
        </p:txBody>
      </p:sp>
    </p:spTree>
    <p:extLst>
      <p:ext uri="{BB962C8B-B14F-4D97-AF65-F5344CB8AC3E}">
        <p14:creationId xmlns:p14="http://schemas.microsoft.com/office/powerpoint/2010/main" val="90596937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Hai Nội dung">
    <p:spTree>
      <p:nvGrpSpPr>
        <p:cNvPr id="1" name=""/>
        <p:cNvGrpSpPr/>
        <p:nvPr/>
      </p:nvGrpSpPr>
      <p:grpSpPr>
        <a:xfrm>
          <a:off x="0" y="0"/>
          <a:ext cx="0" cy="0"/>
          <a:chOff x="0" y="0"/>
          <a:chExt cx="0" cy="0"/>
        </a:xfrm>
      </p:grpSpPr>
      <p:sp>
        <p:nvSpPr>
          <p:cNvPr id="2" name="Tiêu đề 1"/>
          <p:cNvSpPr>
            <a:spLocks noGrp="1"/>
          </p:cNvSpPr>
          <p:nvPr>
            <p:ph type="title"/>
          </p:nvPr>
        </p:nvSpPr>
        <p:spPr/>
        <p:txBody>
          <a:bodyPr/>
          <a:lstStyle/>
          <a:p>
            <a:r>
              <a:rPr lang="vi-VN"/>
              <a:t>Bấm &amp; sửa kiểu tiêu đề</a:t>
            </a:r>
            <a:endParaRPr lang="en-US"/>
          </a:p>
        </p:txBody>
      </p:sp>
      <p:sp>
        <p:nvSpPr>
          <p:cNvPr id="3" name="Nơi giữ chỗ cho Nội dung 2"/>
          <p:cNvSpPr>
            <a:spLocks noGrp="1"/>
          </p:cNvSpPr>
          <p:nvPr>
            <p:ph sz="half" idx="1"/>
          </p:nvPr>
        </p:nvSpPr>
        <p:spPr>
          <a:xfrm>
            <a:off x="343750" y="1600201"/>
            <a:ext cx="3036462" cy="4525963"/>
          </a:xfrm>
        </p:spPr>
        <p:txBody>
          <a:bodyPr/>
          <a:lstStyle>
            <a:lvl1pPr>
              <a:defRPr sz="2105"/>
            </a:lvl1pPr>
            <a:lvl2pPr>
              <a:defRPr sz="1805"/>
            </a:lvl2pPr>
            <a:lvl3pPr>
              <a:defRPr sz="1504"/>
            </a:lvl3pPr>
            <a:lvl4pPr>
              <a:defRPr sz="1353"/>
            </a:lvl4pPr>
            <a:lvl5pPr>
              <a:defRPr sz="1353"/>
            </a:lvl5pPr>
            <a:lvl6pPr>
              <a:defRPr sz="1353"/>
            </a:lvl6pPr>
            <a:lvl7pPr>
              <a:defRPr sz="1353"/>
            </a:lvl7pPr>
            <a:lvl8pPr>
              <a:defRPr sz="1353"/>
            </a:lvl8pPr>
            <a:lvl9pPr>
              <a:defRPr sz="1353"/>
            </a:lvl9pPr>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endParaRPr lang="en-US"/>
          </a:p>
        </p:txBody>
      </p:sp>
      <p:sp>
        <p:nvSpPr>
          <p:cNvPr id="4" name="Nơi giữ chỗ cho Nội dung 3"/>
          <p:cNvSpPr>
            <a:spLocks noGrp="1"/>
          </p:cNvSpPr>
          <p:nvPr>
            <p:ph sz="half" idx="2"/>
          </p:nvPr>
        </p:nvSpPr>
        <p:spPr>
          <a:xfrm>
            <a:off x="3494796" y="1600201"/>
            <a:ext cx="3036462" cy="4525963"/>
          </a:xfrm>
        </p:spPr>
        <p:txBody>
          <a:bodyPr/>
          <a:lstStyle>
            <a:lvl1pPr>
              <a:defRPr sz="2105"/>
            </a:lvl1pPr>
            <a:lvl2pPr>
              <a:defRPr sz="1805"/>
            </a:lvl2pPr>
            <a:lvl3pPr>
              <a:defRPr sz="1504"/>
            </a:lvl3pPr>
            <a:lvl4pPr>
              <a:defRPr sz="1353"/>
            </a:lvl4pPr>
            <a:lvl5pPr>
              <a:defRPr sz="1353"/>
            </a:lvl5pPr>
            <a:lvl6pPr>
              <a:defRPr sz="1353"/>
            </a:lvl6pPr>
            <a:lvl7pPr>
              <a:defRPr sz="1353"/>
            </a:lvl7pPr>
            <a:lvl8pPr>
              <a:defRPr sz="1353"/>
            </a:lvl8pPr>
            <a:lvl9pPr>
              <a:defRPr sz="1353"/>
            </a:lvl9pPr>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endParaRPr lang="en-US"/>
          </a:p>
        </p:txBody>
      </p:sp>
      <p:sp>
        <p:nvSpPr>
          <p:cNvPr id="5" name="Nơi giữ chỗ cho Ngày tháng 3">
            <a:extLst>
              <a:ext uri="{FF2B5EF4-FFF2-40B4-BE49-F238E27FC236}">
                <a16:creationId xmlns:a16="http://schemas.microsoft.com/office/drawing/2014/main" id="{C0054EDD-8613-43A2-807C-57955557119E}"/>
              </a:ext>
            </a:extLst>
          </p:cNvPr>
          <p:cNvSpPr>
            <a:spLocks noGrp="1"/>
          </p:cNvSpPr>
          <p:nvPr>
            <p:ph type="dt" sz="half" idx="10"/>
          </p:nvPr>
        </p:nvSpPr>
        <p:spPr/>
        <p:txBody>
          <a:bodyPr/>
          <a:lstStyle>
            <a:lvl1pPr eaLnBrk="0" hangingPunct="0">
              <a:defRPr>
                <a:cs typeface="+mn-cs"/>
              </a:defRPr>
            </a:lvl1pPr>
          </a:lstStyle>
          <a:p>
            <a:pPr>
              <a:defRPr/>
            </a:pPr>
            <a:endParaRPr lang="en-US"/>
          </a:p>
        </p:txBody>
      </p:sp>
      <p:sp>
        <p:nvSpPr>
          <p:cNvPr id="6" name="Nơi giữ chỗ cho Chân trang 4">
            <a:extLst>
              <a:ext uri="{FF2B5EF4-FFF2-40B4-BE49-F238E27FC236}">
                <a16:creationId xmlns:a16="http://schemas.microsoft.com/office/drawing/2014/main" id="{BF0A5F3A-284C-42E7-B00C-06A94C3FDDC6}"/>
              </a:ext>
            </a:extLst>
          </p:cNvPr>
          <p:cNvSpPr>
            <a:spLocks noGrp="1"/>
          </p:cNvSpPr>
          <p:nvPr>
            <p:ph type="ftr" sz="quarter" idx="11"/>
          </p:nvPr>
        </p:nvSpPr>
        <p:spPr/>
        <p:txBody>
          <a:bodyPr/>
          <a:lstStyle>
            <a:lvl1pPr eaLnBrk="0" hangingPunct="0">
              <a:defRPr>
                <a:cs typeface="+mn-cs"/>
              </a:defRPr>
            </a:lvl1pPr>
          </a:lstStyle>
          <a:p>
            <a:pPr>
              <a:defRPr/>
            </a:pPr>
            <a:endParaRPr lang="en-US"/>
          </a:p>
        </p:txBody>
      </p:sp>
      <p:sp>
        <p:nvSpPr>
          <p:cNvPr id="7" name="Nơi giữ chỗ cho Số hiệu Bản chiếu 5">
            <a:extLst>
              <a:ext uri="{FF2B5EF4-FFF2-40B4-BE49-F238E27FC236}">
                <a16:creationId xmlns:a16="http://schemas.microsoft.com/office/drawing/2014/main" id="{86DCAA56-01A6-4234-9E1A-32ADC655D4F0}"/>
              </a:ext>
            </a:extLst>
          </p:cNvPr>
          <p:cNvSpPr>
            <a:spLocks noGrp="1"/>
          </p:cNvSpPr>
          <p:nvPr>
            <p:ph type="sldNum" sz="quarter" idx="12"/>
          </p:nvPr>
        </p:nvSpPr>
        <p:spPr/>
        <p:txBody>
          <a:bodyPr/>
          <a:lstStyle>
            <a:lvl1pPr eaLnBrk="0" hangingPunct="0">
              <a:defRPr/>
            </a:lvl1pPr>
          </a:lstStyle>
          <a:p>
            <a:fld id="{6164665D-8F0B-4A63-8106-67C8670B5FCB}" type="slidenum">
              <a:rPr lang="en-US" altLang="en-US"/>
              <a:pPr/>
              <a:t>‹#›</a:t>
            </a:fld>
            <a:endParaRPr lang="en-US" altLang="en-US"/>
          </a:p>
        </p:txBody>
      </p:sp>
    </p:spTree>
    <p:extLst>
      <p:ext uri="{BB962C8B-B14F-4D97-AF65-F5344CB8AC3E}">
        <p14:creationId xmlns:p14="http://schemas.microsoft.com/office/powerpoint/2010/main" val="392865104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Phép so sánh">
    <p:spTree>
      <p:nvGrpSpPr>
        <p:cNvPr id="1" name=""/>
        <p:cNvGrpSpPr/>
        <p:nvPr/>
      </p:nvGrpSpPr>
      <p:grpSpPr>
        <a:xfrm>
          <a:off x="0" y="0"/>
          <a:ext cx="0" cy="0"/>
          <a:chOff x="0" y="0"/>
          <a:chExt cx="0" cy="0"/>
        </a:xfrm>
      </p:grpSpPr>
      <p:sp>
        <p:nvSpPr>
          <p:cNvPr id="2" name="Tiêu đề 1"/>
          <p:cNvSpPr>
            <a:spLocks noGrp="1"/>
          </p:cNvSpPr>
          <p:nvPr>
            <p:ph type="title"/>
          </p:nvPr>
        </p:nvSpPr>
        <p:spPr/>
        <p:txBody>
          <a:bodyPr/>
          <a:lstStyle>
            <a:lvl1pPr>
              <a:defRPr/>
            </a:lvl1pPr>
          </a:lstStyle>
          <a:p>
            <a:r>
              <a:rPr lang="vi-VN"/>
              <a:t>Bấm &amp; sửa kiểu tiêu đề</a:t>
            </a:r>
            <a:endParaRPr lang="en-US"/>
          </a:p>
        </p:txBody>
      </p:sp>
      <p:sp>
        <p:nvSpPr>
          <p:cNvPr id="3" name="Nơi giữ chỗ cho Văn bản 2"/>
          <p:cNvSpPr>
            <a:spLocks noGrp="1"/>
          </p:cNvSpPr>
          <p:nvPr>
            <p:ph type="body" idx="1"/>
          </p:nvPr>
        </p:nvSpPr>
        <p:spPr>
          <a:xfrm>
            <a:off x="343750" y="1535113"/>
            <a:ext cx="3037656" cy="639762"/>
          </a:xfrm>
        </p:spPr>
        <p:txBody>
          <a:bodyPr anchor="b"/>
          <a:lstStyle>
            <a:lvl1pPr marL="0" indent="0">
              <a:buNone/>
              <a:defRPr sz="1805" b="1"/>
            </a:lvl1pPr>
            <a:lvl2pPr marL="343769" indent="0">
              <a:buNone/>
              <a:defRPr sz="1504" b="1"/>
            </a:lvl2pPr>
            <a:lvl3pPr marL="687537" indent="0">
              <a:buNone/>
              <a:defRPr sz="1353" b="1"/>
            </a:lvl3pPr>
            <a:lvl4pPr marL="1031306" indent="0">
              <a:buNone/>
              <a:defRPr sz="1203" b="1"/>
            </a:lvl4pPr>
            <a:lvl5pPr marL="1375075" indent="0">
              <a:buNone/>
              <a:defRPr sz="1203" b="1"/>
            </a:lvl5pPr>
            <a:lvl6pPr marL="1718843" indent="0">
              <a:buNone/>
              <a:defRPr sz="1203" b="1"/>
            </a:lvl6pPr>
            <a:lvl7pPr marL="2062612" indent="0">
              <a:buNone/>
              <a:defRPr sz="1203" b="1"/>
            </a:lvl7pPr>
            <a:lvl8pPr marL="2406381" indent="0">
              <a:buNone/>
              <a:defRPr sz="1203" b="1"/>
            </a:lvl8pPr>
            <a:lvl9pPr marL="2750149" indent="0">
              <a:buNone/>
              <a:defRPr sz="1203" b="1"/>
            </a:lvl9pPr>
          </a:lstStyle>
          <a:p>
            <a:pPr lvl="0"/>
            <a:r>
              <a:rPr lang="vi-VN"/>
              <a:t>Bấm &amp; sửa kiểu tiêu đề</a:t>
            </a:r>
          </a:p>
        </p:txBody>
      </p:sp>
      <p:sp>
        <p:nvSpPr>
          <p:cNvPr id="4" name="Nơi giữ chỗ cho Nội dung 3"/>
          <p:cNvSpPr>
            <a:spLocks noGrp="1"/>
          </p:cNvSpPr>
          <p:nvPr>
            <p:ph sz="half" idx="2"/>
          </p:nvPr>
        </p:nvSpPr>
        <p:spPr>
          <a:xfrm>
            <a:off x="343750" y="2174875"/>
            <a:ext cx="3037656" cy="3951288"/>
          </a:xfrm>
        </p:spPr>
        <p:txBody>
          <a:bodyPr/>
          <a:lstStyle>
            <a:lvl1pPr>
              <a:defRPr sz="1805"/>
            </a:lvl1pPr>
            <a:lvl2pPr>
              <a:defRPr sz="1504"/>
            </a:lvl2pPr>
            <a:lvl3pPr>
              <a:defRPr sz="1353"/>
            </a:lvl3pPr>
            <a:lvl4pPr>
              <a:defRPr sz="1203"/>
            </a:lvl4pPr>
            <a:lvl5pPr>
              <a:defRPr sz="1203"/>
            </a:lvl5pPr>
            <a:lvl6pPr>
              <a:defRPr sz="1203"/>
            </a:lvl6pPr>
            <a:lvl7pPr>
              <a:defRPr sz="1203"/>
            </a:lvl7pPr>
            <a:lvl8pPr>
              <a:defRPr sz="1203"/>
            </a:lvl8pPr>
            <a:lvl9pPr>
              <a:defRPr sz="1203"/>
            </a:lvl9pPr>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endParaRPr lang="en-US"/>
          </a:p>
        </p:txBody>
      </p:sp>
      <p:sp>
        <p:nvSpPr>
          <p:cNvPr id="5" name="Nơi giữ chỗ cho Văn bản 4"/>
          <p:cNvSpPr>
            <a:spLocks noGrp="1"/>
          </p:cNvSpPr>
          <p:nvPr>
            <p:ph type="body" sz="quarter" idx="3"/>
          </p:nvPr>
        </p:nvSpPr>
        <p:spPr>
          <a:xfrm>
            <a:off x="3492409" y="1535113"/>
            <a:ext cx="3038849" cy="639762"/>
          </a:xfrm>
        </p:spPr>
        <p:txBody>
          <a:bodyPr anchor="b"/>
          <a:lstStyle>
            <a:lvl1pPr marL="0" indent="0">
              <a:buNone/>
              <a:defRPr sz="1805" b="1"/>
            </a:lvl1pPr>
            <a:lvl2pPr marL="343769" indent="0">
              <a:buNone/>
              <a:defRPr sz="1504" b="1"/>
            </a:lvl2pPr>
            <a:lvl3pPr marL="687537" indent="0">
              <a:buNone/>
              <a:defRPr sz="1353" b="1"/>
            </a:lvl3pPr>
            <a:lvl4pPr marL="1031306" indent="0">
              <a:buNone/>
              <a:defRPr sz="1203" b="1"/>
            </a:lvl4pPr>
            <a:lvl5pPr marL="1375075" indent="0">
              <a:buNone/>
              <a:defRPr sz="1203" b="1"/>
            </a:lvl5pPr>
            <a:lvl6pPr marL="1718843" indent="0">
              <a:buNone/>
              <a:defRPr sz="1203" b="1"/>
            </a:lvl6pPr>
            <a:lvl7pPr marL="2062612" indent="0">
              <a:buNone/>
              <a:defRPr sz="1203" b="1"/>
            </a:lvl7pPr>
            <a:lvl8pPr marL="2406381" indent="0">
              <a:buNone/>
              <a:defRPr sz="1203" b="1"/>
            </a:lvl8pPr>
            <a:lvl9pPr marL="2750149" indent="0">
              <a:buNone/>
              <a:defRPr sz="1203" b="1"/>
            </a:lvl9pPr>
          </a:lstStyle>
          <a:p>
            <a:pPr lvl="0"/>
            <a:r>
              <a:rPr lang="vi-VN"/>
              <a:t>Bấm &amp; sửa kiểu tiêu đề</a:t>
            </a:r>
          </a:p>
        </p:txBody>
      </p:sp>
      <p:sp>
        <p:nvSpPr>
          <p:cNvPr id="6" name="Nơi giữ chỗ cho Nội dung 5"/>
          <p:cNvSpPr>
            <a:spLocks noGrp="1"/>
          </p:cNvSpPr>
          <p:nvPr>
            <p:ph sz="quarter" idx="4"/>
          </p:nvPr>
        </p:nvSpPr>
        <p:spPr>
          <a:xfrm>
            <a:off x="3492409" y="2174875"/>
            <a:ext cx="3038849" cy="3951288"/>
          </a:xfrm>
        </p:spPr>
        <p:txBody>
          <a:bodyPr/>
          <a:lstStyle>
            <a:lvl1pPr>
              <a:defRPr sz="1805"/>
            </a:lvl1pPr>
            <a:lvl2pPr>
              <a:defRPr sz="1504"/>
            </a:lvl2pPr>
            <a:lvl3pPr>
              <a:defRPr sz="1353"/>
            </a:lvl3pPr>
            <a:lvl4pPr>
              <a:defRPr sz="1203"/>
            </a:lvl4pPr>
            <a:lvl5pPr>
              <a:defRPr sz="1203"/>
            </a:lvl5pPr>
            <a:lvl6pPr>
              <a:defRPr sz="1203"/>
            </a:lvl6pPr>
            <a:lvl7pPr>
              <a:defRPr sz="1203"/>
            </a:lvl7pPr>
            <a:lvl8pPr>
              <a:defRPr sz="1203"/>
            </a:lvl8pPr>
            <a:lvl9pPr>
              <a:defRPr sz="1203"/>
            </a:lvl9pPr>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endParaRPr lang="en-US"/>
          </a:p>
        </p:txBody>
      </p:sp>
      <p:sp>
        <p:nvSpPr>
          <p:cNvPr id="7" name="Nơi giữ chỗ cho Ngày tháng 3">
            <a:extLst>
              <a:ext uri="{FF2B5EF4-FFF2-40B4-BE49-F238E27FC236}">
                <a16:creationId xmlns:a16="http://schemas.microsoft.com/office/drawing/2014/main" id="{2C88070C-2EAD-4FE6-A1D0-CD851FC33E77}"/>
              </a:ext>
            </a:extLst>
          </p:cNvPr>
          <p:cNvSpPr>
            <a:spLocks noGrp="1"/>
          </p:cNvSpPr>
          <p:nvPr>
            <p:ph type="dt" sz="half" idx="10"/>
          </p:nvPr>
        </p:nvSpPr>
        <p:spPr/>
        <p:txBody>
          <a:bodyPr/>
          <a:lstStyle>
            <a:lvl1pPr eaLnBrk="0" hangingPunct="0">
              <a:defRPr>
                <a:cs typeface="+mn-cs"/>
              </a:defRPr>
            </a:lvl1pPr>
          </a:lstStyle>
          <a:p>
            <a:pPr>
              <a:defRPr/>
            </a:pPr>
            <a:endParaRPr lang="en-US"/>
          </a:p>
        </p:txBody>
      </p:sp>
      <p:sp>
        <p:nvSpPr>
          <p:cNvPr id="8" name="Nơi giữ chỗ cho Chân trang 4">
            <a:extLst>
              <a:ext uri="{FF2B5EF4-FFF2-40B4-BE49-F238E27FC236}">
                <a16:creationId xmlns:a16="http://schemas.microsoft.com/office/drawing/2014/main" id="{D11ACCF7-97D5-42BF-BE69-31DAD4821302}"/>
              </a:ext>
            </a:extLst>
          </p:cNvPr>
          <p:cNvSpPr>
            <a:spLocks noGrp="1"/>
          </p:cNvSpPr>
          <p:nvPr>
            <p:ph type="ftr" sz="quarter" idx="11"/>
          </p:nvPr>
        </p:nvSpPr>
        <p:spPr/>
        <p:txBody>
          <a:bodyPr/>
          <a:lstStyle>
            <a:lvl1pPr eaLnBrk="0" hangingPunct="0">
              <a:defRPr>
                <a:cs typeface="+mn-cs"/>
              </a:defRPr>
            </a:lvl1pPr>
          </a:lstStyle>
          <a:p>
            <a:pPr>
              <a:defRPr/>
            </a:pPr>
            <a:endParaRPr lang="en-US"/>
          </a:p>
        </p:txBody>
      </p:sp>
      <p:sp>
        <p:nvSpPr>
          <p:cNvPr id="9" name="Nơi giữ chỗ cho Số hiệu Bản chiếu 5">
            <a:extLst>
              <a:ext uri="{FF2B5EF4-FFF2-40B4-BE49-F238E27FC236}">
                <a16:creationId xmlns:a16="http://schemas.microsoft.com/office/drawing/2014/main" id="{8905F948-CBDF-4FAF-8074-ADACE6A6375B}"/>
              </a:ext>
            </a:extLst>
          </p:cNvPr>
          <p:cNvSpPr>
            <a:spLocks noGrp="1"/>
          </p:cNvSpPr>
          <p:nvPr>
            <p:ph type="sldNum" sz="quarter" idx="12"/>
          </p:nvPr>
        </p:nvSpPr>
        <p:spPr/>
        <p:txBody>
          <a:bodyPr/>
          <a:lstStyle>
            <a:lvl1pPr eaLnBrk="0" hangingPunct="0">
              <a:defRPr/>
            </a:lvl1pPr>
          </a:lstStyle>
          <a:p>
            <a:fld id="{20225576-6B9D-4CAF-99E2-CC36C361F101}" type="slidenum">
              <a:rPr lang="en-US" altLang="en-US"/>
              <a:pPr/>
              <a:t>‹#›</a:t>
            </a:fld>
            <a:endParaRPr lang="en-US" altLang="en-US"/>
          </a:p>
        </p:txBody>
      </p:sp>
    </p:spTree>
    <p:extLst>
      <p:ext uri="{BB962C8B-B14F-4D97-AF65-F5344CB8AC3E}">
        <p14:creationId xmlns:p14="http://schemas.microsoft.com/office/powerpoint/2010/main" val="375247940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Chỉ Tiêu đề">
    <p:spTree>
      <p:nvGrpSpPr>
        <p:cNvPr id="1" name=""/>
        <p:cNvGrpSpPr/>
        <p:nvPr/>
      </p:nvGrpSpPr>
      <p:grpSpPr>
        <a:xfrm>
          <a:off x="0" y="0"/>
          <a:ext cx="0" cy="0"/>
          <a:chOff x="0" y="0"/>
          <a:chExt cx="0" cy="0"/>
        </a:xfrm>
      </p:grpSpPr>
      <p:sp>
        <p:nvSpPr>
          <p:cNvPr id="2" name="Tiêu đề 1"/>
          <p:cNvSpPr>
            <a:spLocks noGrp="1"/>
          </p:cNvSpPr>
          <p:nvPr>
            <p:ph type="title"/>
          </p:nvPr>
        </p:nvSpPr>
        <p:spPr/>
        <p:txBody>
          <a:bodyPr/>
          <a:lstStyle/>
          <a:p>
            <a:r>
              <a:rPr lang="vi-VN"/>
              <a:t>Bấm &amp; sửa kiểu tiêu đề</a:t>
            </a:r>
            <a:endParaRPr lang="en-US"/>
          </a:p>
        </p:txBody>
      </p:sp>
      <p:sp>
        <p:nvSpPr>
          <p:cNvPr id="3" name="Nơi giữ chỗ cho Ngày tháng 3">
            <a:extLst>
              <a:ext uri="{FF2B5EF4-FFF2-40B4-BE49-F238E27FC236}">
                <a16:creationId xmlns:a16="http://schemas.microsoft.com/office/drawing/2014/main" id="{41AA8421-BC5B-43F1-9BD9-70D7D9332FB7}"/>
              </a:ext>
            </a:extLst>
          </p:cNvPr>
          <p:cNvSpPr>
            <a:spLocks noGrp="1"/>
          </p:cNvSpPr>
          <p:nvPr>
            <p:ph type="dt" sz="half" idx="10"/>
          </p:nvPr>
        </p:nvSpPr>
        <p:spPr/>
        <p:txBody>
          <a:bodyPr/>
          <a:lstStyle>
            <a:lvl1pPr eaLnBrk="0" hangingPunct="0">
              <a:defRPr>
                <a:cs typeface="+mn-cs"/>
              </a:defRPr>
            </a:lvl1pPr>
          </a:lstStyle>
          <a:p>
            <a:pPr>
              <a:defRPr/>
            </a:pPr>
            <a:endParaRPr lang="en-US"/>
          </a:p>
        </p:txBody>
      </p:sp>
      <p:sp>
        <p:nvSpPr>
          <p:cNvPr id="4" name="Nơi giữ chỗ cho Chân trang 4">
            <a:extLst>
              <a:ext uri="{FF2B5EF4-FFF2-40B4-BE49-F238E27FC236}">
                <a16:creationId xmlns:a16="http://schemas.microsoft.com/office/drawing/2014/main" id="{88AEA876-6526-48A5-920A-F47434441266}"/>
              </a:ext>
            </a:extLst>
          </p:cNvPr>
          <p:cNvSpPr>
            <a:spLocks noGrp="1"/>
          </p:cNvSpPr>
          <p:nvPr>
            <p:ph type="ftr" sz="quarter" idx="11"/>
          </p:nvPr>
        </p:nvSpPr>
        <p:spPr/>
        <p:txBody>
          <a:bodyPr/>
          <a:lstStyle>
            <a:lvl1pPr eaLnBrk="0" hangingPunct="0">
              <a:defRPr>
                <a:cs typeface="+mn-cs"/>
              </a:defRPr>
            </a:lvl1pPr>
          </a:lstStyle>
          <a:p>
            <a:pPr>
              <a:defRPr/>
            </a:pPr>
            <a:endParaRPr lang="en-US"/>
          </a:p>
        </p:txBody>
      </p:sp>
      <p:sp>
        <p:nvSpPr>
          <p:cNvPr id="5" name="Nơi giữ chỗ cho Số hiệu Bản chiếu 5">
            <a:extLst>
              <a:ext uri="{FF2B5EF4-FFF2-40B4-BE49-F238E27FC236}">
                <a16:creationId xmlns:a16="http://schemas.microsoft.com/office/drawing/2014/main" id="{C6B495C4-4DD4-4A9B-895E-7432F0BB70F7}"/>
              </a:ext>
            </a:extLst>
          </p:cNvPr>
          <p:cNvSpPr>
            <a:spLocks noGrp="1"/>
          </p:cNvSpPr>
          <p:nvPr>
            <p:ph type="sldNum" sz="quarter" idx="12"/>
          </p:nvPr>
        </p:nvSpPr>
        <p:spPr/>
        <p:txBody>
          <a:bodyPr/>
          <a:lstStyle>
            <a:lvl1pPr eaLnBrk="0" hangingPunct="0">
              <a:defRPr/>
            </a:lvl1pPr>
          </a:lstStyle>
          <a:p>
            <a:fld id="{09910271-51E5-4D51-8B78-94B8B6DBD1DF}" type="slidenum">
              <a:rPr lang="en-US" altLang="en-US"/>
              <a:pPr/>
              <a:t>‹#›</a:t>
            </a:fld>
            <a:endParaRPr lang="en-US" altLang="en-US"/>
          </a:p>
        </p:txBody>
      </p:sp>
    </p:spTree>
    <p:extLst>
      <p:ext uri="{BB962C8B-B14F-4D97-AF65-F5344CB8AC3E}">
        <p14:creationId xmlns:p14="http://schemas.microsoft.com/office/powerpoint/2010/main" val="346713857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Trống">
    <p:spTree>
      <p:nvGrpSpPr>
        <p:cNvPr id="1" name=""/>
        <p:cNvGrpSpPr/>
        <p:nvPr/>
      </p:nvGrpSpPr>
      <p:grpSpPr>
        <a:xfrm>
          <a:off x="0" y="0"/>
          <a:ext cx="0" cy="0"/>
          <a:chOff x="0" y="0"/>
          <a:chExt cx="0" cy="0"/>
        </a:xfrm>
      </p:grpSpPr>
      <p:sp>
        <p:nvSpPr>
          <p:cNvPr id="2" name="Nơi giữ chỗ cho Ngày tháng 3">
            <a:extLst>
              <a:ext uri="{FF2B5EF4-FFF2-40B4-BE49-F238E27FC236}">
                <a16:creationId xmlns:a16="http://schemas.microsoft.com/office/drawing/2014/main" id="{3C8B7AAA-AC46-4762-823D-355F20773A6B}"/>
              </a:ext>
            </a:extLst>
          </p:cNvPr>
          <p:cNvSpPr>
            <a:spLocks noGrp="1"/>
          </p:cNvSpPr>
          <p:nvPr>
            <p:ph type="dt" sz="half" idx="10"/>
          </p:nvPr>
        </p:nvSpPr>
        <p:spPr/>
        <p:txBody>
          <a:bodyPr/>
          <a:lstStyle>
            <a:lvl1pPr eaLnBrk="0" hangingPunct="0">
              <a:defRPr>
                <a:cs typeface="+mn-cs"/>
              </a:defRPr>
            </a:lvl1pPr>
          </a:lstStyle>
          <a:p>
            <a:pPr>
              <a:defRPr/>
            </a:pPr>
            <a:endParaRPr lang="en-US"/>
          </a:p>
        </p:txBody>
      </p:sp>
      <p:sp>
        <p:nvSpPr>
          <p:cNvPr id="3" name="Nơi giữ chỗ cho Chân trang 4">
            <a:extLst>
              <a:ext uri="{FF2B5EF4-FFF2-40B4-BE49-F238E27FC236}">
                <a16:creationId xmlns:a16="http://schemas.microsoft.com/office/drawing/2014/main" id="{0DD9999F-FAF8-42CB-9FA9-3D4BBC1F060E}"/>
              </a:ext>
            </a:extLst>
          </p:cNvPr>
          <p:cNvSpPr>
            <a:spLocks noGrp="1"/>
          </p:cNvSpPr>
          <p:nvPr>
            <p:ph type="ftr" sz="quarter" idx="11"/>
          </p:nvPr>
        </p:nvSpPr>
        <p:spPr/>
        <p:txBody>
          <a:bodyPr/>
          <a:lstStyle>
            <a:lvl1pPr eaLnBrk="0" hangingPunct="0">
              <a:defRPr>
                <a:cs typeface="+mn-cs"/>
              </a:defRPr>
            </a:lvl1pPr>
          </a:lstStyle>
          <a:p>
            <a:pPr>
              <a:defRPr/>
            </a:pPr>
            <a:endParaRPr lang="en-US"/>
          </a:p>
        </p:txBody>
      </p:sp>
      <p:sp>
        <p:nvSpPr>
          <p:cNvPr id="4" name="Nơi giữ chỗ cho Số hiệu Bản chiếu 5">
            <a:extLst>
              <a:ext uri="{FF2B5EF4-FFF2-40B4-BE49-F238E27FC236}">
                <a16:creationId xmlns:a16="http://schemas.microsoft.com/office/drawing/2014/main" id="{D9E8EB01-9E1B-4041-BF58-E1DF056EC3B6}"/>
              </a:ext>
            </a:extLst>
          </p:cNvPr>
          <p:cNvSpPr>
            <a:spLocks noGrp="1"/>
          </p:cNvSpPr>
          <p:nvPr>
            <p:ph type="sldNum" sz="quarter" idx="12"/>
          </p:nvPr>
        </p:nvSpPr>
        <p:spPr/>
        <p:txBody>
          <a:bodyPr/>
          <a:lstStyle>
            <a:lvl1pPr eaLnBrk="0" hangingPunct="0">
              <a:defRPr/>
            </a:lvl1pPr>
          </a:lstStyle>
          <a:p>
            <a:fld id="{024D1971-6E36-40D4-B8F7-9F31C3B3B429}" type="slidenum">
              <a:rPr lang="en-US" altLang="en-US"/>
              <a:pPr/>
              <a:t>‹#›</a:t>
            </a:fld>
            <a:endParaRPr lang="en-US" altLang="en-US"/>
          </a:p>
        </p:txBody>
      </p:sp>
    </p:spTree>
    <p:extLst>
      <p:ext uri="{BB962C8B-B14F-4D97-AF65-F5344CB8AC3E}">
        <p14:creationId xmlns:p14="http://schemas.microsoft.com/office/powerpoint/2010/main" val="123832475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Nội dung với Phụ đề">
    <p:spTree>
      <p:nvGrpSpPr>
        <p:cNvPr id="1" name=""/>
        <p:cNvGrpSpPr/>
        <p:nvPr/>
      </p:nvGrpSpPr>
      <p:grpSpPr>
        <a:xfrm>
          <a:off x="0" y="0"/>
          <a:ext cx="0" cy="0"/>
          <a:chOff x="0" y="0"/>
          <a:chExt cx="0" cy="0"/>
        </a:xfrm>
      </p:grpSpPr>
      <p:sp>
        <p:nvSpPr>
          <p:cNvPr id="2" name="Tiêu đề 1"/>
          <p:cNvSpPr>
            <a:spLocks noGrp="1"/>
          </p:cNvSpPr>
          <p:nvPr>
            <p:ph type="title"/>
          </p:nvPr>
        </p:nvSpPr>
        <p:spPr>
          <a:xfrm>
            <a:off x="343751" y="273050"/>
            <a:ext cx="2261830" cy="1162050"/>
          </a:xfrm>
        </p:spPr>
        <p:txBody>
          <a:bodyPr anchor="b"/>
          <a:lstStyle>
            <a:lvl1pPr algn="l">
              <a:defRPr sz="1504" b="1"/>
            </a:lvl1pPr>
          </a:lstStyle>
          <a:p>
            <a:r>
              <a:rPr lang="vi-VN"/>
              <a:t>Bấm &amp; sửa kiểu tiêu đề</a:t>
            </a:r>
            <a:endParaRPr lang="en-US"/>
          </a:p>
        </p:txBody>
      </p:sp>
      <p:sp>
        <p:nvSpPr>
          <p:cNvPr id="3" name="Nơi giữ chỗ cho Nội dung 2"/>
          <p:cNvSpPr>
            <a:spLocks noGrp="1"/>
          </p:cNvSpPr>
          <p:nvPr>
            <p:ph idx="1"/>
          </p:nvPr>
        </p:nvSpPr>
        <p:spPr>
          <a:xfrm>
            <a:off x="2687937" y="273051"/>
            <a:ext cx="3843321" cy="5853113"/>
          </a:xfrm>
        </p:spPr>
        <p:txBody>
          <a:bodyPr/>
          <a:lstStyle>
            <a:lvl1pPr>
              <a:defRPr sz="2406"/>
            </a:lvl1pPr>
            <a:lvl2pPr>
              <a:defRPr sz="2105"/>
            </a:lvl2pPr>
            <a:lvl3pPr>
              <a:defRPr sz="1805"/>
            </a:lvl3pPr>
            <a:lvl4pPr>
              <a:defRPr sz="1504"/>
            </a:lvl4pPr>
            <a:lvl5pPr>
              <a:defRPr sz="1504"/>
            </a:lvl5pPr>
            <a:lvl6pPr>
              <a:defRPr sz="1504"/>
            </a:lvl6pPr>
            <a:lvl7pPr>
              <a:defRPr sz="1504"/>
            </a:lvl7pPr>
            <a:lvl8pPr>
              <a:defRPr sz="1504"/>
            </a:lvl8pPr>
            <a:lvl9pPr>
              <a:defRPr sz="1504"/>
            </a:lvl9pPr>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endParaRPr lang="en-US"/>
          </a:p>
        </p:txBody>
      </p:sp>
      <p:sp>
        <p:nvSpPr>
          <p:cNvPr id="4" name="Nơi giữ chỗ cho Văn bản 3"/>
          <p:cNvSpPr>
            <a:spLocks noGrp="1"/>
          </p:cNvSpPr>
          <p:nvPr>
            <p:ph type="body" sz="half" idx="2"/>
          </p:nvPr>
        </p:nvSpPr>
        <p:spPr>
          <a:xfrm>
            <a:off x="343751" y="1435101"/>
            <a:ext cx="2261830" cy="4691063"/>
          </a:xfrm>
        </p:spPr>
        <p:txBody>
          <a:bodyPr/>
          <a:lstStyle>
            <a:lvl1pPr marL="0" indent="0">
              <a:buNone/>
              <a:defRPr sz="1053"/>
            </a:lvl1pPr>
            <a:lvl2pPr marL="343769" indent="0">
              <a:buNone/>
              <a:defRPr sz="902"/>
            </a:lvl2pPr>
            <a:lvl3pPr marL="687537" indent="0">
              <a:buNone/>
              <a:defRPr sz="752"/>
            </a:lvl3pPr>
            <a:lvl4pPr marL="1031306" indent="0">
              <a:buNone/>
              <a:defRPr sz="677"/>
            </a:lvl4pPr>
            <a:lvl5pPr marL="1375075" indent="0">
              <a:buNone/>
              <a:defRPr sz="677"/>
            </a:lvl5pPr>
            <a:lvl6pPr marL="1718843" indent="0">
              <a:buNone/>
              <a:defRPr sz="677"/>
            </a:lvl6pPr>
            <a:lvl7pPr marL="2062612" indent="0">
              <a:buNone/>
              <a:defRPr sz="677"/>
            </a:lvl7pPr>
            <a:lvl8pPr marL="2406381" indent="0">
              <a:buNone/>
              <a:defRPr sz="677"/>
            </a:lvl8pPr>
            <a:lvl9pPr marL="2750149" indent="0">
              <a:buNone/>
              <a:defRPr sz="677"/>
            </a:lvl9pPr>
          </a:lstStyle>
          <a:p>
            <a:pPr lvl="0"/>
            <a:r>
              <a:rPr lang="vi-VN"/>
              <a:t>Bấm &amp; sửa kiểu tiêu đề</a:t>
            </a:r>
          </a:p>
        </p:txBody>
      </p:sp>
      <p:sp>
        <p:nvSpPr>
          <p:cNvPr id="5" name="Nơi giữ chỗ cho Ngày tháng 3">
            <a:extLst>
              <a:ext uri="{FF2B5EF4-FFF2-40B4-BE49-F238E27FC236}">
                <a16:creationId xmlns:a16="http://schemas.microsoft.com/office/drawing/2014/main" id="{BDE94272-182F-471A-AD3C-6F4FBD15D204}"/>
              </a:ext>
            </a:extLst>
          </p:cNvPr>
          <p:cNvSpPr>
            <a:spLocks noGrp="1"/>
          </p:cNvSpPr>
          <p:nvPr>
            <p:ph type="dt" sz="half" idx="10"/>
          </p:nvPr>
        </p:nvSpPr>
        <p:spPr/>
        <p:txBody>
          <a:bodyPr/>
          <a:lstStyle>
            <a:lvl1pPr eaLnBrk="0" hangingPunct="0">
              <a:defRPr>
                <a:cs typeface="+mn-cs"/>
              </a:defRPr>
            </a:lvl1pPr>
          </a:lstStyle>
          <a:p>
            <a:pPr>
              <a:defRPr/>
            </a:pPr>
            <a:endParaRPr lang="en-US"/>
          </a:p>
        </p:txBody>
      </p:sp>
      <p:sp>
        <p:nvSpPr>
          <p:cNvPr id="6" name="Nơi giữ chỗ cho Chân trang 4">
            <a:extLst>
              <a:ext uri="{FF2B5EF4-FFF2-40B4-BE49-F238E27FC236}">
                <a16:creationId xmlns:a16="http://schemas.microsoft.com/office/drawing/2014/main" id="{0DEE7B43-DC4D-4F1F-A3BC-02BAFD274C42}"/>
              </a:ext>
            </a:extLst>
          </p:cNvPr>
          <p:cNvSpPr>
            <a:spLocks noGrp="1"/>
          </p:cNvSpPr>
          <p:nvPr>
            <p:ph type="ftr" sz="quarter" idx="11"/>
          </p:nvPr>
        </p:nvSpPr>
        <p:spPr/>
        <p:txBody>
          <a:bodyPr/>
          <a:lstStyle>
            <a:lvl1pPr eaLnBrk="0" hangingPunct="0">
              <a:defRPr>
                <a:cs typeface="+mn-cs"/>
              </a:defRPr>
            </a:lvl1pPr>
          </a:lstStyle>
          <a:p>
            <a:pPr>
              <a:defRPr/>
            </a:pPr>
            <a:endParaRPr lang="en-US"/>
          </a:p>
        </p:txBody>
      </p:sp>
      <p:sp>
        <p:nvSpPr>
          <p:cNvPr id="7" name="Nơi giữ chỗ cho Số hiệu Bản chiếu 5">
            <a:extLst>
              <a:ext uri="{FF2B5EF4-FFF2-40B4-BE49-F238E27FC236}">
                <a16:creationId xmlns:a16="http://schemas.microsoft.com/office/drawing/2014/main" id="{90A38429-965A-45E3-BD84-DD3FB142C047}"/>
              </a:ext>
            </a:extLst>
          </p:cNvPr>
          <p:cNvSpPr>
            <a:spLocks noGrp="1"/>
          </p:cNvSpPr>
          <p:nvPr>
            <p:ph type="sldNum" sz="quarter" idx="12"/>
          </p:nvPr>
        </p:nvSpPr>
        <p:spPr/>
        <p:txBody>
          <a:bodyPr/>
          <a:lstStyle>
            <a:lvl1pPr eaLnBrk="0" hangingPunct="0">
              <a:defRPr/>
            </a:lvl1pPr>
          </a:lstStyle>
          <a:p>
            <a:fld id="{D3C3FD57-B014-468A-8CAE-E4F8FC965A8C}" type="slidenum">
              <a:rPr lang="en-US" altLang="en-US"/>
              <a:pPr/>
              <a:t>‹#›</a:t>
            </a:fld>
            <a:endParaRPr lang="en-US" altLang="en-US"/>
          </a:p>
        </p:txBody>
      </p:sp>
    </p:spTree>
    <p:extLst>
      <p:ext uri="{BB962C8B-B14F-4D97-AF65-F5344CB8AC3E}">
        <p14:creationId xmlns:p14="http://schemas.microsoft.com/office/powerpoint/2010/main" val="276815160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Ảnh với Phụ đề">
    <p:spTree>
      <p:nvGrpSpPr>
        <p:cNvPr id="1" name=""/>
        <p:cNvGrpSpPr/>
        <p:nvPr/>
      </p:nvGrpSpPr>
      <p:grpSpPr>
        <a:xfrm>
          <a:off x="0" y="0"/>
          <a:ext cx="0" cy="0"/>
          <a:chOff x="0" y="0"/>
          <a:chExt cx="0" cy="0"/>
        </a:xfrm>
      </p:grpSpPr>
      <p:sp>
        <p:nvSpPr>
          <p:cNvPr id="2" name="Tiêu đề 1"/>
          <p:cNvSpPr>
            <a:spLocks noGrp="1"/>
          </p:cNvSpPr>
          <p:nvPr>
            <p:ph type="title"/>
          </p:nvPr>
        </p:nvSpPr>
        <p:spPr>
          <a:xfrm>
            <a:off x="1347550" y="4800600"/>
            <a:ext cx="4125005" cy="566738"/>
          </a:xfrm>
        </p:spPr>
        <p:txBody>
          <a:bodyPr anchor="b"/>
          <a:lstStyle>
            <a:lvl1pPr algn="l">
              <a:defRPr sz="1504" b="1"/>
            </a:lvl1pPr>
          </a:lstStyle>
          <a:p>
            <a:r>
              <a:rPr lang="vi-VN"/>
              <a:t>Bấm &amp; sửa kiểu tiêu đề</a:t>
            </a:r>
            <a:endParaRPr lang="en-US"/>
          </a:p>
        </p:txBody>
      </p:sp>
      <p:sp>
        <p:nvSpPr>
          <p:cNvPr id="3" name="Nơi giữ chỗ cho Hình ảnh 2"/>
          <p:cNvSpPr>
            <a:spLocks noGrp="1"/>
          </p:cNvSpPr>
          <p:nvPr>
            <p:ph type="pic" idx="1"/>
          </p:nvPr>
        </p:nvSpPr>
        <p:spPr>
          <a:xfrm>
            <a:off x="1347550" y="612775"/>
            <a:ext cx="4125005" cy="4114800"/>
          </a:xfrm>
        </p:spPr>
        <p:txBody>
          <a:bodyPr rtlCol="0">
            <a:normAutofit/>
          </a:bodyPr>
          <a:lstStyle>
            <a:lvl1pPr marL="0" indent="0">
              <a:buNone/>
              <a:defRPr sz="2406"/>
            </a:lvl1pPr>
            <a:lvl2pPr marL="343769" indent="0">
              <a:buNone/>
              <a:defRPr sz="2105"/>
            </a:lvl2pPr>
            <a:lvl3pPr marL="687537" indent="0">
              <a:buNone/>
              <a:defRPr sz="1805"/>
            </a:lvl3pPr>
            <a:lvl4pPr marL="1031306" indent="0">
              <a:buNone/>
              <a:defRPr sz="1504"/>
            </a:lvl4pPr>
            <a:lvl5pPr marL="1375075" indent="0">
              <a:buNone/>
              <a:defRPr sz="1504"/>
            </a:lvl5pPr>
            <a:lvl6pPr marL="1718843" indent="0">
              <a:buNone/>
              <a:defRPr sz="1504"/>
            </a:lvl6pPr>
            <a:lvl7pPr marL="2062612" indent="0">
              <a:buNone/>
              <a:defRPr sz="1504"/>
            </a:lvl7pPr>
            <a:lvl8pPr marL="2406381" indent="0">
              <a:buNone/>
              <a:defRPr sz="1504"/>
            </a:lvl8pPr>
            <a:lvl9pPr marL="2750149" indent="0">
              <a:buNone/>
              <a:defRPr sz="1504"/>
            </a:lvl9pPr>
          </a:lstStyle>
          <a:p>
            <a:pPr lvl="0"/>
            <a:endParaRPr lang="en-US" noProof="0"/>
          </a:p>
        </p:txBody>
      </p:sp>
      <p:sp>
        <p:nvSpPr>
          <p:cNvPr id="4" name="Nơi giữ chỗ cho Văn bản 3"/>
          <p:cNvSpPr>
            <a:spLocks noGrp="1"/>
          </p:cNvSpPr>
          <p:nvPr>
            <p:ph type="body" sz="half" idx="2"/>
          </p:nvPr>
        </p:nvSpPr>
        <p:spPr>
          <a:xfrm>
            <a:off x="1347550" y="5367338"/>
            <a:ext cx="4125005" cy="804862"/>
          </a:xfrm>
        </p:spPr>
        <p:txBody>
          <a:bodyPr/>
          <a:lstStyle>
            <a:lvl1pPr marL="0" indent="0">
              <a:buNone/>
              <a:defRPr sz="1053"/>
            </a:lvl1pPr>
            <a:lvl2pPr marL="343769" indent="0">
              <a:buNone/>
              <a:defRPr sz="902"/>
            </a:lvl2pPr>
            <a:lvl3pPr marL="687537" indent="0">
              <a:buNone/>
              <a:defRPr sz="752"/>
            </a:lvl3pPr>
            <a:lvl4pPr marL="1031306" indent="0">
              <a:buNone/>
              <a:defRPr sz="677"/>
            </a:lvl4pPr>
            <a:lvl5pPr marL="1375075" indent="0">
              <a:buNone/>
              <a:defRPr sz="677"/>
            </a:lvl5pPr>
            <a:lvl6pPr marL="1718843" indent="0">
              <a:buNone/>
              <a:defRPr sz="677"/>
            </a:lvl6pPr>
            <a:lvl7pPr marL="2062612" indent="0">
              <a:buNone/>
              <a:defRPr sz="677"/>
            </a:lvl7pPr>
            <a:lvl8pPr marL="2406381" indent="0">
              <a:buNone/>
              <a:defRPr sz="677"/>
            </a:lvl8pPr>
            <a:lvl9pPr marL="2750149" indent="0">
              <a:buNone/>
              <a:defRPr sz="677"/>
            </a:lvl9pPr>
          </a:lstStyle>
          <a:p>
            <a:pPr lvl="0"/>
            <a:r>
              <a:rPr lang="vi-VN"/>
              <a:t>Bấm &amp; sửa kiểu tiêu đề</a:t>
            </a:r>
          </a:p>
        </p:txBody>
      </p:sp>
      <p:sp>
        <p:nvSpPr>
          <p:cNvPr id="5" name="Nơi giữ chỗ cho Ngày tháng 3">
            <a:extLst>
              <a:ext uri="{FF2B5EF4-FFF2-40B4-BE49-F238E27FC236}">
                <a16:creationId xmlns:a16="http://schemas.microsoft.com/office/drawing/2014/main" id="{4518C501-76F1-48C8-8776-6C717509EA86}"/>
              </a:ext>
            </a:extLst>
          </p:cNvPr>
          <p:cNvSpPr>
            <a:spLocks noGrp="1"/>
          </p:cNvSpPr>
          <p:nvPr>
            <p:ph type="dt" sz="half" idx="10"/>
          </p:nvPr>
        </p:nvSpPr>
        <p:spPr/>
        <p:txBody>
          <a:bodyPr/>
          <a:lstStyle>
            <a:lvl1pPr eaLnBrk="0" hangingPunct="0">
              <a:defRPr>
                <a:cs typeface="+mn-cs"/>
              </a:defRPr>
            </a:lvl1pPr>
          </a:lstStyle>
          <a:p>
            <a:pPr>
              <a:defRPr/>
            </a:pPr>
            <a:endParaRPr lang="en-US"/>
          </a:p>
        </p:txBody>
      </p:sp>
      <p:sp>
        <p:nvSpPr>
          <p:cNvPr id="6" name="Nơi giữ chỗ cho Chân trang 4">
            <a:extLst>
              <a:ext uri="{FF2B5EF4-FFF2-40B4-BE49-F238E27FC236}">
                <a16:creationId xmlns:a16="http://schemas.microsoft.com/office/drawing/2014/main" id="{9F43115A-1D8A-4092-B274-1F5E27F46250}"/>
              </a:ext>
            </a:extLst>
          </p:cNvPr>
          <p:cNvSpPr>
            <a:spLocks noGrp="1"/>
          </p:cNvSpPr>
          <p:nvPr>
            <p:ph type="ftr" sz="quarter" idx="11"/>
          </p:nvPr>
        </p:nvSpPr>
        <p:spPr/>
        <p:txBody>
          <a:bodyPr/>
          <a:lstStyle>
            <a:lvl1pPr eaLnBrk="0" hangingPunct="0">
              <a:defRPr>
                <a:cs typeface="+mn-cs"/>
              </a:defRPr>
            </a:lvl1pPr>
          </a:lstStyle>
          <a:p>
            <a:pPr>
              <a:defRPr/>
            </a:pPr>
            <a:endParaRPr lang="en-US"/>
          </a:p>
        </p:txBody>
      </p:sp>
      <p:sp>
        <p:nvSpPr>
          <p:cNvPr id="7" name="Nơi giữ chỗ cho Số hiệu Bản chiếu 5">
            <a:extLst>
              <a:ext uri="{FF2B5EF4-FFF2-40B4-BE49-F238E27FC236}">
                <a16:creationId xmlns:a16="http://schemas.microsoft.com/office/drawing/2014/main" id="{949B3A60-4648-4897-9E26-D5AEA9608BDF}"/>
              </a:ext>
            </a:extLst>
          </p:cNvPr>
          <p:cNvSpPr>
            <a:spLocks noGrp="1"/>
          </p:cNvSpPr>
          <p:nvPr>
            <p:ph type="sldNum" sz="quarter" idx="12"/>
          </p:nvPr>
        </p:nvSpPr>
        <p:spPr/>
        <p:txBody>
          <a:bodyPr/>
          <a:lstStyle>
            <a:lvl1pPr eaLnBrk="0" hangingPunct="0">
              <a:defRPr/>
            </a:lvl1pPr>
          </a:lstStyle>
          <a:p>
            <a:fld id="{1B9DF9F7-0A9E-43D4-BFB6-2DFB674DBDD1}" type="slidenum">
              <a:rPr lang="en-US" altLang="en-US"/>
              <a:pPr/>
              <a:t>‹#›</a:t>
            </a:fld>
            <a:endParaRPr lang="en-US" altLang="en-US"/>
          </a:p>
        </p:txBody>
      </p:sp>
    </p:spTree>
    <p:extLst>
      <p:ext uri="{BB962C8B-B14F-4D97-AF65-F5344CB8AC3E}">
        <p14:creationId xmlns:p14="http://schemas.microsoft.com/office/powerpoint/2010/main" val="227792484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ề 1"/>
          <p:cNvSpPr>
            <a:spLocks noGrp="1"/>
          </p:cNvSpPr>
          <p:nvPr>
            <p:ph type="title"/>
          </p:nvPr>
        </p:nvSpPr>
        <p:spPr/>
        <p:txBody>
          <a:bodyPr/>
          <a:lstStyle/>
          <a:p>
            <a:r>
              <a:rPr lang="vi-VN"/>
              <a:t>Bấm &amp; sửa kiểu tiêu đề</a:t>
            </a:r>
            <a:endParaRPr lang="en-US"/>
          </a:p>
        </p:txBody>
      </p:sp>
      <p:sp>
        <p:nvSpPr>
          <p:cNvPr id="3" name="Nơi giữ chỗ cho Văn bản Dọc 2"/>
          <p:cNvSpPr>
            <a:spLocks noGrp="1"/>
          </p:cNvSpPr>
          <p:nvPr>
            <p:ph type="body" orient="vert" idx="1"/>
          </p:nvPr>
        </p:nvSpPr>
        <p:spPr/>
        <p:txBody>
          <a:bodyPr vert="eaVert"/>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endParaRPr lang="en-US"/>
          </a:p>
        </p:txBody>
      </p:sp>
      <p:sp>
        <p:nvSpPr>
          <p:cNvPr id="4" name="Nơi giữ chỗ cho Ngày tháng 3">
            <a:extLst>
              <a:ext uri="{FF2B5EF4-FFF2-40B4-BE49-F238E27FC236}">
                <a16:creationId xmlns:a16="http://schemas.microsoft.com/office/drawing/2014/main" id="{C18EEF89-850C-4033-B80C-76BBA3BB671A}"/>
              </a:ext>
            </a:extLst>
          </p:cNvPr>
          <p:cNvSpPr>
            <a:spLocks noGrp="1"/>
          </p:cNvSpPr>
          <p:nvPr>
            <p:ph type="dt" sz="half" idx="10"/>
          </p:nvPr>
        </p:nvSpPr>
        <p:spPr/>
        <p:txBody>
          <a:bodyPr/>
          <a:lstStyle>
            <a:lvl1pPr eaLnBrk="0" hangingPunct="0">
              <a:defRPr>
                <a:cs typeface="+mn-cs"/>
              </a:defRPr>
            </a:lvl1pPr>
          </a:lstStyle>
          <a:p>
            <a:pPr>
              <a:defRPr/>
            </a:pPr>
            <a:endParaRPr lang="en-US"/>
          </a:p>
        </p:txBody>
      </p:sp>
      <p:sp>
        <p:nvSpPr>
          <p:cNvPr id="5" name="Nơi giữ chỗ cho Chân trang 4">
            <a:extLst>
              <a:ext uri="{FF2B5EF4-FFF2-40B4-BE49-F238E27FC236}">
                <a16:creationId xmlns:a16="http://schemas.microsoft.com/office/drawing/2014/main" id="{AECC8B73-8035-46E2-B49B-95C0738F4AB9}"/>
              </a:ext>
            </a:extLst>
          </p:cNvPr>
          <p:cNvSpPr>
            <a:spLocks noGrp="1"/>
          </p:cNvSpPr>
          <p:nvPr>
            <p:ph type="ftr" sz="quarter" idx="11"/>
          </p:nvPr>
        </p:nvSpPr>
        <p:spPr/>
        <p:txBody>
          <a:bodyPr/>
          <a:lstStyle>
            <a:lvl1pPr eaLnBrk="0" hangingPunct="0">
              <a:defRPr>
                <a:cs typeface="+mn-cs"/>
              </a:defRPr>
            </a:lvl1pPr>
          </a:lstStyle>
          <a:p>
            <a:pPr>
              <a:defRPr/>
            </a:pPr>
            <a:endParaRPr lang="en-US"/>
          </a:p>
        </p:txBody>
      </p:sp>
      <p:sp>
        <p:nvSpPr>
          <p:cNvPr id="6" name="Nơi giữ chỗ cho Số hiệu Bản chiếu 5">
            <a:extLst>
              <a:ext uri="{FF2B5EF4-FFF2-40B4-BE49-F238E27FC236}">
                <a16:creationId xmlns:a16="http://schemas.microsoft.com/office/drawing/2014/main" id="{F62D7FB2-E65C-41D2-9E13-D129824C1AF2}"/>
              </a:ext>
            </a:extLst>
          </p:cNvPr>
          <p:cNvSpPr>
            <a:spLocks noGrp="1"/>
          </p:cNvSpPr>
          <p:nvPr>
            <p:ph type="sldNum" sz="quarter" idx="12"/>
          </p:nvPr>
        </p:nvSpPr>
        <p:spPr/>
        <p:txBody>
          <a:bodyPr/>
          <a:lstStyle>
            <a:lvl1pPr eaLnBrk="0" hangingPunct="0">
              <a:defRPr/>
            </a:lvl1pPr>
          </a:lstStyle>
          <a:p>
            <a:fld id="{9516DDC8-C7BD-42E6-BDAB-066869FB42FF}" type="slidenum">
              <a:rPr lang="en-US" altLang="en-US"/>
              <a:pPr/>
              <a:t>‹#›</a:t>
            </a:fld>
            <a:endParaRPr lang="en-US" altLang="en-US"/>
          </a:p>
        </p:txBody>
      </p:sp>
    </p:spTree>
    <p:extLst>
      <p:ext uri="{BB962C8B-B14F-4D97-AF65-F5344CB8AC3E}">
        <p14:creationId xmlns:p14="http://schemas.microsoft.com/office/powerpoint/2010/main" val="202602774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ề Dọc 1"/>
          <p:cNvSpPr>
            <a:spLocks noGrp="1"/>
          </p:cNvSpPr>
          <p:nvPr>
            <p:ph type="title" orient="vert"/>
          </p:nvPr>
        </p:nvSpPr>
        <p:spPr>
          <a:xfrm>
            <a:off x="4984381" y="274639"/>
            <a:ext cx="1546877" cy="5851525"/>
          </a:xfrm>
        </p:spPr>
        <p:txBody>
          <a:bodyPr vert="eaVert"/>
          <a:lstStyle/>
          <a:p>
            <a:r>
              <a:rPr lang="vi-VN"/>
              <a:t>Bấm &amp; sửa kiểu tiêu đề</a:t>
            </a:r>
            <a:endParaRPr lang="en-US"/>
          </a:p>
        </p:txBody>
      </p:sp>
      <p:sp>
        <p:nvSpPr>
          <p:cNvPr id="3" name="Nơi giữ chỗ cho Văn bản Dọc 2"/>
          <p:cNvSpPr>
            <a:spLocks noGrp="1"/>
          </p:cNvSpPr>
          <p:nvPr>
            <p:ph type="body" orient="vert" idx="1"/>
          </p:nvPr>
        </p:nvSpPr>
        <p:spPr>
          <a:xfrm>
            <a:off x="343750" y="274639"/>
            <a:ext cx="4526047" cy="5851525"/>
          </a:xfrm>
        </p:spPr>
        <p:txBody>
          <a:bodyPr vert="eaVert"/>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endParaRPr lang="en-US"/>
          </a:p>
        </p:txBody>
      </p:sp>
      <p:sp>
        <p:nvSpPr>
          <p:cNvPr id="4" name="Nơi giữ chỗ cho Ngày tháng 3">
            <a:extLst>
              <a:ext uri="{FF2B5EF4-FFF2-40B4-BE49-F238E27FC236}">
                <a16:creationId xmlns:a16="http://schemas.microsoft.com/office/drawing/2014/main" id="{731C2B53-2DC9-4581-B10E-818EE51CE1EE}"/>
              </a:ext>
            </a:extLst>
          </p:cNvPr>
          <p:cNvSpPr>
            <a:spLocks noGrp="1"/>
          </p:cNvSpPr>
          <p:nvPr>
            <p:ph type="dt" sz="half" idx="10"/>
          </p:nvPr>
        </p:nvSpPr>
        <p:spPr/>
        <p:txBody>
          <a:bodyPr/>
          <a:lstStyle>
            <a:lvl1pPr eaLnBrk="0" hangingPunct="0">
              <a:defRPr>
                <a:cs typeface="+mn-cs"/>
              </a:defRPr>
            </a:lvl1pPr>
          </a:lstStyle>
          <a:p>
            <a:pPr>
              <a:defRPr/>
            </a:pPr>
            <a:endParaRPr lang="en-US"/>
          </a:p>
        </p:txBody>
      </p:sp>
      <p:sp>
        <p:nvSpPr>
          <p:cNvPr id="5" name="Nơi giữ chỗ cho Chân trang 4">
            <a:extLst>
              <a:ext uri="{FF2B5EF4-FFF2-40B4-BE49-F238E27FC236}">
                <a16:creationId xmlns:a16="http://schemas.microsoft.com/office/drawing/2014/main" id="{A6BFFD43-2070-45BF-951B-37746F74FBDB}"/>
              </a:ext>
            </a:extLst>
          </p:cNvPr>
          <p:cNvSpPr>
            <a:spLocks noGrp="1"/>
          </p:cNvSpPr>
          <p:nvPr>
            <p:ph type="ftr" sz="quarter" idx="11"/>
          </p:nvPr>
        </p:nvSpPr>
        <p:spPr/>
        <p:txBody>
          <a:bodyPr/>
          <a:lstStyle>
            <a:lvl1pPr eaLnBrk="0" hangingPunct="0">
              <a:defRPr>
                <a:cs typeface="+mn-cs"/>
              </a:defRPr>
            </a:lvl1pPr>
          </a:lstStyle>
          <a:p>
            <a:pPr>
              <a:defRPr/>
            </a:pPr>
            <a:endParaRPr lang="en-US"/>
          </a:p>
        </p:txBody>
      </p:sp>
      <p:sp>
        <p:nvSpPr>
          <p:cNvPr id="6" name="Nơi giữ chỗ cho Số hiệu Bản chiếu 5">
            <a:extLst>
              <a:ext uri="{FF2B5EF4-FFF2-40B4-BE49-F238E27FC236}">
                <a16:creationId xmlns:a16="http://schemas.microsoft.com/office/drawing/2014/main" id="{29C79E60-5432-4309-9AD7-D06B879BB913}"/>
              </a:ext>
            </a:extLst>
          </p:cNvPr>
          <p:cNvSpPr>
            <a:spLocks noGrp="1"/>
          </p:cNvSpPr>
          <p:nvPr>
            <p:ph type="sldNum" sz="quarter" idx="12"/>
          </p:nvPr>
        </p:nvSpPr>
        <p:spPr/>
        <p:txBody>
          <a:bodyPr/>
          <a:lstStyle>
            <a:lvl1pPr eaLnBrk="0" hangingPunct="0">
              <a:defRPr/>
            </a:lvl1pPr>
          </a:lstStyle>
          <a:p>
            <a:fld id="{A2A58481-A26E-4300-9CBB-6CB5621DDA84}" type="slidenum">
              <a:rPr lang="en-US" altLang="en-US"/>
              <a:pPr/>
              <a:t>‹#›</a:t>
            </a:fld>
            <a:endParaRPr lang="en-US" altLang="en-US"/>
          </a:p>
        </p:txBody>
      </p:sp>
    </p:spTree>
    <p:extLst>
      <p:ext uri="{BB962C8B-B14F-4D97-AF65-F5344CB8AC3E}">
        <p14:creationId xmlns:p14="http://schemas.microsoft.com/office/powerpoint/2010/main" val="40593501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7">
            <a:extLst>
              <a:ext uri="{FF2B5EF4-FFF2-40B4-BE49-F238E27FC236}">
                <a16:creationId xmlns:a16="http://schemas.microsoft.com/office/drawing/2014/main" id="{C6C35357-77EA-49CE-8F1D-35F3C3667457}"/>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48">
            <a:extLst>
              <a:ext uri="{FF2B5EF4-FFF2-40B4-BE49-F238E27FC236}">
                <a16:creationId xmlns:a16="http://schemas.microsoft.com/office/drawing/2014/main" id="{4805C099-1583-43C7-BEC3-A99458EA726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49">
            <a:extLst>
              <a:ext uri="{FF2B5EF4-FFF2-40B4-BE49-F238E27FC236}">
                <a16:creationId xmlns:a16="http://schemas.microsoft.com/office/drawing/2014/main" id="{3FA8523B-0029-4F65-9283-A77643CF3ECA}"/>
              </a:ext>
            </a:extLst>
          </p:cNvPr>
          <p:cNvSpPr>
            <a:spLocks noGrp="1" noChangeArrowheads="1"/>
          </p:cNvSpPr>
          <p:nvPr>
            <p:ph type="sldNum" sz="quarter" idx="12"/>
          </p:nvPr>
        </p:nvSpPr>
        <p:spPr>
          <a:ln/>
        </p:spPr>
        <p:txBody>
          <a:bodyPr/>
          <a:lstStyle>
            <a:lvl1pPr>
              <a:defRPr/>
            </a:lvl1pPr>
          </a:lstStyle>
          <a:p>
            <a:fld id="{89228458-15F2-47F7-B192-C48CD586AE01}" type="slidenum">
              <a:rPr lang="en-US" altLang="en-US"/>
              <a:pPr/>
              <a:t>‹#›</a:t>
            </a:fld>
            <a:endParaRPr lang="en-US" altLang="en-US"/>
          </a:p>
        </p:txBody>
      </p:sp>
    </p:spTree>
    <p:extLst>
      <p:ext uri="{BB962C8B-B14F-4D97-AF65-F5344CB8AC3E}">
        <p14:creationId xmlns:p14="http://schemas.microsoft.com/office/powerpoint/2010/main" val="219823581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343751" y="274639"/>
            <a:ext cx="6187507"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08859406"/>
      </p:ext>
    </p:extLst>
  </p:cSld>
  <p:clrMapOvr>
    <a:masterClrMapping/>
  </p:clrMapOvr>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2"/>
        </a:solidFill>
        <a:effectLst/>
      </p:bgPr>
    </p:bg>
    <p:spTree>
      <p:nvGrpSpPr>
        <p:cNvPr id="1" name=""/>
        <p:cNvGrpSpPr/>
        <p:nvPr/>
      </p:nvGrpSpPr>
      <p:grpSpPr>
        <a:xfrm>
          <a:off x="0" y="0"/>
          <a:ext cx="0" cy="0"/>
          <a:chOff x="0" y="0"/>
          <a:chExt cx="0" cy="0"/>
        </a:xfrm>
      </p:grpSpPr>
      <p:sp>
        <p:nvSpPr>
          <p:cNvPr id="4" name="Rectangle 19">
            <a:extLst>
              <a:ext uri="{FF2B5EF4-FFF2-40B4-BE49-F238E27FC236}">
                <a16:creationId xmlns:a16="http://schemas.microsoft.com/office/drawing/2014/main" id="{8B7AE180-868D-487E-A133-4421D0935B96}"/>
              </a:ext>
            </a:extLst>
          </p:cNvPr>
          <p:cNvSpPr>
            <a:spLocks noChangeArrowheads="1"/>
          </p:cNvSpPr>
          <p:nvPr/>
        </p:nvSpPr>
        <p:spPr bwMode="white">
          <a:xfrm>
            <a:off x="0" y="6705600"/>
            <a:ext cx="9144000" cy="15240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a:defRPr/>
            </a:pPr>
            <a:endParaRPr lang="en-US" sz="1800">
              <a:solidFill>
                <a:srgbClr val="000000"/>
              </a:solidFill>
              <a:cs typeface="Times New Roman" panose="02020603050405020304" pitchFamily="18" charset="0"/>
            </a:endParaRPr>
          </a:p>
        </p:txBody>
      </p:sp>
      <p:sp>
        <p:nvSpPr>
          <p:cNvPr id="5" name="Rectangle 20">
            <a:extLst>
              <a:ext uri="{FF2B5EF4-FFF2-40B4-BE49-F238E27FC236}">
                <a16:creationId xmlns:a16="http://schemas.microsoft.com/office/drawing/2014/main" id="{6C4362B4-AD07-4910-9D05-A76387855DD6}"/>
              </a:ext>
            </a:extLst>
          </p:cNvPr>
          <p:cNvSpPr>
            <a:spLocks noChangeArrowheads="1"/>
          </p:cNvSpPr>
          <p:nvPr/>
        </p:nvSpPr>
        <p:spPr bwMode="white">
          <a:xfrm>
            <a:off x="8991600" y="3175"/>
            <a:ext cx="152400" cy="685800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a:defRPr/>
            </a:pPr>
            <a:endParaRPr lang="en-US" sz="1800">
              <a:solidFill>
                <a:srgbClr val="000000"/>
              </a:solidFill>
              <a:cs typeface="Times New Roman" panose="02020603050405020304" pitchFamily="18" charset="0"/>
            </a:endParaRPr>
          </a:p>
        </p:txBody>
      </p:sp>
      <p:sp>
        <p:nvSpPr>
          <p:cNvPr id="6" name="Rectangle 21">
            <a:extLst>
              <a:ext uri="{FF2B5EF4-FFF2-40B4-BE49-F238E27FC236}">
                <a16:creationId xmlns:a16="http://schemas.microsoft.com/office/drawing/2014/main" id="{0F161ED6-9BC8-42D9-B069-FFEEE17C0FF9}"/>
              </a:ext>
            </a:extLst>
          </p:cNvPr>
          <p:cNvSpPr>
            <a:spLocks noChangeArrowheads="1"/>
          </p:cNvSpPr>
          <p:nvPr/>
        </p:nvSpPr>
        <p:spPr bwMode="white">
          <a:xfrm>
            <a:off x="0" y="0"/>
            <a:ext cx="152400" cy="685800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a:defRPr/>
            </a:pPr>
            <a:endParaRPr lang="en-US" sz="1800">
              <a:solidFill>
                <a:srgbClr val="000000"/>
              </a:solidFill>
              <a:cs typeface="Times New Roman" panose="02020603050405020304" pitchFamily="18" charset="0"/>
            </a:endParaRPr>
          </a:p>
        </p:txBody>
      </p:sp>
      <p:sp>
        <p:nvSpPr>
          <p:cNvPr id="7" name="Rectangle 23">
            <a:extLst>
              <a:ext uri="{FF2B5EF4-FFF2-40B4-BE49-F238E27FC236}">
                <a16:creationId xmlns:a16="http://schemas.microsoft.com/office/drawing/2014/main" id="{30CE7C2B-F999-4717-AC97-7AC7EB2C916A}"/>
              </a:ext>
            </a:extLst>
          </p:cNvPr>
          <p:cNvSpPr>
            <a:spLocks noChangeArrowheads="1"/>
          </p:cNvSpPr>
          <p:nvPr/>
        </p:nvSpPr>
        <p:spPr bwMode="white">
          <a:xfrm>
            <a:off x="0" y="0"/>
            <a:ext cx="9144000" cy="251460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a:defRPr/>
            </a:pPr>
            <a:endParaRPr lang="en-US" sz="1800">
              <a:solidFill>
                <a:srgbClr val="000000"/>
              </a:solidFill>
              <a:cs typeface="Times New Roman" panose="02020603050405020304" pitchFamily="18" charset="0"/>
            </a:endParaRPr>
          </a:p>
        </p:txBody>
      </p:sp>
      <p:sp>
        <p:nvSpPr>
          <p:cNvPr id="10" name="Rectangle 9">
            <a:extLst>
              <a:ext uri="{FF2B5EF4-FFF2-40B4-BE49-F238E27FC236}">
                <a16:creationId xmlns:a16="http://schemas.microsoft.com/office/drawing/2014/main" id="{7C8C8138-FC7B-4AD0-A6AC-CC026ECFD80E}"/>
              </a:ext>
            </a:extLst>
          </p:cNvPr>
          <p:cNvSpPr>
            <a:spLocks noChangeArrowheads="1"/>
          </p:cNvSpPr>
          <p:nvPr/>
        </p:nvSpPr>
        <p:spPr bwMode="auto">
          <a:xfrm>
            <a:off x="146050" y="6391275"/>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a:defRPr/>
            </a:pPr>
            <a:endParaRPr lang="en-US" sz="1800">
              <a:solidFill>
                <a:prstClr val="black"/>
              </a:solidFill>
              <a:cs typeface="Times New Roman" panose="02020603050405020304" pitchFamily="18" charset="0"/>
            </a:endParaRPr>
          </a:p>
        </p:txBody>
      </p:sp>
      <p:sp>
        <p:nvSpPr>
          <p:cNvPr id="11" name="Straight Connector 10">
            <a:extLst>
              <a:ext uri="{FF2B5EF4-FFF2-40B4-BE49-F238E27FC236}">
                <a16:creationId xmlns:a16="http://schemas.microsoft.com/office/drawing/2014/main" id="{D854F3ED-114F-44D4-8B8C-34018E3112DA}"/>
              </a:ext>
            </a:extLst>
          </p:cNvPr>
          <p:cNvSpPr>
            <a:spLocks noChangeShapeType="1"/>
          </p:cNvSpPr>
          <p:nvPr/>
        </p:nvSpPr>
        <p:spPr bwMode="auto">
          <a:xfrm>
            <a:off x="155575" y="2419350"/>
            <a:ext cx="8832850"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a:defRPr/>
            </a:pPr>
            <a:endParaRPr lang="en-US" sz="1800">
              <a:solidFill>
                <a:prstClr val="black"/>
              </a:solidFill>
              <a:cs typeface="Times New Roman" panose="02020603050405020304" pitchFamily="18" charset="0"/>
            </a:endParaRPr>
          </a:p>
        </p:txBody>
      </p:sp>
      <p:sp>
        <p:nvSpPr>
          <p:cNvPr id="12" name="Rectangle 11">
            <a:extLst>
              <a:ext uri="{FF2B5EF4-FFF2-40B4-BE49-F238E27FC236}">
                <a16:creationId xmlns:a16="http://schemas.microsoft.com/office/drawing/2014/main" id="{35D17E36-6F06-4D2A-8B8B-9D3A98E241B3}"/>
              </a:ext>
            </a:extLst>
          </p:cNvPr>
          <p:cNvSpPr>
            <a:spLocks noChangeArrowheads="1"/>
          </p:cNvSpPr>
          <p:nvPr/>
        </p:nvSpPr>
        <p:spPr bwMode="auto">
          <a:xfrm>
            <a:off x="152400" y="152400"/>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a:defRPr/>
            </a:pPr>
            <a:endParaRPr lang="en-US" sz="1800" dirty="0">
              <a:solidFill>
                <a:prstClr val="black"/>
              </a:solidFill>
              <a:cs typeface="Times New Roman" panose="02020603050405020304" pitchFamily="18" charset="0"/>
            </a:endParaRPr>
          </a:p>
        </p:txBody>
      </p:sp>
      <p:sp>
        <p:nvSpPr>
          <p:cNvPr id="13" name="Oval 12">
            <a:extLst>
              <a:ext uri="{FF2B5EF4-FFF2-40B4-BE49-F238E27FC236}">
                <a16:creationId xmlns:a16="http://schemas.microsoft.com/office/drawing/2014/main" id="{C9030DD2-0E72-4BFC-8261-28FAE817692A}"/>
              </a:ext>
            </a:extLst>
          </p:cNvPr>
          <p:cNvSpPr/>
          <p:nvPr/>
        </p:nvSpPr>
        <p:spPr>
          <a:xfrm>
            <a:off x="4267200" y="211455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sz="1800">
              <a:solidFill>
                <a:prstClr val="white"/>
              </a:solidFill>
            </a:endParaRPr>
          </a:p>
        </p:txBody>
      </p:sp>
      <p:sp>
        <p:nvSpPr>
          <p:cNvPr id="14" name="Oval 13">
            <a:extLst>
              <a:ext uri="{FF2B5EF4-FFF2-40B4-BE49-F238E27FC236}">
                <a16:creationId xmlns:a16="http://schemas.microsoft.com/office/drawing/2014/main" id="{2EFDB05D-25F2-432C-BADA-D4B46EC557FE}"/>
              </a:ext>
            </a:extLst>
          </p:cNvPr>
          <p:cNvSpPr/>
          <p:nvPr/>
        </p:nvSpPr>
        <p:spPr>
          <a:xfrm>
            <a:off x="4362450" y="2209800"/>
            <a:ext cx="419100" cy="420688"/>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sz="1800">
              <a:solidFill>
                <a:prstClr val="white"/>
              </a:solidFill>
            </a:endParaRPr>
          </a:p>
        </p:txBody>
      </p:sp>
      <p:sp>
        <p:nvSpPr>
          <p:cNvPr id="9" name="Subtitle 8"/>
          <p:cNvSpPr>
            <a:spLocks noGrp="1"/>
          </p:cNvSpPr>
          <p:nvPr>
            <p:ph type="subTitle" idx="1"/>
          </p:nvPr>
        </p:nvSpPr>
        <p:spPr>
          <a:xfrm>
            <a:off x="1371600" y="2819400"/>
            <a:ext cx="6400800" cy="1752600"/>
          </a:xfrm>
        </p:spPr>
        <p:txBody>
          <a:bodyPr/>
          <a:lstStyle>
            <a:lvl1pPr marL="0" indent="0" algn="ctr">
              <a:buNone/>
              <a:defRPr sz="1600" b="1" cap="all" spc="25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
        <p:nvSpPr>
          <p:cNvPr id="8" name="Title 7"/>
          <p:cNvSpPr>
            <a:spLocks noGrp="1"/>
          </p:cNvSpPr>
          <p:nvPr>
            <p:ph type="ctrTitle"/>
          </p:nvPr>
        </p:nvSpPr>
        <p:spPr>
          <a:xfrm>
            <a:off x="685800" y="381000"/>
            <a:ext cx="7772400" cy="1752600"/>
          </a:xfrm>
        </p:spPr>
        <p:txBody>
          <a:bodyPr/>
          <a:lstStyle>
            <a:lvl1pPr>
              <a:defRPr sz="4200">
                <a:solidFill>
                  <a:schemeClr val="accent1"/>
                </a:solidFill>
              </a:defRPr>
            </a:lvl1pPr>
          </a:lstStyle>
          <a:p>
            <a:r>
              <a:rPr lang="en-US"/>
              <a:t>Click to edit Master title style</a:t>
            </a:r>
          </a:p>
        </p:txBody>
      </p:sp>
      <p:sp>
        <p:nvSpPr>
          <p:cNvPr id="15" name="Date Placeholder 27">
            <a:extLst>
              <a:ext uri="{FF2B5EF4-FFF2-40B4-BE49-F238E27FC236}">
                <a16:creationId xmlns:a16="http://schemas.microsoft.com/office/drawing/2014/main" id="{E5A34855-A3BD-427E-9184-D3E676AE5DFB}"/>
              </a:ext>
            </a:extLst>
          </p:cNvPr>
          <p:cNvSpPr>
            <a:spLocks noGrp="1"/>
          </p:cNvSpPr>
          <p:nvPr>
            <p:ph type="dt" sz="half" idx="10"/>
          </p:nvPr>
        </p:nvSpPr>
        <p:spPr/>
        <p:txBody>
          <a:bodyPr/>
          <a:lstStyle>
            <a:lvl1pPr>
              <a:defRPr>
                <a:cs typeface="+mn-cs"/>
              </a:defRPr>
            </a:lvl1pPr>
          </a:lstStyle>
          <a:p>
            <a:pPr>
              <a:defRPr/>
            </a:pPr>
            <a:endParaRPr lang="en-US"/>
          </a:p>
        </p:txBody>
      </p:sp>
      <p:sp>
        <p:nvSpPr>
          <p:cNvPr id="16" name="Footer Placeholder 16">
            <a:extLst>
              <a:ext uri="{FF2B5EF4-FFF2-40B4-BE49-F238E27FC236}">
                <a16:creationId xmlns:a16="http://schemas.microsoft.com/office/drawing/2014/main" id="{0F7E3FE2-933E-495C-B595-1507B1833CE2}"/>
              </a:ext>
            </a:extLst>
          </p:cNvPr>
          <p:cNvSpPr>
            <a:spLocks noGrp="1"/>
          </p:cNvSpPr>
          <p:nvPr>
            <p:ph type="ftr" sz="quarter" idx="11"/>
          </p:nvPr>
        </p:nvSpPr>
        <p:spPr/>
        <p:txBody>
          <a:bodyPr/>
          <a:lstStyle>
            <a:lvl1pPr>
              <a:defRPr>
                <a:cs typeface="+mn-cs"/>
              </a:defRPr>
            </a:lvl1pPr>
          </a:lstStyle>
          <a:p>
            <a:pPr>
              <a:defRPr/>
            </a:pPr>
            <a:endParaRPr lang="en-US"/>
          </a:p>
        </p:txBody>
      </p:sp>
      <p:sp>
        <p:nvSpPr>
          <p:cNvPr id="17" name="Slide Number Placeholder 28">
            <a:extLst>
              <a:ext uri="{FF2B5EF4-FFF2-40B4-BE49-F238E27FC236}">
                <a16:creationId xmlns:a16="http://schemas.microsoft.com/office/drawing/2014/main" id="{24AC5E96-E99B-4D90-AEB8-C3262C59C016}"/>
              </a:ext>
            </a:extLst>
          </p:cNvPr>
          <p:cNvSpPr>
            <a:spLocks noGrp="1"/>
          </p:cNvSpPr>
          <p:nvPr>
            <p:ph type="sldNum" sz="quarter" idx="12"/>
          </p:nvPr>
        </p:nvSpPr>
        <p:spPr>
          <a:xfrm>
            <a:off x="4343400" y="2198688"/>
            <a:ext cx="457200" cy="441325"/>
          </a:xfrm>
        </p:spPr>
        <p:txBody>
          <a:bodyPr/>
          <a:lstStyle>
            <a:lvl1pPr>
              <a:defRPr/>
            </a:lvl1pPr>
          </a:lstStyle>
          <a:p>
            <a:fld id="{0D0767E1-CD84-4607-97CC-B53D4D505FE1}" type="slidenum">
              <a:rPr lang="en-US" altLang="en-US"/>
              <a:pPr/>
              <a:t>‹#›</a:t>
            </a:fld>
            <a:endParaRPr lang="en-US" altLang="en-US"/>
          </a:p>
        </p:txBody>
      </p:sp>
    </p:spTree>
    <p:extLst>
      <p:ext uri="{BB962C8B-B14F-4D97-AF65-F5344CB8AC3E}">
        <p14:creationId xmlns:p14="http://schemas.microsoft.com/office/powerpoint/2010/main" val="2611823271"/>
      </p:ext>
    </p:extLst>
  </p:cSld>
  <p:clrMapOvr>
    <a:overrideClrMapping bg1="lt1" tx1="dk1" bg2="lt2" tx2="dk2" accent1="accent1" accent2="accent2" accent3="accent3" accent4="accent4" accent5="accent5" accent6="accent6" hlink="hlink" folHlink="folHlink"/>
  </p:clrMapOvr>
  <p:transition spd="slow">
    <p:push dir="d"/>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3">
                    <a:shade val="75000"/>
                  </a:schemeClr>
                </a:solidFill>
              </a:defRPr>
            </a:lvl1pPr>
          </a:lstStyle>
          <a:p>
            <a:r>
              <a:rPr lang="en-US"/>
              <a:t>Click to edit Master title style</a:t>
            </a:r>
          </a:p>
        </p:txBody>
      </p:sp>
      <p:sp>
        <p:nvSpPr>
          <p:cNvPr id="8" name="Content Placeholder 7"/>
          <p:cNvSpPr>
            <a:spLocks noGrp="1"/>
          </p:cNvSpPr>
          <p:nvPr>
            <p:ph sz="quarter" idx="1"/>
          </p:nvPr>
        </p:nvSpPr>
        <p:spPr>
          <a:xfrm>
            <a:off x="301752" y="1527048"/>
            <a:ext cx="850392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8FFE2B5-FCFF-46B3-AF7E-2F5E2B7201E6}"/>
              </a:ext>
            </a:extLst>
          </p:cNvPr>
          <p:cNvSpPr>
            <a:spLocks noGrp="1"/>
          </p:cNvSpPr>
          <p:nvPr>
            <p:ph type="dt" sz="half" idx="10"/>
          </p:nvPr>
        </p:nvSpPr>
        <p:spPr/>
        <p:txBody>
          <a:bodyPr/>
          <a:lstStyle>
            <a:lvl1pPr>
              <a:defRPr>
                <a:cs typeface="+mn-cs"/>
              </a:defRPr>
            </a:lvl1pPr>
          </a:lstStyle>
          <a:p>
            <a:pPr>
              <a:defRPr/>
            </a:pPr>
            <a:endParaRPr lang="en-US"/>
          </a:p>
        </p:txBody>
      </p:sp>
      <p:sp>
        <p:nvSpPr>
          <p:cNvPr id="5" name="Footer Placeholder 4">
            <a:extLst>
              <a:ext uri="{FF2B5EF4-FFF2-40B4-BE49-F238E27FC236}">
                <a16:creationId xmlns:a16="http://schemas.microsoft.com/office/drawing/2014/main" id="{0BDB6CA8-EBB6-4762-AC04-4F84D02B814E}"/>
              </a:ext>
            </a:extLst>
          </p:cNvPr>
          <p:cNvSpPr>
            <a:spLocks noGrp="1"/>
          </p:cNvSpPr>
          <p:nvPr>
            <p:ph type="ftr" sz="quarter" idx="11"/>
          </p:nvPr>
        </p:nvSpPr>
        <p:spPr/>
        <p:txBody>
          <a:bodyPr/>
          <a:lstStyle>
            <a:lvl1pPr>
              <a:defRPr>
                <a:cs typeface="+mn-cs"/>
              </a:defRPr>
            </a:lvl1pPr>
          </a:lstStyle>
          <a:p>
            <a:pPr>
              <a:defRPr/>
            </a:pPr>
            <a:endParaRPr lang="en-US"/>
          </a:p>
        </p:txBody>
      </p:sp>
      <p:sp>
        <p:nvSpPr>
          <p:cNvPr id="6" name="Slide Number Placeholder 5">
            <a:extLst>
              <a:ext uri="{FF2B5EF4-FFF2-40B4-BE49-F238E27FC236}">
                <a16:creationId xmlns:a16="http://schemas.microsoft.com/office/drawing/2014/main" id="{6144F3B9-055E-4E0F-AFF9-7AD1FD63DEAA}"/>
              </a:ext>
            </a:extLst>
          </p:cNvPr>
          <p:cNvSpPr>
            <a:spLocks noGrp="1"/>
          </p:cNvSpPr>
          <p:nvPr>
            <p:ph type="sldNum" sz="quarter" idx="12"/>
          </p:nvPr>
        </p:nvSpPr>
        <p:spPr>
          <a:xfrm>
            <a:off x="4362450" y="1027113"/>
            <a:ext cx="457200" cy="441325"/>
          </a:xfrm>
        </p:spPr>
        <p:txBody>
          <a:bodyPr/>
          <a:lstStyle>
            <a:lvl1pPr>
              <a:defRPr/>
            </a:lvl1pPr>
          </a:lstStyle>
          <a:p>
            <a:fld id="{50938B31-92E7-4957-8D75-88B489ACA4D5}" type="slidenum">
              <a:rPr lang="en-US" altLang="en-US"/>
              <a:pPr/>
              <a:t>‹#›</a:t>
            </a:fld>
            <a:endParaRPr lang="en-US" altLang="en-US"/>
          </a:p>
        </p:txBody>
      </p:sp>
    </p:spTree>
    <p:extLst>
      <p:ext uri="{BB962C8B-B14F-4D97-AF65-F5344CB8AC3E}">
        <p14:creationId xmlns:p14="http://schemas.microsoft.com/office/powerpoint/2010/main" val="3251513506"/>
      </p:ext>
    </p:extLst>
  </p:cSld>
  <p:clrMapOvr>
    <a:overrideClrMapping bg1="lt1" tx1="dk1" bg2="lt2" tx2="dk2" accent1="accent1" accent2="accent2" accent3="accent3" accent4="accent4" accent5="accent5" accent6="accent6" hlink="hlink" folHlink="folHlink"/>
  </p:clrMapOvr>
  <p:transition spd="slow">
    <p:push dir="d"/>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4" name="Rectangle 19">
            <a:extLst>
              <a:ext uri="{FF2B5EF4-FFF2-40B4-BE49-F238E27FC236}">
                <a16:creationId xmlns:a16="http://schemas.microsoft.com/office/drawing/2014/main" id="{87906AE3-4C7E-4696-AB91-791241611CD6}"/>
              </a:ext>
            </a:extLst>
          </p:cNvPr>
          <p:cNvSpPr>
            <a:spLocks noChangeArrowheads="1"/>
          </p:cNvSpPr>
          <p:nvPr/>
        </p:nvSpPr>
        <p:spPr bwMode="white">
          <a:xfrm>
            <a:off x="0" y="0"/>
            <a:ext cx="152400" cy="685800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a:defRPr/>
            </a:pPr>
            <a:endParaRPr lang="en-US" sz="1800">
              <a:solidFill>
                <a:srgbClr val="000000"/>
              </a:solidFill>
              <a:cs typeface="Times New Roman" panose="02020603050405020304" pitchFamily="18" charset="0"/>
            </a:endParaRPr>
          </a:p>
        </p:txBody>
      </p:sp>
      <p:sp>
        <p:nvSpPr>
          <p:cNvPr id="5" name="Rectangle 20">
            <a:extLst>
              <a:ext uri="{FF2B5EF4-FFF2-40B4-BE49-F238E27FC236}">
                <a16:creationId xmlns:a16="http://schemas.microsoft.com/office/drawing/2014/main" id="{3CA8C5BE-CEF3-4F57-AAAC-CB57C1288098}"/>
              </a:ext>
            </a:extLst>
          </p:cNvPr>
          <p:cNvSpPr>
            <a:spLocks noChangeArrowheads="1"/>
          </p:cNvSpPr>
          <p:nvPr/>
        </p:nvSpPr>
        <p:spPr bwMode="white">
          <a:xfrm>
            <a:off x="0" y="6705600"/>
            <a:ext cx="9144000" cy="15240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a:defRPr/>
            </a:pPr>
            <a:endParaRPr lang="en-US" sz="1800">
              <a:solidFill>
                <a:srgbClr val="000000"/>
              </a:solidFill>
              <a:cs typeface="Times New Roman" panose="02020603050405020304" pitchFamily="18" charset="0"/>
            </a:endParaRPr>
          </a:p>
        </p:txBody>
      </p:sp>
      <p:sp>
        <p:nvSpPr>
          <p:cNvPr id="6" name="Rectangle 21">
            <a:extLst>
              <a:ext uri="{FF2B5EF4-FFF2-40B4-BE49-F238E27FC236}">
                <a16:creationId xmlns:a16="http://schemas.microsoft.com/office/drawing/2014/main" id="{485AE096-FBB0-45A4-8C5C-041AA92C3BC0}"/>
              </a:ext>
            </a:extLst>
          </p:cNvPr>
          <p:cNvSpPr>
            <a:spLocks noChangeArrowheads="1"/>
          </p:cNvSpPr>
          <p:nvPr/>
        </p:nvSpPr>
        <p:spPr bwMode="white">
          <a:xfrm>
            <a:off x="0" y="0"/>
            <a:ext cx="9144000" cy="15240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a:defRPr/>
            </a:pPr>
            <a:endParaRPr lang="en-US" sz="1800">
              <a:solidFill>
                <a:srgbClr val="000000"/>
              </a:solidFill>
              <a:cs typeface="Times New Roman" panose="02020603050405020304" pitchFamily="18" charset="0"/>
            </a:endParaRPr>
          </a:p>
        </p:txBody>
      </p:sp>
      <p:sp>
        <p:nvSpPr>
          <p:cNvPr id="7" name="Rectangle 23">
            <a:extLst>
              <a:ext uri="{FF2B5EF4-FFF2-40B4-BE49-F238E27FC236}">
                <a16:creationId xmlns:a16="http://schemas.microsoft.com/office/drawing/2014/main" id="{F24855FE-CCE1-4A34-9D3A-CC6E0CBE34E3}"/>
              </a:ext>
            </a:extLst>
          </p:cNvPr>
          <p:cNvSpPr>
            <a:spLocks noChangeArrowheads="1"/>
          </p:cNvSpPr>
          <p:nvPr/>
        </p:nvSpPr>
        <p:spPr bwMode="white">
          <a:xfrm>
            <a:off x="8991600" y="19050"/>
            <a:ext cx="152400" cy="685800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a:defRPr/>
            </a:pPr>
            <a:endParaRPr lang="en-US" sz="1800">
              <a:solidFill>
                <a:srgbClr val="000000"/>
              </a:solidFill>
              <a:cs typeface="Times New Roman" panose="02020603050405020304" pitchFamily="18" charset="0"/>
            </a:endParaRPr>
          </a:p>
        </p:txBody>
      </p:sp>
      <p:sp>
        <p:nvSpPr>
          <p:cNvPr id="8" name="Rectangle 24">
            <a:extLst>
              <a:ext uri="{FF2B5EF4-FFF2-40B4-BE49-F238E27FC236}">
                <a16:creationId xmlns:a16="http://schemas.microsoft.com/office/drawing/2014/main" id="{D315EBE4-18C1-41FC-A76A-859F6E26C21D}"/>
              </a:ext>
            </a:extLst>
          </p:cNvPr>
          <p:cNvSpPr>
            <a:spLocks noChangeArrowheads="1"/>
          </p:cNvSpPr>
          <p:nvPr/>
        </p:nvSpPr>
        <p:spPr bwMode="white">
          <a:xfrm>
            <a:off x="152400" y="2286000"/>
            <a:ext cx="8832850" cy="30480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a:defRPr/>
            </a:pPr>
            <a:endParaRPr lang="en-US" sz="1800">
              <a:solidFill>
                <a:srgbClr val="000000"/>
              </a:solidFill>
              <a:cs typeface="Times New Roman" panose="02020603050405020304" pitchFamily="18" charset="0"/>
            </a:endParaRPr>
          </a:p>
        </p:txBody>
      </p:sp>
      <p:sp>
        <p:nvSpPr>
          <p:cNvPr id="9" name="Rectangle 25">
            <a:extLst>
              <a:ext uri="{FF2B5EF4-FFF2-40B4-BE49-F238E27FC236}">
                <a16:creationId xmlns:a16="http://schemas.microsoft.com/office/drawing/2014/main" id="{686FF78A-1022-4C88-A9D4-CC4715559E47}"/>
              </a:ext>
            </a:extLst>
          </p:cNvPr>
          <p:cNvSpPr>
            <a:spLocks noChangeArrowheads="1"/>
          </p:cNvSpPr>
          <p:nvPr/>
        </p:nvSpPr>
        <p:spPr bwMode="auto">
          <a:xfrm>
            <a:off x="155575" y="142875"/>
            <a:ext cx="8832850" cy="2139950"/>
          </a:xfrm>
          <a:prstGeom prst="rect">
            <a:avLst/>
          </a:prstGeom>
          <a:solidFill>
            <a:schemeClr val="accent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a:defRPr/>
            </a:pPr>
            <a:endParaRPr lang="en-US" sz="1800">
              <a:solidFill>
                <a:srgbClr val="000000"/>
              </a:solidFill>
              <a:cs typeface="Times New Roman" panose="02020603050405020304" pitchFamily="18" charset="0"/>
            </a:endParaRPr>
          </a:p>
        </p:txBody>
      </p:sp>
      <p:sp>
        <p:nvSpPr>
          <p:cNvPr id="10" name="Rectangle 9">
            <a:extLst>
              <a:ext uri="{FF2B5EF4-FFF2-40B4-BE49-F238E27FC236}">
                <a16:creationId xmlns:a16="http://schemas.microsoft.com/office/drawing/2014/main" id="{C4032A4E-2CBC-4118-A8EF-E8E24FC5AE0E}"/>
              </a:ext>
            </a:extLst>
          </p:cNvPr>
          <p:cNvSpPr>
            <a:spLocks noChangeArrowheads="1"/>
          </p:cNvSpPr>
          <p:nvPr/>
        </p:nvSpPr>
        <p:spPr bwMode="auto">
          <a:xfrm>
            <a:off x="146050" y="6391275"/>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a:defRPr/>
            </a:pPr>
            <a:endParaRPr lang="en-US" sz="1800">
              <a:solidFill>
                <a:prstClr val="black"/>
              </a:solidFill>
              <a:cs typeface="Times New Roman" panose="02020603050405020304" pitchFamily="18" charset="0"/>
            </a:endParaRPr>
          </a:p>
        </p:txBody>
      </p:sp>
      <p:sp>
        <p:nvSpPr>
          <p:cNvPr id="11" name="Rectangle 10">
            <a:extLst>
              <a:ext uri="{FF2B5EF4-FFF2-40B4-BE49-F238E27FC236}">
                <a16:creationId xmlns:a16="http://schemas.microsoft.com/office/drawing/2014/main" id="{3CBED1C0-634F-4267-985B-1C88A7DED33C}"/>
              </a:ext>
            </a:extLst>
          </p:cNvPr>
          <p:cNvSpPr>
            <a:spLocks noChangeArrowheads="1"/>
          </p:cNvSpPr>
          <p:nvPr/>
        </p:nvSpPr>
        <p:spPr bwMode="auto">
          <a:xfrm>
            <a:off x="152400" y="152400"/>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a:defRPr/>
            </a:pPr>
            <a:endParaRPr lang="en-US" sz="1800" dirty="0">
              <a:solidFill>
                <a:prstClr val="black"/>
              </a:solidFill>
              <a:cs typeface="Times New Roman" panose="02020603050405020304" pitchFamily="18" charset="0"/>
            </a:endParaRPr>
          </a:p>
        </p:txBody>
      </p:sp>
      <p:sp>
        <p:nvSpPr>
          <p:cNvPr id="12" name="Straight Connector 11">
            <a:extLst>
              <a:ext uri="{FF2B5EF4-FFF2-40B4-BE49-F238E27FC236}">
                <a16:creationId xmlns:a16="http://schemas.microsoft.com/office/drawing/2014/main" id="{9E54E0CE-613B-4BC6-A06D-67E1A43B6A20}"/>
              </a:ext>
            </a:extLst>
          </p:cNvPr>
          <p:cNvSpPr>
            <a:spLocks noChangeShapeType="1"/>
          </p:cNvSpPr>
          <p:nvPr/>
        </p:nvSpPr>
        <p:spPr bwMode="auto">
          <a:xfrm>
            <a:off x="152400" y="2438400"/>
            <a:ext cx="8832850"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a:defRPr/>
            </a:pPr>
            <a:endParaRPr lang="en-US" sz="1800">
              <a:solidFill>
                <a:prstClr val="black"/>
              </a:solidFill>
              <a:cs typeface="Times New Roman" panose="02020603050405020304" pitchFamily="18" charset="0"/>
            </a:endParaRPr>
          </a:p>
        </p:txBody>
      </p:sp>
      <p:sp>
        <p:nvSpPr>
          <p:cNvPr id="13" name="Oval 12">
            <a:extLst>
              <a:ext uri="{FF2B5EF4-FFF2-40B4-BE49-F238E27FC236}">
                <a16:creationId xmlns:a16="http://schemas.microsoft.com/office/drawing/2014/main" id="{2A8CC7FE-108A-4D05-9CA2-31589B32FB22}"/>
              </a:ext>
            </a:extLst>
          </p:cNvPr>
          <p:cNvSpPr/>
          <p:nvPr/>
        </p:nvSpPr>
        <p:spPr>
          <a:xfrm>
            <a:off x="4267200" y="211455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sz="1800">
              <a:solidFill>
                <a:prstClr val="white"/>
              </a:solidFill>
            </a:endParaRPr>
          </a:p>
        </p:txBody>
      </p:sp>
      <p:sp>
        <p:nvSpPr>
          <p:cNvPr id="14" name="Oval 13">
            <a:extLst>
              <a:ext uri="{FF2B5EF4-FFF2-40B4-BE49-F238E27FC236}">
                <a16:creationId xmlns:a16="http://schemas.microsoft.com/office/drawing/2014/main" id="{441FF418-4839-4110-80AA-A15D703BC4B9}"/>
              </a:ext>
            </a:extLst>
          </p:cNvPr>
          <p:cNvSpPr/>
          <p:nvPr/>
        </p:nvSpPr>
        <p:spPr>
          <a:xfrm>
            <a:off x="4362450" y="2209800"/>
            <a:ext cx="419100" cy="420688"/>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sz="1800">
              <a:solidFill>
                <a:prstClr val="white"/>
              </a:solidFill>
            </a:endParaRPr>
          </a:p>
        </p:txBody>
      </p:sp>
      <p:sp>
        <p:nvSpPr>
          <p:cNvPr id="3" name="Text Placeholder 2"/>
          <p:cNvSpPr>
            <a:spLocks noGrp="1"/>
          </p:cNvSpPr>
          <p:nvPr>
            <p:ph type="body" idx="1"/>
          </p:nvPr>
        </p:nvSpPr>
        <p:spPr>
          <a:xfrm>
            <a:off x="1368426" y="2743200"/>
            <a:ext cx="6480174" cy="1673225"/>
          </a:xfrm>
        </p:spPr>
        <p:txBody>
          <a:bodyPr/>
          <a:lstStyle>
            <a:lvl1pPr marL="0" indent="0" algn="ctr">
              <a:buNone/>
              <a:defRPr sz="1600" b="1" cap="all" spc="25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2" name="Title 1"/>
          <p:cNvSpPr>
            <a:spLocks noGrp="1"/>
          </p:cNvSpPr>
          <p:nvPr>
            <p:ph type="title"/>
          </p:nvPr>
        </p:nvSpPr>
        <p:spPr>
          <a:xfrm>
            <a:off x="722313" y="533400"/>
            <a:ext cx="7772400" cy="1524000"/>
          </a:xfrm>
        </p:spPr>
        <p:txBody>
          <a:bodyPr/>
          <a:lstStyle>
            <a:lvl1pPr algn="ctr">
              <a:buNone/>
              <a:defRPr sz="4200" b="0" cap="none" baseline="0">
                <a:solidFill>
                  <a:srgbClr val="FFFFFF"/>
                </a:solidFill>
              </a:defRPr>
            </a:lvl1pPr>
          </a:lstStyle>
          <a:p>
            <a:r>
              <a:rPr lang="en-US"/>
              <a:t>Click to edit Master title style</a:t>
            </a:r>
          </a:p>
        </p:txBody>
      </p:sp>
      <p:sp>
        <p:nvSpPr>
          <p:cNvPr id="15" name="Footer Placeholder 4">
            <a:extLst>
              <a:ext uri="{FF2B5EF4-FFF2-40B4-BE49-F238E27FC236}">
                <a16:creationId xmlns:a16="http://schemas.microsoft.com/office/drawing/2014/main" id="{6337E6B9-AC89-4110-857D-596C71A2EF46}"/>
              </a:ext>
            </a:extLst>
          </p:cNvPr>
          <p:cNvSpPr>
            <a:spLocks noGrp="1"/>
          </p:cNvSpPr>
          <p:nvPr>
            <p:ph type="ftr" sz="quarter" idx="10"/>
          </p:nvPr>
        </p:nvSpPr>
        <p:spPr/>
        <p:txBody>
          <a:bodyPr/>
          <a:lstStyle>
            <a:lvl1pPr>
              <a:defRPr>
                <a:cs typeface="+mn-cs"/>
              </a:defRPr>
            </a:lvl1pPr>
          </a:lstStyle>
          <a:p>
            <a:pPr>
              <a:defRPr/>
            </a:pPr>
            <a:endParaRPr lang="en-US"/>
          </a:p>
        </p:txBody>
      </p:sp>
      <p:sp>
        <p:nvSpPr>
          <p:cNvPr id="16" name="Date Placeholder 3">
            <a:extLst>
              <a:ext uri="{FF2B5EF4-FFF2-40B4-BE49-F238E27FC236}">
                <a16:creationId xmlns:a16="http://schemas.microsoft.com/office/drawing/2014/main" id="{96412652-88B6-4260-841C-2FA0675F85C9}"/>
              </a:ext>
            </a:extLst>
          </p:cNvPr>
          <p:cNvSpPr>
            <a:spLocks noGrp="1"/>
          </p:cNvSpPr>
          <p:nvPr>
            <p:ph type="dt" sz="half" idx="11"/>
          </p:nvPr>
        </p:nvSpPr>
        <p:spPr/>
        <p:txBody>
          <a:bodyPr/>
          <a:lstStyle>
            <a:lvl1pPr>
              <a:defRPr>
                <a:cs typeface="+mn-cs"/>
              </a:defRPr>
            </a:lvl1pPr>
          </a:lstStyle>
          <a:p>
            <a:pPr>
              <a:defRPr/>
            </a:pPr>
            <a:endParaRPr lang="en-US"/>
          </a:p>
        </p:txBody>
      </p:sp>
      <p:sp>
        <p:nvSpPr>
          <p:cNvPr id="17" name="Slide Number Placeholder 5">
            <a:extLst>
              <a:ext uri="{FF2B5EF4-FFF2-40B4-BE49-F238E27FC236}">
                <a16:creationId xmlns:a16="http://schemas.microsoft.com/office/drawing/2014/main" id="{6214CEFC-7E8A-437A-A4B2-EF035180C8DA}"/>
              </a:ext>
            </a:extLst>
          </p:cNvPr>
          <p:cNvSpPr>
            <a:spLocks noGrp="1"/>
          </p:cNvSpPr>
          <p:nvPr>
            <p:ph type="sldNum" sz="quarter" idx="12"/>
          </p:nvPr>
        </p:nvSpPr>
        <p:spPr>
          <a:xfrm>
            <a:off x="4343400" y="2198688"/>
            <a:ext cx="457200" cy="441325"/>
          </a:xfrm>
        </p:spPr>
        <p:txBody>
          <a:bodyPr/>
          <a:lstStyle>
            <a:lvl1pPr>
              <a:defRPr/>
            </a:lvl1pPr>
          </a:lstStyle>
          <a:p>
            <a:fld id="{A123C906-413F-48EF-856D-4CF888D935AF}" type="slidenum">
              <a:rPr lang="en-US" altLang="en-US"/>
              <a:pPr/>
              <a:t>‹#›</a:t>
            </a:fld>
            <a:endParaRPr lang="en-US" altLang="en-US"/>
          </a:p>
        </p:txBody>
      </p:sp>
    </p:spTree>
    <p:extLst>
      <p:ext uri="{BB962C8B-B14F-4D97-AF65-F5344CB8AC3E}">
        <p14:creationId xmlns:p14="http://schemas.microsoft.com/office/powerpoint/2010/main" val="3797938448"/>
      </p:ext>
    </p:extLst>
  </p:cSld>
  <p:clrMapOvr>
    <a:overrideClrMapping bg1="lt1" tx1="dk1" bg2="lt2" tx2="dk2" accent1="accent1" accent2="accent2" accent3="accent3" accent4="accent4" accent5="accent5" accent6="accent6" hlink="hlink" folHlink="folHlink"/>
  </p:clrMapOvr>
  <p:transition spd="slow">
    <p:push dir="d"/>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reserve="1">
  <p:cSld name="Two Content">
    <p:bg>
      <p:bgPr>
        <a:solidFill>
          <a:schemeClr val="bg2"/>
        </a:solidFill>
        <a:effectLst/>
      </p:bgPr>
    </p:bg>
    <p:spTree>
      <p:nvGrpSpPr>
        <p:cNvPr id="1" name=""/>
        <p:cNvGrpSpPr/>
        <p:nvPr/>
      </p:nvGrpSpPr>
      <p:grpSpPr>
        <a:xfrm>
          <a:off x="0" y="0"/>
          <a:ext cx="0" cy="0"/>
          <a:chOff x="0" y="0"/>
          <a:chExt cx="0" cy="0"/>
        </a:xfrm>
      </p:grpSpPr>
      <p:sp>
        <p:nvSpPr>
          <p:cNvPr id="5" name="Straight Connector 19">
            <a:extLst>
              <a:ext uri="{FF2B5EF4-FFF2-40B4-BE49-F238E27FC236}">
                <a16:creationId xmlns:a16="http://schemas.microsoft.com/office/drawing/2014/main" id="{B115A72F-BEA3-4641-821C-9275977BF73F}"/>
              </a:ext>
            </a:extLst>
          </p:cNvPr>
          <p:cNvSpPr>
            <a:spLocks noChangeShapeType="1"/>
          </p:cNvSpPr>
          <p:nvPr/>
        </p:nvSpPr>
        <p:spPr bwMode="auto">
          <a:xfrm flipV="1">
            <a:off x="4562475" y="1576388"/>
            <a:ext cx="9525" cy="4818062"/>
          </a:xfrm>
          <a:prstGeom prst="line">
            <a:avLst/>
          </a:prstGeom>
          <a:noFill/>
          <a:ln w="9525" algn="ctr">
            <a:solidFill>
              <a:schemeClr val="tx2"/>
            </a:solidFill>
            <a:prstDash val="sysDash"/>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 name="Title 1"/>
          <p:cNvSpPr>
            <a:spLocks noGrp="1"/>
          </p:cNvSpPr>
          <p:nvPr>
            <p:ph type="title"/>
          </p:nvPr>
        </p:nvSpPr>
        <p:spPr>
          <a:xfrm>
            <a:off x="301752" y="228600"/>
            <a:ext cx="8534400" cy="758952"/>
          </a:xfrm>
        </p:spPr>
        <p:txBody>
          <a:bodyPr/>
          <a:lstStyle/>
          <a:p>
            <a:r>
              <a:rPr lang="en-US"/>
              <a:t>Click to edit Master title style</a:t>
            </a:r>
          </a:p>
        </p:txBody>
      </p:sp>
      <p:sp>
        <p:nvSpPr>
          <p:cNvPr id="10" name="Content Placeholder 9"/>
          <p:cNvSpPr>
            <a:spLocks noGrp="1"/>
          </p:cNvSpPr>
          <p:nvPr>
            <p:ph sz="half" idx="1"/>
          </p:nvPr>
        </p:nvSpPr>
        <p:spPr>
          <a:xfrm>
            <a:off x="301752" y="1371600"/>
            <a:ext cx="4038600" cy="4681728"/>
          </a:xfrm>
        </p:spPr>
        <p:txBody>
          <a:bodyPr/>
          <a:lstStyle>
            <a:lvl1pPr>
              <a:defRPr sz="25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11"/>
          <p:cNvSpPr>
            <a:spLocks noGrp="1"/>
          </p:cNvSpPr>
          <p:nvPr>
            <p:ph sz="half" idx="2"/>
          </p:nvPr>
        </p:nvSpPr>
        <p:spPr>
          <a:xfrm>
            <a:off x="4800600" y="1371600"/>
            <a:ext cx="4038600" cy="4681728"/>
          </a:xfrm>
        </p:spPr>
        <p:txBody>
          <a:bodyPr/>
          <a:lstStyle>
            <a:lvl1pPr>
              <a:defRPr sz="25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4">
            <a:extLst>
              <a:ext uri="{FF2B5EF4-FFF2-40B4-BE49-F238E27FC236}">
                <a16:creationId xmlns:a16="http://schemas.microsoft.com/office/drawing/2014/main" id="{6C06CDAD-FD04-4303-AA1C-48B2DCD24208}"/>
              </a:ext>
            </a:extLst>
          </p:cNvPr>
          <p:cNvSpPr>
            <a:spLocks noGrp="1"/>
          </p:cNvSpPr>
          <p:nvPr>
            <p:ph type="dt" sz="half" idx="10"/>
          </p:nvPr>
        </p:nvSpPr>
        <p:spPr>
          <a:xfrm>
            <a:off x="5791200" y="6410325"/>
            <a:ext cx="3044825" cy="365125"/>
          </a:xfrm>
        </p:spPr>
        <p:txBody>
          <a:bodyPr/>
          <a:lstStyle>
            <a:lvl1pPr>
              <a:defRPr>
                <a:cs typeface="+mn-cs"/>
              </a:defRPr>
            </a:lvl1pPr>
          </a:lstStyle>
          <a:p>
            <a:pPr>
              <a:defRPr/>
            </a:pPr>
            <a:endParaRPr lang="en-US"/>
          </a:p>
        </p:txBody>
      </p:sp>
      <p:sp>
        <p:nvSpPr>
          <p:cNvPr id="7" name="Footer Placeholder 5">
            <a:extLst>
              <a:ext uri="{FF2B5EF4-FFF2-40B4-BE49-F238E27FC236}">
                <a16:creationId xmlns:a16="http://schemas.microsoft.com/office/drawing/2014/main" id="{A72887A4-8053-4E58-8EF8-7B624ADF3CD4}"/>
              </a:ext>
            </a:extLst>
          </p:cNvPr>
          <p:cNvSpPr>
            <a:spLocks noGrp="1"/>
          </p:cNvSpPr>
          <p:nvPr>
            <p:ph type="ftr" sz="quarter" idx="11"/>
          </p:nvPr>
        </p:nvSpPr>
        <p:spPr/>
        <p:txBody>
          <a:bodyPr/>
          <a:lstStyle>
            <a:lvl1pPr>
              <a:defRPr>
                <a:cs typeface="+mn-cs"/>
              </a:defRPr>
            </a:lvl1pPr>
          </a:lstStyle>
          <a:p>
            <a:pPr>
              <a:defRPr/>
            </a:pPr>
            <a:endParaRPr lang="en-US"/>
          </a:p>
        </p:txBody>
      </p:sp>
      <p:sp>
        <p:nvSpPr>
          <p:cNvPr id="8" name="Slide Number Placeholder 6">
            <a:extLst>
              <a:ext uri="{FF2B5EF4-FFF2-40B4-BE49-F238E27FC236}">
                <a16:creationId xmlns:a16="http://schemas.microsoft.com/office/drawing/2014/main" id="{C3D65892-025E-41EA-A25F-5508C63A143C}"/>
              </a:ext>
            </a:extLst>
          </p:cNvPr>
          <p:cNvSpPr>
            <a:spLocks noGrp="1"/>
          </p:cNvSpPr>
          <p:nvPr>
            <p:ph type="sldNum" sz="quarter" idx="12"/>
          </p:nvPr>
        </p:nvSpPr>
        <p:spPr/>
        <p:txBody>
          <a:bodyPr/>
          <a:lstStyle>
            <a:lvl1pPr>
              <a:defRPr/>
            </a:lvl1pPr>
          </a:lstStyle>
          <a:p>
            <a:fld id="{1C54FD65-C7AB-41CC-B7E5-03977966177D}" type="slidenum">
              <a:rPr lang="en-US" altLang="en-US"/>
              <a:pPr/>
              <a:t>‹#›</a:t>
            </a:fld>
            <a:endParaRPr lang="en-US" altLang="en-US"/>
          </a:p>
        </p:txBody>
      </p:sp>
    </p:spTree>
    <p:extLst>
      <p:ext uri="{BB962C8B-B14F-4D97-AF65-F5344CB8AC3E}">
        <p14:creationId xmlns:p14="http://schemas.microsoft.com/office/powerpoint/2010/main" val="2097874596"/>
      </p:ext>
    </p:extLst>
  </p:cSld>
  <p:clrMapOvr>
    <a:overrideClrMapping bg1="lt1" tx1="dk1" bg2="lt2" tx2="dk2" accent1="accent1" accent2="accent2" accent3="accent3" accent4="accent4" accent5="accent5" accent6="accent6" hlink="hlink" folHlink="folHlink"/>
  </p:clrMapOvr>
  <p:transition spd="slow">
    <p:push dir="d"/>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Pr>
        <a:solidFill>
          <a:schemeClr val="bg2"/>
        </a:solidFill>
        <a:effectLst/>
      </p:bgPr>
    </p:bg>
    <p:spTree>
      <p:nvGrpSpPr>
        <p:cNvPr id="1" name=""/>
        <p:cNvGrpSpPr/>
        <p:nvPr/>
      </p:nvGrpSpPr>
      <p:grpSpPr>
        <a:xfrm>
          <a:off x="0" y="0"/>
          <a:ext cx="0" cy="0"/>
          <a:chOff x="0" y="0"/>
          <a:chExt cx="0" cy="0"/>
        </a:xfrm>
      </p:grpSpPr>
      <p:sp>
        <p:nvSpPr>
          <p:cNvPr id="7" name="Straight Connector 19">
            <a:extLst>
              <a:ext uri="{FF2B5EF4-FFF2-40B4-BE49-F238E27FC236}">
                <a16:creationId xmlns:a16="http://schemas.microsoft.com/office/drawing/2014/main" id="{DB7C7EFE-24A1-4B00-929C-FDDDA0A1CB8A}"/>
              </a:ext>
            </a:extLst>
          </p:cNvPr>
          <p:cNvSpPr>
            <a:spLocks noChangeShapeType="1"/>
          </p:cNvSpPr>
          <p:nvPr/>
        </p:nvSpPr>
        <p:spPr bwMode="auto">
          <a:xfrm flipV="1">
            <a:off x="4572000" y="2200275"/>
            <a:ext cx="0" cy="4187825"/>
          </a:xfrm>
          <a:prstGeom prst="line">
            <a:avLst/>
          </a:prstGeom>
          <a:noFill/>
          <a:ln w="9525" algn="ctr">
            <a:solidFill>
              <a:schemeClr val="tx2"/>
            </a:solidFill>
            <a:prstDash val="sysDash"/>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 name="Rectangle 20">
            <a:extLst>
              <a:ext uri="{FF2B5EF4-FFF2-40B4-BE49-F238E27FC236}">
                <a16:creationId xmlns:a16="http://schemas.microsoft.com/office/drawing/2014/main" id="{29E00341-3EB5-487F-9AE2-73BB0F7B65AB}"/>
              </a:ext>
            </a:extLst>
          </p:cNvPr>
          <p:cNvSpPr>
            <a:spLocks noChangeArrowheads="1"/>
          </p:cNvSpPr>
          <p:nvPr/>
        </p:nvSpPr>
        <p:spPr bwMode="white">
          <a:xfrm>
            <a:off x="0" y="0"/>
            <a:ext cx="9144000" cy="144780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a:defRPr/>
            </a:pPr>
            <a:endParaRPr lang="en-US" sz="1800">
              <a:solidFill>
                <a:srgbClr val="000000"/>
              </a:solidFill>
              <a:cs typeface="Times New Roman" panose="02020603050405020304" pitchFamily="18" charset="0"/>
            </a:endParaRPr>
          </a:p>
        </p:txBody>
      </p:sp>
      <p:sp>
        <p:nvSpPr>
          <p:cNvPr id="9" name="Rectangle 21">
            <a:extLst>
              <a:ext uri="{FF2B5EF4-FFF2-40B4-BE49-F238E27FC236}">
                <a16:creationId xmlns:a16="http://schemas.microsoft.com/office/drawing/2014/main" id="{F60641A1-F857-4281-A46D-B27E2AD90C12}"/>
              </a:ext>
            </a:extLst>
          </p:cNvPr>
          <p:cNvSpPr>
            <a:spLocks noChangeArrowheads="1"/>
          </p:cNvSpPr>
          <p:nvPr/>
        </p:nvSpPr>
        <p:spPr bwMode="white">
          <a:xfrm>
            <a:off x="0" y="6705600"/>
            <a:ext cx="9144000" cy="15240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a:defRPr/>
            </a:pPr>
            <a:endParaRPr lang="en-US" sz="1800">
              <a:solidFill>
                <a:srgbClr val="000000"/>
              </a:solidFill>
              <a:cs typeface="Times New Roman" panose="02020603050405020304" pitchFamily="18" charset="0"/>
            </a:endParaRPr>
          </a:p>
        </p:txBody>
      </p:sp>
      <p:sp>
        <p:nvSpPr>
          <p:cNvPr id="10" name="Rectangle 23">
            <a:extLst>
              <a:ext uri="{FF2B5EF4-FFF2-40B4-BE49-F238E27FC236}">
                <a16:creationId xmlns:a16="http://schemas.microsoft.com/office/drawing/2014/main" id="{43BD9A07-CA94-4E14-8F17-33F9A42A5AC2}"/>
              </a:ext>
            </a:extLst>
          </p:cNvPr>
          <p:cNvSpPr>
            <a:spLocks noChangeArrowheads="1"/>
          </p:cNvSpPr>
          <p:nvPr/>
        </p:nvSpPr>
        <p:spPr bwMode="white">
          <a:xfrm>
            <a:off x="0" y="0"/>
            <a:ext cx="152400" cy="685800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a:defRPr/>
            </a:pPr>
            <a:endParaRPr lang="en-US" sz="1800">
              <a:solidFill>
                <a:srgbClr val="000000"/>
              </a:solidFill>
              <a:cs typeface="Times New Roman" panose="02020603050405020304" pitchFamily="18" charset="0"/>
            </a:endParaRPr>
          </a:p>
        </p:txBody>
      </p:sp>
      <p:sp>
        <p:nvSpPr>
          <p:cNvPr id="11" name="Rectangle 24">
            <a:extLst>
              <a:ext uri="{FF2B5EF4-FFF2-40B4-BE49-F238E27FC236}">
                <a16:creationId xmlns:a16="http://schemas.microsoft.com/office/drawing/2014/main" id="{8830E59E-4F40-49BA-97A0-7B2A71AE3500}"/>
              </a:ext>
            </a:extLst>
          </p:cNvPr>
          <p:cNvSpPr>
            <a:spLocks noChangeArrowheads="1"/>
          </p:cNvSpPr>
          <p:nvPr/>
        </p:nvSpPr>
        <p:spPr bwMode="white">
          <a:xfrm>
            <a:off x="8991600" y="0"/>
            <a:ext cx="152400" cy="685800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a:defRPr/>
            </a:pPr>
            <a:endParaRPr lang="en-US" sz="1800">
              <a:solidFill>
                <a:srgbClr val="000000"/>
              </a:solidFill>
              <a:cs typeface="Times New Roman" panose="02020603050405020304" pitchFamily="18" charset="0"/>
            </a:endParaRPr>
          </a:p>
        </p:txBody>
      </p:sp>
      <p:sp>
        <p:nvSpPr>
          <p:cNvPr id="12" name="Rectangle 11">
            <a:extLst>
              <a:ext uri="{FF2B5EF4-FFF2-40B4-BE49-F238E27FC236}">
                <a16:creationId xmlns:a16="http://schemas.microsoft.com/office/drawing/2014/main" id="{D24E77F4-2009-453A-A1E6-778A7D8D927B}"/>
              </a:ext>
            </a:extLst>
          </p:cNvPr>
          <p:cNvSpPr/>
          <p:nvPr/>
        </p:nvSpPr>
        <p:spPr>
          <a:xfrm>
            <a:off x="152400" y="1371600"/>
            <a:ext cx="8832850" cy="914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sz="1800">
              <a:solidFill>
                <a:prstClr val="white"/>
              </a:solidFill>
            </a:endParaRPr>
          </a:p>
        </p:txBody>
      </p:sp>
      <p:sp>
        <p:nvSpPr>
          <p:cNvPr id="13" name="Rectangle 12">
            <a:extLst>
              <a:ext uri="{FF2B5EF4-FFF2-40B4-BE49-F238E27FC236}">
                <a16:creationId xmlns:a16="http://schemas.microsoft.com/office/drawing/2014/main" id="{0D17A6D1-5D82-4075-9156-B70068C49FB6}"/>
              </a:ext>
            </a:extLst>
          </p:cNvPr>
          <p:cNvSpPr>
            <a:spLocks noChangeArrowheads="1"/>
          </p:cNvSpPr>
          <p:nvPr/>
        </p:nvSpPr>
        <p:spPr bwMode="auto">
          <a:xfrm>
            <a:off x="146050" y="6391275"/>
            <a:ext cx="8832850" cy="311150"/>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a:defRPr/>
            </a:pPr>
            <a:endParaRPr lang="en-US" sz="1800">
              <a:solidFill>
                <a:prstClr val="black"/>
              </a:solidFill>
              <a:cs typeface="Times New Roman" panose="02020603050405020304" pitchFamily="18" charset="0"/>
            </a:endParaRPr>
          </a:p>
        </p:txBody>
      </p:sp>
      <p:sp>
        <p:nvSpPr>
          <p:cNvPr id="14" name="Straight Connector 13">
            <a:extLst>
              <a:ext uri="{FF2B5EF4-FFF2-40B4-BE49-F238E27FC236}">
                <a16:creationId xmlns:a16="http://schemas.microsoft.com/office/drawing/2014/main" id="{45F1B495-1F4F-4C9A-B924-46018FCED2D1}"/>
              </a:ext>
            </a:extLst>
          </p:cNvPr>
          <p:cNvSpPr>
            <a:spLocks noChangeShapeType="1"/>
          </p:cNvSpPr>
          <p:nvPr/>
        </p:nvSpPr>
        <p:spPr bwMode="auto">
          <a:xfrm>
            <a:off x="152400" y="1279525"/>
            <a:ext cx="8832850"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a:defRPr/>
            </a:pPr>
            <a:endParaRPr lang="en-US" sz="1800">
              <a:solidFill>
                <a:prstClr val="black"/>
              </a:solidFill>
              <a:cs typeface="Times New Roman" panose="02020603050405020304" pitchFamily="18" charset="0"/>
            </a:endParaRPr>
          </a:p>
        </p:txBody>
      </p:sp>
      <p:sp>
        <p:nvSpPr>
          <p:cNvPr id="15" name="Rectangle 14">
            <a:extLst>
              <a:ext uri="{FF2B5EF4-FFF2-40B4-BE49-F238E27FC236}">
                <a16:creationId xmlns:a16="http://schemas.microsoft.com/office/drawing/2014/main" id="{9AFF3ED6-873C-493D-AA66-F31FC3501735}"/>
              </a:ext>
            </a:extLst>
          </p:cNvPr>
          <p:cNvSpPr>
            <a:spLocks noChangeArrowheads="1"/>
          </p:cNvSpPr>
          <p:nvPr/>
        </p:nvSpPr>
        <p:spPr bwMode="auto">
          <a:xfrm>
            <a:off x="152400" y="155575"/>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a:defRPr/>
            </a:pPr>
            <a:endParaRPr lang="en-US" sz="1800" dirty="0">
              <a:solidFill>
                <a:prstClr val="black"/>
              </a:solidFill>
              <a:cs typeface="Times New Roman" panose="02020603050405020304" pitchFamily="18" charset="0"/>
            </a:endParaRPr>
          </a:p>
        </p:txBody>
      </p:sp>
      <p:sp>
        <p:nvSpPr>
          <p:cNvPr id="16" name="Oval 15">
            <a:extLst>
              <a:ext uri="{FF2B5EF4-FFF2-40B4-BE49-F238E27FC236}">
                <a16:creationId xmlns:a16="http://schemas.microsoft.com/office/drawing/2014/main" id="{FC366B19-B8B4-4B1B-85C2-E379207696E6}"/>
              </a:ext>
            </a:extLst>
          </p:cNvPr>
          <p:cNvSpPr/>
          <p:nvPr/>
        </p:nvSpPr>
        <p:spPr>
          <a:xfrm>
            <a:off x="4267200" y="955675"/>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sz="1800">
              <a:solidFill>
                <a:prstClr val="white"/>
              </a:solidFill>
            </a:endParaRPr>
          </a:p>
        </p:txBody>
      </p:sp>
      <p:sp>
        <p:nvSpPr>
          <p:cNvPr id="17" name="Oval 16">
            <a:extLst>
              <a:ext uri="{FF2B5EF4-FFF2-40B4-BE49-F238E27FC236}">
                <a16:creationId xmlns:a16="http://schemas.microsoft.com/office/drawing/2014/main" id="{10374911-8905-419E-AC77-8A51102A72B2}"/>
              </a:ext>
            </a:extLst>
          </p:cNvPr>
          <p:cNvSpPr/>
          <p:nvPr/>
        </p:nvSpPr>
        <p:spPr>
          <a:xfrm>
            <a:off x="4362450" y="1050925"/>
            <a:ext cx="419100" cy="420688"/>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sz="1800">
              <a:solidFill>
                <a:prstClr val="white"/>
              </a:solidFill>
            </a:endParaRPr>
          </a:p>
        </p:txBody>
      </p:sp>
      <p:sp>
        <p:nvSpPr>
          <p:cNvPr id="3" name="Text Placeholder 2"/>
          <p:cNvSpPr>
            <a:spLocks noGrp="1"/>
          </p:cNvSpPr>
          <p:nvPr>
            <p:ph type="body" idx="1"/>
          </p:nvPr>
        </p:nvSpPr>
        <p:spPr>
          <a:xfrm>
            <a:off x="301752" y="1524000"/>
            <a:ext cx="4040188" cy="732974"/>
          </a:xfrm>
          <a:noFill/>
          <a:ln w="15875" cap="rnd" cmpd="sng" algn="ctr">
            <a:noFill/>
            <a:prstDash val="solid"/>
          </a:ln>
        </p:spPr>
        <p:style>
          <a:lnRef idx="3">
            <a:schemeClr val="lt1"/>
          </a:lnRef>
          <a:fillRef idx="1">
            <a:schemeClr val="accent1"/>
          </a:fillRef>
          <a:effectRef idx="1">
            <a:schemeClr val="accent1"/>
          </a:effectRef>
          <a:fontRef idx="minor">
            <a:schemeClr val="lt1"/>
          </a:fontRef>
        </p:style>
        <p:txBody>
          <a:bodyPr anchor="ctr">
            <a:noAutofit/>
          </a:bodyPr>
          <a:lstStyle>
            <a:lvl1pPr marL="0" indent="0">
              <a:buNone/>
              <a:defRPr lang="en-US" sz="2200" b="1" dirty="0" smtClean="0">
                <a:solidFill>
                  <a:srgbClr val="FFFFFF"/>
                </a:solidFill>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4" name="Text Placeholder 3"/>
          <p:cNvSpPr>
            <a:spLocks noGrp="1"/>
          </p:cNvSpPr>
          <p:nvPr>
            <p:ph type="body" sz="half" idx="3"/>
          </p:nvPr>
        </p:nvSpPr>
        <p:spPr>
          <a:xfrm>
            <a:off x="4791330" y="1524000"/>
            <a:ext cx="4041775" cy="731520"/>
          </a:xfrm>
          <a:noFill/>
          <a:ln w="15875" cap="rnd" cmpd="sng" algn="ctr">
            <a:noFill/>
            <a:prstDash val="solid"/>
          </a:ln>
        </p:spPr>
        <p:style>
          <a:lnRef idx="3">
            <a:schemeClr val="lt1"/>
          </a:lnRef>
          <a:fillRef idx="1">
            <a:schemeClr val="accent2"/>
          </a:fillRef>
          <a:effectRef idx="1">
            <a:schemeClr val="accent2"/>
          </a:effectRef>
          <a:fontRef idx="minor">
            <a:schemeClr val="lt1"/>
          </a:fontRef>
        </p:style>
        <p:txBody>
          <a:bodyPr anchor="ctr">
            <a:noAutofit/>
          </a:bodyPr>
          <a:lstStyle>
            <a:lvl1pPr marL="0" indent="0">
              <a:buNone/>
              <a:defRPr sz="2200" b="1"/>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24" name="Content Placeholder 23"/>
          <p:cNvSpPr>
            <a:spLocks noGrp="1"/>
          </p:cNvSpPr>
          <p:nvPr>
            <p:ph sz="quarter" idx="2"/>
          </p:nvPr>
        </p:nvSpPr>
        <p:spPr>
          <a:xfrm>
            <a:off x="301752" y="2471383"/>
            <a:ext cx="4041648" cy="38184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Content Placeholder 25"/>
          <p:cNvSpPr>
            <a:spLocks noGrp="1"/>
          </p:cNvSpPr>
          <p:nvPr>
            <p:ph sz="quarter" idx="4"/>
          </p:nvPr>
        </p:nvSpPr>
        <p:spPr>
          <a:xfrm>
            <a:off x="4800600" y="2471383"/>
            <a:ext cx="4038600" cy="382219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itle 22"/>
          <p:cNvSpPr>
            <a:spLocks noGrp="1"/>
          </p:cNvSpPr>
          <p:nvPr>
            <p:ph type="title"/>
          </p:nvPr>
        </p:nvSpPr>
        <p:spPr/>
        <p:txBody>
          <a:bodyPr rtlCol="0"/>
          <a:lstStyle/>
          <a:p>
            <a:r>
              <a:rPr lang="en-US"/>
              <a:t>Click to edit Master title style</a:t>
            </a:r>
          </a:p>
        </p:txBody>
      </p:sp>
      <p:sp>
        <p:nvSpPr>
          <p:cNvPr id="18" name="Date Placeholder 6">
            <a:extLst>
              <a:ext uri="{FF2B5EF4-FFF2-40B4-BE49-F238E27FC236}">
                <a16:creationId xmlns:a16="http://schemas.microsoft.com/office/drawing/2014/main" id="{82F30D3E-62D1-40F0-996D-2BB19253DD9D}"/>
              </a:ext>
            </a:extLst>
          </p:cNvPr>
          <p:cNvSpPr>
            <a:spLocks noGrp="1"/>
          </p:cNvSpPr>
          <p:nvPr>
            <p:ph type="dt" sz="half" idx="10"/>
          </p:nvPr>
        </p:nvSpPr>
        <p:spPr/>
        <p:txBody>
          <a:bodyPr/>
          <a:lstStyle>
            <a:lvl1pPr>
              <a:defRPr>
                <a:cs typeface="+mn-cs"/>
              </a:defRPr>
            </a:lvl1pPr>
          </a:lstStyle>
          <a:p>
            <a:pPr>
              <a:defRPr/>
            </a:pPr>
            <a:endParaRPr lang="en-US"/>
          </a:p>
        </p:txBody>
      </p:sp>
      <p:sp>
        <p:nvSpPr>
          <p:cNvPr id="19" name="Footer Placeholder 7">
            <a:extLst>
              <a:ext uri="{FF2B5EF4-FFF2-40B4-BE49-F238E27FC236}">
                <a16:creationId xmlns:a16="http://schemas.microsoft.com/office/drawing/2014/main" id="{5E9E6E9F-182B-4AAD-B35F-04BA69ED79DA}"/>
              </a:ext>
            </a:extLst>
          </p:cNvPr>
          <p:cNvSpPr>
            <a:spLocks noGrp="1"/>
          </p:cNvSpPr>
          <p:nvPr>
            <p:ph type="ftr" sz="quarter" idx="11"/>
          </p:nvPr>
        </p:nvSpPr>
        <p:spPr>
          <a:xfrm>
            <a:off x="304800" y="6410325"/>
            <a:ext cx="3581400" cy="365125"/>
          </a:xfrm>
        </p:spPr>
        <p:txBody>
          <a:bodyPr/>
          <a:lstStyle>
            <a:lvl1pPr>
              <a:defRPr>
                <a:cs typeface="+mn-cs"/>
              </a:defRPr>
            </a:lvl1pPr>
          </a:lstStyle>
          <a:p>
            <a:pPr>
              <a:defRPr/>
            </a:pPr>
            <a:endParaRPr lang="en-US"/>
          </a:p>
        </p:txBody>
      </p:sp>
      <p:sp>
        <p:nvSpPr>
          <p:cNvPr id="20" name="Slide Number Placeholder 8">
            <a:extLst>
              <a:ext uri="{FF2B5EF4-FFF2-40B4-BE49-F238E27FC236}">
                <a16:creationId xmlns:a16="http://schemas.microsoft.com/office/drawing/2014/main" id="{37FDB23F-13D1-4D84-98C8-FA9A5510ED01}"/>
              </a:ext>
            </a:extLst>
          </p:cNvPr>
          <p:cNvSpPr>
            <a:spLocks noGrp="1"/>
          </p:cNvSpPr>
          <p:nvPr>
            <p:ph type="sldNum" sz="quarter" idx="12"/>
          </p:nvPr>
        </p:nvSpPr>
        <p:spPr>
          <a:xfrm>
            <a:off x="4343400" y="1042988"/>
            <a:ext cx="457200" cy="441325"/>
          </a:xfrm>
        </p:spPr>
        <p:txBody>
          <a:bodyPr/>
          <a:lstStyle>
            <a:lvl1pPr>
              <a:defRPr/>
            </a:lvl1pPr>
          </a:lstStyle>
          <a:p>
            <a:fld id="{D2A819EB-1934-4C40-B561-6415B45CD715}" type="slidenum">
              <a:rPr lang="en-US" altLang="en-US"/>
              <a:pPr/>
              <a:t>‹#›</a:t>
            </a:fld>
            <a:endParaRPr lang="en-US" altLang="en-US"/>
          </a:p>
        </p:txBody>
      </p:sp>
    </p:spTree>
    <p:extLst>
      <p:ext uri="{BB962C8B-B14F-4D97-AF65-F5344CB8AC3E}">
        <p14:creationId xmlns:p14="http://schemas.microsoft.com/office/powerpoint/2010/main" val="508399516"/>
      </p:ext>
    </p:extLst>
  </p:cSld>
  <p:clrMapOvr>
    <a:overrideClrMapping bg1="lt1" tx1="dk1" bg2="lt2" tx2="dk2" accent1="accent1" accent2="accent2" accent3="accent3" accent4="accent4" accent5="accent5" accent6="accent6" hlink="hlink" folHlink="folHlink"/>
  </p:clrMapOvr>
  <p:transition spd="slow">
    <p:push dir="d"/>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22B1982-3B83-4FD9-AC29-5B65FF77344A}"/>
              </a:ext>
            </a:extLst>
          </p:cNvPr>
          <p:cNvSpPr>
            <a:spLocks noGrp="1"/>
          </p:cNvSpPr>
          <p:nvPr>
            <p:ph type="dt" sz="half" idx="10"/>
          </p:nvPr>
        </p:nvSpPr>
        <p:spPr/>
        <p:txBody>
          <a:bodyPr/>
          <a:lstStyle>
            <a:lvl1pPr>
              <a:defRPr>
                <a:cs typeface="+mn-cs"/>
              </a:defRPr>
            </a:lvl1pPr>
          </a:lstStyle>
          <a:p>
            <a:pPr>
              <a:defRPr/>
            </a:pPr>
            <a:endParaRPr lang="en-US"/>
          </a:p>
        </p:txBody>
      </p:sp>
      <p:sp>
        <p:nvSpPr>
          <p:cNvPr id="4" name="Footer Placeholder 3">
            <a:extLst>
              <a:ext uri="{FF2B5EF4-FFF2-40B4-BE49-F238E27FC236}">
                <a16:creationId xmlns:a16="http://schemas.microsoft.com/office/drawing/2014/main" id="{049FBCF0-CB98-4CD9-BA4B-79F961E1B86F}"/>
              </a:ext>
            </a:extLst>
          </p:cNvPr>
          <p:cNvSpPr>
            <a:spLocks noGrp="1"/>
          </p:cNvSpPr>
          <p:nvPr>
            <p:ph type="ftr" sz="quarter" idx="11"/>
          </p:nvPr>
        </p:nvSpPr>
        <p:spPr/>
        <p:txBody>
          <a:bodyPr/>
          <a:lstStyle>
            <a:lvl1pPr>
              <a:defRPr>
                <a:cs typeface="+mn-cs"/>
              </a:defRPr>
            </a:lvl1pPr>
          </a:lstStyle>
          <a:p>
            <a:pPr>
              <a:defRPr/>
            </a:pPr>
            <a:endParaRPr lang="en-US"/>
          </a:p>
        </p:txBody>
      </p:sp>
      <p:sp>
        <p:nvSpPr>
          <p:cNvPr id="5" name="Slide Number Placeholder 4">
            <a:extLst>
              <a:ext uri="{FF2B5EF4-FFF2-40B4-BE49-F238E27FC236}">
                <a16:creationId xmlns:a16="http://schemas.microsoft.com/office/drawing/2014/main" id="{24983896-CC9F-4C10-884D-46DE46E5A32E}"/>
              </a:ext>
            </a:extLst>
          </p:cNvPr>
          <p:cNvSpPr>
            <a:spLocks noGrp="1"/>
          </p:cNvSpPr>
          <p:nvPr>
            <p:ph type="sldNum" sz="quarter" idx="12"/>
          </p:nvPr>
        </p:nvSpPr>
        <p:spPr>
          <a:xfrm>
            <a:off x="4343400" y="1036638"/>
            <a:ext cx="457200" cy="441325"/>
          </a:xfrm>
        </p:spPr>
        <p:txBody>
          <a:bodyPr/>
          <a:lstStyle>
            <a:lvl1pPr>
              <a:defRPr/>
            </a:lvl1pPr>
          </a:lstStyle>
          <a:p>
            <a:fld id="{D2365523-45F9-4915-B28E-25A512CA3B7D}" type="slidenum">
              <a:rPr lang="en-US" altLang="en-US"/>
              <a:pPr/>
              <a:t>‹#›</a:t>
            </a:fld>
            <a:endParaRPr lang="en-US" altLang="en-US"/>
          </a:p>
        </p:txBody>
      </p:sp>
    </p:spTree>
    <p:extLst>
      <p:ext uri="{BB962C8B-B14F-4D97-AF65-F5344CB8AC3E}">
        <p14:creationId xmlns:p14="http://schemas.microsoft.com/office/powerpoint/2010/main" val="2076251821"/>
      </p:ext>
    </p:extLst>
  </p:cSld>
  <p:clrMapOvr>
    <a:masterClrMapping/>
  </p:clrMapOvr>
  <p:transition spd="slow">
    <p:push dir="d"/>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19">
            <a:extLst>
              <a:ext uri="{FF2B5EF4-FFF2-40B4-BE49-F238E27FC236}">
                <a16:creationId xmlns:a16="http://schemas.microsoft.com/office/drawing/2014/main" id="{4A6200A2-ADDF-4494-A4D4-5EE60A440E43}"/>
              </a:ext>
            </a:extLst>
          </p:cNvPr>
          <p:cNvSpPr>
            <a:spLocks noChangeArrowheads="1"/>
          </p:cNvSpPr>
          <p:nvPr/>
        </p:nvSpPr>
        <p:spPr bwMode="white">
          <a:xfrm>
            <a:off x="0" y="6705600"/>
            <a:ext cx="9144000" cy="15240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a:defRPr/>
            </a:pPr>
            <a:endParaRPr lang="en-US" sz="1800">
              <a:solidFill>
                <a:srgbClr val="000000"/>
              </a:solidFill>
              <a:cs typeface="Times New Roman" panose="02020603050405020304" pitchFamily="18" charset="0"/>
            </a:endParaRPr>
          </a:p>
        </p:txBody>
      </p:sp>
      <p:sp>
        <p:nvSpPr>
          <p:cNvPr id="3" name="Rectangle 20">
            <a:extLst>
              <a:ext uri="{FF2B5EF4-FFF2-40B4-BE49-F238E27FC236}">
                <a16:creationId xmlns:a16="http://schemas.microsoft.com/office/drawing/2014/main" id="{A4971FEC-1B3D-469B-8490-6D6B92AAE176}"/>
              </a:ext>
            </a:extLst>
          </p:cNvPr>
          <p:cNvSpPr>
            <a:spLocks noChangeArrowheads="1"/>
          </p:cNvSpPr>
          <p:nvPr/>
        </p:nvSpPr>
        <p:spPr bwMode="white">
          <a:xfrm>
            <a:off x="0" y="0"/>
            <a:ext cx="9144000" cy="155575"/>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a:defRPr/>
            </a:pPr>
            <a:endParaRPr lang="en-US" sz="1800">
              <a:solidFill>
                <a:srgbClr val="000000"/>
              </a:solidFill>
              <a:cs typeface="Times New Roman" panose="02020603050405020304" pitchFamily="18" charset="0"/>
            </a:endParaRPr>
          </a:p>
        </p:txBody>
      </p:sp>
      <p:sp>
        <p:nvSpPr>
          <p:cNvPr id="4" name="Rectangle 21">
            <a:extLst>
              <a:ext uri="{FF2B5EF4-FFF2-40B4-BE49-F238E27FC236}">
                <a16:creationId xmlns:a16="http://schemas.microsoft.com/office/drawing/2014/main" id="{C94EAAE2-D801-4A4E-B644-585DC6E30164}"/>
              </a:ext>
            </a:extLst>
          </p:cNvPr>
          <p:cNvSpPr>
            <a:spLocks noChangeArrowheads="1"/>
          </p:cNvSpPr>
          <p:nvPr/>
        </p:nvSpPr>
        <p:spPr bwMode="white">
          <a:xfrm>
            <a:off x="8991600" y="0"/>
            <a:ext cx="152400" cy="685800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a:defRPr/>
            </a:pPr>
            <a:endParaRPr lang="en-US" sz="1800">
              <a:solidFill>
                <a:srgbClr val="000000"/>
              </a:solidFill>
              <a:cs typeface="Times New Roman" panose="02020603050405020304" pitchFamily="18" charset="0"/>
            </a:endParaRPr>
          </a:p>
        </p:txBody>
      </p:sp>
      <p:sp>
        <p:nvSpPr>
          <p:cNvPr id="5" name="Rectangle 23">
            <a:extLst>
              <a:ext uri="{FF2B5EF4-FFF2-40B4-BE49-F238E27FC236}">
                <a16:creationId xmlns:a16="http://schemas.microsoft.com/office/drawing/2014/main" id="{073EF09C-4437-4F74-AF99-52C307DD58DD}"/>
              </a:ext>
            </a:extLst>
          </p:cNvPr>
          <p:cNvSpPr>
            <a:spLocks noChangeArrowheads="1"/>
          </p:cNvSpPr>
          <p:nvPr/>
        </p:nvSpPr>
        <p:spPr bwMode="white">
          <a:xfrm>
            <a:off x="0" y="0"/>
            <a:ext cx="152400" cy="685800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a:defRPr/>
            </a:pPr>
            <a:endParaRPr lang="en-US" sz="1800">
              <a:solidFill>
                <a:srgbClr val="000000"/>
              </a:solidFill>
              <a:cs typeface="Times New Roman" panose="02020603050405020304" pitchFamily="18" charset="0"/>
            </a:endParaRPr>
          </a:p>
        </p:txBody>
      </p:sp>
      <p:sp>
        <p:nvSpPr>
          <p:cNvPr id="6" name="Rectangle 5">
            <a:extLst>
              <a:ext uri="{FF2B5EF4-FFF2-40B4-BE49-F238E27FC236}">
                <a16:creationId xmlns:a16="http://schemas.microsoft.com/office/drawing/2014/main" id="{F610A1EE-4376-49F5-93BF-6E1D10B36EBB}"/>
              </a:ext>
            </a:extLst>
          </p:cNvPr>
          <p:cNvSpPr>
            <a:spLocks noChangeArrowheads="1"/>
          </p:cNvSpPr>
          <p:nvPr/>
        </p:nvSpPr>
        <p:spPr bwMode="auto">
          <a:xfrm>
            <a:off x="146050" y="6391275"/>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a:defRPr/>
            </a:pPr>
            <a:endParaRPr lang="en-US" sz="1800">
              <a:solidFill>
                <a:prstClr val="black"/>
              </a:solidFill>
              <a:cs typeface="Times New Roman" panose="02020603050405020304" pitchFamily="18" charset="0"/>
            </a:endParaRPr>
          </a:p>
        </p:txBody>
      </p:sp>
      <p:sp>
        <p:nvSpPr>
          <p:cNvPr id="7" name="Rectangle 6">
            <a:extLst>
              <a:ext uri="{FF2B5EF4-FFF2-40B4-BE49-F238E27FC236}">
                <a16:creationId xmlns:a16="http://schemas.microsoft.com/office/drawing/2014/main" id="{7737A10B-01EF-481F-A87E-E23711B68140}"/>
              </a:ext>
            </a:extLst>
          </p:cNvPr>
          <p:cNvSpPr>
            <a:spLocks noChangeArrowheads="1"/>
          </p:cNvSpPr>
          <p:nvPr/>
        </p:nvSpPr>
        <p:spPr bwMode="auto">
          <a:xfrm>
            <a:off x="152400" y="158750"/>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a:defRPr/>
            </a:pPr>
            <a:endParaRPr lang="en-US" sz="1800" dirty="0">
              <a:solidFill>
                <a:prstClr val="black"/>
              </a:solidFill>
              <a:cs typeface="Times New Roman" panose="02020603050405020304" pitchFamily="18" charset="0"/>
            </a:endParaRPr>
          </a:p>
        </p:txBody>
      </p:sp>
      <p:sp>
        <p:nvSpPr>
          <p:cNvPr id="8" name="Date Placeholder 1">
            <a:extLst>
              <a:ext uri="{FF2B5EF4-FFF2-40B4-BE49-F238E27FC236}">
                <a16:creationId xmlns:a16="http://schemas.microsoft.com/office/drawing/2014/main" id="{8A35DD6D-3381-4220-9041-6364024665E3}"/>
              </a:ext>
            </a:extLst>
          </p:cNvPr>
          <p:cNvSpPr>
            <a:spLocks noGrp="1"/>
          </p:cNvSpPr>
          <p:nvPr>
            <p:ph type="dt" sz="half" idx="10"/>
          </p:nvPr>
        </p:nvSpPr>
        <p:spPr/>
        <p:txBody>
          <a:bodyPr/>
          <a:lstStyle>
            <a:lvl1pPr>
              <a:defRPr>
                <a:cs typeface="+mn-cs"/>
              </a:defRPr>
            </a:lvl1pPr>
          </a:lstStyle>
          <a:p>
            <a:pPr>
              <a:defRPr/>
            </a:pPr>
            <a:endParaRPr lang="en-US"/>
          </a:p>
        </p:txBody>
      </p:sp>
      <p:sp>
        <p:nvSpPr>
          <p:cNvPr id="9" name="Footer Placeholder 2">
            <a:extLst>
              <a:ext uri="{FF2B5EF4-FFF2-40B4-BE49-F238E27FC236}">
                <a16:creationId xmlns:a16="http://schemas.microsoft.com/office/drawing/2014/main" id="{75C6ED4B-89D4-4680-B4D6-91737B7AE397}"/>
              </a:ext>
            </a:extLst>
          </p:cNvPr>
          <p:cNvSpPr>
            <a:spLocks noGrp="1"/>
          </p:cNvSpPr>
          <p:nvPr>
            <p:ph type="ftr" sz="quarter" idx="11"/>
          </p:nvPr>
        </p:nvSpPr>
        <p:spPr/>
        <p:txBody>
          <a:bodyPr/>
          <a:lstStyle>
            <a:lvl1pPr>
              <a:defRPr>
                <a:cs typeface="+mn-cs"/>
              </a:defRPr>
            </a:lvl1pPr>
          </a:lstStyle>
          <a:p>
            <a:pPr>
              <a:defRPr/>
            </a:pPr>
            <a:endParaRPr lang="en-US"/>
          </a:p>
        </p:txBody>
      </p:sp>
      <p:sp>
        <p:nvSpPr>
          <p:cNvPr id="10" name="Slide Number Placeholder 3">
            <a:extLst>
              <a:ext uri="{FF2B5EF4-FFF2-40B4-BE49-F238E27FC236}">
                <a16:creationId xmlns:a16="http://schemas.microsoft.com/office/drawing/2014/main" id="{E9C67215-FF6A-480F-8A99-E0D3EE027E40}"/>
              </a:ext>
            </a:extLst>
          </p:cNvPr>
          <p:cNvSpPr>
            <a:spLocks noGrp="1"/>
          </p:cNvSpPr>
          <p:nvPr>
            <p:ph type="sldNum" sz="quarter" idx="12"/>
          </p:nvPr>
        </p:nvSpPr>
        <p:spPr>
          <a:xfrm>
            <a:off x="4267200" y="6324600"/>
            <a:ext cx="609600" cy="441325"/>
          </a:xfrm>
        </p:spPr>
        <p:txBody>
          <a:bodyPr/>
          <a:lstStyle>
            <a:lvl1pPr>
              <a:defRPr>
                <a:solidFill>
                  <a:srgbClr val="FFFFFF"/>
                </a:solidFill>
              </a:defRPr>
            </a:lvl1pPr>
          </a:lstStyle>
          <a:p>
            <a:fld id="{3EC1274E-4067-47DE-B34D-0DDF27858BAD}" type="slidenum">
              <a:rPr lang="en-US" altLang="en-US"/>
              <a:pPr/>
              <a:t>‹#›</a:t>
            </a:fld>
            <a:endParaRPr lang="en-US" altLang="en-US"/>
          </a:p>
        </p:txBody>
      </p:sp>
    </p:spTree>
    <p:extLst>
      <p:ext uri="{BB962C8B-B14F-4D97-AF65-F5344CB8AC3E}">
        <p14:creationId xmlns:p14="http://schemas.microsoft.com/office/powerpoint/2010/main" val="2598624372"/>
      </p:ext>
    </p:extLst>
  </p:cSld>
  <p:clrMapOvr>
    <a:masterClrMapping/>
  </p:clrMapOvr>
  <p:transition spd="slow">
    <p:push dir="d"/>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140F236-85C1-4DB9-8056-A557B82FA846}"/>
              </a:ext>
            </a:extLst>
          </p:cNvPr>
          <p:cNvSpPr>
            <a:spLocks noChangeArrowheads="1"/>
          </p:cNvSpPr>
          <p:nvPr/>
        </p:nvSpPr>
        <p:spPr bwMode="auto">
          <a:xfrm>
            <a:off x="152400" y="152400"/>
            <a:ext cx="8832850" cy="304800"/>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a:defRPr/>
            </a:pPr>
            <a:endParaRPr lang="en-US" sz="1800">
              <a:solidFill>
                <a:prstClr val="black"/>
              </a:solidFill>
              <a:cs typeface="Times New Roman" panose="02020603050405020304" pitchFamily="18" charset="0"/>
            </a:endParaRPr>
          </a:p>
        </p:txBody>
      </p:sp>
      <p:sp>
        <p:nvSpPr>
          <p:cNvPr id="6" name="Rectangle 20">
            <a:extLst>
              <a:ext uri="{FF2B5EF4-FFF2-40B4-BE49-F238E27FC236}">
                <a16:creationId xmlns:a16="http://schemas.microsoft.com/office/drawing/2014/main" id="{AC9F6421-1A50-4C06-9CBE-B9C209001E20}"/>
              </a:ext>
            </a:extLst>
          </p:cNvPr>
          <p:cNvSpPr>
            <a:spLocks noChangeArrowheads="1"/>
          </p:cNvSpPr>
          <p:nvPr/>
        </p:nvSpPr>
        <p:spPr bwMode="white">
          <a:xfrm>
            <a:off x="0" y="6705600"/>
            <a:ext cx="9144000" cy="15240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a:defRPr/>
            </a:pPr>
            <a:endParaRPr lang="en-US" sz="1800">
              <a:solidFill>
                <a:srgbClr val="000000"/>
              </a:solidFill>
              <a:cs typeface="Times New Roman" panose="02020603050405020304" pitchFamily="18" charset="0"/>
            </a:endParaRPr>
          </a:p>
        </p:txBody>
      </p:sp>
      <p:sp>
        <p:nvSpPr>
          <p:cNvPr id="7" name="Rectangle 21">
            <a:extLst>
              <a:ext uri="{FF2B5EF4-FFF2-40B4-BE49-F238E27FC236}">
                <a16:creationId xmlns:a16="http://schemas.microsoft.com/office/drawing/2014/main" id="{EBEB183E-3501-45A3-98EE-CC42A6C5F682}"/>
              </a:ext>
            </a:extLst>
          </p:cNvPr>
          <p:cNvSpPr>
            <a:spLocks noChangeArrowheads="1"/>
          </p:cNvSpPr>
          <p:nvPr/>
        </p:nvSpPr>
        <p:spPr bwMode="white">
          <a:xfrm>
            <a:off x="8991600" y="0"/>
            <a:ext cx="152400" cy="685800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a:defRPr/>
            </a:pPr>
            <a:endParaRPr lang="en-US" sz="1800">
              <a:solidFill>
                <a:srgbClr val="000000"/>
              </a:solidFill>
              <a:cs typeface="Times New Roman" panose="02020603050405020304" pitchFamily="18" charset="0"/>
            </a:endParaRPr>
          </a:p>
        </p:txBody>
      </p:sp>
      <p:sp>
        <p:nvSpPr>
          <p:cNvPr id="8" name="Rectangle 23">
            <a:extLst>
              <a:ext uri="{FF2B5EF4-FFF2-40B4-BE49-F238E27FC236}">
                <a16:creationId xmlns:a16="http://schemas.microsoft.com/office/drawing/2014/main" id="{32611795-990B-40CF-AE16-747DDF221F51}"/>
              </a:ext>
            </a:extLst>
          </p:cNvPr>
          <p:cNvSpPr>
            <a:spLocks noChangeArrowheads="1"/>
          </p:cNvSpPr>
          <p:nvPr/>
        </p:nvSpPr>
        <p:spPr bwMode="white">
          <a:xfrm>
            <a:off x="0" y="0"/>
            <a:ext cx="9144000" cy="119063"/>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a:defRPr/>
            </a:pPr>
            <a:endParaRPr lang="en-US" sz="1800">
              <a:solidFill>
                <a:srgbClr val="000000"/>
              </a:solidFill>
              <a:cs typeface="Times New Roman" panose="02020603050405020304" pitchFamily="18" charset="0"/>
            </a:endParaRPr>
          </a:p>
        </p:txBody>
      </p:sp>
      <p:sp>
        <p:nvSpPr>
          <p:cNvPr id="9" name="Rectangle 24">
            <a:extLst>
              <a:ext uri="{FF2B5EF4-FFF2-40B4-BE49-F238E27FC236}">
                <a16:creationId xmlns:a16="http://schemas.microsoft.com/office/drawing/2014/main" id="{A1CDEDD5-3356-435F-A11B-C4A5CC8141EE}"/>
              </a:ext>
            </a:extLst>
          </p:cNvPr>
          <p:cNvSpPr>
            <a:spLocks noChangeArrowheads="1"/>
          </p:cNvSpPr>
          <p:nvPr/>
        </p:nvSpPr>
        <p:spPr bwMode="white">
          <a:xfrm>
            <a:off x="0" y="0"/>
            <a:ext cx="152400" cy="685800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a:defRPr/>
            </a:pPr>
            <a:endParaRPr lang="en-US" sz="1800">
              <a:solidFill>
                <a:srgbClr val="000000"/>
              </a:solidFill>
              <a:cs typeface="Times New Roman" panose="02020603050405020304" pitchFamily="18" charset="0"/>
            </a:endParaRPr>
          </a:p>
        </p:txBody>
      </p:sp>
      <p:sp>
        <p:nvSpPr>
          <p:cNvPr id="10" name="Rectangle 9">
            <a:extLst>
              <a:ext uri="{FF2B5EF4-FFF2-40B4-BE49-F238E27FC236}">
                <a16:creationId xmlns:a16="http://schemas.microsoft.com/office/drawing/2014/main" id="{FF5325EF-E1C8-4432-B3CB-92D2CAF352D5}"/>
              </a:ext>
            </a:extLst>
          </p:cNvPr>
          <p:cNvSpPr/>
          <p:nvPr/>
        </p:nvSpPr>
        <p:spPr>
          <a:xfrm>
            <a:off x="152400" y="609600"/>
            <a:ext cx="27432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sz="1800">
              <a:solidFill>
                <a:prstClr val="white"/>
              </a:solidFill>
            </a:endParaRPr>
          </a:p>
        </p:txBody>
      </p:sp>
      <p:sp>
        <p:nvSpPr>
          <p:cNvPr id="11" name="Rectangle 10">
            <a:extLst>
              <a:ext uri="{FF2B5EF4-FFF2-40B4-BE49-F238E27FC236}">
                <a16:creationId xmlns:a16="http://schemas.microsoft.com/office/drawing/2014/main" id="{0EC5C686-A399-47E6-B41D-842EEEC6C6B8}"/>
              </a:ext>
            </a:extLst>
          </p:cNvPr>
          <p:cNvSpPr>
            <a:spLocks noChangeArrowheads="1"/>
          </p:cNvSpPr>
          <p:nvPr/>
        </p:nvSpPr>
        <p:spPr bwMode="auto">
          <a:xfrm>
            <a:off x="152400" y="152400"/>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a:defRPr/>
            </a:pPr>
            <a:endParaRPr lang="en-US" sz="1800" dirty="0">
              <a:solidFill>
                <a:prstClr val="black"/>
              </a:solidFill>
              <a:cs typeface="Times New Roman" panose="02020603050405020304" pitchFamily="18" charset="0"/>
            </a:endParaRPr>
          </a:p>
        </p:txBody>
      </p:sp>
      <p:sp>
        <p:nvSpPr>
          <p:cNvPr id="12" name="Straight Connector 11">
            <a:extLst>
              <a:ext uri="{FF2B5EF4-FFF2-40B4-BE49-F238E27FC236}">
                <a16:creationId xmlns:a16="http://schemas.microsoft.com/office/drawing/2014/main" id="{FF9E0D68-5DB5-4BFA-9562-7C48329F8ADD}"/>
              </a:ext>
            </a:extLst>
          </p:cNvPr>
          <p:cNvSpPr>
            <a:spLocks noChangeShapeType="1"/>
          </p:cNvSpPr>
          <p:nvPr/>
        </p:nvSpPr>
        <p:spPr bwMode="auto">
          <a:xfrm>
            <a:off x="152400" y="533400"/>
            <a:ext cx="8832850"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a:defRPr/>
            </a:pPr>
            <a:endParaRPr lang="en-US" sz="1800">
              <a:solidFill>
                <a:prstClr val="black"/>
              </a:solidFill>
              <a:cs typeface="Times New Roman" panose="02020603050405020304" pitchFamily="18" charset="0"/>
            </a:endParaRPr>
          </a:p>
        </p:txBody>
      </p:sp>
      <p:sp>
        <p:nvSpPr>
          <p:cNvPr id="13" name="Oval 12">
            <a:extLst>
              <a:ext uri="{FF2B5EF4-FFF2-40B4-BE49-F238E27FC236}">
                <a16:creationId xmlns:a16="http://schemas.microsoft.com/office/drawing/2014/main" id="{47780EFF-9552-44D2-9396-C09F4480D060}"/>
              </a:ext>
            </a:extLst>
          </p:cNvPr>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sz="1800">
              <a:solidFill>
                <a:prstClr val="white"/>
              </a:solidFill>
            </a:endParaRPr>
          </a:p>
        </p:txBody>
      </p:sp>
      <p:sp>
        <p:nvSpPr>
          <p:cNvPr id="14" name="Oval 13">
            <a:extLst>
              <a:ext uri="{FF2B5EF4-FFF2-40B4-BE49-F238E27FC236}">
                <a16:creationId xmlns:a16="http://schemas.microsoft.com/office/drawing/2014/main" id="{6F927C6A-0E2A-449D-A0B4-9FFC10E767FD}"/>
              </a:ext>
            </a:extLst>
          </p:cNvPr>
          <p:cNvSpPr/>
          <p:nvPr/>
        </p:nvSpPr>
        <p:spPr>
          <a:xfrm>
            <a:off x="1390650" y="323850"/>
            <a:ext cx="419100" cy="419100"/>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sz="1800">
              <a:solidFill>
                <a:prstClr val="white"/>
              </a:solidFill>
            </a:endParaRPr>
          </a:p>
        </p:txBody>
      </p:sp>
      <p:sp>
        <p:nvSpPr>
          <p:cNvPr id="15" name="Rectangle 14">
            <a:extLst>
              <a:ext uri="{FF2B5EF4-FFF2-40B4-BE49-F238E27FC236}">
                <a16:creationId xmlns:a16="http://schemas.microsoft.com/office/drawing/2014/main" id="{185C975E-5B3D-4128-882E-B1D6157F89B8}"/>
              </a:ext>
            </a:extLst>
          </p:cNvPr>
          <p:cNvSpPr>
            <a:spLocks noChangeArrowheads="1"/>
          </p:cNvSpPr>
          <p:nvPr/>
        </p:nvSpPr>
        <p:spPr bwMode="auto">
          <a:xfrm>
            <a:off x="149225" y="6388100"/>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a:defRPr/>
            </a:pPr>
            <a:endParaRPr lang="en-US" sz="1800">
              <a:solidFill>
                <a:prstClr val="black"/>
              </a:solidFill>
              <a:cs typeface="Times New Roman" panose="02020603050405020304" pitchFamily="18" charset="0"/>
            </a:endParaRPr>
          </a:p>
        </p:txBody>
      </p:sp>
      <p:sp>
        <p:nvSpPr>
          <p:cNvPr id="2" name="Title 1"/>
          <p:cNvSpPr>
            <a:spLocks noGrp="1"/>
          </p:cNvSpPr>
          <p:nvPr>
            <p:ph type="title"/>
          </p:nvPr>
        </p:nvSpPr>
        <p:spPr>
          <a:xfrm>
            <a:off x="381000" y="914400"/>
            <a:ext cx="2362200" cy="990600"/>
          </a:xfrm>
        </p:spPr>
        <p:txBody>
          <a:bodyPr>
            <a:noAutofit/>
          </a:bodyPr>
          <a:lstStyle>
            <a:lvl1pPr algn="l">
              <a:buNone/>
              <a:defRPr sz="2200" b="1">
                <a:solidFill>
                  <a:srgbClr val="FFFFFF"/>
                </a:solidFill>
              </a:defRPr>
            </a:lvl1pPr>
          </a:lstStyle>
          <a:p>
            <a:r>
              <a:rPr lang="en-US"/>
              <a:t>Click to edit Master title style</a:t>
            </a:r>
          </a:p>
        </p:txBody>
      </p:sp>
      <p:sp>
        <p:nvSpPr>
          <p:cNvPr id="3" name="Text Placeholder 2"/>
          <p:cNvSpPr>
            <a:spLocks noGrp="1"/>
          </p:cNvSpPr>
          <p:nvPr>
            <p:ph type="body" idx="2"/>
          </p:nvPr>
        </p:nvSpPr>
        <p:spPr>
          <a:xfrm>
            <a:off x="381000" y="1981200"/>
            <a:ext cx="2362200" cy="4144963"/>
          </a:xfrm>
        </p:spPr>
        <p:txBody>
          <a:bodyPr/>
          <a:lstStyle>
            <a:lvl1pPr marL="0" indent="0">
              <a:spcAft>
                <a:spcPts val="1000"/>
              </a:spcAft>
              <a:buNone/>
              <a:defRPr sz="1600">
                <a:solidFill>
                  <a:srgbClr val="FFFFFF"/>
                </a:solidFill>
              </a:defRPr>
            </a:lvl1pPr>
            <a:lvl2pPr>
              <a:buNone/>
              <a:defRPr sz="1200"/>
            </a:lvl2pPr>
            <a:lvl3pPr>
              <a:buNone/>
              <a:defRPr sz="1000"/>
            </a:lvl3pPr>
            <a:lvl4pPr>
              <a:buNone/>
              <a:defRPr sz="900"/>
            </a:lvl4pPr>
            <a:lvl5pPr>
              <a:buNone/>
              <a:defRPr sz="900"/>
            </a:lvl5pPr>
          </a:lstStyle>
          <a:p>
            <a:pPr lvl="0"/>
            <a:r>
              <a:rPr lang="en-US"/>
              <a:t>Click to edit Master text styles</a:t>
            </a:r>
          </a:p>
        </p:txBody>
      </p:sp>
      <p:sp>
        <p:nvSpPr>
          <p:cNvPr id="20" name="Content Placeholder 19"/>
          <p:cNvSpPr>
            <a:spLocks noGrp="1"/>
          </p:cNvSpPr>
          <p:nvPr>
            <p:ph sz="quarter" idx="1"/>
          </p:nvPr>
        </p:nvSpPr>
        <p:spPr>
          <a:xfrm>
            <a:off x="3124200" y="685800"/>
            <a:ext cx="5638800" cy="5410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Slide Number Placeholder 6">
            <a:extLst>
              <a:ext uri="{FF2B5EF4-FFF2-40B4-BE49-F238E27FC236}">
                <a16:creationId xmlns:a16="http://schemas.microsoft.com/office/drawing/2014/main" id="{F98B7BB4-4B38-413B-A877-873A32ED4BA0}"/>
              </a:ext>
            </a:extLst>
          </p:cNvPr>
          <p:cNvSpPr>
            <a:spLocks noGrp="1"/>
          </p:cNvSpPr>
          <p:nvPr>
            <p:ph type="sldNum" sz="quarter" idx="10"/>
          </p:nvPr>
        </p:nvSpPr>
        <p:spPr>
          <a:xfrm>
            <a:off x="1371600" y="312738"/>
            <a:ext cx="457200" cy="441325"/>
          </a:xfrm>
        </p:spPr>
        <p:txBody>
          <a:bodyPr/>
          <a:lstStyle>
            <a:lvl1pPr>
              <a:defRPr/>
            </a:lvl1pPr>
          </a:lstStyle>
          <a:p>
            <a:fld id="{6BDD76A6-9E48-4E39-AA2A-5B06BEDE9EE0}" type="slidenum">
              <a:rPr lang="en-US" altLang="en-US"/>
              <a:pPr/>
              <a:t>‹#›</a:t>
            </a:fld>
            <a:endParaRPr lang="en-US" altLang="en-US"/>
          </a:p>
        </p:txBody>
      </p:sp>
      <p:sp>
        <p:nvSpPr>
          <p:cNvPr id="17" name="Date Placeholder 4">
            <a:extLst>
              <a:ext uri="{FF2B5EF4-FFF2-40B4-BE49-F238E27FC236}">
                <a16:creationId xmlns:a16="http://schemas.microsoft.com/office/drawing/2014/main" id="{CC04F19D-D05E-4A0C-BEF4-A57D3DC10C09}"/>
              </a:ext>
            </a:extLst>
          </p:cNvPr>
          <p:cNvSpPr>
            <a:spLocks noGrp="1"/>
          </p:cNvSpPr>
          <p:nvPr>
            <p:ph type="dt" sz="half" idx="11"/>
          </p:nvPr>
        </p:nvSpPr>
        <p:spPr/>
        <p:txBody>
          <a:bodyPr/>
          <a:lstStyle>
            <a:lvl1pPr>
              <a:defRPr>
                <a:cs typeface="+mn-cs"/>
              </a:defRPr>
            </a:lvl1pPr>
          </a:lstStyle>
          <a:p>
            <a:pPr>
              <a:defRPr/>
            </a:pPr>
            <a:endParaRPr lang="en-US"/>
          </a:p>
        </p:txBody>
      </p:sp>
      <p:sp>
        <p:nvSpPr>
          <p:cNvPr id="18" name="Footer Placeholder 5">
            <a:extLst>
              <a:ext uri="{FF2B5EF4-FFF2-40B4-BE49-F238E27FC236}">
                <a16:creationId xmlns:a16="http://schemas.microsoft.com/office/drawing/2014/main" id="{14BDED84-237F-479E-B76A-CB48BC7D4E78}"/>
              </a:ext>
            </a:extLst>
          </p:cNvPr>
          <p:cNvSpPr>
            <a:spLocks noGrp="1"/>
          </p:cNvSpPr>
          <p:nvPr>
            <p:ph type="ftr" sz="quarter" idx="12"/>
          </p:nvPr>
        </p:nvSpPr>
        <p:spPr>
          <a:xfrm>
            <a:off x="301625" y="6410325"/>
            <a:ext cx="3382963" cy="366713"/>
          </a:xfrm>
        </p:spPr>
        <p:txBody>
          <a:bodyPr/>
          <a:lstStyle>
            <a:lvl1pPr>
              <a:defRPr>
                <a:cs typeface="+mn-cs"/>
              </a:defRPr>
            </a:lvl1pPr>
          </a:lstStyle>
          <a:p>
            <a:pPr>
              <a:defRPr/>
            </a:pPr>
            <a:endParaRPr lang="en-US"/>
          </a:p>
        </p:txBody>
      </p:sp>
    </p:spTree>
    <p:extLst>
      <p:ext uri="{BB962C8B-B14F-4D97-AF65-F5344CB8AC3E}">
        <p14:creationId xmlns:p14="http://schemas.microsoft.com/office/powerpoint/2010/main" val="3796250595"/>
      </p:ext>
    </p:extLst>
  </p:cSld>
  <p:clrMapOvr>
    <a:overrideClrMapping bg1="lt1" tx1="dk1" bg2="lt2" tx2="dk2" accent1="accent1" accent2="accent2" accent3="accent3" accent4="accent4" accent5="accent5" accent6="accent6" hlink="hlink" folHlink="folHlink"/>
  </p:clrMapOvr>
  <p:transition spd="slow">
    <p:push dir="d"/>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Straight Connector 4">
            <a:extLst>
              <a:ext uri="{FF2B5EF4-FFF2-40B4-BE49-F238E27FC236}">
                <a16:creationId xmlns:a16="http://schemas.microsoft.com/office/drawing/2014/main" id="{27EEC52A-0AA0-4809-A777-2E166EFC0126}"/>
              </a:ext>
            </a:extLst>
          </p:cNvPr>
          <p:cNvSpPr>
            <a:spLocks noChangeShapeType="1"/>
          </p:cNvSpPr>
          <p:nvPr/>
        </p:nvSpPr>
        <p:spPr bwMode="auto">
          <a:xfrm>
            <a:off x="152400" y="533400"/>
            <a:ext cx="8832850"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a:defRPr/>
            </a:pPr>
            <a:endParaRPr lang="en-US" sz="1800">
              <a:solidFill>
                <a:prstClr val="black"/>
              </a:solidFill>
              <a:cs typeface="Times New Roman" panose="02020603050405020304" pitchFamily="18" charset="0"/>
            </a:endParaRPr>
          </a:p>
        </p:txBody>
      </p:sp>
      <p:sp>
        <p:nvSpPr>
          <p:cNvPr id="6" name="Rectangle 20">
            <a:extLst>
              <a:ext uri="{FF2B5EF4-FFF2-40B4-BE49-F238E27FC236}">
                <a16:creationId xmlns:a16="http://schemas.microsoft.com/office/drawing/2014/main" id="{44EED261-C639-4F38-A975-B9AF40F72AD0}"/>
              </a:ext>
            </a:extLst>
          </p:cNvPr>
          <p:cNvSpPr>
            <a:spLocks noChangeArrowheads="1"/>
          </p:cNvSpPr>
          <p:nvPr/>
        </p:nvSpPr>
        <p:spPr bwMode="white">
          <a:xfrm>
            <a:off x="0" y="6705600"/>
            <a:ext cx="9144000" cy="15240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a:defRPr/>
            </a:pPr>
            <a:endParaRPr lang="en-US" sz="1800">
              <a:solidFill>
                <a:srgbClr val="000000"/>
              </a:solidFill>
              <a:cs typeface="Times New Roman" panose="02020603050405020304" pitchFamily="18" charset="0"/>
            </a:endParaRPr>
          </a:p>
        </p:txBody>
      </p:sp>
      <p:sp>
        <p:nvSpPr>
          <p:cNvPr id="7" name="Rectangle 21">
            <a:extLst>
              <a:ext uri="{FF2B5EF4-FFF2-40B4-BE49-F238E27FC236}">
                <a16:creationId xmlns:a16="http://schemas.microsoft.com/office/drawing/2014/main" id="{4A96DFB4-192B-4E04-858E-D0FAC4FADC05}"/>
              </a:ext>
            </a:extLst>
          </p:cNvPr>
          <p:cNvSpPr>
            <a:spLocks noChangeArrowheads="1"/>
          </p:cNvSpPr>
          <p:nvPr/>
        </p:nvSpPr>
        <p:spPr bwMode="white">
          <a:xfrm>
            <a:off x="8991600" y="0"/>
            <a:ext cx="152400" cy="685800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a:defRPr/>
            </a:pPr>
            <a:endParaRPr lang="en-US" sz="1800">
              <a:solidFill>
                <a:srgbClr val="000000"/>
              </a:solidFill>
              <a:cs typeface="Times New Roman" panose="02020603050405020304" pitchFamily="18" charset="0"/>
            </a:endParaRPr>
          </a:p>
        </p:txBody>
      </p:sp>
      <p:sp>
        <p:nvSpPr>
          <p:cNvPr id="8" name="Rectangle 23">
            <a:extLst>
              <a:ext uri="{FF2B5EF4-FFF2-40B4-BE49-F238E27FC236}">
                <a16:creationId xmlns:a16="http://schemas.microsoft.com/office/drawing/2014/main" id="{69846B14-B6A6-4C1A-83C9-866EC2183094}"/>
              </a:ext>
            </a:extLst>
          </p:cNvPr>
          <p:cNvSpPr>
            <a:spLocks noChangeArrowheads="1"/>
          </p:cNvSpPr>
          <p:nvPr/>
        </p:nvSpPr>
        <p:spPr bwMode="white">
          <a:xfrm>
            <a:off x="0" y="0"/>
            <a:ext cx="9144000" cy="15240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a:defRPr/>
            </a:pPr>
            <a:endParaRPr lang="en-US" sz="1800">
              <a:solidFill>
                <a:srgbClr val="000000"/>
              </a:solidFill>
              <a:cs typeface="Times New Roman" panose="02020603050405020304" pitchFamily="18" charset="0"/>
            </a:endParaRPr>
          </a:p>
        </p:txBody>
      </p:sp>
      <p:sp>
        <p:nvSpPr>
          <p:cNvPr id="9" name="Rectangle 24">
            <a:extLst>
              <a:ext uri="{FF2B5EF4-FFF2-40B4-BE49-F238E27FC236}">
                <a16:creationId xmlns:a16="http://schemas.microsoft.com/office/drawing/2014/main" id="{7270E39D-D9B2-4F0B-A5E2-2341F1E2EE10}"/>
              </a:ext>
            </a:extLst>
          </p:cNvPr>
          <p:cNvSpPr>
            <a:spLocks noChangeArrowheads="1"/>
          </p:cNvSpPr>
          <p:nvPr/>
        </p:nvSpPr>
        <p:spPr bwMode="white">
          <a:xfrm>
            <a:off x="0" y="0"/>
            <a:ext cx="152400" cy="685800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a:defRPr/>
            </a:pPr>
            <a:endParaRPr lang="en-US" sz="1800">
              <a:solidFill>
                <a:srgbClr val="000000"/>
              </a:solidFill>
              <a:cs typeface="Times New Roman" panose="02020603050405020304" pitchFamily="18" charset="0"/>
            </a:endParaRPr>
          </a:p>
        </p:txBody>
      </p:sp>
      <p:sp>
        <p:nvSpPr>
          <p:cNvPr id="10" name="Rectangle 9">
            <a:extLst>
              <a:ext uri="{FF2B5EF4-FFF2-40B4-BE49-F238E27FC236}">
                <a16:creationId xmlns:a16="http://schemas.microsoft.com/office/drawing/2014/main" id="{EB6C9D9F-5C16-4F00-B53A-F40B832384AA}"/>
              </a:ext>
            </a:extLst>
          </p:cNvPr>
          <p:cNvSpPr>
            <a:spLocks noChangeArrowheads="1"/>
          </p:cNvSpPr>
          <p:nvPr/>
        </p:nvSpPr>
        <p:spPr bwMode="auto">
          <a:xfrm>
            <a:off x="152400" y="152400"/>
            <a:ext cx="8832850" cy="301625"/>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a:defRPr/>
            </a:pPr>
            <a:endParaRPr lang="en-US" sz="1800">
              <a:solidFill>
                <a:prstClr val="black"/>
              </a:solidFill>
              <a:cs typeface="Times New Roman" panose="02020603050405020304" pitchFamily="18" charset="0"/>
            </a:endParaRPr>
          </a:p>
        </p:txBody>
      </p:sp>
      <p:sp>
        <p:nvSpPr>
          <p:cNvPr id="11" name="Rectangle 10">
            <a:extLst>
              <a:ext uri="{FF2B5EF4-FFF2-40B4-BE49-F238E27FC236}">
                <a16:creationId xmlns:a16="http://schemas.microsoft.com/office/drawing/2014/main" id="{D3CA6710-534D-4C96-9764-897CD6B1A537}"/>
              </a:ext>
            </a:extLst>
          </p:cNvPr>
          <p:cNvSpPr/>
          <p:nvPr/>
        </p:nvSpPr>
        <p:spPr>
          <a:xfrm>
            <a:off x="152400" y="609600"/>
            <a:ext cx="27432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sz="1800">
              <a:solidFill>
                <a:prstClr val="white"/>
              </a:solidFill>
            </a:endParaRPr>
          </a:p>
        </p:txBody>
      </p:sp>
      <p:sp>
        <p:nvSpPr>
          <p:cNvPr id="12" name="Rectangle 11">
            <a:extLst>
              <a:ext uri="{FF2B5EF4-FFF2-40B4-BE49-F238E27FC236}">
                <a16:creationId xmlns:a16="http://schemas.microsoft.com/office/drawing/2014/main" id="{8850ABC5-B340-425B-99D0-C7787F4CBDF7}"/>
              </a:ext>
            </a:extLst>
          </p:cNvPr>
          <p:cNvSpPr>
            <a:spLocks noChangeArrowheads="1"/>
          </p:cNvSpPr>
          <p:nvPr/>
        </p:nvSpPr>
        <p:spPr bwMode="auto">
          <a:xfrm>
            <a:off x="152400" y="155575"/>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a:defRPr/>
            </a:pPr>
            <a:endParaRPr lang="en-US" sz="1800" dirty="0">
              <a:solidFill>
                <a:prstClr val="black"/>
              </a:solidFill>
              <a:cs typeface="Times New Roman" panose="02020603050405020304" pitchFamily="18" charset="0"/>
            </a:endParaRPr>
          </a:p>
        </p:txBody>
      </p:sp>
      <p:sp>
        <p:nvSpPr>
          <p:cNvPr id="13" name="Oval 12">
            <a:extLst>
              <a:ext uri="{FF2B5EF4-FFF2-40B4-BE49-F238E27FC236}">
                <a16:creationId xmlns:a16="http://schemas.microsoft.com/office/drawing/2014/main" id="{3DCE0403-FF40-4C80-A945-A380B70902F0}"/>
              </a:ext>
            </a:extLst>
          </p:cNvPr>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sz="1800">
              <a:solidFill>
                <a:prstClr val="white"/>
              </a:solidFill>
            </a:endParaRPr>
          </a:p>
        </p:txBody>
      </p:sp>
      <p:sp>
        <p:nvSpPr>
          <p:cNvPr id="14" name="Oval 13">
            <a:extLst>
              <a:ext uri="{FF2B5EF4-FFF2-40B4-BE49-F238E27FC236}">
                <a16:creationId xmlns:a16="http://schemas.microsoft.com/office/drawing/2014/main" id="{93867E30-DFB3-439D-A26F-961EA097FAD5}"/>
              </a:ext>
            </a:extLst>
          </p:cNvPr>
          <p:cNvSpPr/>
          <p:nvPr/>
        </p:nvSpPr>
        <p:spPr>
          <a:xfrm>
            <a:off x="1390650" y="323850"/>
            <a:ext cx="419100" cy="419100"/>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sz="1800">
              <a:solidFill>
                <a:prstClr val="white"/>
              </a:solidFill>
            </a:endParaRPr>
          </a:p>
        </p:txBody>
      </p:sp>
      <p:sp>
        <p:nvSpPr>
          <p:cNvPr id="15" name="Rectangle 14">
            <a:extLst>
              <a:ext uri="{FF2B5EF4-FFF2-40B4-BE49-F238E27FC236}">
                <a16:creationId xmlns:a16="http://schemas.microsoft.com/office/drawing/2014/main" id="{06424F59-7092-4FBD-8BF6-BA8B68986F50}"/>
              </a:ext>
            </a:extLst>
          </p:cNvPr>
          <p:cNvSpPr>
            <a:spLocks noChangeArrowheads="1"/>
          </p:cNvSpPr>
          <p:nvPr/>
        </p:nvSpPr>
        <p:spPr bwMode="auto">
          <a:xfrm>
            <a:off x="149225" y="6388100"/>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a:defRPr/>
            </a:pPr>
            <a:endParaRPr lang="en-US" sz="1800">
              <a:solidFill>
                <a:prstClr val="black"/>
              </a:solidFill>
              <a:cs typeface="Times New Roman" panose="02020603050405020304" pitchFamily="18" charset="0"/>
            </a:endParaRPr>
          </a:p>
        </p:txBody>
      </p:sp>
      <p:sp>
        <p:nvSpPr>
          <p:cNvPr id="2" name="Title 1"/>
          <p:cNvSpPr>
            <a:spLocks noGrp="1"/>
          </p:cNvSpPr>
          <p:nvPr>
            <p:ph type="title"/>
          </p:nvPr>
        </p:nvSpPr>
        <p:spPr>
          <a:xfrm>
            <a:off x="3000375" y="5029200"/>
            <a:ext cx="5867400" cy="1219200"/>
          </a:xfrm>
        </p:spPr>
        <p:txBody>
          <a:bodyPr anchor="t">
            <a:noAutofit/>
          </a:bodyPr>
          <a:lstStyle>
            <a:lvl1pPr algn="l">
              <a:buNone/>
              <a:defRPr sz="2400" b="1">
                <a:solidFill>
                  <a:schemeClr val="tx2"/>
                </a:solidFill>
              </a:defRPr>
            </a:lvl1pPr>
          </a:lstStyle>
          <a:p>
            <a:r>
              <a:rPr lang="en-US"/>
              <a:t>Click to edit Master title style</a:t>
            </a:r>
          </a:p>
        </p:txBody>
      </p:sp>
      <p:sp>
        <p:nvSpPr>
          <p:cNvPr id="3" name="Picture Placeholder 2"/>
          <p:cNvSpPr>
            <a:spLocks noGrp="1"/>
          </p:cNvSpPr>
          <p:nvPr>
            <p:ph type="pic" idx="1"/>
          </p:nvPr>
        </p:nvSpPr>
        <p:spPr>
          <a:xfrm>
            <a:off x="3000375" y="609600"/>
            <a:ext cx="5867400" cy="4267200"/>
          </a:xfrm>
        </p:spPr>
        <p:txBody>
          <a:bodyPr>
            <a:normAutofit/>
          </a:bodyPr>
          <a:lstStyle>
            <a:lvl1pPr marL="0" indent="0">
              <a:buNone/>
              <a:defRPr sz="3200"/>
            </a:lvl1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381000" y="990600"/>
            <a:ext cx="2438400" cy="5257800"/>
          </a:xfrm>
        </p:spPr>
        <p:txBody>
          <a:bodyPr/>
          <a:lstStyle>
            <a:lvl1pPr marL="0" indent="0">
              <a:spcAft>
                <a:spcPts val="1000"/>
              </a:spcAft>
              <a:buFontTx/>
              <a:buNone/>
              <a:defRPr sz="1600">
                <a:solidFill>
                  <a:srgbClr val="FFFFFF"/>
                </a:solidFill>
              </a:defRPr>
            </a:lvl1pPr>
            <a:lvl2pPr>
              <a:defRPr sz="1200"/>
            </a:lvl2pPr>
            <a:lvl3pPr>
              <a:defRPr sz="1000"/>
            </a:lvl3pPr>
            <a:lvl4pPr>
              <a:defRPr sz="900"/>
            </a:lvl4pPr>
            <a:lvl5pPr>
              <a:defRPr sz="900"/>
            </a:lvl5pPr>
          </a:lstStyle>
          <a:p>
            <a:pPr lvl="0"/>
            <a:r>
              <a:rPr lang="en-US"/>
              <a:t>Click to edit Master text styles</a:t>
            </a:r>
          </a:p>
        </p:txBody>
      </p:sp>
      <p:sp>
        <p:nvSpPr>
          <p:cNvPr id="16" name="Slide Number Placeholder 6">
            <a:extLst>
              <a:ext uri="{FF2B5EF4-FFF2-40B4-BE49-F238E27FC236}">
                <a16:creationId xmlns:a16="http://schemas.microsoft.com/office/drawing/2014/main" id="{E2D1C2B7-FE6A-43FE-B4D3-F4433461797B}"/>
              </a:ext>
            </a:extLst>
          </p:cNvPr>
          <p:cNvSpPr>
            <a:spLocks noGrp="1"/>
          </p:cNvSpPr>
          <p:nvPr>
            <p:ph type="sldNum" sz="quarter" idx="10"/>
          </p:nvPr>
        </p:nvSpPr>
        <p:spPr>
          <a:xfrm>
            <a:off x="1371600" y="312738"/>
            <a:ext cx="457200" cy="441325"/>
          </a:xfrm>
        </p:spPr>
        <p:txBody>
          <a:bodyPr/>
          <a:lstStyle>
            <a:lvl1pPr>
              <a:defRPr/>
            </a:lvl1pPr>
          </a:lstStyle>
          <a:p>
            <a:fld id="{D2851D94-25CD-4FF6-82E1-ACE9E07254FF}" type="slidenum">
              <a:rPr lang="en-US" altLang="en-US"/>
              <a:pPr/>
              <a:t>‹#›</a:t>
            </a:fld>
            <a:endParaRPr lang="en-US" altLang="en-US"/>
          </a:p>
        </p:txBody>
      </p:sp>
      <p:sp>
        <p:nvSpPr>
          <p:cNvPr id="17" name="Date Placeholder 4">
            <a:extLst>
              <a:ext uri="{FF2B5EF4-FFF2-40B4-BE49-F238E27FC236}">
                <a16:creationId xmlns:a16="http://schemas.microsoft.com/office/drawing/2014/main" id="{95EDFEE6-FC83-4482-9AA5-7C23BCFD6F38}"/>
              </a:ext>
            </a:extLst>
          </p:cNvPr>
          <p:cNvSpPr>
            <a:spLocks noGrp="1"/>
          </p:cNvSpPr>
          <p:nvPr>
            <p:ph type="dt" sz="half" idx="11"/>
          </p:nvPr>
        </p:nvSpPr>
        <p:spPr>
          <a:xfrm>
            <a:off x="5788025" y="6405563"/>
            <a:ext cx="3044825" cy="365125"/>
          </a:xfrm>
        </p:spPr>
        <p:txBody>
          <a:bodyPr/>
          <a:lstStyle>
            <a:lvl1pPr>
              <a:defRPr>
                <a:cs typeface="+mn-cs"/>
              </a:defRPr>
            </a:lvl1pPr>
          </a:lstStyle>
          <a:p>
            <a:pPr>
              <a:defRPr/>
            </a:pPr>
            <a:endParaRPr lang="en-US"/>
          </a:p>
        </p:txBody>
      </p:sp>
      <p:sp>
        <p:nvSpPr>
          <p:cNvPr id="18" name="Footer Placeholder 5">
            <a:extLst>
              <a:ext uri="{FF2B5EF4-FFF2-40B4-BE49-F238E27FC236}">
                <a16:creationId xmlns:a16="http://schemas.microsoft.com/office/drawing/2014/main" id="{CB8007F2-DC2D-4D25-8BF0-9FB1812720EA}"/>
              </a:ext>
            </a:extLst>
          </p:cNvPr>
          <p:cNvSpPr>
            <a:spLocks noGrp="1"/>
          </p:cNvSpPr>
          <p:nvPr>
            <p:ph type="ftr" sz="quarter" idx="12"/>
          </p:nvPr>
        </p:nvSpPr>
        <p:spPr>
          <a:xfrm>
            <a:off x="301625" y="6410325"/>
            <a:ext cx="3584575" cy="366713"/>
          </a:xfrm>
        </p:spPr>
        <p:txBody>
          <a:bodyPr/>
          <a:lstStyle>
            <a:lvl1pPr>
              <a:defRPr>
                <a:cs typeface="+mn-cs"/>
              </a:defRPr>
            </a:lvl1pPr>
          </a:lstStyle>
          <a:p>
            <a:pPr>
              <a:defRPr/>
            </a:pPr>
            <a:endParaRPr lang="en-US"/>
          </a:p>
        </p:txBody>
      </p:sp>
    </p:spTree>
    <p:extLst>
      <p:ext uri="{BB962C8B-B14F-4D97-AF65-F5344CB8AC3E}">
        <p14:creationId xmlns:p14="http://schemas.microsoft.com/office/powerpoint/2010/main" val="2474612030"/>
      </p:ext>
    </p:extLst>
  </p:cSld>
  <p:clrMapOvr>
    <a:masterClrMapping/>
  </p:clrMapOvr>
  <p:transition spd="slow">
    <p:push dir="d"/>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lstStyle>
            <a:lvl1pPr>
              <a:defRPr sz="3200"/>
            </a:lvl1pPr>
          </a:lstStyle>
          <a:p>
            <a:r>
              <a:rPr lang="en-US"/>
              <a:t>Click to edit Master title style</a:t>
            </a:r>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47">
            <a:extLst>
              <a:ext uri="{FF2B5EF4-FFF2-40B4-BE49-F238E27FC236}">
                <a16:creationId xmlns:a16="http://schemas.microsoft.com/office/drawing/2014/main" id="{094FBECE-65FB-41D8-A16E-438BD9B967A5}"/>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48">
            <a:extLst>
              <a:ext uri="{FF2B5EF4-FFF2-40B4-BE49-F238E27FC236}">
                <a16:creationId xmlns:a16="http://schemas.microsoft.com/office/drawing/2014/main" id="{56C3CF7A-01FB-4F7E-9843-12C39D34DA8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49">
            <a:extLst>
              <a:ext uri="{FF2B5EF4-FFF2-40B4-BE49-F238E27FC236}">
                <a16:creationId xmlns:a16="http://schemas.microsoft.com/office/drawing/2014/main" id="{E0A4DFDA-E5A4-48AA-978E-F51FE6E3A9E1}"/>
              </a:ext>
            </a:extLst>
          </p:cNvPr>
          <p:cNvSpPr>
            <a:spLocks noGrp="1" noChangeArrowheads="1"/>
          </p:cNvSpPr>
          <p:nvPr>
            <p:ph type="sldNum" sz="quarter" idx="12"/>
          </p:nvPr>
        </p:nvSpPr>
        <p:spPr>
          <a:ln/>
        </p:spPr>
        <p:txBody>
          <a:bodyPr/>
          <a:lstStyle>
            <a:lvl1pPr>
              <a:defRPr/>
            </a:lvl1pPr>
          </a:lstStyle>
          <a:p>
            <a:fld id="{95FD4476-D0B2-43F8-9437-A90CC20A40A9}" type="slidenum">
              <a:rPr lang="en-US" altLang="en-US"/>
              <a:pPr/>
              <a:t>‹#›</a:t>
            </a:fld>
            <a:endParaRPr lang="en-US" altLang="en-US"/>
          </a:p>
        </p:txBody>
      </p:sp>
    </p:spTree>
    <p:extLst>
      <p:ext uri="{BB962C8B-B14F-4D97-AF65-F5344CB8AC3E}">
        <p14:creationId xmlns:p14="http://schemas.microsoft.com/office/powerpoint/2010/main" val="233453701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x" preserve="1">
  <p:cSld name="Title and Vertical Text">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91F7327-D2B5-45BA-8E62-C0DBA8DC099A}"/>
              </a:ext>
            </a:extLst>
          </p:cNvPr>
          <p:cNvSpPr>
            <a:spLocks noGrp="1"/>
          </p:cNvSpPr>
          <p:nvPr>
            <p:ph type="dt" sz="half" idx="10"/>
          </p:nvPr>
        </p:nvSpPr>
        <p:spPr/>
        <p:txBody>
          <a:bodyPr/>
          <a:lstStyle>
            <a:lvl1pPr>
              <a:defRPr>
                <a:cs typeface="+mn-cs"/>
              </a:defRPr>
            </a:lvl1pPr>
          </a:lstStyle>
          <a:p>
            <a:pPr>
              <a:defRPr/>
            </a:pPr>
            <a:endParaRPr lang="en-US"/>
          </a:p>
        </p:txBody>
      </p:sp>
      <p:sp>
        <p:nvSpPr>
          <p:cNvPr id="5" name="Footer Placeholder 4">
            <a:extLst>
              <a:ext uri="{FF2B5EF4-FFF2-40B4-BE49-F238E27FC236}">
                <a16:creationId xmlns:a16="http://schemas.microsoft.com/office/drawing/2014/main" id="{6C7FC96C-9FE5-4926-8880-9FD6D09B5D07}"/>
              </a:ext>
            </a:extLst>
          </p:cNvPr>
          <p:cNvSpPr>
            <a:spLocks noGrp="1"/>
          </p:cNvSpPr>
          <p:nvPr>
            <p:ph type="ftr" sz="quarter" idx="11"/>
          </p:nvPr>
        </p:nvSpPr>
        <p:spPr/>
        <p:txBody>
          <a:bodyPr/>
          <a:lstStyle>
            <a:lvl1pPr>
              <a:defRPr>
                <a:cs typeface="+mn-cs"/>
              </a:defRPr>
            </a:lvl1pPr>
          </a:lstStyle>
          <a:p>
            <a:pPr>
              <a:defRPr/>
            </a:pPr>
            <a:endParaRPr lang="en-US"/>
          </a:p>
        </p:txBody>
      </p:sp>
      <p:sp>
        <p:nvSpPr>
          <p:cNvPr id="6" name="Slide Number Placeholder 5">
            <a:extLst>
              <a:ext uri="{FF2B5EF4-FFF2-40B4-BE49-F238E27FC236}">
                <a16:creationId xmlns:a16="http://schemas.microsoft.com/office/drawing/2014/main" id="{F79CCF31-1865-4757-A179-BE8D2BF1F06B}"/>
              </a:ext>
            </a:extLst>
          </p:cNvPr>
          <p:cNvSpPr>
            <a:spLocks noGrp="1"/>
          </p:cNvSpPr>
          <p:nvPr>
            <p:ph type="sldNum" sz="quarter" idx="12"/>
          </p:nvPr>
        </p:nvSpPr>
        <p:spPr/>
        <p:txBody>
          <a:bodyPr/>
          <a:lstStyle>
            <a:lvl1pPr>
              <a:defRPr/>
            </a:lvl1pPr>
          </a:lstStyle>
          <a:p>
            <a:fld id="{12D495EE-69EC-46AC-AF01-AB0E7897EB90}" type="slidenum">
              <a:rPr lang="en-US" altLang="en-US"/>
              <a:pPr/>
              <a:t>‹#›</a:t>
            </a:fld>
            <a:endParaRPr lang="en-US" altLang="en-US"/>
          </a:p>
        </p:txBody>
      </p:sp>
    </p:spTree>
    <p:extLst>
      <p:ext uri="{BB962C8B-B14F-4D97-AF65-F5344CB8AC3E}">
        <p14:creationId xmlns:p14="http://schemas.microsoft.com/office/powerpoint/2010/main" val="139621720"/>
      </p:ext>
    </p:extLst>
  </p:cSld>
  <p:clrMapOvr>
    <a:overrideClrMapping bg1="lt1" tx1="dk1" bg2="lt2" tx2="dk2" accent1="accent1" accent2="accent2" accent3="accent3" accent4="accent4" accent5="accent5" accent6="accent6" hlink="hlink" folHlink="folHlink"/>
  </p:clrMapOvr>
  <p:transition spd="slow">
    <p:push dir="d"/>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bg>
      <p:bgPr>
        <a:solidFill>
          <a:schemeClr val="bg2"/>
        </a:solidFill>
        <a:effectLst/>
      </p:bgPr>
    </p:bg>
    <p:spTree>
      <p:nvGrpSpPr>
        <p:cNvPr id="1" name=""/>
        <p:cNvGrpSpPr/>
        <p:nvPr/>
      </p:nvGrpSpPr>
      <p:grpSpPr>
        <a:xfrm>
          <a:off x="0" y="0"/>
          <a:ext cx="0" cy="0"/>
          <a:chOff x="0" y="0"/>
          <a:chExt cx="0" cy="0"/>
        </a:xfrm>
      </p:grpSpPr>
      <p:sp>
        <p:nvSpPr>
          <p:cNvPr id="4" name="Rectangle 19">
            <a:extLst>
              <a:ext uri="{FF2B5EF4-FFF2-40B4-BE49-F238E27FC236}">
                <a16:creationId xmlns:a16="http://schemas.microsoft.com/office/drawing/2014/main" id="{24267A8A-5DA4-4DD7-BD36-60A775791957}"/>
              </a:ext>
            </a:extLst>
          </p:cNvPr>
          <p:cNvSpPr>
            <a:spLocks noChangeArrowheads="1"/>
          </p:cNvSpPr>
          <p:nvPr/>
        </p:nvSpPr>
        <p:spPr bwMode="white">
          <a:xfrm>
            <a:off x="0" y="6705600"/>
            <a:ext cx="9144000" cy="15240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a:defRPr/>
            </a:pPr>
            <a:endParaRPr lang="en-US" sz="1800">
              <a:solidFill>
                <a:srgbClr val="000000"/>
              </a:solidFill>
              <a:cs typeface="Times New Roman" panose="02020603050405020304" pitchFamily="18" charset="0"/>
            </a:endParaRPr>
          </a:p>
        </p:txBody>
      </p:sp>
      <p:sp>
        <p:nvSpPr>
          <p:cNvPr id="5" name="Rectangle 20">
            <a:extLst>
              <a:ext uri="{FF2B5EF4-FFF2-40B4-BE49-F238E27FC236}">
                <a16:creationId xmlns:a16="http://schemas.microsoft.com/office/drawing/2014/main" id="{7038BE6F-E33A-47AA-801E-90F22998353A}"/>
              </a:ext>
            </a:extLst>
          </p:cNvPr>
          <p:cNvSpPr>
            <a:spLocks noChangeArrowheads="1"/>
          </p:cNvSpPr>
          <p:nvPr/>
        </p:nvSpPr>
        <p:spPr bwMode="white">
          <a:xfrm>
            <a:off x="7010400" y="0"/>
            <a:ext cx="2133600" cy="685800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a:defRPr/>
            </a:pPr>
            <a:endParaRPr lang="en-US" sz="1800">
              <a:solidFill>
                <a:srgbClr val="000000"/>
              </a:solidFill>
              <a:cs typeface="Times New Roman" panose="02020603050405020304" pitchFamily="18" charset="0"/>
            </a:endParaRPr>
          </a:p>
        </p:txBody>
      </p:sp>
      <p:sp>
        <p:nvSpPr>
          <p:cNvPr id="6" name="Rectangle 21">
            <a:extLst>
              <a:ext uri="{FF2B5EF4-FFF2-40B4-BE49-F238E27FC236}">
                <a16:creationId xmlns:a16="http://schemas.microsoft.com/office/drawing/2014/main" id="{E5181B7E-F704-4EA9-82EB-469B92C38BD6}"/>
              </a:ext>
            </a:extLst>
          </p:cNvPr>
          <p:cNvSpPr>
            <a:spLocks noChangeArrowheads="1"/>
          </p:cNvSpPr>
          <p:nvPr/>
        </p:nvSpPr>
        <p:spPr bwMode="white">
          <a:xfrm>
            <a:off x="0" y="0"/>
            <a:ext cx="9144000" cy="155575"/>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a:defRPr/>
            </a:pPr>
            <a:endParaRPr lang="en-US" sz="1800">
              <a:solidFill>
                <a:srgbClr val="000000"/>
              </a:solidFill>
              <a:cs typeface="Times New Roman" panose="02020603050405020304" pitchFamily="18" charset="0"/>
            </a:endParaRPr>
          </a:p>
        </p:txBody>
      </p:sp>
      <p:sp>
        <p:nvSpPr>
          <p:cNvPr id="7" name="Rectangle 23">
            <a:extLst>
              <a:ext uri="{FF2B5EF4-FFF2-40B4-BE49-F238E27FC236}">
                <a16:creationId xmlns:a16="http://schemas.microsoft.com/office/drawing/2014/main" id="{BD7091A8-B148-413F-8C8F-2ABC0F847A91}"/>
              </a:ext>
            </a:extLst>
          </p:cNvPr>
          <p:cNvSpPr>
            <a:spLocks noChangeArrowheads="1"/>
          </p:cNvSpPr>
          <p:nvPr/>
        </p:nvSpPr>
        <p:spPr bwMode="white">
          <a:xfrm>
            <a:off x="0" y="0"/>
            <a:ext cx="152400" cy="685800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a:defRPr/>
            </a:pPr>
            <a:endParaRPr lang="en-US" sz="1800">
              <a:solidFill>
                <a:srgbClr val="000000"/>
              </a:solidFill>
              <a:cs typeface="Times New Roman" panose="02020603050405020304" pitchFamily="18" charset="0"/>
            </a:endParaRPr>
          </a:p>
        </p:txBody>
      </p:sp>
      <p:sp>
        <p:nvSpPr>
          <p:cNvPr id="8" name="Rectangle 7">
            <a:extLst>
              <a:ext uri="{FF2B5EF4-FFF2-40B4-BE49-F238E27FC236}">
                <a16:creationId xmlns:a16="http://schemas.microsoft.com/office/drawing/2014/main" id="{CE9A08AD-23B1-4AAF-A43A-3047B84F3B9D}"/>
              </a:ext>
            </a:extLst>
          </p:cNvPr>
          <p:cNvSpPr>
            <a:spLocks noChangeArrowheads="1"/>
          </p:cNvSpPr>
          <p:nvPr/>
        </p:nvSpPr>
        <p:spPr bwMode="auto">
          <a:xfrm>
            <a:off x="146050" y="6391275"/>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a:defRPr/>
            </a:pPr>
            <a:endParaRPr lang="en-US" sz="1800">
              <a:solidFill>
                <a:prstClr val="black"/>
              </a:solidFill>
              <a:cs typeface="Times New Roman" panose="02020603050405020304" pitchFamily="18" charset="0"/>
            </a:endParaRPr>
          </a:p>
        </p:txBody>
      </p:sp>
      <p:sp>
        <p:nvSpPr>
          <p:cNvPr id="9" name="Rectangle 8">
            <a:extLst>
              <a:ext uri="{FF2B5EF4-FFF2-40B4-BE49-F238E27FC236}">
                <a16:creationId xmlns:a16="http://schemas.microsoft.com/office/drawing/2014/main" id="{EC8B6E01-CA29-4A1C-804D-0AE1F6878DD7}"/>
              </a:ext>
            </a:extLst>
          </p:cNvPr>
          <p:cNvSpPr>
            <a:spLocks noChangeArrowheads="1"/>
          </p:cNvSpPr>
          <p:nvPr/>
        </p:nvSpPr>
        <p:spPr bwMode="auto">
          <a:xfrm>
            <a:off x="152400" y="155575"/>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a:defRPr/>
            </a:pPr>
            <a:endParaRPr lang="en-US" sz="1800" dirty="0">
              <a:solidFill>
                <a:prstClr val="black"/>
              </a:solidFill>
              <a:cs typeface="Times New Roman" panose="02020603050405020304" pitchFamily="18" charset="0"/>
            </a:endParaRPr>
          </a:p>
        </p:txBody>
      </p:sp>
      <p:sp>
        <p:nvSpPr>
          <p:cNvPr id="10" name="Straight Connector 9">
            <a:extLst>
              <a:ext uri="{FF2B5EF4-FFF2-40B4-BE49-F238E27FC236}">
                <a16:creationId xmlns:a16="http://schemas.microsoft.com/office/drawing/2014/main" id="{5141BE68-44CB-413B-AA60-786EAC965705}"/>
              </a:ext>
            </a:extLst>
          </p:cNvPr>
          <p:cNvSpPr>
            <a:spLocks noChangeShapeType="1"/>
          </p:cNvSpPr>
          <p:nvPr/>
        </p:nvSpPr>
        <p:spPr bwMode="auto">
          <a:xfrm rot="5400000">
            <a:off x="4021137" y="3278188"/>
            <a:ext cx="6245225"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wrap="none" anchor="ctr"/>
          <a:lstStyle/>
          <a:p>
            <a:pPr>
              <a:defRPr/>
            </a:pPr>
            <a:endParaRPr lang="en-US" sz="1800">
              <a:solidFill>
                <a:prstClr val="black"/>
              </a:solidFill>
              <a:cs typeface="Times New Roman" panose="02020603050405020304" pitchFamily="18" charset="0"/>
            </a:endParaRPr>
          </a:p>
        </p:txBody>
      </p:sp>
      <p:sp>
        <p:nvSpPr>
          <p:cNvPr id="11" name="Oval 10">
            <a:extLst>
              <a:ext uri="{FF2B5EF4-FFF2-40B4-BE49-F238E27FC236}">
                <a16:creationId xmlns:a16="http://schemas.microsoft.com/office/drawing/2014/main" id="{8374459C-DE45-43CB-9489-71D17FDC52D8}"/>
              </a:ext>
            </a:extLst>
          </p:cNvPr>
          <p:cNvSpPr/>
          <p:nvPr/>
        </p:nvSpPr>
        <p:spPr>
          <a:xfrm>
            <a:off x="6838950" y="2925763"/>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sz="1800">
              <a:solidFill>
                <a:prstClr val="white"/>
              </a:solidFill>
            </a:endParaRPr>
          </a:p>
        </p:txBody>
      </p:sp>
      <p:sp>
        <p:nvSpPr>
          <p:cNvPr id="12" name="Oval 11">
            <a:extLst>
              <a:ext uri="{FF2B5EF4-FFF2-40B4-BE49-F238E27FC236}">
                <a16:creationId xmlns:a16="http://schemas.microsoft.com/office/drawing/2014/main" id="{70B3578A-4799-401C-8506-4172179786C0}"/>
              </a:ext>
            </a:extLst>
          </p:cNvPr>
          <p:cNvSpPr/>
          <p:nvPr/>
        </p:nvSpPr>
        <p:spPr>
          <a:xfrm>
            <a:off x="6934200" y="3021013"/>
            <a:ext cx="420688" cy="419100"/>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sz="1800">
              <a:solidFill>
                <a:prstClr val="white"/>
              </a:solidFill>
            </a:endParaRPr>
          </a:p>
        </p:txBody>
      </p:sp>
      <p:sp>
        <p:nvSpPr>
          <p:cNvPr id="3" name="Vertical Text Placeholder 2"/>
          <p:cNvSpPr>
            <a:spLocks noGrp="1"/>
          </p:cNvSpPr>
          <p:nvPr>
            <p:ph type="body" orient="vert" idx="1"/>
          </p:nvPr>
        </p:nvSpPr>
        <p:spPr>
          <a:xfrm>
            <a:off x="304800" y="304800"/>
            <a:ext cx="6553200" cy="582136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Vertical Title 1"/>
          <p:cNvSpPr>
            <a:spLocks noGrp="1"/>
          </p:cNvSpPr>
          <p:nvPr>
            <p:ph type="title" orient="vert"/>
          </p:nvPr>
        </p:nvSpPr>
        <p:spPr>
          <a:xfrm>
            <a:off x="7391400" y="304801"/>
            <a:ext cx="1447800" cy="5851525"/>
          </a:xfrm>
        </p:spPr>
        <p:txBody>
          <a:bodyPr vert="eaVert"/>
          <a:lstStyle/>
          <a:p>
            <a:r>
              <a:rPr lang="en-US"/>
              <a:t>Click to edit Master title style</a:t>
            </a:r>
          </a:p>
        </p:txBody>
      </p:sp>
      <p:sp>
        <p:nvSpPr>
          <p:cNvPr id="13" name="Slide Number Placeholder 5">
            <a:extLst>
              <a:ext uri="{FF2B5EF4-FFF2-40B4-BE49-F238E27FC236}">
                <a16:creationId xmlns:a16="http://schemas.microsoft.com/office/drawing/2014/main" id="{27430D1E-69EE-4C92-99D7-09ED6A9B2A85}"/>
              </a:ext>
            </a:extLst>
          </p:cNvPr>
          <p:cNvSpPr>
            <a:spLocks noGrp="1"/>
          </p:cNvSpPr>
          <p:nvPr>
            <p:ph type="sldNum" sz="quarter" idx="10"/>
          </p:nvPr>
        </p:nvSpPr>
        <p:spPr>
          <a:xfrm>
            <a:off x="6915150" y="3009900"/>
            <a:ext cx="457200" cy="441325"/>
          </a:xfrm>
        </p:spPr>
        <p:txBody>
          <a:bodyPr/>
          <a:lstStyle>
            <a:lvl1pPr>
              <a:defRPr/>
            </a:lvl1pPr>
          </a:lstStyle>
          <a:p>
            <a:fld id="{64A6A080-0676-4748-85D3-AED47066D0E7}" type="slidenum">
              <a:rPr lang="en-US" altLang="en-US"/>
              <a:pPr/>
              <a:t>‹#›</a:t>
            </a:fld>
            <a:endParaRPr lang="en-US" altLang="en-US"/>
          </a:p>
        </p:txBody>
      </p:sp>
      <p:sp>
        <p:nvSpPr>
          <p:cNvPr id="14" name="Date Placeholder 3">
            <a:extLst>
              <a:ext uri="{FF2B5EF4-FFF2-40B4-BE49-F238E27FC236}">
                <a16:creationId xmlns:a16="http://schemas.microsoft.com/office/drawing/2014/main" id="{D96FE9DE-36D2-4822-B842-7AE764FF4871}"/>
              </a:ext>
            </a:extLst>
          </p:cNvPr>
          <p:cNvSpPr>
            <a:spLocks noGrp="1"/>
          </p:cNvSpPr>
          <p:nvPr>
            <p:ph type="dt" sz="half" idx="11"/>
          </p:nvPr>
        </p:nvSpPr>
        <p:spPr/>
        <p:txBody>
          <a:bodyPr/>
          <a:lstStyle>
            <a:lvl1pPr>
              <a:defRPr>
                <a:cs typeface="+mn-cs"/>
              </a:defRPr>
            </a:lvl1pPr>
          </a:lstStyle>
          <a:p>
            <a:pPr>
              <a:defRPr/>
            </a:pPr>
            <a:endParaRPr lang="en-US"/>
          </a:p>
        </p:txBody>
      </p:sp>
      <p:sp>
        <p:nvSpPr>
          <p:cNvPr id="15" name="Footer Placeholder 4">
            <a:extLst>
              <a:ext uri="{FF2B5EF4-FFF2-40B4-BE49-F238E27FC236}">
                <a16:creationId xmlns:a16="http://schemas.microsoft.com/office/drawing/2014/main" id="{09992913-84EA-4623-B4C6-F9BB8E950B9D}"/>
              </a:ext>
            </a:extLst>
          </p:cNvPr>
          <p:cNvSpPr>
            <a:spLocks noGrp="1"/>
          </p:cNvSpPr>
          <p:nvPr>
            <p:ph type="ftr" sz="quarter" idx="12"/>
          </p:nvPr>
        </p:nvSpPr>
        <p:spPr/>
        <p:txBody>
          <a:bodyPr/>
          <a:lstStyle>
            <a:lvl1pPr>
              <a:defRPr>
                <a:cs typeface="+mn-cs"/>
              </a:defRPr>
            </a:lvl1pPr>
          </a:lstStyle>
          <a:p>
            <a:pPr>
              <a:defRPr/>
            </a:pPr>
            <a:endParaRPr lang="en-US"/>
          </a:p>
        </p:txBody>
      </p:sp>
    </p:spTree>
    <p:extLst>
      <p:ext uri="{BB962C8B-B14F-4D97-AF65-F5344CB8AC3E}">
        <p14:creationId xmlns:p14="http://schemas.microsoft.com/office/powerpoint/2010/main" val="1153654679"/>
      </p:ext>
    </p:extLst>
  </p:cSld>
  <p:clrMapOvr>
    <a:overrideClrMapping bg1="lt1" tx1="dk1" bg2="lt2" tx2="dk2" accent1="accent1" accent2="accent2" accent3="accent3" accent4="accent4" accent5="accent5" accent6="accent6" hlink="hlink" folHlink="folHlink"/>
  </p:clrMapOvr>
  <p:transition spd="slow">
    <p:push dir="d"/>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F9D9C2C0-A944-4097-9D12-7AC676F7F822}"/>
              </a:ext>
            </a:extLst>
          </p:cNvPr>
          <p:cNvSpPr>
            <a:spLocks noGrp="1" noChangeArrowheads="1"/>
          </p:cNvSpPr>
          <p:nvPr>
            <p:ph type="dt" sz="half" idx="10"/>
          </p:nvPr>
        </p:nvSpPr>
        <p:spPr/>
        <p:txBody>
          <a:bodyPr/>
          <a:lstStyle>
            <a:lvl1pPr>
              <a:defRPr>
                <a:cs typeface="+mn-cs"/>
              </a:defRPr>
            </a:lvl1pPr>
          </a:lstStyle>
          <a:p>
            <a:pPr>
              <a:defRPr/>
            </a:pPr>
            <a:fld id="{E6F06626-46C6-4BD9-B848-A628DE562096}" type="datetimeFigureOut">
              <a:rPr lang="en-US"/>
              <a:pPr>
                <a:defRPr/>
              </a:pPr>
              <a:t>12/19/2021</a:t>
            </a:fld>
            <a:endParaRPr lang="en-US"/>
          </a:p>
        </p:txBody>
      </p:sp>
      <p:sp>
        <p:nvSpPr>
          <p:cNvPr id="4" name="Rectangle 5">
            <a:extLst>
              <a:ext uri="{FF2B5EF4-FFF2-40B4-BE49-F238E27FC236}">
                <a16:creationId xmlns:a16="http://schemas.microsoft.com/office/drawing/2014/main" id="{F4C12F66-E874-488F-9814-148695A9A020}"/>
              </a:ext>
            </a:extLst>
          </p:cNvPr>
          <p:cNvSpPr>
            <a:spLocks noGrp="1" noChangeArrowheads="1"/>
          </p:cNvSpPr>
          <p:nvPr>
            <p:ph type="ftr" sz="quarter" idx="11"/>
          </p:nvPr>
        </p:nvSpPr>
        <p:spPr/>
        <p:txBody>
          <a:bodyPr/>
          <a:lstStyle>
            <a:lvl1pPr>
              <a:defRPr>
                <a:cs typeface="+mn-cs"/>
              </a:defRPr>
            </a:lvl1pPr>
          </a:lstStyle>
          <a:p>
            <a:pPr>
              <a:defRPr/>
            </a:pPr>
            <a:endParaRPr lang="en-US"/>
          </a:p>
        </p:txBody>
      </p:sp>
      <p:sp>
        <p:nvSpPr>
          <p:cNvPr id="5" name="Rectangle 6">
            <a:extLst>
              <a:ext uri="{FF2B5EF4-FFF2-40B4-BE49-F238E27FC236}">
                <a16:creationId xmlns:a16="http://schemas.microsoft.com/office/drawing/2014/main" id="{D8BB4ECC-BCD5-479F-B552-0310FD74869B}"/>
              </a:ext>
            </a:extLst>
          </p:cNvPr>
          <p:cNvSpPr>
            <a:spLocks noGrp="1" noChangeArrowheads="1"/>
          </p:cNvSpPr>
          <p:nvPr>
            <p:ph type="sldNum" sz="quarter" idx="12"/>
          </p:nvPr>
        </p:nvSpPr>
        <p:spPr/>
        <p:txBody>
          <a:bodyPr/>
          <a:lstStyle>
            <a:lvl1pPr>
              <a:defRPr/>
            </a:lvl1pPr>
          </a:lstStyle>
          <a:p>
            <a:fld id="{A22FCB83-9B64-424B-AEF4-3803A021053D}" type="slidenum">
              <a:rPr lang="en-US" altLang="en-US"/>
              <a:pPr/>
              <a:t>‹#›</a:t>
            </a:fld>
            <a:endParaRPr lang="en-US" altLang="en-US"/>
          </a:p>
        </p:txBody>
      </p:sp>
    </p:spTree>
    <p:extLst>
      <p:ext uri="{BB962C8B-B14F-4D97-AF65-F5344CB8AC3E}">
        <p14:creationId xmlns:p14="http://schemas.microsoft.com/office/powerpoint/2010/main" val="152458541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2"/>
        </a:solidFill>
        <a:effectLst/>
      </p:bgPr>
    </p:bg>
    <p:spTree>
      <p:nvGrpSpPr>
        <p:cNvPr id="1" name=""/>
        <p:cNvGrpSpPr/>
        <p:nvPr/>
      </p:nvGrpSpPr>
      <p:grpSpPr>
        <a:xfrm>
          <a:off x="0" y="0"/>
          <a:ext cx="0" cy="0"/>
          <a:chOff x="0" y="0"/>
          <a:chExt cx="0" cy="0"/>
        </a:xfrm>
      </p:grpSpPr>
      <p:sp>
        <p:nvSpPr>
          <p:cNvPr id="4" name="Rectangle 19">
            <a:extLst>
              <a:ext uri="{FF2B5EF4-FFF2-40B4-BE49-F238E27FC236}">
                <a16:creationId xmlns:a16="http://schemas.microsoft.com/office/drawing/2014/main" id="{F39B3231-390C-49D2-8D54-33F93AAD9D28}"/>
              </a:ext>
            </a:extLst>
          </p:cNvPr>
          <p:cNvSpPr>
            <a:spLocks noChangeArrowheads="1"/>
          </p:cNvSpPr>
          <p:nvPr/>
        </p:nvSpPr>
        <p:spPr bwMode="white">
          <a:xfrm>
            <a:off x="0" y="6705600"/>
            <a:ext cx="9144000" cy="15240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a:defRPr/>
            </a:pPr>
            <a:endParaRPr lang="en-US" sz="1800">
              <a:solidFill>
                <a:srgbClr val="000000"/>
              </a:solidFill>
              <a:cs typeface="Times New Roman" panose="02020603050405020304" pitchFamily="18" charset="0"/>
            </a:endParaRPr>
          </a:p>
        </p:txBody>
      </p:sp>
      <p:sp>
        <p:nvSpPr>
          <p:cNvPr id="5" name="Rectangle 20">
            <a:extLst>
              <a:ext uri="{FF2B5EF4-FFF2-40B4-BE49-F238E27FC236}">
                <a16:creationId xmlns:a16="http://schemas.microsoft.com/office/drawing/2014/main" id="{F2398E28-F45C-4040-9058-2BEAAE7A38C7}"/>
              </a:ext>
            </a:extLst>
          </p:cNvPr>
          <p:cNvSpPr>
            <a:spLocks noChangeArrowheads="1"/>
          </p:cNvSpPr>
          <p:nvPr/>
        </p:nvSpPr>
        <p:spPr bwMode="white">
          <a:xfrm>
            <a:off x="8991600" y="3175"/>
            <a:ext cx="152400" cy="685800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a:defRPr/>
            </a:pPr>
            <a:endParaRPr lang="en-US" sz="1800">
              <a:solidFill>
                <a:srgbClr val="000000"/>
              </a:solidFill>
              <a:cs typeface="Times New Roman" panose="02020603050405020304" pitchFamily="18" charset="0"/>
            </a:endParaRPr>
          </a:p>
        </p:txBody>
      </p:sp>
      <p:sp>
        <p:nvSpPr>
          <p:cNvPr id="6" name="Rectangle 21">
            <a:extLst>
              <a:ext uri="{FF2B5EF4-FFF2-40B4-BE49-F238E27FC236}">
                <a16:creationId xmlns:a16="http://schemas.microsoft.com/office/drawing/2014/main" id="{9DEC6BD2-D3C6-478E-8442-0DEE366BF441}"/>
              </a:ext>
            </a:extLst>
          </p:cNvPr>
          <p:cNvSpPr>
            <a:spLocks noChangeArrowheads="1"/>
          </p:cNvSpPr>
          <p:nvPr/>
        </p:nvSpPr>
        <p:spPr bwMode="white">
          <a:xfrm>
            <a:off x="0" y="0"/>
            <a:ext cx="152400" cy="685800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a:defRPr/>
            </a:pPr>
            <a:endParaRPr lang="en-US" sz="1800">
              <a:solidFill>
                <a:srgbClr val="000000"/>
              </a:solidFill>
              <a:cs typeface="Times New Roman" panose="02020603050405020304" pitchFamily="18" charset="0"/>
            </a:endParaRPr>
          </a:p>
        </p:txBody>
      </p:sp>
      <p:sp>
        <p:nvSpPr>
          <p:cNvPr id="7" name="Rectangle 23">
            <a:extLst>
              <a:ext uri="{FF2B5EF4-FFF2-40B4-BE49-F238E27FC236}">
                <a16:creationId xmlns:a16="http://schemas.microsoft.com/office/drawing/2014/main" id="{59C28557-4431-4C58-8599-FF3432A84805}"/>
              </a:ext>
            </a:extLst>
          </p:cNvPr>
          <p:cNvSpPr>
            <a:spLocks noChangeArrowheads="1"/>
          </p:cNvSpPr>
          <p:nvPr/>
        </p:nvSpPr>
        <p:spPr bwMode="white">
          <a:xfrm>
            <a:off x="0" y="0"/>
            <a:ext cx="9144000" cy="251460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a:defRPr/>
            </a:pPr>
            <a:endParaRPr lang="en-US" sz="1800">
              <a:solidFill>
                <a:srgbClr val="000000"/>
              </a:solidFill>
              <a:cs typeface="Times New Roman" panose="02020603050405020304" pitchFamily="18" charset="0"/>
            </a:endParaRPr>
          </a:p>
        </p:txBody>
      </p:sp>
      <p:sp>
        <p:nvSpPr>
          <p:cNvPr id="10" name="Rectangle 9">
            <a:extLst>
              <a:ext uri="{FF2B5EF4-FFF2-40B4-BE49-F238E27FC236}">
                <a16:creationId xmlns:a16="http://schemas.microsoft.com/office/drawing/2014/main" id="{401D8B57-99DF-4948-AC48-266D65278F83}"/>
              </a:ext>
            </a:extLst>
          </p:cNvPr>
          <p:cNvSpPr>
            <a:spLocks noChangeArrowheads="1"/>
          </p:cNvSpPr>
          <p:nvPr/>
        </p:nvSpPr>
        <p:spPr bwMode="auto">
          <a:xfrm>
            <a:off x="146050" y="6391275"/>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a:defRPr/>
            </a:pPr>
            <a:endParaRPr lang="en-US" sz="1800">
              <a:solidFill>
                <a:prstClr val="black"/>
              </a:solidFill>
              <a:cs typeface="Times New Roman" panose="02020603050405020304" pitchFamily="18" charset="0"/>
            </a:endParaRPr>
          </a:p>
        </p:txBody>
      </p:sp>
      <p:sp>
        <p:nvSpPr>
          <p:cNvPr id="11" name="Straight Connector 10">
            <a:extLst>
              <a:ext uri="{FF2B5EF4-FFF2-40B4-BE49-F238E27FC236}">
                <a16:creationId xmlns:a16="http://schemas.microsoft.com/office/drawing/2014/main" id="{BEBC786D-C88D-4A6E-99E3-2CACB2C64CC5}"/>
              </a:ext>
            </a:extLst>
          </p:cNvPr>
          <p:cNvSpPr>
            <a:spLocks noChangeShapeType="1"/>
          </p:cNvSpPr>
          <p:nvPr/>
        </p:nvSpPr>
        <p:spPr bwMode="auto">
          <a:xfrm>
            <a:off x="155575" y="2419350"/>
            <a:ext cx="8832850"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a:defRPr/>
            </a:pPr>
            <a:endParaRPr lang="en-US" sz="1800">
              <a:solidFill>
                <a:prstClr val="black"/>
              </a:solidFill>
              <a:cs typeface="Times New Roman" panose="02020603050405020304" pitchFamily="18" charset="0"/>
            </a:endParaRPr>
          </a:p>
        </p:txBody>
      </p:sp>
      <p:sp>
        <p:nvSpPr>
          <p:cNvPr id="12" name="Rectangle 11">
            <a:extLst>
              <a:ext uri="{FF2B5EF4-FFF2-40B4-BE49-F238E27FC236}">
                <a16:creationId xmlns:a16="http://schemas.microsoft.com/office/drawing/2014/main" id="{6829FCEE-A710-4BC0-93E4-8077964FFC6D}"/>
              </a:ext>
            </a:extLst>
          </p:cNvPr>
          <p:cNvSpPr>
            <a:spLocks noChangeArrowheads="1"/>
          </p:cNvSpPr>
          <p:nvPr/>
        </p:nvSpPr>
        <p:spPr bwMode="auto">
          <a:xfrm>
            <a:off x="152400" y="152400"/>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a:defRPr/>
            </a:pPr>
            <a:endParaRPr lang="en-US" sz="1800" dirty="0">
              <a:solidFill>
                <a:prstClr val="black"/>
              </a:solidFill>
              <a:cs typeface="Times New Roman" panose="02020603050405020304" pitchFamily="18" charset="0"/>
            </a:endParaRPr>
          </a:p>
        </p:txBody>
      </p:sp>
      <p:sp>
        <p:nvSpPr>
          <p:cNvPr id="13" name="Oval 12">
            <a:extLst>
              <a:ext uri="{FF2B5EF4-FFF2-40B4-BE49-F238E27FC236}">
                <a16:creationId xmlns:a16="http://schemas.microsoft.com/office/drawing/2014/main" id="{44631333-8135-47CA-B5EA-974266D09148}"/>
              </a:ext>
            </a:extLst>
          </p:cNvPr>
          <p:cNvSpPr/>
          <p:nvPr/>
        </p:nvSpPr>
        <p:spPr>
          <a:xfrm>
            <a:off x="4267200" y="211455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sz="1800">
              <a:solidFill>
                <a:prstClr val="white"/>
              </a:solidFill>
            </a:endParaRPr>
          </a:p>
        </p:txBody>
      </p:sp>
      <p:sp>
        <p:nvSpPr>
          <p:cNvPr id="14" name="Oval 13">
            <a:extLst>
              <a:ext uri="{FF2B5EF4-FFF2-40B4-BE49-F238E27FC236}">
                <a16:creationId xmlns:a16="http://schemas.microsoft.com/office/drawing/2014/main" id="{3F4765BB-0AE4-4015-9D90-4B88A1ED6A1A}"/>
              </a:ext>
            </a:extLst>
          </p:cNvPr>
          <p:cNvSpPr/>
          <p:nvPr/>
        </p:nvSpPr>
        <p:spPr>
          <a:xfrm>
            <a:off x="4362450" y="2209800"/>
            <a:ext cx="419100" cy="420688"/>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sz="1800">
              <a:solidFill>
                <a:prstClr val="white"/>
              </a:solidFill>
            </a:endParaRPr>
          </a:p>
        </p:txBody>
      </p:sp>
      <p:sp>
        <p:nvSpPr>
          <p:cNvPr id="9" name="Subtitle 8"/>
          <p:cNvSpPr>
            <a:spLocks noGrp="1"/>
          </p:cNvSpPr>
          <p:nvPr>
            <p:ph type="subTitle" idx="1"/>
          </p:nvPr>
        </p:nvSpPr>
        <p:spPr>
          <a:xfrm>
            <a:off x="1371600" y="2819400"/>
            <a:ext cx="6400800" cy="1752600"/>
          </a:xfrm>
        </p:spPr>
        <p:txBody>
          <a:bodyPr/>
          <a:lstStyle>
            <a:lvl1pPr marL="0" indent="0" algn="ctr">
              <a:buNone/>
              <a:defRPr sz="1600" b="1" cap="all" spc="25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
        <p:nvSpPr>
          <p:cNvPr id="8" name="Title 7"/>
          <p:cNvSpPr>
            <a:spLocks noGrp="1"/>
          </p:cNvSpPr>
          <p:nvPr>
            <p:ph type="ctrTitle"/>
          </p:nvPr>
        </p:nvSpPr>
        <p:spPr>
          <a:xfrm>
            <a:off x="685800" y="381000"/>
            <a:ext cx="7772400" cy="1752600"/>
          </a:xfrm>
        </p:spPr>
        <p:txBody>
          <a:bodyPr/>
          <a:lstStyle>
            <a:lvl1pPr>
              <a:defRPr sz="4200">
                <a:solidFill>
                  <a:schemeClr val="accent1"/>
                </a:solidFill>
              </a:defRPr>
            </a:lvl1pPr>
          </a:lstStyle>
          <a:p>
            <a:r>
              <a:rPr lang="en-US"/>
              <a:t>Click to edit Master title style</a:t>
            </a:r>
          </a:p>
        </p:txBody>
      </p:sp>
      <p:sp>
        <p:nvSpPr>
          <p:cNvPr id="15" name="Date Placeholder 27">
            <a:extLst>
              <a:ext uri="{FF2B5EF4-FFF2-40B4-BE49-F238E27FC236}">
                <a16:creationId xmlns:a16="http://schemas.microsoft.com/office/drawing/2014/main" id="{848EDFE9-BF55-4B03-BDF9-75D6E748A6CE}"/>
              </a:ext>
            </a:extLst>
          </p:cNvPr>
          <p:cNvSpPr>
            <a:spLocks noGrp="1"/>
          </p:cNvSpPr>
          <p:nvPr>
            <p:ph type="dt" sz="half" idx="10"/>
          </p:nvPr>
        </p:nvSpPr>
        <p:spPr/>
        <p:txBody>
          <a:bodyPr/>
          <a:lstStyle>
            <a:lvl1pPr>
              <a:defRPr>
                <a:cs typeface="+mn-cs"/>
              </a:defRPr>
            </a:lvl1pPr>
          </a:lstStyle>
          <a:p>
            <a:pPr>
              <a:defRPr/>
            </a:pPr>
            <a:endParaRPr lang="en-US"/>
          </a:p>
        </p:txBody>
      </p:sp>
      <p:sp>
        <p:nvSpPr>
          <p:cNvPr id="16" name="Footer Placeholder 16">
            <a:extLst>
              <a:ext uri="{FF2B5EF4-FFF2-40B4-BE49-F238E27FC236}">
                <a16:creationId xmlns:a16="http://schemas.microsoft.com/office/drawing/2014/main" id="{BE945108-DC22-42BA-99F1-841B2F741357}"/>
              </a:ext>
            </a:extLst>
          </p:cNvPr>
          <p:cNvSpPr>
            <a:spLocks noGrp="1"/>
          </p:cNvSpPr>
          <p:nvPr>
            <p:ph type="ftr" sz="quarter" idx="11"/>
          </p:nvPr>
        </p:nvSpPr>
        <p:spPr/>
        <p:txBody>
          <a:bodyPr/>
          <a:lstStyle>
            <a:lvl1pPr>
              <a:defRPr>
                <a:cs typeface="+mn-cs"/>
              </a:defRPr>
            </a:lvl1pPr>
          </a:lstStyle>
          <a:p>
            <a:pPr>
              <a:defRPr/>
            </a:pPr>
            <a:endParaRPr lang="en-US"/>
          </a:p>
        </p:txBody>
      </p:sp>
      <p:sp>
        <p:nvSpPr>
          <p:cNvPr id="17" name="Slide Number Placeholder 28">
            <a:extLst>
              <a:ext uri="{FF2B5EF4-FFF2-40B4-BE49-F238E27FC236}">
                <a16:creationId xmlns:a16="http://schemas.microsoft.com/office/drawing/2014/main" id="{91CCEB9B-F7B4-4437-A14D-A50FF852C86C}"/>
              </a:ext>
            </a:extLst>
          </p:cNvPr>
          <p:cNvSpPr>
            <a:spLocks noGrp="1"/>
          </p:cNvSpPr>
          <p:nvPr>
            <p:ph type="sldNum" sz="quarter" idx="12"/>
          </p:nvPr>
        </p:nvSpPr>
        <p:spPr>
          <a:xfrm>
            <a:off x="4343400" y="2198688"/>
            <a:ext cx="457200" cy="441325"/>
          </a:xfrm>
        </p:spPr>
        <p:txBody>
          <a:bodyPr/>
          <a:lstStyle>
            <a:lvl1pPr>
              <a:defRPr/>
            </a:lvl1pPr>
          </a:lstStyle>
          <a:p>
            <a:fld id="{2B2B15D1-4349-4319-A4FB-CED8E5AEDC6F}" type="slidenum">
              <a:rPr lang="en-US" altLang="en-US"/>
              <a:pPr/>
              <a:t>‹#›</a:t>
            </a:fld>
            <a:endParaRPr lang="en-US" altLang="en-US"/>
          </a:p>
        </p:txBody>
      </p:sp>
    </p:spTree>
    <p:extLst>
      <p:ext uri="{BB962C8B-B14F-4D97-AF65-F5344CB8AC3E}">
        <p14:creationId xmlns:p14="http://schemas.microsoft.com/office/powerpoint/2010/main" val="3326042176"/>
      </p:ext>
    </p:extLst>
  </p:cSld>
  <p:clrMapOvr>
    <a:overrideClrMapping bg1="lt1" tx1="dk1" bg2="lt2" tx2="dk2" accent1="accent1" accent2="accent2" accent3="accent3" accent4="accent4" accent5="accent5" accent6="accent6" hlink="hlink" folHlink="folHlink"/>
  </p:clrMapOvr>
  <p:transition spd="slow">
    <p:push dir="d"/>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3">
                    <a:shade val="75000"/>
                  </a:schemeClr>
                </a:solidFill>
              </a:defRPr>
            </a:lvl1pPr>
          </a:lstStyle>
          <a:p>
            <a:r>
              <a:rPr lang="en-US"/>
              <a:t>Click to edit Master title style</a:t>
            </a:r>
          </a:p>
        </p:txBody>
      </p:sp>
      <p:sp>
        <p:nvSpPr>
          <p:cNvPr id="8" name="Content Placeholder 7"/>
          <p:cNvSpPr>
            <a:spLocks noGrp="1"/>
          </p:cNvSpPr>
          <p:nvPr>
            <p:ph sz="quarter" idx="1"/>
          </p:nvPr>
        </p:nvSpPr>
        <p:spPr>
          <a:xfrm>
            <a:off x="301752" y="1527048"/>
            <a:ext cx="850392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C879FB5-15EE-4252-B59F-27DF5248F8A1}"/>
              </a:ext>
            </a:extLst>
          </p:cNvPr>
          <p:cNvSpPr>
            <a:spLocks noGrp="1"/>
          </p:cNvSpPr>
          <p:nvPr>
            <p:ph type="dt" sz="half" idx="10"/>
          </p:nvPr>
        </p:nvSpPr>
        <p:spPr/>
        <p:txBody>
          <a:bodyPr/>
          <a:lstStyle>
            <a:lvl1pPr>
              <a:defRPr>
                <a:cs typeface="+mn-cs"/>
              </a:defRPr>
            </a:lvl1pPr>
          </a:lstStyle>
          <a:p>
            <a:pPr>
              <a:defRPr/>
            </a:pPr>
            <a:endParaRPr lang="en-US"/>
          </a:p>
        </p:txBody>
      </p:sp>
      <p:sp>
        <p:nvSpPr>
          <p:cNvPr id="5" name="Footer Placeholder 4">
            <a:extLst>
              <a:ext uri="{FF2B5EF4-FFF2-40B4-BE49-F238E27FC236}">
                <a16:creationId xmlns:a16="http://schemas.microsoft.com/office/drawing/2014/main" id="{9F6D0481-21F9-4DE5-8981-D90CA0DAEE8E}"/>
              </a:ext>
            </a:extLst>
          </p:cNvPr>
          <p:cNvSpPr>
            <a:spLocks noGrp="1"/>
          </p:cNvSpPr>
          <p:nvPr>
            <p:ph type="ftr" sz="quarter" idx="11"/>
          </p:nvPr>
        </p:nvSpPr>
        <p:spPr/>
        <p:txBody>
          <a:bodyPr/>
          <a:lstStyle>
            <a:lvl1pPr>
              <a:defRPr>
                <a:cs typeface="+mn-cs"/>
              </a:defRPr>
            </a:lvl1pPr>
          </a:lstStyle>
          <a:p>
            <a:pPr>
              <a:defRPr/>
            </a:pPr>
            <a:endParaRPr lang="en-US"/>
          </a:p>
        </p:txBody>
      </p:sp>
      <p:sp>
        <p:nvSpPr>
          <p:cNvPr id="6" name="Slide Number Placeholder 5">
            <a:extLst>
              <a:ext uri="{FF2B5EF4-FFF2-40B4-BE49-F238E27FC236}">
                <a16:creationId xmlns:a16="http://schemas.microsoft.com/office/drawing/2014/main" id="{DCFD5466-C67F-4753-950C-ECB06AF1DE1A}"/>
              </a:ext>
            </a:extLst>
          </p:cNvPr>
          <p:cNvSpPr>
            <a:spLocks noGrp="1"/>
          </p:cNvSpPr>
          <p:nvPr>
            <p:ph type="sldNum" sz="quarter" idx="12"/>
          </p:nvPr>
        </p:nvSpPr>
        <p:spPr>
          <a:xfrm>
            <a:off x="4362450" y="1027113"/>
            <a:ext cx="457200" cy="441325"/>
          </a:xfrm>
        </p:spPr>
        <p:txBody>
          <a:bodyPr/>
          <a:lstStyle>
            <a:lvl1pPr>
              <a:defRPr/>
            </a:lvl1pPr>
          </a:lstStyle>
          <a:p>
            <a:fld id="{3B849B13-3FDA-4BCF-BEEC-9EC4C59FD42D}" type="slidenum">
              <a:rPr lang="en-US" altLang="en-US"/>
              <a:pPr/>
              <a:t>‹#›</a:t>
            </a:fld>
            <a:endParaRPr lang="en-US" altLang="en-US"/>
          </a:p>
        </p:txBody>
      </p:sp>
    </p:spTree>
    <p:extLst>
      <p:ext uri="{BB962C8B-B14F-4D97-AF65-F5344CB8AC3E}">
        <p14:creationId xmlns:p14="http://schemas.microsoft.com/office/powerpoint/2010/main" val="1841965319"/>
      </p:ext>
    </p:extLst>
  </p:cSld>
  <p:clrMapOvr>
    <a:overrideClrMapping bg1="lt1" tx1="dk1" bg2="lt2" tx2="dk2" accent1="accent1" accent2="accent2" accent3="accent3" accent4="accent4" accent5="accent5" accent6="accent6" hlink="hlink" folHlink="folHlink"/>
  </p:clrMapOvr>
  <p:transition spd="slow">
    <p:push dir="d"/>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4" name="Rectangle 19">
            <a:extLst>
              <a:ext uri="{FF2B5EF4-FFF2-40B4-BE49-F238E27FC236}">
                <a16:creationId xmlns:a16="http://schemas.microsoft.com/office/drawing/2014/main" id="{C0A86532-D47E-44A7-990D-F3A5C60CA9CC}"/>
              </a:ext>
            </a:extLst>
          </p:cNvPr>
          <p:cNvSpPr>
            <a:spLocks noChangeArrowheads="1"/>
          </p:cNvSpPr>
          <p:nvPr/>
        </p:nvSpPr>
        <p:spPr bwMode="white">
          <a:xfrm>
            <a:off x="0" y="0"/>
            <a:ext cx="152400" cy="685800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a:defRPr/>
            </a:pPr>
            <a:endParaRPr lang="en-US" sz="1800">
              <a:solidFill>
                <a:srgbClr val="000000"/>
              </a:solidFill>
              <a:cs typeface="Times New Roman" panose="02020603050405020304" pitchFamily="18" charset="0"/>
            </a:endParaRPr>
          </a:p>
        </p:txBody>
      </p:sp>
      <p:sp>
        <p:nvSpPr>
          <p:cNvPr id="5" name="Rectangle 20">
            <a:extLst>
              <a:ext uri="{FF2B5EF4-FFF2-40B4-BE49-F238E27FC236}">
                <a16:creationId xmlns:a16="http://schemas.microsoft.com/office/drawing/2014/main" id="{949DE38F-A216-4FDA-8A3F-56FEE09DA634}"/>
              </a:ext>
            </a:extLst>
          </p:cNvPr>
          <p:cNvSpPr>
            <a:spLocks noChangeArrowheads="1"/>
          </p:cNvSpPr>
          <p:nvPr/>
        </p:nvSpPr>
        <p:spPr bwMode="white">
          <a:xfrm>
            <a:off x="0" y="6705600"/>
            <a:ext cx="9144000" cy="15240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a:defRPr/>
            </a:pPr>
            <a:endParaRPr lang="en-US" sz="1800">
              <a:solidFill>
                <a:srgbClr val="000000"/>
              </a:solidFill>
              <a:cs typeface="Times New Roman" panose="02020603050405020304" pitchFamily="18" charset="0"/>
            </a:endParaRPr>
          </a:p>
        </p:txBody>
      </p:sp>
      <p:sp>
        <p:nvSpPr>
          <p:cNvPr id="6" name="Rectangle 21">
            <a:extLst>
              <a:ext uri="{FF2B5EF4-FFF2-40B4-BE49-F238E27FC236}">
                <a16:creationId xmlns:a16="http://schemas.microsoft.com/office/drawing/2014/main" id="{D444362E-8801-4940-BE02-17DA49484623}"/>
              </a:ext>
            </a:extLst>
          </p:cNvPr>
          <p:cNvSpPr>
            <a:spLocks noChangeArrowheads="1"/>
          </p:cNvSpPr>
          <p:nvPr/>
        </p:nvSpPr>
        <p:spPr bwMode="white">
          <a:xfrm>
            <a:off x="0" y="0"/>
            <a:ext cx="9144000" cy="15240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a:defRPr/>
            </a:pPr>
            <a:endParaRPr lang="en-US" sz="1800">
              <a:solidFill>
                <a:srgbClr val="000000"/>
              </a:solidFill>
              <a:cs typeface="Times New Roman" panose="02020603050405020304" pitchFamily="18" charset="0"/>
            </a:endParaRPr>
          </a:p>
        </p:txBody>
      </p:sp>
      <p:sp>
        <p:nvSpPr>
          <p:cNvPr id="7" name="Rectangle 23">
            <a:extLst>
              <a:ext uri="{FF2B5EF4-FFF2-40B4-BE49-F238E27FC236}">
                <a16:creationId xmlns:a16="http://schemas.microsoft.com/office/drawing/2014/main" id="{3F3998BE-DECD-428B-ACB2-59067BA4140E}"/>
              </a:ext>
            </a:extLst>
          </p:cNvPr>
          <p:cNvSpPr>
            <a:spLocks noChangeArrowheads="1"/>
          </p:cNvSpPr>
          <p:nvPr/>
        </p:nvSpPr>
        <p:spPr bwMode="white">
          <a:xfrm>
            <a:off x="8991600" y="19050"/>
            <a:ext cx="152400" cy="685800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a:defRPr/>
            </a:pPr>
            <a:endParaRPr lang="en-US" sz="1800">
              <a:solidFill>
                <a:srgbClr val="000000"/>
              </a:solidFill>
              <a:cs typeface="Times New Roman" panose="02020603050405020304" pitchFamily="18" charset="0"/>
            </a:endParaRPr>
          </a:p>
        </p:txBody>
      </p:sp>
      <p:sp>
        <p:nvSpPr>
          <p:cNvPr id="8" name="Rectangle 24">
            <a:extLst>
              <a:ext uri="{FF2B5EF4-FFF2-40B4-BE49-F238E27FC236}">
                <a16:creationId xmlns:a16="http://schemas.microsoft.com/office/drawing/2014/main" id="{E279E512-8744-4B8E-8100-97873A43D92C}"/>
              </a:ext>
            </a:extLst>
          </p:cNvPr>
          <p:cNvSpPr>
            <a:spLocks noChangeArrowheads="1"/>
          </p:cNvSpPr>
          <p:nvPr/>
        </p:nvSpPr>
        <p:spPr bwMode="white">
          <a:xfrm>
            <a:off x="152400" y="2286000"/>
            <a:ext cx="8832850" cy="30480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a:defRPr/>
            </a:pPr>
            <a:endParaRPr lang="en-US" sz="1800">
              <a:solidFill>
                <a:srgbClr val="000000"/>
              </a:solidFill>
              <a:cs typeface="Times New Roman" panose="02020603050405020304" pitchFamily="18" charset="0"/>
            </a:endParaRPr>
          </a:p>
        </p:txBody>
      </p:sp>
      <p:sp>
        <p:nvSpPr>
          <p:cNvPr id="9" name="Rectangle 25">
            <a:extLst>
              <a:ext uri="{FF2B5EF4-FFF2-40B4-BE49-F238E27FC236}">
                <a16:creationId xmlns:a16="http://schemas.microsoft.com/office/drawing/2014/main" id="{D42C09CC-E56B-4CA2-BCED-1BF78E2E48B7}"/>
              </a:ext>
            </a:extLst>
          </p:cNvPr>
          <p:cNvSpPr>
            <a:spLocks noChangeArrowheads="1"/>
          </p:cNvSpPr>
          <p:nvPr/>
        </p:nvSpPr>
        <p:spPr bwMode="auto">
          <a:xfrm>
            <a:off x="155575" y="142875"/>
            <a:ext cx="8832850" cy="2139950"/>
          </a:xfrm>
          <a:prstGeom prst="rect">
            <a:avLst/>
          </a:prstGeom>
          <a:solidFill>
            <a:schemeClr val="accent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a:defRPr/>
            </a:pPr>
            <a:endParaRPr lang="en-US" sz="1800">
              <a:solidFill>
                <a:srgbClr val="000000"/>
              </a:solidFill>
              <a:cs typeface="Times New Roman" panose="02020603050405020304" pitchFamily="18" charset="0"/>
            </a:endParaRPr>
          </a:p>
        </p:txBody>
      </p:sp>
      <p:sp>
        <p:nvSpPr>
          <p:cNvPr id="10" name="Rectangle 9">
            <a:extLst>
              <a:ext uri="{FF2B5EF4-FFF2-40B4-BE49-F238E27FC236}">
                <a16:creationId xmlns:a16="http://schemas.microsoft.com/office/drawing/2014/main" id="{0D9D94B6-506F-4DA3-907E-68A6CAD86A2C}"/>
              </a:ext>
            </a:extLst>
          </p:cNvPr>
          <p:cNvSpPr>
            <a:spLocks noChangeArrowheads="1"/>
          </p:cNvSpPr>
          <p:nvPr/>
        </p:nvSpPr>
        <p:spPr bwMode="auto">
          <a:xfrm>
            <a:off x="146050" y="6391275"/>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a:defRPr/>
            </a:pPr>
            <a:endParaRPr lang="en-US" sz="1800">
              <a:solidFill>
                <a:prstClr val="black"/>
              </a:solidFill>
              <a:cs typeface="Times New Roman" panose="02020603050405020304" pitchFamily="18" charset="0"/>
            </a:endParaRPr>
          </a:p>
        </p:txBody>
      </p:sp>
      <p:sp>
        <p:nvSpPr>
          <p:cNvPr id="11" name="Rectangle 10">
            <a:extLst>
              <a:ext uri="{FF2B5EF4-FFF2-40B4-BE49-F238E27FC236}">
                <a16:creationId xmlns:a16="http://schemas.microsoft.com/office/drawing/2014/main" id="{BFA5E6F1-4045-42B8-BA7F-529027D6232A}"/>
              </a:ext>
            </a:extLst>
          </p:cNvPr>
          <p:cNvSpPr>
            <a:spLocks noChangeArrowheads="1"/>
          </p:cNvSpPr>
          <p:nvPr/>
        </p:nvSpPr>
        <p:spPr bwMode="auto">
          <a:xfrm>
            <a:off x="152400" y="152400"/>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a:defRPr/>
            </a:pPr>
            <a:endParaRPr lang="en-US" sz="1800" dirty="0">
              <a:solidFill>
                <a:prstClr val="black"/>
              </a:solidFill>
              <a:cs typeface="Times New Roman" panose="02020603050405020304" pitchFamily="18" charset="0"/>
            </a:endParaRPr>
          </a:p>
        </p:txBody>
      </p:sp>
      <p:sp>
        <p:nvSpPr>
          <p:cNvPr id="12" name="Straight Connector 11">
            <a:extLst>
              <a:ext uri="{FF2B5EF4-FFF2-40B4-BE49-F238E27FC236}">
                <a16:creationId xmlns:a16="http://schemas.microsoft.com/office/drawing/2014/main" id="{7A8C1F25-FFFC-4170-9425-E0F4BE3E26B0}"/>
              </a:ext>
            </a:extLst>
          </p:cNvPr>
          <p:cNvSpPr>
            <a:spLocks noChangeShapeType="1"/>
          </p:cNvSpPr>
          <p:nvPr/>
        </p:nvSpPr>
        <p:spPr bwMode="auto">
          <a:xfrm>
            <a:off x="152400" y="2438400"/>
            <a:ext cx="8832850"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a:defRPr/>
            </a:pPr>
            <a:endParaRPr lang="en-US" sz="1800">
              <a:solidFill>
                <a:prstClr val="black"/>
              </a:solidFill>
              <a:cs typeface="Times New Roman" panose="02020603050405020304" pitchFamily="18" charset="0"/>
            </a:endParaRPr>
          </a:p>
        </p:txBody>
      </p:sp>
      <p:sp>
        <p:nvSpPr>
          <p:cNvPr id="13" name="Oval 12">
            <a:extLst>
              <a:ext uri="{FF2B5EF4-FFF2-40B4-BE49-F238E27FC236}">
                <a16:creationId xmlns:a16="http://schemas.microsoft.com/office/drawing/2014/main" id="{12F843A5-A8DC-4698-91BF-1173F19948DB}"/>
              </a:ext>
            </a:extLst>
          </p:cNvPr>
          <p:cNvSpPr/>
          <p:nvPr/>
        </p:nvSpPr>
        <p:spPr>
          <a:xfrm>
            <a:off x="4267200" y="211455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sz="1800">
              <a:solidFill>
                <a:prstClr val="white"/>
              </a:solidFill>
            </a:endParaRPr>
          </a:p>
        </p:txBody>
      </p:sp>
      <p:sp>
        <p:nvSpPr>
          <p:cNvPr id="14" name="Oval 13">
            <a:extLst>
              <a:ext uri="{FF2B5EF4-FFF2-40B4-BE49-F238E27FC236}">
                <a16:creationId xmlns:a16="http://schemas.microsoft.com/office/drawing/2014/main" id="{A04628B1-1FC2-4F5C-8FA4-01E217056F8C}"/>
              </a:ext>
            </a:extLst>
          </p:cNvPr>
          <p:cNvSpPr/>
          <p:nvPr/>
        </p:nvSpPr>
        <p:spPr>
          <a:xfrm>
            <a:off x="4362450" y="2209800"/>
            <a:ext cx="419100" cy="420688"/>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sz="1800">
              <a:solidFill>
                <a:prstClr val="white"/>
              </a:solidFill>
            </a:endParaRPr>
          </a:p>
        </p:txBody>
      </p:sp>
      <p:sp>
        <p:nvSpPr>
          <p:cNvPr id="3" name="Text Placeholder 2"/>
          <p:cNvSpPr>
            <a:spLocks noGrp="1"/>
          </p:cNvSpPr>
          <p:nvPr>
            <p:ph type="body" idx="1"/>
          </p:nvPr>
        </p:nvSpPr>
        <p:spPr>
          <a:xfrm>
            <a:off x="1368426" y="2743200"/>
            <a:ext cx="6480174" cy="1673225"/>
          </a:xfrm>
        </p:spPr>
        <p:txBody>
          <a:bodyPr/>
          <a:lstStyle>
            <a:lvl1pPr marL="0" indent="0" algn="ctr">
              <a:buNone/>
              <a:defRPr sz="1600" b="1" cap="all" spc="25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2" name="Title 1"/>
          <p:cNvSpPr>
            <a:spLocks noGrp="1"/>
          </p:cNvSpPr>
          <p:nvPr>
            <p:ph type="title"/>
          </p:nvPr>
        </p:nvSpPr>
        <p:spPr>
          <a:xfrm>
            <a:off x="722313" y="533400"/>
            <a:ext cx="7772400" cy="1524000"/>
          </a:xfrm>
        </p:spPr>
        <p:txBody>
          <a:bodyPr/>
          <a:lstStyle>
            <a:lvl1pPr algn="ctr">
              <a:buNone/>
              <a:defRPr sz="4200" b="0" cap="none" baseline="0">
                <a:solidFill>
                  <a:srgbClr val="FFFFFF"/>
                </a:solidFill>
              </a:defRPr>
            </a:lvl1pPr>
          </a:lstStyle>
          <a:p>
            <a:r>
              <a:rPr lang="en-US"/>
              <a:t>Click to edit Master title style</a:t>
            </a:r>
          </a:p>
        </p:txBody>
      </p:sp>
      <p:sp>
        <p:nvSpPr>
          <p:cNvPr id="15" name="Footer Placeholder 4">
            <a:extLst>
              <a:ext uri="{FF2B5EF4-FFF2-40B4-BE49-F238E27FC236}">
                <a16:creationId xmlns:a16="http://schemas.microsoft.com/office/drawing/2014/main" id="{B15836E9-AA21-4F45-BD70-07E935BD8585}"/>
              </a:ext>
            </a:extLst>
          </p:cNvPr>
          <p:cNvSpPr>
            <a:spLocks noGrp="1"/>
          </p:cNvSpPr>
          <p:nvPr>
            <p:ph type="ftr" sz="quarter" idx="10"/>
          </p:nvPr>
        </p:nvSpPr>
        <p:spPr/>
        <p:txBody>
          <a:bodyPr/>
          <a:lstStyle>
            <a:lvl1pPr>
              <a:defRPr>
                <a:cs typeface="+mn-cs"/>
              </a:defRPr>
            </a:lvl1pPr>
          </a:lstStyle>
          <a:p>
            <a:pPr>
              <a:defRPr/>
            </a:pPr>
            <a:endParaRPr lang="en-US"/>
          </a:p>
        </p:txBody>
      </p:sp>
      <p:sp>
        <p:nvSpPr>
          <p:cNvPr id="16" name="Date Placeholder 3">
            <a:extLst>
              <a:ext uri="{FF2B5EF4-FFF2-40B4-BE49-F238E27FC236}">
                <a16:creationId xmlns:a16="http://schemas.microsoft.com/office/drawing/2014/main" id="{B66FE77D-879B-43EB-9D30-949D9554F99D}"/>
              </a:ext>
            </a:extLst>
          </p:cNvPr>
          <p:cNvSpPr>
            <a:spLocks noGrp="1"/>
          </p:cNvSpPr>
          <p:nvPr>
            <p:ph type="dt" sz="half" idx="11"/>
          </p:nvPr>
        </p:nvSpPr>
        <p:spPr/>
        <p:txBody>
          <a:bodyPr/>
          <a:lstStyle>
            <a:lvl1pPr>
              <a:defRPr>
                <a:cs typeface="+mn-cs"/>
              </a:defRPr>
            </a:lvl1pPr>
          </a:lstStyle>
          <a:p>
            <a:pPr>
              <a:defRPr/>
            </a:pPr>
            <a:endParaRPr lang="en-US"/>
          </a:p>
        </p:txBody>
      </p:sp>
      <p:sp>
        <p:nvSpPr>
          <p:cNvPr id="17" name="Slide Number Placeholder 5">
            <a:extLst>
              <a:ext uri="{FF2B5EF4-FFF2-40B4-BE49-F238E27FC236}">
                <a16:creationId xmlns:a16="http://schemas.microsoft.com/office/drawing/2014/main" id="{A39F5F84-3CE1-433D-8631-2E2E46271FB2}"/>
              </a:ext>
            </a:extLst>
          </p:cNvPr>
          <p:cNvSpPr>
            <a:spLocks noGrp="1"/>
          </p:cNvSpPr>
          <p:nvPr>
            <p:ph type="sldNum" sz="quarter" idx="12"/>
          </p:nvPr>
        </p:nvSpPr>
        <p:spPr>
          <a:xfrm>
            <a:off x="4343400" y="2198688"/>
            <a:ext cx="457200" cy="441325"/>
          </a:xfrm>
        </p:spPr>
        <p:txBody>
          <a:bodyPr/>
          <a:lstStyle>
            <a:lvl1pPr>
              <a:defRPr/>
            </a:lvl1pPr>
          </a:lstStyle>
          <a:p>
            <a:fld id="{A83CED15-4761-4294-989B-7D6DDA5D6D70}" type="slidenum">
              <a:rPr lang="en-US" altLang="en-US"/>
              <a:pPr/>
              <a:t>‹#›</a:t>
            </a:fld>
            <a:endParaRPr lang="en-US" altLang="en-US"/>
          </a:p>
        </p:txBody>
      </p:sp>
    </p:spTree>
    <p:extLst>
      <p:ext uri="{BB962C8B-B14F-4D97-AF65-F5344CB8AC3E}">
        <p14:creationId xmlns:p14="http://schemas.microsoft.com/office/powerpoint/2010/main" val="3622680964"/>
      </p:ext>
    </p:extLst>
  </p:cSld>
  <p:clrMapOvr>
    <a:overrideClrMapping bg1="lt1" tx1="dk1" bg2="lt2" tx2="dk2" accent1="accent1" accent2="accent2" accent3="accent3" accent4="accent4" accent5="accent5" accent6="accent6" hlink="hlink" folHlink="folHlink"/>
  </p:clrMapOvr>
  <p:transition spd="slow">
    <p:push dir="d"/>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twoObj" preserve="1">
  <p:cSld name="Two Content">
    <p:bg>
      <p:bgPr>
        <a:solidFill>
          <a:schemeClr val="bg2"/>
        </a:solidFill>
        <a:effectLst/>
      </p:bgPr>
    </p:bg>
    <p:spTree>
      <p:nvGrpSpPr>
        <p:cNvPr id="1" name=""/>
        <p:cNvGrpSpPr/>
        <p:nvPr/>
      </p:nvGrpSpPr>
      <p:grpSpPr>
        <a:xfrm>
          <a:off x="0" y="0"/>
          <a:ext cx="0" cy="0"/>
          <a:chOff x="0" y="0"/>
          <a:chExt cx="0" cy="0"/>
        </a:xfrm>
      </p:grpSpPr>
      <p:sp>
        <p:nvSpPr>
          <p:cNvPr id="5" name="Straight Connector 19">
            <a:extLst>
              <a:ext uri="{FF2B5EF4-FFF2-40B4-BE49-F238E27FC236}">
                <a16:creationId xmlns:a16="http://schemas.microsoft.com/office/drawing/2014/main" id="{F8FDD73D-CF63-4C90-B677-C7004FE45641}"/>
              </a:ext>
            </a:extLst>
          </p:cNvPr>
          <p:cNvSpPr>
            <a:spLocks noChangeShapeType="1"/>
          </p:cNvSpPr>
          <p:nvPr/>
        </p:nvSpPr>
        <p:spPr bwMode="auto">
          <a:xfrm flipV="1">
            <a:off x="4562475" y="1576388"/>
            <a:ext cx="9525" cy="4818062"/>
          </a:xfrm>
          <a:prstGeom prst="line">
            <a:avLst/>
          </a:prstGeom>
          <a:noFill/>
          <a:ln w="9525" algn="ctr">
            <a:solidFill>
              <a:schemeClr val="tx2"/>
            </a:solidFill>
            <a:prstDash val="sysDash"/>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 name="Title 1"/>
          <p:cNvSpPr>
            <a:spLocks noGrp="1"/>
          </p:cNvSpPr>
          <p:nvPr>
            <p:ph type="title"/>
          </p:nvPr>
        </p:nvSpPr>
        <p:spPr>
          <a:xfrm>
            <a:off x="301752" y="228600"/>
            <a:ext cx="8534400" cy="758952"/>
          </a:xfrm>
        </p:spPr>
        <p:txBody>
          <a:bodyPr/>
          <a:lstStyle/>
          <a:p>
            <a:r>
              <a:rPr lang="en-US"/>
              <a:t>Click to edit Master title style</a:t>
            </a:r>
          </a:p>
        </p:txBody>
      </p:sp>
      <p:sp>
        <p:nvSpPr>
          <p:cNvPr id="10" name="Content Placeholder 9"/>
          <p:cNvSpPr>
            <a:spLocks noGrp="1"/>
          </p:cNvSpPr>
          <p:nvPr>
            <p:ph sz="half" idx="1"/>
          </p:nvPr>
        </p:nvSpPr>
        <p:spPr>
          <a:xfrm>
            <a:off x="301752" y="1371600"/>
            <a:ext cx="4038600" cy="4681728"/>
          </a:xfrm>
        </p:spPr>
        <p:txBody>
          <a:bodyPr/>
          <a:lstStyle>
            <a:lvl1pPr>
              <a:defRPr sz="25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11"/>
          <p:cNvSpPr>
            <a:spLocks noGrp="1"/>
          </p:cNvSpPr>
          <p:nvPr>
            <p:ph sz="half" idx="2"/>
          </p:nvPr>
        </p:nvSpPr>
        <p:spPr>
          <a:xfrm>
            <a:off x="4800600" y="1371600"/>
            <a:ext cx="4038600" cy="4681728"/>
          </a:xfrm>
        </p:spPr>
        <p:txBody>
          <a:bodyPr/>
          <a:lstStyle>
            <a:lvl1pPr>
              <a:defRPr sz="25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4">
            <a:extLst>
              <a:ext uri="{FF2B5EF4-FFF2-40B4-BE49-F238E27FC236}">
                <a16:creationId xmlns:a16="http://schemas.microsoft.com/office/drawing/2014/main" id="{36FEBAA9-A19F-4849-8DE6-360257DACEE1}"/>
              </a:ext>
            </a:extLst>
          </p:cNvPr>
          <p:cNvSpPr>
            <a:spLocks noGrp="1"/>
          </p:cNvSpPr>
          <p:nvPr>
            <p:ph type="dt" sz="half" idx="10"/>
          </p:nvPr>
        </p:nvSpPr>
        <p:spPr>
          <a:xfrm>
            <a:off x="5791200" y="6410325"/>
            <a:ext cx="3044825" cy="365125"/>
          </a:xfrm>
        </p:spPr>
        <p:txBody>
          <a:bodyPr/>
          <a:lstStyle>
            <a:lvl1pPr>
              <a:defRPr>
                <a:cs typeface="+mn-cs"/>
              </a:defRPr>
            </a:lvl1pPr>
          </a:lstStyle>
          <a:p>
            <a:pPr>
              <a:defRPr/>
            </a:pPr>
            <a:endParaRPr lang="en-US"/>
          </a:p>
        </p:txBody>
      </p:sp>
      <p:sp>
        <p:nvSpPr>
          <p:cNvPr id="7" name="Footer Placeholder 5">
            <a:extLst>
              <a:ext uri="{FF2B5EF4-FFF2-40B4-BE49-F238E27FC236}">
                <a16:creationId xmlns:a16="http://schemas.microsoft.com/office/drawing/2014/main" id="{20D69B4E-0669-443D-B0C4-AC36FF5AE9D7}"/>
              </a:ext>
            </a:extLst>
          </p:cNvPr>
          <p:cNvSpPr>
            <a:spLocks noGrp="1"/>
          </p:cNvSpPr>
          <p:nvPr>
            <p:ph type="ftr" sz="quarter" idx="11"/>
          </p:nvPr>
        </p:nvSpPr>
        <p:spPr/>
        <p:txBody>
          <a:bodyPr/>
          <a:lstStyle>
            <a:lvl1pPr>
              <a:defRPr>
                <a:cs typeface="+mn-cs"/>
              </a:defRPr>
            </a:lvl1pPr>
          </a:lstStyle>
          <a:p>
            <a:pPr>
              <a:defRPr/>
            </a:pPr>
            <a:endParaRPr lang="en-US"/>
          </a:p>
        </p:txBody>
      </p:sp>
      <p:sp>
        <p:nvSpPr>
          <p:cNvPr id="8" name="Slide Number Placeholder 6">
            <a:extLst>
              <a:ext uri="{FF2B5EF4-FFF2-40B4-BE49-F238E27FC236}">
                <a16:creationId xmlns:a16="http://schemas.microsoft.com/office/drawing/2014/main" id="{21E1BFB0-3787-4979-A128-0CD8148D6F48}"/>
              </a:ext>
            </a:extLst>
          </p:cNvPr>
          <p:cNvSpPr>
            <a:spLocks noGrp="1"/>
          </p:cNvSpPr>
          <p:nvPr>
            <p:ph type="sldNum" sz="quarter" idx="12"/>
          </p:nvPr>
        </p:nvSpPr>
        <p:spPr/>
        <p:txBody>
          <a:bodyPr/>
          <a:lstStyle>
            <a:lvl1pPr>
              <a:defRPr/>
            </a:lvl1pPr>
          </a:lstStyle>
          <a:p>
            <a:fld id="{1D70A8BE-C64C-4EFC-A420-49DC2F64D7DF}" type="slidenum">
              <a:rPr lang="en-US" altLang="en-US"/>
              <a:pPr/>
              <a:t>‹#›</a:t>
            </a:fld>
            <a:endParaRPr lang="en-US" altLang="en-US"/>
          </a:p>
        </p:txBody>
      </p:sp>
    </p:spTree>
    <p:extLst>
      <p:ext uri="{BB962C8B-B14F-4D97-AF65-F5344CB8AC3E}">
        <p14:creationId xmlns:p14="http://schemas.microsoft.com/office/powerpoint/2010/main" val="1169930195"/>
      </p:ext>
    </p:extLst>
  </p:cSld>
  <p:clrMapOvr>
    <a:overrideClrMapping bg1="lt1" tx1="dk1" bg2="lt2" tx2="dk2" accent1="accent1" accent2="accent2" accent3="accent3" accent4="accent4" accent5="accent5" accent6="accent6" hlink="hlink" folHlink="folHlink"/>
  </p:clrMapOvr>
  <p:transition spd="slow">
    <p:push dir="d"/>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Pr>
        <a:solidFill>
          <a:schemeClr val="bg2"/>
        </a:solidFill>
        <a:effectLst/>
      </p:bgPr>
    </p:bg>
    <p:spTree>
      <p:nvGrpSpPr>
        <p:cNvPr id="1" name=""/>
        <p:cNvGrpSpPr/>
        <p:nvPr/>
      </p:nvGrpSpPr>
      <p:grpSpPr>
        <a:xfrm>
          <a:off x="0" y="0"/>
          <a:ext cx="0" cy="0"/>
          <a:chOff x="0" y="0"/>
          <a:chExt cx="0" cy="0"/>
        </a:xfrm>
      </p:grpSpPr>
      <p:sp>
        <p:nvSpPr>
          <p:cNvPr id="7" name="Straight Connector 19">
            <a:extLst>
              <a:ext uri="{FF2B5EF4-FFF2-40B4-BE49-F238E27FC236}">
                <a16:creationId xmlns:a16="http://schemas.microsoft.com/office/drawing/2014/main" id="{769D6BD9-D96A-423F-BA05-08644582ED9D}"/>
              </a:ext>
            </a:extLst>
          </p:cNvPr>
          <p:cNvSpPr>
            <a:spLocks noChangeShapeType="1"/>
          </p:cNvSpPr>
          <p:nvPr/>
        </p:nvSpPr>
        <p:spPr bwMode="auto">
          <a:xfrm flipV="1">
            <a:off x="4572000" y="2200275"/>
            <a:ext cx="0" cy="4187825"/>
          </a:xfrm>
          <a:prstGeom prst="line">
            <a:avLst/>
          </a:prstGeom>
          <a:noFill/>
          <a:ln w="9525" algn="ctr">
            <a:solidFill>
              <a:schemeClr val="tx2"/>
            </a:solidFill>
            <a:prstDash val="sysDash"/>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8" name="Rectangle 20">
            <a:extLst>
              <a:ext uri="{FF2B5EF4-FFF2-40B4-BE49-F238E27FC236}">
                <a16:creationId xmlns:a16="http://schemas.microsoft.com/office/drawing/2014/main" id="{E22D6216-82DB-4D96-849E-47939F98B42E}"/>
              </a:ext>
            </a:extLst>
          </p:cNvPr>
          <p:cNvSpPr>
            <a:spLocks noChangeArrowheads="1"/>
          </p:cNvSpPr>
          <p:nvPr/>
        </p:nvSpPr>
        <p:spPr bwMode="white">
          <a:xfrm>
            <a:off x="0" y="0"/>
            <a:ext cx="9144000" cy="144780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a:defRPr/>
            </a:pPr>
            <a:endParaRPr lang="en-US" sz="1800">
              <a:solidFill>
                <a:srgbClr val="000000"/>
              </a:solidFill>
              <a:cs typeface="Times New Roman" panose="02020603050405020304" pitchFamily="18" charset="0"/>
            </a:endParaRPr>
          </a:p>
        </p:txBody>
      </p:sp>
      <p:sp>
        <p:nvSpPr>
          <p:cNvPr id="9" name="Rectangle 21">
            <a:extLst>
              <a:ext uri="{FF2B5EF4-FFF2-40B4-BE49-F238E27FC236}">
                <a16:creationId xmlns:a16="http://schemas.microsoft.com/office/drawing/2014/main" id="{96F1C43F-24B6-492C-AABA-817A863577F7}"/>
              </a:ext>
            </a:extLst>
          </p:cNvPr>
          <p:cNvSpPr>
            <a:spLocks noChangeArrowheads="1"/>
          </p:cNvSpPr>
          <p:nvPr/>
        </p:nvSpPr>
        <p:spPr bwMode="white">
          <a:xfrm>
            <a:off x="0" y="6705600"/>
            <a:ext cx="9144000" cy="15240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a:defRPr/>
            </a:pPr>
            <a:endParaRPr lang="en-US" sz="1800">
              <a:solidFill>
                <a:srgbClr val="000000"/>
              </a:solidFill>
              <a:cs typeface="Times New Roman" panose="02020603050405020304" pitchFamily="18" charset="0"/>
            </a:endParaRPr>
          </a:p>
        </p:txBody>
      </p:sp>
      <p:sp>
        <p:nvSpPr>
          <p:cNvPr id="10" name="Rectangle 23">
            <a:extLst>
              <a:ext uri="{FF2B5EF4-FFF2-40B4-BE49-F238E27FC236}">
                <a16:creationId xmlns:a16="http://schemas.microsoft.com/office/drawing/2014/main" id="{5238C0D0-ABAF-4293-8160-E5A4947F295F}"/>
              </a:ext>
            </a:extLst>
          </p:cNvPr>
          <p:cNvSpPr>
            <a:spLocks noChangeArrowheads="1"/>
          </p:cNvSpPr>
          <p:nvPr/>
        </p:nvSpPr>
        <p:spPr bwMode="white">
          <a:xfrm>
            <a:off x="0" y="0"/>
            <a:ext cx="152400" cy="685800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a:defRPr/>
            </a:pPr>
            <a:endParaRPr lang="en-US" sz="1800">
              <a:solidFill>
                <a:srgbClr val="000000"/>
              </a:solidFill>
              <a:cs typeface="Times New Roman" panose="02020603050405020304" pitchFamily="18" charset="0"/>
            </a:endParaRPr>
          </a:p>
        </p:txBody>
      </p:sp>
      <p:sp>
        <p:nvSpPr>
          <p:cNvPr id="11" name="Rectangle 24">
            <a:extLst>
              <a:ext uri="{FF2B5EF4-FFF2-40B4-BE49-F238E27FC236}">
                <a16:creationId xmlns:a16="http://schemas.microsoft.com/office/drawing/2014/main" id="{B34BB4ED-0B3D-4C23-B87F-EBD5609BB2EF}"/>
              </a:ext>
            </a:extLst>
          </p:cNvPr>
          <p:cNvSpPr>
            <a:spLocks noChangeArrowheads="1"/>
          </p:cNvSpPr>
          <p:nvPr/>
        </p:nvSpPr>
        <p:spPr bwMode="white">
          <a:xfrm>
            <a:off x="8991600" y="0"/>
            <a:ext cx="152400" cy="685800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a:defRPr/>
            </a:pPr>
            <a:endParaRPr lang="en-US" sz="1800">
              <a:solidFill>
                <a:srgbClr val="000000"/>
              </a:solidFill>
              <a:cs typeface="Times New Roman" panose="02020603050405020304" pitchFamily="18" charset="0"/>
            </a:endParaRPr>
          </a:p>
        </p:txBody>
      </p:sp>
      <p:sp>
        <p:nvSpPr>
          <p:cNvPr id="12" name="Rectangle 11">
            <a:extLst>
              <a:ext uri="{FF2B5EF4-FFF2-40B4-BE49-F238E27FC236}">
                <a16:creationId xmlns:a16="http://schemas.microsoft.com/office/drawing/2014/main" id="{E5DB5E2A-F359-4461-87DF-5D37EB046E5E}"/>
              </a:ext>
            </a:extLst>
          </p:cNvPr>
          <p:cNvSpPr/>
          <p:nvPr/>
        </p:nvSpPr>
        <p:spPr>
          <a:xfrm>
            <a:off x="152400" y="1371600"/>
            <a:ext cx="8832850" cy="914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sz="1800">
              <a:solidFill>
                <a:prstClr val="white"/>
              </a:solidFill>
            </a:endParaRPr>
          </a:p>
        </p:txBody>
      </p:sp>
      <p:sp>
        <p:nvSpPr>
          <p:cNvPr id="13" name="Rectangle 12">
            <a:extLst>
              <a:ext uri="{FF2B5EF4-FFF2-40B4-BE49-F238E27FC236}">
                <a16:creationId xmlns:a16="http://schemas.microsoft.com/office/drawing/2014/main" id="{31807A4C-77A6-40ED-BB73-3F67610C1CB6}"/>
              </a:ext>
            </a:extLst>
          </p:cNvPr>
          <p:cNvSpPr>
            <a:spLocks noChangeArrowheads="1"/>
          </p:cNvSpPr>
          <p:nvPr/>
        </p:nvSpPr>
        <p:spPr bwMode="auto">
          <a:xfrm>
            <a:off x="146050" y="6391275"/>
            <a:ext cx="8832850" cy="311150"/>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a:defRPr/>
            </a:pPr>
            <a:endParaRPr lang="en-US" sz="1800">
              <a:solidFill>
                <a:prstClr val="black"/>
              </a:solidFill>
              <a:cs typeface="Times New Roman" panose="02020603050405020304" pitchFamily="18" charset="0"/>
            </a:endParaRPr>
          </a:p>
        </p:txBody>
      </p:sp>
      <p:sp>
        <p:nvSpPr>
          <p:cNvPr id="14" name="Straight Connector 13">
            <a:extLst>
              <a:ext uri="{FF2B5EF4-FFF2-40B4-BE49-F238E27FC236}">
                <a16:creationId xmlns:a16="http://schemas.microsoft.com/office/drawing/2014/main" id="{25EF36C9-644F-459F-997F-804543D91C2B}"/>
              </a:ext>
            </a:extLst>
          </p:cNvPr>
          <p:cNvSpPr>
            <a:spLocks noChangeShapeType="1"/>
          </p:cNvSpPr>
          <p:nvPr/>
        </p:nvSpPr>
        <p:spPr bwMode="auto">
          <a:xfrm>
            <a:off x="152400" y="1279525"/>
            <a:ext cx="8832850"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a:defRPr/>
            </a:pPr>
            <a:endParaRPr lang="en-US" sz="1800">
              <a:solidFill>
                <a:prstClr val="black"/>
              </a:solidFill>
              <a:cs typeface="Times New Roman" panose="02020603050405020304" pitchFamily="18" charset="0"/>
            </a:endParaRPr>
          </a:p>
        </p:txBody>
      </p:sp>
      <p:sp>
        <p:nvSpPr>
          <p:cNvPr id="15" name="Rectangle 14">
            <a:extLst>
              <a:ext uri="{FF2B5EF4-FFF2-40B4-BE49-F238E27FC236}">
                <a16:creationId xmlns:a16="http://schemas.microsoft.com/office/drawing/2014/main" id="{0571D144-D1E1-4D42-A1BE-F274CBD2450C}"/>
              </a:ext>
            </a:extLst>
          </p:cNvPr>
          <p:cNvSpPr>
            <a:spLocks noChangeArrowheads="1"/>
          </p:cNvSpPr>
          <p:nvPr/>
        </p:nvSpPr>
        <p:spPr bwMode="auto">
          <a:xfrm>
            <a:off x="152400" y="155575"/>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a:defRPr/>
            </a:pPr>
            <a:endParaRPr lang="en-US" sz="1800" dirty="0">
              <a:solidFill>
                <a:prstClr val="black"/>
              </a:solidFill>
              <a:cs typeface="Times New Roman" panose="02020603050405020304" pitchFamily="18" charset="0"/>
            </a:endParaRPr>
          </a:p>
        </p:txBody>
      </p:sp>
      <p:sp>
        <p:nvSpPr>
          <p:cNvPr id="16" name="Oval 15">
            <a:extLst>
              <a:ext uri="{FF2B5EF4-FFF2-40B4-BE49-F238E27FC236}">
                <a16:creationId xmlns:a16="http://schemas.microsoft.com/office/drawing/2014/main" id="{7FC9071D-7A54-4306-8DF1-94F61333B3BC}"/>
              </a:ext>
            </a:extLst>
          </p:cNvPr>
          <p:cNvSpPr/>
          <p:nvPr/>
        </p:nvSpPr>
        <p:spPr>
          <a:xfrm>
            <a:off x="4267200" y="955675"/>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sz="1800">
              <a:solidFill>
                <a:prstClr val="white"/>
              </a:solidFill>
            </a:endParaRPr>
          </a:p>
        </p:txBody>
      </p:sp>
      <p:sp>
        <p:nvSpPr>
          <p:cNvPr id="17" name="Oval 16">
            <a:extLst>
              <a:ext uri="{FF2B5EF4-FFF2-40B4-BE49-F238E27FC236}">
                <a16:creationId xmlns:a16="http://schemas.microsoft.com/office/drawing/2014/main" id="{ECF6DA08-B39C-4096-8248-21291977D009}"/>
              </a:ext>
            </a:extLst>
          </p:cNvPr>
          <p:cNvSpPr/>
          <p:nvPr/>
        </p:nvSpPr>
        <p:spPr>
          <a:xfrm>
            <a:off x="4362450" y="1050925"/>
            <a:ext cx="419100" cy="420688"/>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sz="1800">
              <a:solidFill>
                <a:prstClr val="white"/>
              </a:solidFill>
            </a:endParaRPr>
          </a:p>
        </p:txBody>
      </p:sp>
      <p:sp>
        <p:nvSpPr>
          <p:cNvPr id="3" name="Text Placeholder 2"/>
          <p:cNvSpPr>
            <a:spLocks noGrp="1"/>
          </p:cNvSpPr>
          <p:nvPr>
            <p:ph type="body" idx="1"/>
          </p:nvPr>
        </p:nvSpPr>
        <p:spPr>
          <a:xfrm>
            <a:off x="301752" y="1524000"/>
            <a:ext cx="4040188" cy="732974"/>
          </a:xfrm>
          <a:noFill/>
          <a:ln w="15875" cap="rnd" cmpd="sng" algn="ctr">
            <a:noFill/>
            <a:prstDash val="solid"/>
          </a:ln>
        </p:spPr>
        <p:style>
          <a:lnRef idx="3">
            <a:schemeClr val="lt1"/>
          </a:lnRef>
          <a:fillRef idx="1">
            <a:schemeClr val="accent1"/>
          </a:fillRef>
          <a:effectRef idx="1">
            <a:schemeClr val="accent1"/>
          </a:effectRef>
          <a:fontRef idx="minor">
            <a:schemeClr val="lt1"/>
          </a:fontRef>
        </p:style>
        <p:txBody>
          <a:bodyPr anchor="ctr">
            <a:noAutofit/>
          </a:bodyPr>
          <a:lstStyle>
            <a:lvl1pPr marL="0" indent="0">
              <a:buNone/>
              <a:defRPr lang="en-US" sz="2200" b="1" dirty="0" smtClean="0">
                <a:solidFill>
                  <a:srgbClr val="FFFFFF"/>
                </a:solidFill>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4" name="Text Placeholder 3"/>
          <p:cNvSpPr>
            <a:spLocks noGrp="1"/>
          </p:cNvSpPr>
          <p:nvPr>
            <p:ph type="body" sz="half" idx="3"/>
          </p:nvPr>
        </p:nvSpPr>
        <p:spPr>
          <a:xfrm>
            <a:off x="4791330" y="1524000"/>
            <a:ext cx="4041775" cy="731520"/>
          </a:xfrm>
          <a:noFill/>
          <a:ln w="15875" cap="rnd" cmpd="sng" algn="ctr">
            <a:noFill/>
            <a:prstDash val="solid"/>
          </a:ln>
        </p:spPr>
        <p:style>
          <a:lnRef idx="3">
            <a:schemeClr val="lt1"/>
          </a:lnRef>
          <a:fillRef idx="1">
            <a:schemeClr val="accent2"/>
          </a:fillRef>
          <a:effectRef idx="1">
            <a:schemeClr val="accent2"/>
          </a:effectRef>
          <a:fontRef idx="minor">
            <a:schemeClr val="lt1"/>
          </a:fontRef>
        </p:style>
        <p:txBody>
          <a:bodyPr anchor="ctr">
            <a:noAutofit/>
          </a:bodyPr>
          <a:lstStyle>
            <a:lvl1pPr marL="0" indent="0">
              <a:buNone/>
              <a:defRPr sz="2200" b="1"/>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24" name="Content Placeholder 23"/>
          <p:cNvSpPr>
            <a:spLocks noGrp="1"/>
          </p:cNvSpPr>
          <p:nvPr>
            <p:ph sz="quarter" idx="2"/>
          </p:nvPr>
        </p:nvSpPr>
        <p:spPr>
          <a:xfrm>
            <a:off x="301752" y="2471383"/>
            <a:ext cx="4041648" cy="38184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Content Placeholder 25"/>
          <p:cNvSpPr>
            <a:spLocks noGrp="1"/>
          </p:cNvSpPr>
          <p:nvPr>
            <p:ph sz="quarter" idx="4"/>
          </p:nvPr>
        </p:nvSpPr>
        <p:spPr>
          <a:xfrm>
            <a:off x="4800600" y="2471383"/>
            <a:ext cx="4038600" cy="382219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itle 22"/>
          <p:cNvSpPr>
            <a:spLocks noGrp="1"/>
          </p:cNvSpPr>
          <p:nvPr>
            <p:ph type="title"/>
          </p:nvPr>
        </p:nvSpPr>
        <p:spPr/>
        <p:txBody>
          <a:bodyPr rtlCol="0"/>
          <a:lstStyle/>
          <a:p>
            <a:r>
              <a:rPr lang="en-US"/>
              <a:t>Click to edit Master title style</a:t>
            </a:r>
          </a:p>
        </p:txBody>
      </p:sp>
      <p:sp>
        <p:nvSpPr>
          <p:cNvPr id="18" name="Date Placeholder 6">
            <a:extLst>
              <a:ext uri="{FF2B5EF4-FFF2-40B4-BE49-F238E27FC236}">
                <a16:creationId xmlns:a16="http://schemas.microsoft.com/office/drawing/2014/main" id="{22E71832-1C60-4FFE-91A7-2C2851A23295}"/>
              </a:ext>
            </a:extLst>
          </p:cNvPr>
          <p:cNvSpPr>
            <a:spLocks noGrp="1"/>
          </p:cNvSpPr>
          <p:nvPr>
            <p:ph type="dt" sz="half" idx="10"/>
          </p:nvPr>
        </p:nvSpPr>
        <p:spPr/>
        <p:txBody>
          <a:bodyPr/>
          <a:lstStyle>
            <a:lvl1pPr>
              <a:defRPr>
                <a:cs typeface="+mn-cs"/>
              </a:defRPr>
            </a:lvl1pPr>
          </a:lstStyle>
          <a:p>
            <a:pPr>
              <a:defRPr/>
            </a:pPr>
            <a:endParaRPr lang="en-US"/>
          </a:p>
        </p:txBody>
      </p:sp>
      <p:sp>
        <p:nvSpPr>
          <p:cNvPr id="19" name="Footer Placeholder 7">
            <a:extLst>
              <a:ext uri="{FF2B5EF4-FFF2-40B4-BE49-F238E27FC236}">
                <a16:creationId xmlns:a16="http://schemas.microsoft.com/office/drawing/2014/main" id="{3EF83561-20CD-4477-9AE5-80403ECE278A}"/>
              </a:ext>
            </a:extLst>
          </p:cNvPr>
          <p:cNvSpPr>
            <a:spLocks noGrp="1"/>
          </p:cNvSpPr>
          <p:nvPr>
            <p:ph type="ftr" sz="quarter" idx="11"/>
          </p:nvPr>
        </p:nvSpPr>
        <p:spPr>
          <a:xfrm>
            <a:off x="304800" y="6410325"/>
            <a:ext cx="3581400" cy="365125"/>
          </a:xfrm>
        </p:spPr>
        <p:txBody>
          <a:bodyPr/>
          <a:lstStyle>
            <a:lvl1pPr>
              <a:defRPr>
                <a:cs typeface="+mn-cs"/>
              </a:defRPr>
            </a:lvl1pPr>
          </a:lstStyle>
          <a:p>
            <a:pPr>
              <a:defRPr/>
            </a:pPr>
            <a:endParaRPr lang="en-US"/>
          </a:p>
        </p:txBody>
      </p:sp>
      <p:sp>
        <p:nvSpPr>
          <p:cNvPr id="20" name="Slide Number Placeholder 8">
            <a:extLst>
              <a:ext uri="{FF2B5EF4-FFF2-40B4-BE49-F238E27FC236}">
                <a16:creationId xmlns:a16="http://schemas.microsoft.com/office/drawing/2014/main" id="{472B197A-6812-4742-8602-68E5048CBFD9}"/>
              </a:ext>
            </a:extLst>
          </p:cNvPr>
          <p:cNvSpPr>
            <a:spLocks noGrp="1"/>
          </p:cNvSpPr>
          <p:nvPr>
            <p:ph type="sldNum" sz="quarter" idx="12"/>
          </p:nvPr>
        </p:nvSpPr>
        <p:spPr>
          <a:xfrm>
            <a:off x="4343400" y="1042988"/>
            <a:ext cx="457200" cy="441325"/>
          </a:xfrm>
        </p:spPr>
        <p:txBody>
          <a:bodyPr/>
          <a:lstStyle>
            <a:lvl1pPr>
              <a:defRPr/>
            </a:lvl1pPr>
          </a:lstStyle>
          <a:p>
            <a:fld id="{F2C7CF77-4300-4E12-874C-4FBF43F06DA3}" type="slidenum">
              <a:rPr lang="en-US" altLang="en-US"/>
              <a:pPr/>
              <a:t>‹#›</a:t>
            </a:fld>
            <a:endParaRPr lang="en-US" altLang="en-US"/>
          </a:p>
        </p:txBody>
      </p:sp>
    </p:spTree>
    <p:extLst>
      <p:ext uri="{BB962C8B-B14F-4D97-AF65-F5344CB8AC3E}">
        <p14:creationId xmlns:p14="http://schemas.microsoft.com/office/powerpoint/2010/main" val="2553759630"/>
      </p:ext>
    </p:extLst>
  </p:cSld>
  <p:clrMapOvr>
    <a:overrideClrMapping bg1="lt1" tx1="dk1" bg2="lt2" tx2="dk2" accent1="accent1" accent2="accent2" accent3="accent3" accent4="accent4" accent5="accent5" accent6="accent6" hlink="hlink" folHlink="folHlink"/>
  </p:clrMapOvr>
  <p:transition spd="slow">
    <p:push dir="d"/>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227759B-222D-4CAA-B50B-F985F1C7256A}"/>
              </a:ext>
            </a:extLst>
          </p:cNvPr>
          <p:cNvSpPr>
            <a:spLocks noGrp="1"/>
          </p:cNvSpPr>
          <p:nvPr>
            <p:ph type="dt" sz="half" idx="10"/>
          </p:nvPr>
        </p:nvSpPr>
        <p:spPr/>
        <p:txBody>
          <a:bodyPr/>
          <a:lstStyle>
            <a:lvl1pPr>
              <a:defRPr>
                <a:cs typeface="+mn-cs"/>
              </a:defRPr>
            </a:lvl1pPr>
          </a:lstStyle>
          <a:p>
            <a:pPr>
              <a:defRPr/>
            </a:pPr>
            <a:endParaRPr lang="en-US"/>
          </a:p>
        </p:txBody>
      </p:sp>
      <p:sp>
        <p:nvSpPr>
          <p:cNvPr id="4" name="Footer Placeholder 3">
            <a:extLst>
              <a:ext uri="{FF2B5EF4-FFF2-40B4-BE49-F238E27FC236}">
                <a16:creationId xmlns:a16="http://schemas.microsoft.com/office/drawing/2014/main" id="{9648138B-AC81-4B2E-B1FF-00CAC5A48D34}"/>
              </a:ext>
            </a:extLst>
          </p:cNvPr>
          <p:cNvSpPr>
            <a:spLocks noGrp="1"/>
          </p:cNvSpPr>
          <p:nvPr>
            <p:ph type="ftr" sz="quarter" idx="11"/>
          </p:nvPr>
        </p:nvSpPr>
        <p:spPr/>
        <p:txBody>
          <a:bodyPr/>
          <a:lstStyle>
            <a:lvl1pPr>
              <a:defRPr>
                <a:cs typeface="+mn-cs"/>
              </a:defRPr>
            </a:lvl1pPr>
          </a:lstStyle>
          <a:p>
            <a:pPr>
              <a:defRPr/>
            </a:pPr>
            <a:endParaRPr lang="en-US"/>
          </a:p>
        </p:txBody>
      </p:sp>
      <p:sp>
        <p:nvSpPr>
          <p:cNvPr id="5" name="Slide Number Placeholder 4">
            <a:extLst>
              <a:ext uri="{FF2B5EF4-FFF2-40B4-BE49-F238E27FC236}">
                <a16:creationId xmlns:a16="http://schemas.microsoft.com/office/drawing/2014/main" id="{67F8E378-64BE-4ECB-AAD0-8FD55F61409A}"/>
              </a:ext>
            </a:extLst>
          </p:cNvPr>
          <p:cNvSpPr>
            <a:spLocks noGrp="1"/>
          </p:cNvSpPr>
          <p:nvPr>
            <p:ph type="sldNum" sz="quarter" idx="12"/>
          </p:nvPr>
        </p:nvSpPr>
        <p:spPr>
          <a:xfrm>
            <a:off x="4343400" y="1036638"/>
            <a:ext cx="457200" cy="441325"/>
          </a:xfrm>
        </p:spPr>
        <p:txBody>
          <a:bodyPr/>
          <a:lstStyle>
            <a:lvl1pPr>
              <a:defRPr/>
            </a:lvl1pPr>
          </a:lstStyle>
          <a:p>
            <a:fld id="{270DDEB3-F329-4573-98EE-C2F1B80A0D33}" type="slidenum">
              <a:rPr lang="en-US" altLang="en-US"/>
              <a:pPr/>
              <a:t>‹#›</a:t>
            </a:fld>
            <a:endParaRPr lang="en-US" altLang="en-US"/>
          </a:p>
        </p:txBody>
      </p:sp>
    </p:spTree>
    <p:extLst>
      <p:ext uri="{BB962C8B-B14F-4D97-AF65-F5344CB8AC3E}">
        <p14:creationId xmlns:p14="http://schemas.microsoft.com/office/powerpoint/2010/main" val="3417410910"/>
      </p:ext>
    </p:extLst>
  </p:cSld>
  <p:clrMapOvr>
    <a:masterClrMapping/>
  </p:clrMapOvr>
  <p:transition spd="slow">
    <p:push dir="d"/>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19">
            <a:extLst>
              <a:ext uri="{FF2B5EF4-FFF2-40B4-BE49-F238E27FC236}">
                <a16:creationId xmlns:a16="http://schemas.microsoft.com/office/drawing/2014/main" id="{2E4C56C6-0F77-4229-A2FE-9E843A05ED44}"/>
              </a:ext>
            </a:extLst>
          </p:cNvPr>
          <p:cNvSpPr>
            <a:spLocks noChangeArrowheads="1"/>
          </p:cNvSpPr>
          <p:nvPr/>
        </p:nvSpPr>
        <p:spPr bwMode="white">
          <a:xfrm>
            <a:off x="0" y="6705600"/>
            <a:ext cx="9144000" cy="15240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a:defRPr/>
            </a:pPr>
            <a:endParaRPr lang="en-US" sz="1800">
              <a:solidFill>
                <a:srgbClr val="000000"/>
              </a:solidFill>
              <a:cs typeface="Times New Roman" panose="02020603050405020304" pitchFamily="18" charset="0"/>
            </a:endParaRPr>
          </a:p>
        </p:txBody>
      </p:sp>
      <p:sp>
        <p:nvSpPr>
          <p:cNvPr id="3" name="Rectangle 20">
            <a:extLst>
              <a:ext uri="{FF2B5EF4-FFF2-40B4-BE49-F238E27FC236}">
                <a16:creationId xmlns:a16="http://schemas.microsoft.com/office/drawing/2014/main" id="{98EB0908-7491-4DBD-A239-4594CF9C67C6}"/>
              </a:ext>
            </a:extLst>
          </p:cNvPr>
          <p:cNvSpPr>
            <a:spLocks noChangeArrowheads="1"/>
          </p:cNvSpPr>
          <p:nvPr/>
        </p:nvSpPr>
        <p:spPr bwMode="white">
          <a:xfrm>
            <a:off x="0" y="0"/>
            <a:ext cx="9144000" cy="155575"/>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a:defRPr/>
            </a:pPr>
            <a:endParaRPr lang="en-US" sz="1800">
              <a:solidFill>
                <a:srgbClr val="000000"/>
              </a:solidFill>
              <a:cs typeface="Times New Roman" panose="02020603050405020304" pitchFamily="18" charset="0"/>
            </a:endParaRPr>
          </a:p>
        </p:txBody>
      </p:sp>
      <p:sp>
        <p:nvSpPr>
          <p:cNvPr id="4" name="Rectangle 21">
            <a:extLst>
              <a:ext uri="{FF2B5EF4-FFF2-40B4-BE49-F238E27FC236}">
                <a16:creationId xmlns:a16="http://schemas.microsoft.com/office/drawing/2014/main" id="{1DA1AE64-7420-4ABC-B601-871CD4E5A089}"/>
              </a:ext>
            </a:extLst>
          </p:cNvPr>
          <p:cNvSpPr>
            <a:spLocks noChangeArrowheads="1"/>
          </p:cNvSpPr>
          <p:nvPr/>
        </p:nvSpPr>
        <p:spPr bwMode="white">
          <a:xfrm>
            <a:off x="8991600" y="0"/>
            <a:ext cx="152400" cy="685800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a:defRPr/>
            </a:pPr>
            <a:endParaRPr lang="en-US" sz="1800">
              <a:solidFill>
                <a:srgbClr val="000000"/>
              </a:solidFill>
              <a:cs typeface="Times New Roman" panose="02020603050405020304" pitchFamily="18" charset="0"/>
            </a:endParaRPr>
          </a:p>
        </p:txBody>
      </p:sp>
      <p:sp>
        <p:nvSpPr>
          <p:cNvPr id="5" name="Rectangle 23">
            <a:extLst>
              <a:ext uri="{FF2B5EF4-FFF2-40B4-BE49-F238E27FC236}">
                <a16:creationId xmlns:a16="http://schemas.microsoft.com/office/drawing/2014/main" id="{4341668D-6585-4F76-AB50-C15CFB43A37B}"/>
              </a:ext>
            </a:extLst>
          </p:cNvPr>
          <p:cNvSpPr>
            <a:spLocks noChangeArrowheads="1"/>
          </p:cNvSpPr>
          <p:nvPr/>
        </p:nvSpPr>
        <p:spPr bwMode="white">
          <a:xfrm>
            <a:off x="0" y="0"/>
            <a:ext cx="152400" cy="685800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a:defRPr/>
            </a:pPr>
            <a:endParaRPr lang="en-US" sz="1800">
              <a:solidFill>
                <a:srgbClr val="000000"/>
              </a:solidFill>
              <a:cs typeface="Times New Roman" panose="02020603050405020304" pitchFamily="18" charset="0"/>
            </a:endParaRPr>
          </a:p>
        </p:txBody>
      </p:sp>
      <p:sp>
        <p:nvSpPr>
          <p:cNvPr id="6" name="Rectangle 5">
            <a:extLst>
              <a:ext uri="{FF2B5EF4-FFF2-40B4-BE49-F238E27FC236}">
                <a16:creationId xmlns:a16="http://schemas.microsoft.com/office/drawing/2014/main" id="{F5062C68-6199-446D-A26A-528AB29DA7F8}"/>
              </a:ext>
            </a:extLst>
          </p:cNvPr>
          <p:cNvSpPr>
            <a:spLocks noChangeArrowheads="1"/>
          </p:cNvSpPr>
          <p:nvPr/>
        </p:nvSpPr>
        <p:spPr bwMode="auto">
          <a:xfrm>
            <a:off x="146050" y="6391275"/>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a:defRPr/>
            </a:pPr>
            <a:endParaRPr lang="en-US" sz="1800">
              <a:solidFill>
                <a:prstClr val="black"/>
              </a:solidFill>
              <a:cs typeface="Times New Roman" panose="02020603050405020304" pitchFamily="18" charset="0"/>
            </a:endParaRPr>
          </a:p>
        </p:txBody>
      </p:sp>
      <p:sp>
        <p:nvSpPr>
          <p:cNvPr id="7" name="Rectangle 6">
            <a:extLst>
              <a:ext uri="{FF2B5EF4-FFF2-40B4-BE49-F238E27FC236}">
                <a16:creationId xmlns:a16="http://schemas.microsoft.com/office/drawing/2014/main" id="{A40105DA-C926-4250-A597-853A452A4737}"/>
              </a:ext>
            </a:extLst>
          </p:cNvPr>
          <p:cNvSpPr>
            <a:spLocks noChangeArrowheads="1"/>
          </p:cNvSpPr>
          <p:nvPr/>
        </p:nvSpPr>
        <p:spPr bwMode="auto">
          <a:xfrm>
            <a:off x="152400" y="158750"/>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a:defRPr/>
            </a:pPr>
            <a:endParaRPr lang="en-US" sz="1800" dirty="0">
              <a:solidFill>
                <a:prstClr val="black"/>
              </a:solidFill>
              <a:cs typeface="Times New Roman" panose="02020603050405020304" pitchFamily="18" charset="0"/>
            </a:endParaRPr>
          </a:p>
        </p:txBody>
      </p:sp>
      <p:sp>
        <p:nvSpPr>
          <p:cNvPr id="8" name="Date Placeholder 1">
            <a:extLst>
              <a:ext uri="{FF2B5EF4-FFF2-40B4-BE49-F238E27FC236}">
                <a16:creationId xmlns:a16="http://schemas.microsoft.com/office/drawing/2014/main" id="{133A0093-AFA8-431A-9F48-7724D534319C}"/>
              </a:ext>
            </a:extLst>
          </p:cNvPr>
          <p:cNvSpPr>
            <a:spLocks noGrp="1"/>
          </p:cNvSpPr>
          <p:nvPr>
            <p:ph type="dt" sz="half" idx="10"/>
          </p:nvPr>
        </p:nvSpPr>
        <p:spPr/>
        <p:txBody>
          <a:bodyPr/>
          <a:lstStyle>
            <a:lvl1pPr>
              <a:defRPr>
                <a:cs typeface="+mn-cs"/>
              </a:defRPr>
            </a:lvl1pPr>
          </a:lstStyle>
          <a:p>
            <a:pPr>
              <a:defRPr/>
            </a:pPr>
            <a:endParaRPr lang="en-US"/>
          </a:p>
        </p:txBody>
      </p:sp>
      <p:sp>
        <p:nvSpPr>
          <p:cNvPr id="9" name="Footer Placeholder 2">
            <a:extLst>
              <a:ext uri="{FF2B5EF4-FFF2-40B4-BE49-F238E27FC236}">
                <a16:creationId xmlns:a16="http://schemas.microsoft.com/office/drawing/2014/main" id="{B9F61152-E4F1-47A4-960A-784A356951E0}"/>
              </a:ext>
            </a:extLst>
          </p:cNvPr>
          <p:cNvSpPr>
            <a:spLocks noGrp="1"/>
          </p:cNvSpPr>
          <p:nvPr>
            <p:ph type="ftr" sz="quarter" idx="11"/>
          </p:nvPr>
        </p:nvSpPr>
        <p:spPr/>
        <p:txBody>
          <a:bodyPr/>
          <a:lstStyle>
            <a:lvl1pPr>
              <a:defRPr>
                <a:cs typeface="+mn-cs"/>
              </a:defRPr>
            </a:lvl1pPr>
          </a:lstStyle>
          <a:p>
            <a:pPr>
              <a:defRPr/>
            </a:pPr>
            <a:endParaRPr lang="en-US"/>
          </a:p>
        </p:txBody>
      </p:sp>
      <p:sp>
        <p:nvSpPr>
          <p:cNvPr id="10" name="Slide Number Placeholder 3">
            <a:extLst>
              <a:ext uri="{FF2B5EF4-FFF2-40B4-BE49-F238E27FC236}">
                <a16:creationId xmlns:a16="http://schemas.microsoft.com/office/drawing/2014/main" id="{4D941342-641C-4791-9F4F-D939D78A4C88}"/>
              </a:ext>
            </a:extLst>
          </p:cNvPr>
          <p:cNvSpPr>
            <a:spLocks noGrp="1"/>
          </p:cNvSpPr>
          <p:nvPr>
            <p:ph type="sldNum" sz="quarter" idx="12"/>
          </p:nvPr>
        </p:nvSpPr>
        <p:spPr>
          <a:xfrm>
            <a:off x="4267200" y="6324600"/>
            <a:ext cx="609600" cy="441325"/>
          </a:xfrm>
        </p:spPr>
        <p:txBody>
          <a:bodyPr/>
          <a:lstStyle>
            <a:lvl1pPr>
              <a:defRPr>
                <a:solidFill>
                  <a:srgbClr val="FFFFFF"/>
                </a:solidFill>
              </a:defRPr>
            </a:lvl1pPr>
          </a:lstStyle>
          <a:p>
            <a:fld id="{1C1E26BB-1032-4CD4-8937-41B601C31726}" type="slidenum">
              <a:rPr lang="en-US" altLang="en-US"/>
              <a:pPr/>
              <a:t>‹#›</a:t>
            </a:fld>
            <a:endParaRPr lang="en-US" altLang="en-US"/>
          </a:p>
        </p:txBody>
      </p:sp>
    </p:spTree>
    <p:extLst>
      <p:ext uri="{BB962C8B-B14F-4D97-AF65-F5344CB8AC3E}">
        <p14:creationId xmlns:p14="http://schemas.microsoft.com/office/powerpoint/2010/main" val="3834505763"/>
      </p:ext>
    </p:extLst>
  </p:cSld>
  <p:clrMapOvr>
    <a:masterClrMapping/>
  </p:clrMapOvr>
  <p:transition spd="slow">
    <p:push dir="d"/>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lstStyle>
            <a:lvl1pPr>
              <a:defRPr sz="3200"/>
            </a:lvl1pPr>
          </a:lstStyle>
          <a:p>
            <a:r>
              <a:rPr lang="en-US"/>
              <a:t>Click to edit Master title style</a:t>
            </a:r>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47">
            <a:extLst>
              <a:ext uri="{FF2B5EF4-FFF2-40B4-BE49-F238E27FC236}">
                <a16:creationId xmlns:a16="http://schemas.microsoft.com/office/drawing/2014/main" id="{B0ADCA6F-A666-4090-89D5-CD51868A8045}"/>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48">
            <a:extLst>
              <a:ext uri="{FF2B5EF4-FFF2-40B4-BE49-F238E27FC236}">
                <a16:creationId xmlns:a16="http://schemas.microsoft.com/office/drawing/2014/main" id="{A83A7FEE-C123-418F-AE40-B48E6DF2447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49">
            <a:extLst>
              <a:ext uri="{FF2B5EF4-FFF2-40B4-BE49-F238E27FC236}">
                <a16:creationId xmlns:a16="http://schemas.microsoft.com/office/drawing/2014/main" id="{AED0D832-389B-4F5B-AB7C-FD0BE06F52AD}"/>
              </a:ext>
            </a:extLst>
          </p:cNvPr>
          <p:cNvSpPr>
            <a:spLocks noGrp="1" noChangeArrowheads="1"/>
          </p:cNvSpPr>
          <p:nvPr>
            <p:ph type="sldNum" sz="quarter" idx="12"/>
          </p:nvPr>
        </p:nvSpPr>
        <p:spPr>
          <a:ln/>
        </p:spPr>
        <p:txBody>
          <a:bodyPr/>
          <a:lstStyle>
            <a:lvl1pPr>
              <a:defRPr/>
            </a:lvl1pPr>
          </a:lstStyle>
          <a:p>
            <a:fld id="{545823C6-04D5-41DD-9E1E-2D64852E99CC}" type="slidenum">
              <a:rPr lang="en-US" altLang="en-US"/>
              <a:pPr/>
              <a:t>‹#›</a:t>
            </a:fld>
            <a:endParaRPr lang="en-US" altLang="en-US"/>
          </a:p>
        </p:txBody>
      </p:sp>
    </p:spTree>
    <p:extLst>
      <p:ext uri="{BB962C8B-B14F-4D97-AF65-F5344CB8AC3E}">
        <p14:creationId xmlns:p14="http://schemas.microsoft.com/office/powerpoint/2010/main" val="113494536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C49552D-8FC5-4261-B19A-0D9EF143F586}"/>
              </a:ext>
            </a:extLst>
          </p:cNvPr>
          <p:cNvSpPr>
            <a:spLocks noChangeArrowheads="1"/>
          </p:cNvSpPr>
          <p:nvPr/>
        </p:nvSpPr>
        <p:spPr bwMode="auto">
          <a:xfrm>
            <a:off x="152400" y="152400"/>
            <a:ext cx="8832850" cy="304800"/>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a:defRPr/>
            </a:pPr>
            <a:endParaRPr lang="en-US" sz="1800">
              <a:solidFill>
                <a:prstClr val="black"/>
              </a:solidFill>
              <a:cs typeface="Times New Roman" panose="02020603050405020304" pitchFamily="18" charset="0"/>
            </a:endParaRPr>
          </a:p>
        </p:txBody>
      </p:sp>
      <p:sp>
        <p:nvSpPr>
          <p:cNvPr id="6" name="Rectangle 20">
            <a:extLst>
              <a:ext uri="{FF2B5EF4-FFF2-40B4-BE49-F238E27FC236}">
                <a16:creationId xmlns:a16="http://schemas.microsoft.com/office/drawing/2014/main" id="{F919EAC1-5AC8-4360-BEAC-E21657BE72B7}"/>
              </a:ext>
            </a:extLst>
          </p:cNvPr>
          <p:cNvSpPr>
            <a:spLocks noChangeArrowheads="1"/>
          </p:cNvSpPr>
          <p:nvPr/>
        </p:nvSpPr>
        <p:spPr bwMode="white">
          <a:xfrm>
            <a:off x="0" y="6705600"/>
            <a:ext cx="9144000" cy="15240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a:defRPr/>
            </a:pPr>
            <a:endParaRPr lang="en-US" sz="1800">
              <a:solidFill>
                <a:srgbClr val="000000"/>
              </a:solidFill>
              <a:cs typeface="Times New Roman" panose="02020603050405020304" pitchFamily="18" charset="0"/>
            </a:endParaRPr>
          </a:p>
        </p:txBody>
      </p:sp>
      <p:sp>
        <p:nvSpPr>
          <p:cNvPr id="7" name="Rectangle 21">
            <a:extLst>
              <a:ext uri="{FF2B5EF4-FFF2-40B4-BE49-F238E27FC236}">
                <a16:creationId xmlns:a16="http://schemas.microsoft.com/office/drawing/2014/main" id="{1ED735DF-2980-4A25-B7D9-28DE519C17C9}"/>
              </a:ext>
            </a:extLst>
          </p:cNvPr>
          <p:cNvSpPr>
            <a:spLocks noChangeArrowheads="1"/>
          </p:cNvSpPr>
          <p:nvPr/>
        </p:nvSpPr>
        <p:spPr bwMode="white">
          <a:xfrm>
            <a:off x="8991600" y="0"/>
            <a:ext cx="152400" cy="685800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a:defRPr/>
            </a:pPr>
            <a:endParaRPr lang="en-US" sz="1800">
              <a:solidFill>
                <a:srgbClr val="000000"/>
              </a:solidFill>
              <a:cs typeface="Times New Roman" panose="02020603050405020304" pitchFamily="18" charset="0"/>
            </a:endParaRPr>
          </a:p>
        </p:txBody>
      </p:sp>
      <p:sp>
        <p:nvSpPr>
          <p:cNvPr id="8" name="Rectangle 23">
            <a:extLst>
              <a:ext uri="{FF2B5EF4-FFF2-40B4-BE49-F238E27FC236}">
                <a16:creationId xmlns:a16="http://schemas.microsoft.com/office/drawing/2014/main" id="{863EFC66-F0E9-4AFB-ACB2-42F42CB00973}"/>
              </a:ext>
            </a:extLst>
          </p:cNvPr>
          <p:cNvSpPr>
            <a:spLocks noChangeArrowheads="1"/>
          </p:cNvSpPr>
          <p:nvPr/>
        </p:nvSpPr>
        <p:spPr bwMode="white">
          <a:xfrm>
            <a:off x="0" y="0"/>
            <a:ext cx="9144000" cy="119063"/>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a:defRPr/>
            </a:pPr>
            <a:endParaRPr lang="en-US" sz="1800">
              <a:solidFill>
                <a:srgbClr val="000000"/>
              </a:solidFill>
              <a:cs typeface="Times New Roman" panose="02020603050405020304" pitchFamily="18" charset="0"/>
            </a:endParaRPr>
          </a:p>
        </p:txBody>
      </p:sp>
      <p:sp>
        <p:nvSpPr>
          <p:cNvPr id="9" name="Rectangle 24">
            <a:extLst>
              <a:ext uri="{FF2B5EF4-FFF2-40B4-BE49-F238E27FC236}">
                <a16:creationId xmlns:a16="http://schemas.microsoft.com/office/drawing/2014/main" id="{CBFF009B-B53A-4138-A043-44E109E95D51}"/>
              </a:ext>
            </a:extLst>
          </p:cNvPr>
          <p:cNvSpPr>
            <a:spLocks noChangeArrowheads="1"/>
          </p:cNvSpPr>
          <p:nvPr/>
        </p:nvSpPr>
        <p:spPr bwMode="white">
          <a:xfrm>
            <a:off x="0" y="0"/>
            <a:ext cx="152400" cy="685800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a:defRPr/>
            </a:pPr>
            <a:endParaRPr lang="en-US" sz="1800">
              <a:solidFill>
                <a:srgbClr val="000000"/>
              </a:solidFill>
              <a:cs typeface="Times New Roman" panose="02020603050405020304" pitchFamily="18" charset="0"/>
            </a:endParaRPr>
          </a:p>
        </p:txBody>
      </p:sp>
      <p:sp>
        <p:nvSpPr>
          <p:cNvPr id="10" name="Rectangle 9">
            <a:extLst>
              <a:ext uri="{FF2B5EF4-FFF2-40B4-BE49-F238E27FC236}">
                <a16:creationId xmlns:a16="http://schemas.microsoft.com/office/drawing/2014/main" id="{80C9983D-D723-48F5-85DA-BB0EF9C57FF2}"/>
              </a:ext>
            </a:extLst>
          </p:cNvPr>
          <p:cNvSpPr/>
          <p:nvPr/>
        </p:nvSpPr>
        <p:spPr>
          <a:xfrm>
            <a:off x="152400" y="609600"/>
            <a:ext cx="27432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sz="1800">
              <a:solidFill>
                <a:prstClr val="white"/>
              </a:solidFill>
            </a:endParaRPr>
          </a:p>
        </p:txBody>
      </p:sp>
      <p:sp>
        <p:nvSpPr>
          <p:cNvPr id="11" name="Rectangle 10">
            <a:extLst>
              <a:ext uri="{FF2B5EF4-FFF2-40B4-BE49-F238E27FC236}">
                <a16:creationId xmlns:a16="http://schemas.microsoft.com/office/drawing/2014/main" id="{EE2C9A82-6573-471B-9F28-A03EFD11326C}"/>
              </a:ext>
            </a:extLst>
          </p:cNvPr>
          <p:cNvSpPr>
            <a:spLocks noChangeArrowheads="1"/>
          </p:cNvSpPr>
          <p:nvPr/>
        </p:nvSpPr>
        <p:spPr bwMode="auto">
          <a:xfrm>
            <a:off x="152400" y="152400"/>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a:defRPr/>
            </a:pPr>
            <a:endParaRPr lang="en-US" sz="1800" dirty="0">
              <a:solidFill>
                <a:prstClr val="black"/>
              </a:solidFill>
              <a:cs typeface="Times New Roman" panose="02020603050405020304" pitchFamily="18" charset="0"/>
            </a:endParaRPr>
          </a:p>
        </p:txBody>
      </p:sp>
      <p:sp>
        <p:nvSpPr>
          <p:cNvPr id="12" name="Straight Connector 11">
            <a:extLst>
              <a:ext uri="{FF2B5EF4-FFF2-40B4-BE49-F238E27FC236}">
                <a16:creationId xmlns:a16="http://schemas.microsoft.com/office/drawing/2014/main" id="{796B0E8B-1A45-490D-9C11-C1F2C7BA3FE6}"/>
              </a:ext>
            </a:extLst>
          </p:cNvPr>
          <p:cNvSpPr>
            <a:spLocks noChangeShapeType="1"/>
          </p:cNvSpPr>
          <p:nvPr/>
        </p:nvSpPr>
        <p:spPr bwMode="auto">
          <a:xfrm>
            <a:off x="152400" y="533400"/>
            <a:ext cx="8832850"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a:defRPr/>
            </a:pPr>
            <a:endParaRPr lang="en-US" sz="1800">
              <a:solidFill>
                <a:prstClr val="black"/>
              </a:solidFill>
              <a:cs typeface="Times New Roman" panose="02020603050405020304" pitchFamily="18" charset="0"/>
            </a:endParaRPr>
          </a:p>
        </p:txBody>
      </p:sp>
      <p:sp>
        <p:nvSpPr>
          <p:cNvPr id="13" name="Oval 12">
            <a:extLst>
              <a:ext uri="{FF2B5EF4-FFF2-40B4-BE49-F238E27FC236}">
                <a16:creationId xmlns:a16="http://schemas.microsoft.com/office/drawing/2014/main" id="{5E5DFB2B-8577-4B21-AA1E-A297322B3C15}"/>
              </a:ext>
            </a:extLst>
          </p:cNvPr>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sz="1800">
              <a:solidFill>
                <a:prstClr val="white"/>
              </a:solidFill>
            </a:endParaRPr>
          </a:p>
        </p:txBody>
      </p:sp>
      <p:sp>
        <p:nvSpPr>
          <p:cNvPr id="14" name="Oval 13">
            <a:extLst>
              <a:ext uri="{FF2B5EF4-FFF2-40B4-BE49-F238E27FC236}">
                <a16:creationId xmlns:a16="http://schemas.microsoft.com/office/drawing/2014/main" id="{FEA57F8C-58F2-4AA4-9995-90AE76375DBA}"/>
              </a:ext>
            </a:extLst>
          </p:cNvPr>
          <p:cNvSpPr/>
          <p:nvPr/>
        </p:nvSpPr>
        <p:spPr>
          <a:xfrm>
            <a:off x="1390650" y="323850"/>
            <a:ext cx="419100" cy="419100"/>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sz="1800">
              <a:solidFill>
                <a:prstClr val="white"/>
              </a:solidFill>
            </a:endParaRPr>
          </a:p>
        </p:txBody>
      </p:sp>
      <p:sp>
        <p:nvSpPr>
          <p:cNvPr id="15" name="Rectangle 14">
            <a:extLst>
              <a:ext uri="{FF2B5EF4-FFF2-40B4-BE49-F238E27FC236}">
                <a16:creationId xmlns:a16="http://schemas.microsoft.com/office/drawing/2014/main" id="{8E7AB362-F0B2-4622-8307-DD4589C99742}"/>
              </a:ext>
            </a:extLst>
          </p:cNvPr>
          <p:cNvSpPr>
            <a:spLocks noChangeArrowheads="1"/>
          </p:cNvSpPr>
          <p:nvPr/>
        </p:nvSpPr>
        <p:spPr bwMode="auto">
          <a:xfrm>
            <a:off x="149225" y="6388100"/>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a:defRPr/>
            </a:pPr>
            <a:endParaRPr lang="en-US" sz="1800">
              <a:solidFill>
                <a:prstClr val="black"/>
              </a:solidFill>
              <a:cs typeface="Times New Roman" panose="02020603050405020304" pitchFamily="18" charset="0"/>
            </a:endParaRPr>
          </a:p>
        </p:txBody>
      </p:sp>
      <p:sp>
        <p:nvSpPr>
          <p:cNvPr id="2" name="Title 1"/>
          <p:cNvSpPr>
            <a:spLocks noGrp="1"/>
          </p:cNvSpPr>
          <p:nvPr>
            <p:ph type="title"/>
          </p:nvPr>
        </p:nvSpPr>
        <p:spPr>
          <a:xfrm>
            <a:off x="381000" y="914400"/>
            <a:ext cx="2362200" cy="990600"/>
          </a:xfrm>
        </p:spPr>
        <p:txBody>
          <a:bodyPr>
            <a:noAutofit/>
          </a:bodyPr>
          <a:lstStyle>
            <a:lvl1pPr algn="l">
              <a:buNone/>
              <a:defRPr sz="2200" b="1">
                <a:solidFill>
                  <a:srgbClr val="FFFFFF"/>
                </a:solidFill>
              </a:defRPr>
            </a:lvl1pPr>
          </a:lstStyle>
          <a:p>
            <a:r>
              <a:rPr lang="en-US"/>
              <a:t>Click to edit Master title style</a:t>
            </a:r>
          </a:p>
        </p:txBody>
      </p:sp>
      <p:sp>
        <p:nvSpPr>
          <p:cNvPr id="3" name="Text Placeholder 2"/>
          <p:cNvSpPr>
            <a:spLocks noGrp="1"/>
          </p:cNvSpPr>
          <p:nvPr>
            <p:ph type="body" idx="2"/>
          </p:nvPr>
        </p:nvSpPr>
        <p:spPr>
          <a:xfrm>
            <a:off x="381000" y="1981200"/>
            <a:ext cx="2362200" cy="4144963"/>
          </a:xfrm>
        </p:spPr>
        <p:txBody>
          <a:bodyPr/>
          <a:lstStyle>
            <a:lvl1pPr marL="0" indent="0">
              <a:spcAft>
                <a:spcPts val="1000"/>
              </a:spcAft>
              <a:buNone/>
              <a:defRPr sz="1600">
                <a:solidFill>
                  <a:srgbClr val="FFFFFF"/>
                </a:solidFill>
              </a:defRPr>
            </a:lvl1pPr>
            <a:lvl2pPr>
              <a:buNone/>
              <a:defRPr sz="1200"/>
            </a:lvl2pPr>
            <a:lvl3pPr>
              <a:buNone/>
              <a:defRPr sz="1000"/>
            </a:lvl3pPr>
            <a:lvl4pPr>
              <a:buNone/>
              <a:defRPr sz="900"/>
            </a:lvl4pPr>
            <a:lvl5pPr>
              <a:buNone/>
              <a:defRPr sz="900"/>
            </a:lvl5pPr>
          </a:lstStyle>
          <a:p>
            <a:pPr lvl="0"/>
            <a:r>
              <a:rPr lang="en-US"/>
              <a:t>Click to edit Master text styles</a:t>
            </a:r>
          </a:p>
        </p:txBody>
      </p:sp>
      <p:sp>
        <p:nvSpPr>
          <p:cNvPr id="20" name="Content Placeholder 19"/>
          <p:cNvSpPr>
            <a:spLocks noGrp="1"/>
          </p:cNvSpPr>
          <p:nvPr>
            <p:ph sz="quarter" idx="1"/>
          </p:nvPr>
        </p:nvSpPr>
        <p:spPr>
          <a:xfrm>
            <a:off x="3124200" y="685800"/>
            <a:ext cx="5638800" cy="5410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Slide Number Placeholder 6">
            <a:extLst>
              <a:ext uri="{FF2B5EF4-FFF2-40B4-BE49-F238E27FC236}">
                <a16:creationId xmlns:a16="http://schemas.microsoft.com/office/drawing/2014/main" id="{8F6CD5BF-98B5-4628-9EFC-2BEA42DCBEBB}"/>
              </a:ext>
            </a:extLst>
          </p:cNvPr>
          <p:cNvSpPr>
            <a:spLocks noGrp="1"/>
          </p:cNvSpPr>
          <p:nvPr>
            <p:ph type="sldNum" sz="quarter" idx="10"/>
          </p:nvPr>
        </p:nvSpPr>
        <p:spPr>
          <a:xfrm>
            <a:off x="1371600" y="312738"/>
            <a:ext cx="457200" cy="441325"/>
          </a:xfrm>
        </p:spPr>
        <p:txBody>
          <a:bodyPr/>
          <a:lstStyle>
            <a:lvl1pPr>
              <a:defRPr/>
            </a:lvl1pPr>
          </a:lstStyle>
          <a:p>
            <a:fld id="{DCABFF0B-E7F0-426E-86A5-5477CD28F2B3}" type="slidenum">
              <a:rPr lang="en-US" altLang="en-US"/>
              <a:pPr/>
              <a:t>‹#›</a:t>
            </a:fld>
            <a:endParaRPr lang="en-US" altLang="en-US"/>
          </a:p>
        </p:txBody>
      </p:sp>
      <p:sp>
        <p:nvSpPr>
          <p:cNvPr id="17" name="Date Placeholder 4">
            <a:extLst>
              <a:ext uri="{FF2B5EF4-FFF2-40B4-BE49-F238E27FC236}">
                <a16:creationId xmlns:a16="http://schemas.microsoft.com/office/drawing/2014/main" id="{A48ADBA2-F394-4394-82B8-A0E15746680C}"/>
              </a:ext>
            </a:extLst>
          </p:cNvPr>
          <p:cNvSpPr>
            <a:spLocks noGrp="1"/>
          </p:cNvSpPr>
          <p:nvPr>
            <p:ph type="dt" sz="half" idx="11"/>
          </p:nvPr>
        </p:nvSpPr>
        <p:spPr/>
        <p:txBody>
          <a:bodyPr/>
          <a:lstStyle>
            <a:lvl1pPr>
              <a:defRPr>
                <a:cs typeface="+mn-cs"/>
              </a:defRPr>
            </a:lvl1pPr>
          </a:lstStyle>
          <a:p>
            <a:pPr>
              <a:defRPr/>
            </a:pPr>
            <a:endParaRPr lang="en-US"/>
          </a:p>
        </p:txBody>
      </p:sp>
      <p:sp>
        <p:nvSpPr>
          <p:cNvPr id="18" name="Footer Placeholder 5">
            <a:extLst>
              <a:ext uri="{FF2B5EF4-FFF2-40B4-BE49-F238E27FC236}">
                <a16:creationId xmlns:a16="http://schemas.microsoft.com/office/drawing/2014/main" id="{C5A1F9BF-819C-4498-9D42-5551BB4833AA}"/>
              </a:ext>
            </a:extLst>
          </p:cNvPr>
          <p:cNvSpPr>
            <a:spLocks noGrp="1"/>
          </p:cNvSpPr>
          <p:nvPr>
            <p:ph type="ftr" sz="quarter" idx="12"/>
          </p:nvPr>
        </p:nvSpPr>
        <p:spPr>
          <a:xfrm>
            <a:off x="301625" y="6410325"/>
            <a:ext cx="3382963" cy="366713"/>
          </a:xfrm>
        </p:spPr>
        <p:txBody>
          <a:bodyPr/>
          <a:lstStyle>
            <a:lvl1pPr>
              <a:defRPr>
                <a:cs typeface="+mn-cs"/>
              </a:defRPr>
            </a:lvl1pPr>
          </a:lstStyle>
          <a:p>
            <a:pPr>
              <a:defRPr/>
            </a:pPr>
            <a:endParaRPr lang="en-US"/>
          </a:p>
        </p:txBody>
      </p:sp>
    </p:spTree>
    <p:extLst>
      <p:ext uri="{BB962C8B-B14F-4D97-AF65-F5344CB8AC3E}">
        <p14:creationId xmlns:p14="http://schemas.microsoft.com/office/powerpoint/2010/main" val="224981450"/>
      </p:ext>
    </p:extLst>
  </p:cSld>
  <p:clrMapOvr>
    <a:overrideClrMapping bg1="lt1" tx1="dk1" bg2="lt2" tx2="dk2" accent1="accent1" accent2="accent2" accent3="accent3" accent4="accent4" accent5="accent5" accent6="accent6" hlink="hlink" folHlink="folHlink"/>
  </p:clrMapOvr>
  <p:transition spd="slow">
    <p:push dir="d"/>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Straight Connector 4">
            <a:extLst>
              <a:ext uri="{FF2B5EF4-FFF2-40B4-BE49-F238E27FC236}">
                <a16:creationId xmlns:a16="http://schemas.microsoft.com/office/drawing/2014/main" id="{B1328A00-B9A1-44C0-B586-061FAE95D483}"/>
              </a:ext>
            </a:extLst>
          </p:cNvPr>
          <p:cNvSpPr>
            <a:spLocks noChangeShapeType="1"/>
          </p:cNvSpPr>
          <p:nvPr/>
        </p:nvSpPr>
        <p:spPr bwMode="auto">
          <a:xfrm>
            <a:off x="152400" y="533400"/>
            <a:ext cx="8832850"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a:defRPr/>
            </a:pPr>
            <a:endParaRPr lang="en-US" sz="1800">
              <a:solidFill>
                <a:prstClr val="black"/>
              </a:solidFill>
              <a:cs typeface="Times New Roman" panose="02020603050405020304" pitchFamily="18" charset="0"/>
            </a:endParaRPr>
          </a:p>
        </p:txBody>
      </p:sp>
      <p:sp>
        <p:nvSpPr>
          <p:cNvPr id="6" name="Rectangle 20">
            <a:extLst>
              <a:ext uri="{FF2B5EF4-FFF2-40B4-BE49-F238E27FC236}">
                <a16:creationId xmlns:a16="http://schemas.microsoft.com/office/drawing/2014/main" id="{7F1CF80A-9868-4980-A6AF-F4205714B551}"/>
              </a:ext>
            </a:extLst>
          </p:cNvPr>
          <p:cNvSpPr>
            <a:spLocks noChangeArrowheads="1"/>
          </p:cNvSpPr>
          <p:nvPr/>
        </p:nvSpPr>
        <p:spPr bwMode="white">
          <a:xfrm>
            <a:off x="0" y="6705600"/>
            <a:ext cx="9144000" cy="15240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a:defRPr/>
            </a:pPr>
            <a:endParaRPr lang="en-US" sz="1800">
              <a:solidFill>
                <a:srgbClr val="000000"/>
              </a:solidFill>
              <a:cs typeface="Times New Roman" panose="02020603050405020304" pitchFamily="18" charset="0"/>
            </a:endParaRPr>
          </a:p>
        </p:txBody>
      </p:sp>
      <p:sp>
        <p:nvSpPr>
          <p:cNvPr id="7" name="Rectangle 21">
            <a:extLst>
              <a:ext uri="{FF2B5EF4-FFF2-40B4-BE49-F238E27FC236}">
                <a16:creationId xmlns:a16="http://schemas.microsoft.com/office/drawing/2014/main" id="{84F105DC-1D70-4164-812E-A96E67E0F024}"/>
              </a:ext>
            </a:extLst>
          </p:cNvPr>
          <p:cNvSpPr>
            <a:spLocks noChangeArrowheads="1"/>
          </p:cNvSpPr>
          <p:nvPr/>
        </p:nvSpPr>
        <p:spPr bwMode="white">
          <a:xfrm>
            <a:off x="8991600" y="0"/>
            <a:ext cx="152400" cy="685800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a:defRPr/>
            </a:pPr>
            <a:endParaRPr lang="en-US" sz="1800">
              <a:solidFill>
                <a:srgbClr val="000000"/>
              </a:solidFill>
              <a:cs typeface="Times New Roman" panose="02020603050405020304" pitchFamily="18" charset="0"/>
            </a:endParaRPr>
          </a:p>
        </p:txBody>
      </p:sp>
      <p:sp>
        <p:nvSpPr>
          <p:cNvPr id="8" name="Rectangle 23">
            <a:extLst>
              <a:ext uri="{FF2B5EF4-FFF2-40B4-BE49-F238E27FC236}">
                <a16:creationId xmlns:a16="http://schemas.microsoft.com/office/drawing/2014/main" id="{AC974743-926B-4DF2-A991-C3A678AFD9C9}"/>
              </a:ext>
            </a:extLst>
          </p:cNvPr>
          <p:cNvSpPr>
            <a:spLocks noChangeArrowheads="1"/>
          </p:cNvSpPr>
          <p:nvPr/>
        </p:nvSpPr>
        <p:spPr bwMode="white">
          <a:xfrm>
            <a:off x="0" y="0"/>
            <a:ext cx="9144000" cy="15240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a:defRPr/>
            </a:pPr>
            <a:endParaRPr lang="en-US" sz="1800">
              <a:solidFill>
                <a:srgbClr val="000000"/>
              </a:solidFill>
              <a:cs typeface="Times New Roman" panose="02020603050405020304" pitchFamily="18" charset="0"/>
            </a:endParaRPr>
          </a:p>
        </p:txBody>
      </p:sp>
      <p:sp>
        <p:nvSpPr>
          <p:cNvPr id="9" name="Rectangle 24">
            <a:extLst>
              <a:ext uri="{FF2B5EF4-FFF2-40B4-BE49-F238E27FC236}">
                <a16:creationId xmlns:a16="http://schemas.microsoft.com/office/drawing/2014/main" id="{145B2605-21A7-4E3D-B392-E237B1F596E0}"/>
              </a:ext>
            </a:extLst>
          </p:cNvPr>
          <p:cNvSpPr>
            <a:spLocks noChangeArrowheads="1"/>
          </p:cNvSpPr>
          <p:nvPr/>
        </p:nvSpPr>
        <p:spPr bwMode="white">
          <a:xfrm>
            <a:off x="0" y="0"/>
            <a:ext cx="152400" cy="685800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a:defRPr/>
            </a:pPr>
            <a:endParaRPr lang="en-US" sz="1800">
              <a:solidFill>
                <a:srgbClr val="000000"/>
              </a:solidFill>
              <a:cs typeface="Times New Roman" panose="02020603050405020304" pitchFamily="18" charset="0"/>
            </a:endParaRPr>
          </a:p>
        </p:txBody>
      </p:sp>
      <p:sp>
        <p:nvSpPr>
          <p:cNvPr id="10" name="Rectangle 9">
            <a:extLst>
              <a:ext uri="{FF2B5EF4-FFF2-40B4-BE49-F238E27FC236}">
                <a16:creationId xmlns:a16="http://schemas.microsoft.com/office/drawing/2014/main" id="{287FFA31-ED2F-431F-AD2C-1396B0CA8593}"/>
              </a:ext>
            </a:extLst>
          </p:cNvPr>
          <p:cNvSpPr>
            <a:spLocks noChangeArrowheads="1"/>
          </p:cNvSpPr>
          <p:nvPr/>
        </p:nvSpPr>
        <p:spPr bwMode="auto">
          <a:xfrm>
            <a:off x="152400" y="152400"/>
            <a:ext cx="8832850" cy="301625"/>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a:defRPr/>
            </a:pPr>
            <a:endParaRPr lang="en-US" sz="1800">
              <a:solidFill>
                <a:prstClr val="black"/>
              </a:solidFill>
              <a:cs typeface="Times New Roman" panose="02020603050405020304" pitchFamily="18" charset="0"/>
            </a:endParaRPr>
          </a:p>
        </p:txBody>
      </p:sp>
      <p:sp>
        <p:nvSpPr>
          <p:cNvPr id="11" name="Rectangle 10">
            <a:extLst>
              <a:ext uri="{FF2B5EF4-FFF2-40B4-BE49-F238E27FC236}">
                <a16:creationId xmlns:a16="http://schemas.microsoft.com/office/drawing/2014/main" id="{59492B36-E315-449C-B0AC-0A6ACF098F28}"/>
              </a:ext>
            </a:extLst>
          </p:cNvPr>
          <p:cNvSpPr/>
          <p:nvPr/>
        </p:nvSpPr>
        <p:spPr>
          <a:xfrm>
            <a:off x="152400" y="609600"/>
            <a:ext cx="27432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sz="1800">
              <a:solidFill>
                <a:prstClr val="white"/>
              </a:solidFill>
            </a:endParaRPr>
          </a:p>
        </p:txBody>
      </p:sp>
      <p:sp>
        <p:nvSpPr>
          <p:cNvPr id="12" name="Rectangle 11">
            <a:extLst>
              <a:ext uri="{FF2B5EF4-FFF2-40B4-BE49-F238E27FC236}">
                <a16:creationId xmlns:a16="http://schemas.microsoft.com/office/drawing/2014/main" id="{40F0A910-40E1-4677-94C8-C7706279E18A}"/>
              </a:ext>
            </a:extLst>
          </p:cNvPr>
          <p:cNvSpPr>
            <a:spLocks noChangeArrowheads="1"/>
          </p:cNvSpPr>
          <p:nvPr/>
        </p:nvSpPr>
        <p:spPr bwMode="auto">
          <a:xfrm>
            <a:off x="152400" y="155575"/>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a:defRPr/>
            </a:pPr>
            <a:endParaRPr lang="en-US" sz="1800" dirty="0">
              <a:solidFill>
                <a:prstClr val="black"/>
              </a:solidFill>
              <a:cs typeface="Times New Roman" panose="02020603050405020304" pitchFamily="18" charset="0"/>
            </a:endParaRPr>
          </a:p>
        </p:txBody>
      </p:sp>
      <p:sp>
        <p:nvSpPr>
          <p:cNvPr id="13" name="Oval 12">
            <a:extLst>
              <a:ext uri="{FF2B5EF4-FFF2-40B4-BE49-F238E27FC236}">
                <a16:creationId xmlns:a16="http://schemas.microsoft.com/office/drawing/2014/main" id="{E43EFD9E-E411-4173-B5FA-CD9729AB5510}"/>
              </a:ext>
            </a:extLst>
          </p:cNvPr>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sz="1800">
              <a:solidFill>
                <a:prstClr val="white"/>
              </a:solidFill>
            </a:endParaRPr>
          </a:p>
        </p:txBody>
      </p:sp>
      <p:sp>
        <p:nvSpPr>
          <p:cNvPr id="14" name="Oval 13">
            <a:extLst>
              <a:ext uri="{FF2B5EF4-FFF2-40B4-BE49-F238E27FC236}">
                <a16:creationId xmlns:a16="http://schemas.microsoft.com/office/drawing/2014/main" id="{B992E3D7-95FB-4C5C-84FC-B9253FF8EB45}"/>
              </a:ext>
            </a:extLst>
          </p:cNvPr>
          <p:cNvSpPr/>
          <p:nvPr/>
        </p:nvSpPr>
        <p:spPr>
          <a:xfrm>
            <a:off x="1390650" y="323850"/>
            <a:ext cx="419100" cy="419100"/>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sz="1800">
              <a:solidFill>
                <a:prstClr val="white"/>
              </a:solidFill>
            </a:endParaRPr>
          </a:p>
        </p:txBody>
      </p:sp>
      <p:sp>
        <p:nvSpPr>
          <p:cNvPr id="15" name="Rectangle 14">
            <a:extLst>
              <a:ext uri="{FF2B5EF4-FFF2-40B4-BE49-F238E27FC236}">
                <a16:creationId xmlns:a16="http://schemas.microsoft.com/office/drawing/2014/main" id="{D58D42BC-2A0B-4907-B008-0566FA434DFD}"/>
              </a:ext>
            </a:extLst>
          </p:cNvPr>
          <p:cNvSpPr>
            <a:spLocks noChangeArrowheads="1"/>
          </p:cNvSpPr>
          <p:nvPr/>
        </p:nvSpPr>
        <p:spPr bwMode="auto">
          <a:xfrm>
            <a:off x="149225" y="6388100"/>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a:defRPr/>
            </a:pPr>
            <a:endParaRPr lang="en-US" sz="1800">
              <a:solidFill>
                <a:prstClr val="black"/>
              </a:solidFill>
              <a:cs typeface="Times New Roman" panose="02020603050405020304" pitchFamily="18" charset="0"/>
            </a:endParaRPr>
          </a:p>
        </p:txBody>
      </p:sp>
      <p:sp>
        <p:nvSpPr>
          <p:cNvPr id="2" name="Title 1"/>
          <p:cNvSpPr>
            <a:spLocks noGrp="1"/>
          </p:cNvSpPr>
          <p:nvPr>
            <p:ph type="title"/>
          </p:nvPr>
        </p:nvSpPr>
        <p:spPr>
          <a:xfrm>
            <a:off x="3000375" y="5029200"/>
            <a:ext cx="5867400" cy="1219200"/>
          </a:xfrm>
        </p:spPr>
        <p:txBody>
          <a:bodyPr anchor="t">
            <a:noAutofit/>
          </a:bodyPr>
          <a:lstStyle>
            <a:lvl1pPr algn="l">
              <a:buNone/>
              <a:defRPr sz="2400" b="1">
                <a:solidFill>
                  <a:schemeClr val="tx2"/>
                </a:solidFill>
              </a:defRPr>
            </a:lvl1pPr>
          </a:lstStyle>
          <a:p>
            <a:r>
              <a:rPr lang="en-US"/>
              <a:t>Click to edit Master title style</a:t>
            </a:r>
          </a:p>
        </p:txBody>
      </p:sp>
      <p:sp>
        <p:nvSpPr>
          <p:cNvPr id="3" name="Picture Placeholder 2"/>
          <p:cNvSpPr>
            <a:spLocks noGrp="1"/>
          </p:cNvSpPr>
          <p:nvPr>
            <p:ph type="pic" idx="1"/>
          </p:nvPr>
        </p:nvSpPr>
        <p:spPr>
          <a:xfrm>
            <a:off x="3000375" y="609600"/>
            <a:ext cx="5867400" cy="4267200"/>
          </a:xfrm>
        </p:spPr>
        <p:txBody>
          <a:bodyPr>
            <a:normAutofit/>
          </a:bodyPr>
          <a:lstStyle>
            <a:lvl1pPr marL="0" indent="0">
              <a:buNone/>
              <a:defRPr sz="3200"/>
            </a:lvl1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381000" y="990600"/>
            <a:ext cx="2438400" cy="5257800"/>
          </a:xfrm>
        </p:spPr>
        <p:txBody>
          <a:bodyPr/>
          <a:lstStyle>
            <a:lvl1pPr marL="0" indent="0">
              <a:spcAft>
                <a:spcPts val="1000"/>
              </a:spcAft>
              <a:buFontTx/>
              <a:buNone/>
              <a:defRPr sz="1600">
                <a:solidFill>
                  <a:srgbClr val="FFFFFF"/>
                </a:solidFill>
              </a:defRPr>
            </a:lvl1pPr>
            <a:lvl2pPr>
              <a:defRPr sz="1200"/>
            </a:lvl2pPr>
            <a:lvl3pPr>
              <a:defRPr sz="1000"/>
            </a:lvl3pPr>
            <a:lvl4pPr>
              <a:defRPr sz="900"/>
            </a:lvl4pPr>
            <a:lvl5pPr>
              <a:defRPr sz="900"/>
            </a:lvl5pPr>
          </a:lstStyle>
          <a:p>
            <a:pPr lvl="0"/>
            <a:r>
              <a:rPr lang="en-US"/>
              <a:t>Click to edit Master text styles</a:t>
            </a:r>
          </a:p>
        </p:txBody>
      </p:sp>
      <p:sp>
        <p:nvSpPr>
          <p:cNvPr id="16" name="Slide Number Placeholder 6">
            <a:extLst>
              <a:ext uri="{FF2B5EF4-FFF2-40B4-BE49-F238E27FC236}">
                <a16:creationId xmlns:a16="http://schemas.microsoft.com/office/drawing/2014/main" id="{80792D8A-6050-4FA7-B080-BDBD49DBB5F4}"/>
              </a:ext>
            </a:extLst>
          </p:cNvPr>
          <p:cNvSpPr>
            <a:spLocks noGrp="1"/>
          </p:cNvSpPr>
          <p:nvPr>
            <p:ph type="sldNum" sz="quarter" idx="10"/>
          </p:nvPr>
        </p:nvSpPr>
        <p:spPr>
          <a:xfrm>
            <a:off x="1371600" y="312738"/>
            <a:ext cx="457200" cy="441325"/>
          </a:xfrm>
        </p:spPr>
        <p:txBody>
          <a:bodyPr/>
          <a:lstStyle>
            <a:lvl1pPr>
              <a:defRPr/>
            </a:lvl1pPr>
          </a:lstStyle>
          <a:p>
            <a:fld id="{09953069-E658-4A93-A71B-2253B35803F0}" type="slidenum">
              <a:rPr lang="en-US" altLang="en-US"/>
              <a:pPr/>
              <a:t>‹#›</a:t>
            </a:fld>
            <a:endParaRPr lang="en-US" altLang="en-US"/>
          </a:p>
        </p:txBody>
      </p:sp>
      <p:sp>
        <p:nvSpPr>
          <p:cNvPr id="17" name="Date Placeholder 4">
            <a:extLst>
              <a:ext uri="{FF2B5EF4-FFF2-40B4-BE49-F238E27FC236}">
                <a16:creationId xmlns:a16="http://schemas.microsoft.com/office/drawing/2014/main" id="{F4A14F9F-5704-4F5A-8C0B-62286C8A168C}"/>
              </a:ext>
            </a:extLst>
          </p:cNvPr>
          <p:cNvSpPr>
            <a:spLocks noGrp="1"/>
          </p:cNvSpPr>
          <p:nvPr>
            <p:ph type="dt" sz="half" idx="11"/>
          </p:nvPr>
        </p:nvSpPr>
        <p:spPr>
          <a:xfrm>
            <a:off x="5788025" y="6405563"/>
            <a:ext cx="3044825" cy="365125"/>
          </a:xfrm>
        </p:spPr>
        <p:txBody>
          <a:bodyPr/>
          <a:lstStyle>
            <a:lvl1pPr>
              <a:defRPr>
                <a:cs typeface="+mn-cs"/>
              </a:defRPr>
            </a:lvl1pPr>
          </a:lstStyle>
          <a:p>
            <a:pPr>
              <a:defRPr/>
            </a:pPr>
            <a:endParaRPr lang="en-US"/>
          </a:p>
        </p:txBody>
      </p:sp>
      <p:sp>
        <p:nvSpPr>
          <p:cNvPr id="18" name="Footer Placeholder 5">
            <a:extLst>
              <a:ext uri="{FF2B5EF4-FFF2-40B4-BE49-F238E27FC236}">
                <a16:creationId xmlns:a16="http://schemas.microsoft.com/office/drawing/2014/main" id="{FFE2342D-AC9B-4DC6-A86E-BAAACAF005C1}"/>
              </a:ext>
            </a:extLst>
          </p:cNvPr>
          <p:cNvSpPr>
            <a:spLocks noGrp="1"/>
          </p:cNvSpPr>
          <p:nvPr>
            <p:ph type="ftr" sz="quarter" idx="12"/>
          </p:nvPr>
        </p:nvSpPr>
        <p:spPr>
          <a:xfrm>
            <a:off x="301625" y="6410325"/>
            <a:ext cx="3584575" cy="366713"/>
          </a:xfrm>
        </p:spPr>
        <p:txBody>
          <a:bodyPr/>
          <a:lstStyle>
            <a:lvl1pPr>
              <a:defRPr>
                <a:cs typeface="+mn-cs"/>
              </a:defRPr>
            </a:lvl1pPr>
          </a:lstStyle>
          <a:p>
            <a:pPr>
              <a:defRPr/>
            </a:pPr>
            <a:endParaRPr lang="en-US"/>
          </a:p>
        </p:txBody>
      </p:sp>
    </p:spTree>
    <p:extLst>
      <p:ext uri="{BB962C8B-B14F-4D97-AF65-F5344CB8AC3E}">
        <p14:creationId xmlns:p14="http://schemas.microsoft.com/office/powerpoint/2010/main" val="2288531499"/>
      </p:ext>
    </p:extLst>
  </p:cSld>
  <p:clrMapOvr>
    <a:masterClrMapping/>
  </p:clrMapOvr>
  <p:transition spd="slow">
    <p:push dir="d"/>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vertTx" preserve="1">
  <p:cSld name="Title and Vertical Text">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8DDF8EB-337E-4B99-9F37-B8D923EAE6E4}"/>
              </a:ext>
            </a:extLst>
          </p:cNvPr>
          <p:cNvSpPr>
            <a:spLocks noGrp="1"/>
          </p:cNvSpPr>
          <p:nvPr>
            <p:ph type="dt" sz="half" idx="10"/>
          </p:nvPr>
        </p:nvSpPr>
        <p:spPr/>
        <p:txBody>
          <a:bodyPr/>
          <a:lstStyle>
            <a:lvl1pPr>
              <a:defRPr>
                <a:cs typeface="+mn-cs"/>
              </a:defRPr>
            </a:lvl1pPr>
          </a:lstStyle>
          <a:p>
            <a:pPr>
              <a:defRPr/>
            </a:pPr>
            <a:endParaRPr lang="en-US"/>
          </a:p>
        </p:txBody>
      </p:sp>
      <p:sp>
        <p:nvSpPr>
          <p:cNvPr id="5" name="Footer Placeholder 4">
            <a:extLst>
              <a:ext uri="{FF2B5EF4-FFF2-40B4-BE49-F238E27FC236}">
                <a16:creationId xmlns:a16="http://schemas.microsoft.com/office/drawing/2014/main" id="{6A436C1E-E102-4A16-A20E-1301768BD1AF}"/>
              </a:ext>
            </a:extLst>
          </p:cNvPr>
          <p:cNvSpPr>
            <a:spLocks noGrp="1"/>
          </p:cNvSpPr>
          <p:nvPr>
            <p:ph type="ftr" sz="quarter" idx="11"/>
          </p:nvPr>
        </p:nvSpPr>
        <p:spPr/>
        <p:txBody>
          <a:bodyPr/>
          <a:lstStyle>
            <a:lvl1pPr>
              <a:defRPr>
                <a:cs typeface="+mn-cs"/>
              </a:defRPr>
            </a:lvl1pPr>
          </a:lstStyle>
          <a:p>
            <a:pPr>
              <a:defRPr/>
            </a:pPr>
            <a:endParaRPr lang="en-US"/>
          </a:p>
        </p:txBody>
      </p:sp>
      <p:sp>
        <p:nvSpPr>
          <p:cNvPr id="6" name="Slide Number Placeholder 5">
            <a:extLst>
              <a:ext uri="{FF2B5EF4-FFF2-40B4-BE49-F238E27FC236}">
                <a16:creationId xmlns:a16="http://schemas.microsoft.com/office/drawing/2014/main" id="{8B819CF4-5526-4199-A3D9-F5BA696CCD33}"/>
              </a:ext>
            </a:extLst>
          </p:cNvPr>
          <p:cNvSpPr>
            <a:spLocks noGrp="1"/>
          </p:cNvSpPr>
          <p:nvPr>
            <p:ph type="sldNum" sz="quarter" idx="12"/>
          </p:nvPr>
        </p:nvSpPr>
        <p:spPr/>
        <p:txBody>
          <a:bodyPr/>
          <a:lstStyle>
            <a:lvl1pPr>
              <a:defRPr/>
            </a:lvl1pPr>
          </a:lstStyle>
          <a:p>
            <a:fld id="{8D83E98F-EE56-4A72-8A7D-CDBE07AA6E94}" type="slidenum">
              <a:rPr lang="en-US" altLang="en-US"/>
              <a:pPr/>
              <a:t>‹#›</a:t>
            </a:fld>
            <a:endParaRPr lang="en-US" altLang="en-US"/>
          </a:p>
        </p:txBody>
      </p:sp>
    </p:spTree>
    <p:extLst>
      <p:ext uri="{BB962C8B-B14F-4D97-AF65-F5344CB8AC3E}">
        <p14:creationId xmlns:p14="http://schemas.microsoft.com/office/powerpoint/2010/main" val="733430808"/>
      </p:ext>
    </p:extLst>
  </p:cSld>
  <p:clrMapOvr>
    <a:overrideClrMapping bg1="lt1" tx1="dk1" bg2="lt2" tx2="dk2" accent1="accent1" accent2="accent2" accent3="accent3" accent4="accent4" accent5="accent5" accent6="accent6" hlink="hlink" folHlink="folHlink"/>
  </p:clrMapOvr>
  <p:transition spd="slow">
    <p:push dir="d"/>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bg>
      <p:bgPr>
        <a:solidFill>
          <a:schemeClr val="bg2"/>
        </a:solidFill>
        <a:effectLst/>
      </p:bgPr>
    </p:bg>
    <p:spTree>
      <p:nvGrpSpPr>
        <p:cNvPr id="1" name=""/>
        <p:cNvGrpSpPr/>
        <p:nvPr/>
      </p:nvGrpSpPr>
      <p:grpSpPr>
        <a:xfrm>
          <a:off x="0" y="0"/>
          <a:ext cx="0" cy="0"/>
          <a:chOff x="0" y="0"/>
          <a:chExt cx="0" cy="0"/>
        </a:xfrm>
      </p:grpSpPr>
      <p:sp>
        <p:nvSpPr>
          <p:cNvPr id="4" name="Rectangle 19">
            <a:extLst>
              <a:ext uri="{FF2B5EF4-FFF2-40B4-BE49-F238E27FC236}">
                <a16:creationId xmlns:a16="http://schemas.microsoft.com/office/drawing/2014/main" id="{25A2FD07-7F81-4C35-AAAE-6B52071B3ABC}"/>
              </a:ext>
            </a:extLst>
          </p:cNvPr>
          <p:cNvSpPr>
            <a:spLocks noChangeArrowheads="1"/>
          </p:cNvSpPr>
          <p:nvPr/>
        </p:nvSpPr>
        <p:spPr bwMode="white">
          <a:xfrm>
            <a:off x="0" y="6705600"/>
            <a:ext cx="9144000" cy="15240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a:defRPr/>
            </a:pPr>
            <a:endParaRPr lang="en-US" sz="1800">
              <a:solidFill>
                <a:srgbClr val="000000"/>
              </a:solidFill>
              <a:cs typeface="Times New Roman" panose="02020603050405020304" pitchFamily="18" charset="0"/>
            </a:endParaRPr>
          </a:p>
        </p:txBody>
      </p:sp>
      <p:sp>
        <p:nvSpPr>
          <p:cNvPr id="5" name="Rectangle 20">
            <a:extLst>
              <a:ext uri="{FF2B5EF4-FFF2-40B4-BE49-F238E27FC236}">
                <a16:creationId xmlns:a16="http://schemas.microsoft.com/office/drawing/2014/main" id="{42B4C24E-BE11-4EF6-A6F8-BE13D026D0A1}"/>
              </a:ext>
            </a:extLst>
          </p:cNvPr>
          <p:cNvSpPr>
            <a:spLocks noChangeArrowheads="1"/>
          </p:cNvSpPr>
          <p:nvPr/>
        </p:nvSpPr>
        <p:spPr bwMode="white">
          <a:xfrm>
            <a:off x="7010400" y="0"/>
            <a:ext cx="2133600" cy="685800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a:defRPr/>
            </a:pPr>
            <a:endParaRPr lang="en-US" sz="1800">
              <a:solidFill>
                <a:srgbClr val="000000"/>
              </a:solidFill>
              <a:cs typeface="Times New Roman" panose="02020603050405020304" pitchFamily="18" charset="0"/>
            </a:endParaRPr>
          </a:p>
        </p:txBody>
      </p:sp>
      <p:sp>
        <p:nvSpPr>
          <p:cNvPr id="6" name="Rectangle 21">
            <a:extLst>
              <a:ext uri="{FF2B5EF4-FFF2-40B4-BE49-F238E27FC236}">
                <a16:creationId xmlns:a16="http://schemas.microsoft.com/office/drawing/2014/main" id="{743D1A85-8863-4192-ADC2-2A5A0F9BD850}"/>
              </a:ext>
            </a:extLst>
          </p:cNvPr>
          <p:cNvSpPr>
            <a:spLocks noChangeArrowheads="1"/>
          </p:cNvSpPr>
          <p:nvPr/>
        </p:nvSpPr>
        <p:spPr bwMode="white">
          <a:xfrm>
            <a:off x="0" y="0"/>
            <a:ext cx="9144000" cy="155575"/>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a:defRPr/>
            </a:pPr>
            <a:endParaRPr lang="en-US" sz="1800">
              <a:solidFill>
                <a:srgbClr val="000000"/>
              </a:solidFill>
              <a:cs typeface="Times New Roman" panose="02020603050405020304" pitchFamily="18" charset="0"/>
            </a:endParaRPr>
          </a:p>
        </p:txBody>
      </p:sp>
      <p:sp>
        <p:nvSpPr>
          <p:cNvPr id="7" name="Rectangle 23">
            <a:extLst>
              <a:ext uri="{FF2B5EF4-FFF2-40B4-BE49-F238E27FC236}">
                <a16:creationId xmlns:a16="http://schemas.microsoft.com/office/drawing/2014/main" id="{69A5D24E-8A8E-4435-ABA2-A46C21B9E807}"/>
              </a:ext>
            </a:extLst>
          </p:cNvPr>
          <p:cNvSpPr>
            <a:spLocks noChangeArrowheads="1"/>
          </p:cNvSpPr>
          <p:nvPr/>
        </p:nvSpPr>
        <p:spPr bwMode="white">
          <a:xfrm>
            <a:off x="0" y="0"/>
            <a:ext cx="152400" cy="685800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a:defRPr/>
            </a:pPr>
            <a:endParaRPr lang="en-US" sz="1800">
              <a:solidFill>
                <a:srgbClr val="000000"/>
              </a:solidFill>
              <a:cs typeface="Times New Roman" panose="02020603050405020304" pitchFamily="18" charset="0"/>
            </a:endParaRPr>
          </a:p>
        </p:txBody>
      </p:sp>
      <p:sp>
        <p:nvSpPr>
          <p:cNvPr id="8" name="Rectangle 7">
            <a:extLst>
              <a:ext uri="{FF2B5EF4-FFF2-40B4-BE49-F238E27FC236}">
                <a16:creationId xmlns:a16="http://schemas.microsoft.com/office/drawing/2014/main" id="{2B6A9259-D897-4374-93AC-973C3C8F49DB}"/>
              </a:ext>
            </a:extLst>
          </p:cNvPr>
          <p:cNvSpPr>
            <a:spLocks noChangeArrowheads="1"/>
          </p:cNvSpPr>
          <p:nvPr/>
        </p:nvSpPr>
        <p:spPr bwMode="auto">
          <a:xfrm>
            <a:off x="146050" y="6391275"/>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a:defRPr/>
            </a:pPr>
            <a:endParaRPr lang="en-US" sz="1800">
              <a:solidFill>
                <a:prstClr val="black"/>
              </a:solidFill>
              <a:cs typeface="Times New Roman" panose="02020603050405020304" pitchFamily="18" charset="0"/>
            </a:endParaRPr>
          </a:p>
        </p:txBody>
      </p:sp>
      <p:sp>
        <p:nvSpPr>
          <p:cNvPr id="9" name="Rectangle 8">
            <a:extLst>
              <a:ext uri="{FF2B5EF4-FFF2-40B4-BE49-F238E27FC236}">
                <a16:creationId xmlns:a16="http://schemas.microsoft.com/office/drawing/2014/main" id="{E9CBD543-C3C4-4861-B9AB-2B2B342D89A2}"/>
              </a:ext>
            </a:extLst>
          </p:cNvPr>
          <p:cNvSpPr>
            <a:spLocks noChangeArrowheads="1"/>
          </p:cNvSpPr>
          <p:nvPr/>
        </p:nvSpPr>
        <p:spPr bwMode="auto">
          <a:xfrm>
            <a:off x="152400" y="155575"/>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a:defRPr/>
            </a:pPr>
            <a:endParaRPr lang="en-US" sz="1800" dirty="0">
              <a:solidFill>
                <a:prstClr val="black"/>
              </a:solidFill>
              <a:cs typeface="Times New Roman" panose="02020603050405020304" pitchFamily="18" charset="0"/>
            </a:endParaRPr>
          </a:p>
        </p:txBody>
      </p:sp>
      <p:sp>
        <p:nvSpPr>
          <p:cNvPr id="10" name="Straight Connector 9">
            <a:extLst>
              <a:ext uri="{FF2B5EF4-FFF2-40B4-BE49-F238E27FC236}">
                <a16:creationId xmlns:a16="http://schemas.microsoft.com/office/drawing/2014/main" id="{2FCE1DF2-061A-440C-B075-25F66B59094C}"/>
              </a:ext>
            </a:extLst>
          </p:cNvPr>
          <p:cNvSpPr>
            <a:spLocks noChangeShapeType="1"/>
          </p:cNvSpPr>
          <p:nvPr/>
        </p:nvSpPr>
        <p:spPr bwMode="auto">
          <a:xfrm rot="5400000">
            <a:off x="4021137" y="3278188"/>
            <a:ext cx="6245225"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wrap="none" anchor="ctr"/>
          <a:lstStyle/>
          <a:p>
            <a:pPr>
              <a:defRPr/>
            </a:pPr>
            <a:endParaRPr lang="en-US" sz="1800">
              <a:solidFill>
                <a:prstClr val="black"/>
              </a:solidFill>
              <a:cs typeface="Times New Roman" panose="02020603050405020304" pitchFamily="18" charset="0"/>
            </a:endParaRPr>
          </a:p>
        </p:txBody>
      </p:sp>
      <p:sp>
        <p:nvSpPr>
          <p:cNvPr id="11" name="Oval 10">
            <a:extLst>
              <a:ext uri="{FF2B5EF4-FFF2-40B4-BE49-F238E27FC236}">
                <a16:creationId xmlns:a16="http://schemas.microsoft.com/office/drawing/2014/main" id="{0547A74A-FC7E-4AB1-AA3C-4E36D02A0439}"/>
              </a:ext>
            </a:extLst>
          </p:cNvPr>
          <p:cNvSpPr/>
          <p:nvPr/>
        </p:nvSpPr>
        <p:spPr>
          <a:xfrm>
            <a:off x="6838950" y="2925763"/>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sz="1800">
              <a:solidFill>
                <a:prstClr val="white"/>
              </a:solidFill>
            </a:endParaRPr>
          </a:p>
        </p:txBody>
      </p:sp>
      <p:sp>
        <p:nvSpPr>
          <p:cNvPr id="12" name="Oval 11">
            <a:extLst>
              <a:ext uri="{FF2B5EF4-FFF2-40B4-BE49-F238E27FC236}">
                <a16:creationId xmlns:a16="http://schemas.microsoft.com/office/drawing/2014/main" id="{3B5B4459-495C-4D6E-BA0C-87896A147E41}"/>
              </a:ext>
            </a:extLst>
          </p:cNvPr>
          <p:cNvSpPr/>
          <p:nvPr/>
        </p:nvSpPr>
        <p:spPr>
          <a:xfrm>
            <a:off x="6934200" y="3021013"/>
            <a:ext cx="420688" cy="419100"/>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sz="1800">
              <a:solidFill>
                <a:prstClr val="white"/>
              </a:solidFill>
            </a:endParaRPr>
          </a:p>
        </p:txBody>
      </p:sp>
      <p:sp>
        <p:nvSpPr>
          <p:cNvPr id="3" name="Vertical Text Placeholder 2"/>
          <p:cNvSpPr>
            <a:spLocks noGrp="1"/>
          </p:cNvSpPr>
          <p:nvPr>
            <p:ph type="body" orient="vert" idx="1"/>
          </p:nvPr>
        </p:nvSpPr>
        <p:spPr>
          <a:xfrm>
            <a:off x="304800" y="304800"/>
            <a:ext cx="6553200" cy="582136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Vertical Title 1"/>
          <p:cNvSpPr>
            <a:spLocks noGrp="1"/>
          </p:cNvSpPr>
          <p:nvPr>
            <p:ph type="title" orient="vert"/>
          </p:nvPr>
        </p:nvSpPr>
        <p:spPr>
          <a:xfrm>
            <a:off x="7391400" y="304801"/>
            <a:ext cx="1447800" cy="5851525"/>
          </a:xfrm>
        </p:spPr>
        <p:txBody>
          <a:bodyPr vert="eaVert"/>
          <a:lstStyle/>
          <a:p>
            <a:r>
              <a:rPr lang="en-US"/>
              <a:t>Click to edit Master title style</a:t>
            </a:r>
          </a:p>
        </p:txBody>
      </p:sp>
      <p:sp>
        <p:nvSpPr>
          <p:cNvPr id="13" name="Slide Number Placeholder 5">
            <a:extLst>
              <a:ext uri="{FF2B5EF4-FFF2-40B4-BE49-F238E27FC236}">
                <a16:creationId xmlns:a16="http://schemas.microsoft.com/office/drawing/2014/main" id="{ADFFFEC4-97EC-4AF0-A7AD-A8C851D6E927}"/>
              </a:ext>
            </a:extLst>
          </p:cNvPr>
          <p:cNvSpPr>
            <a:spLocks noGrp="1"/>
          </p:cNvSpPr>
          <p:nvPr>
            <p:ph type="sldNum" sz="quarter" idx="10"/>
          </p:nvPr>
        </p:nvSpPr>
        <p:spPr>
          <a:xfrm>
            <a:off x="6915150" y="3009900"/>
            <a:ext cx="457200" cy="441325"/>
          </a:xfrm>
        </p:spPr>
        <p:txBody>
          <a:bodyPr/>
          <a:lstStyle>
            <a:lvl1pPr>
              <a:defRPr/>
            </a:lvl1pPr>
          </a:lstStyle>
          <a:p>
            <a:fld id="{E9693B09-8267-4BEC-B91B-A0E38610AE7A}" type="slidenum">
              <a:rPr lang="en-US" altLang="en-US"/>
              <a:pPr/>
              <a:t>‹#›</a:t>
            </a:fld>
            <a:endParaRPr lang="en-US" altLang="en-US"/>
          </a:p>
        </p:txBody>
      </p:sp>
      <p:sp>
        <p:nvSpPr>
          <p:cNvPr id="14" name="Date Placeholder 3">
            <a:extLst>
              <a:ext uri="{FF2B5EF4-FFF2-40B4-BE49-F238E27FC236}">
                <a16:creationId xmlns:a16="http://schemas.microsoft.com/office/drawing/2014/main" id="{6EC86EC4-BC5D-44F8-AED7-DA694E09556D}"/>
              </a:ext>
            </a:extLst>
          </p:cNvPr>
          <p:cNvSpPr>
            <a:spLocks noGrp="1"/>
          </p:cNvSpPr>
          <p:nvPr>
            <p:ph type="dt" sz="half" idx="11"/>
          </p:nvPr>
        </p:nvSpPr>
        <p:spPr/>
        <p:txBody>
          <a:bodyPr/>
          <a:lstStyle>
            <a:lvl1pPr>
              <a:defRPr>
                <a:cs typeface="+mn-cs"/>
              </a:defRPr>
            </a:lvl1pPr>
          </a:lstStyle>
          <a:p>
            <a:pPr>
              <a:defRPr/>
            </a:pPr>
            <a:endParaRPr lang="en-US"/>
          </a:p>
        </p:txBody>
      </p:sp>
      <p:sp>
        <p:nvSpPr>
          <p:cNvPr id="15" name="Footer Placeholder 4">
            <a:extLst>
              <a:ext uri="{FF2B5EF4-FFF2-40B4-BE49-F238E27FC236}">
                <a16:creationId xmlns:a16="http://schemas.microsoft.com/office/drawing/2014/main" id="{3C42191A-A80F-4864-A43D-F9F5AF2152BC}"/>
              </a:ext>
            </a:extLst>
          </p:cNvPr>
          <p:cNvSpPr>
            <a:spLocks noGrp="1"/>
          </p:cNvSpPr>
          <p:nvPr>
            <p:ph type="ftr" sz="quarter" idx="12"/>
          </p:nvPr>
        </p:nvSpPr>
        <p:spPr/>
        <p:txBody>
          <a:bodyPr/>
          <a:lstStyle>
            <a:lvl1pPr>
              <a:defRPr>
                <a:cs typeface="+mn-cs"/>
              </a:defRPr>
            </a:lvl1pPr>
          </a:lstStyle>
          <a:p>
            <a:pPr>
              <a:defRPr/>
            </a:pPr>
            <a:endParaRPr lang="en-US"/>
          </a:p>
        </p:txBody>
      </p:sp>
    </p:spTree>
    <p:extLst>
      <p:ext uri="{BB962C8B-B14F-4D97-AF65-F5344CB8AC3E}">
        <p14:creationId xmlns:p14="http://schemas.microsoft.com/office/powerpoint/2010/main" val="1731955177"/>
      </p:ext>
    </p:extLst>
  </p:cSld>
  <p:clrMapOvr>
    <a:overrideClrMapping bg1="lt1" tx1="dk1" bg2="lt2" tx2="dk2" accent1="accent1" accent2="accent2" accent3="accent3" accent4="accent4" accent5="accent5" accent6="accent6" hlink="hlink" folHlink="folHlink"/>
  </p:clrMapOvr>
  <p:transition spd="slow">
    <p:push dir="d"/>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8822B96A-A915-4E29-8C4D-1BF41E12A840}"/>
              </a:ext>
            </a:extLst>
          </p:cNvPr>
          <p:cNvSpPr>
            <a:spLocks noGrp="1" noChangeArrowheads="1"/>
          </p:cNvSpPr>
          <p:nvPr>
            <p:ph type="dt" sz="half" idx="10"/>
          </p:nvPr>
        </p:nvSpPr>
        <p:spPr/>
        <p:txBody>
          <a:bodyPr/>
          <a:lstStyle>
            <a:lvl1pPr>
              <a:defRPr>
                <a:cs typeface="+mn-cs"/>
              </a:defRPr>
            </a:lvl1pPr>
          </a:lstStyle>
          <a:p>
            <a:pPr>
              <a:defRPr/>
            </a:pPr>
            <a:fld id="{42928249-C03D-4F24-945D-7A3A1BDFC1D4}" type="datetimeFigureOut">
              <a:rPr lang="en-US"/>
              <a:pPr>
                <a:defRPr/>
              </a:pPr>
              <a:t>12/19/2021</a:t>
            </a:fld>
            <a:endParaRPr lang="en-US"/>
          </a:p>
        </p:txBody>
      </p:sp>
      <p:sp>
        <p:nvSpPr>
          <p:cNvPr id="4" name="Rectangle 5">
            <a:extLst>
              <a:ext uri="{FF2B5EF4-FFF2-40B4-BE49-F238E27FC236}">
                <a16:creationId xmlns:a16="http://schemas.microsoft.com/office/drawing/2014/main" id="{3DFA73E3-3C8D-49FB-94C1-AC9008161FA8}"/>
              </a:ext>
            </a:extLst>
          </p:cNvPr>
          <p:cNvSpPr>
            <a:spLocks noGrp="1" noChangeArrowheads="1"/>
          </p:cNvSpPr>
          <p:nvPr>
            <p:ph type="ftr" sz="quarter" idx="11"/>
          </p:nvPr>
        </p:nvSpPr>
        <p:spPr/>
        <p:txBody>
          <a:bodyPr/>
          <a:lstStyle>
            <a:lvl1pPr>
              <a:defRPr>
                <a:cs typeface="+mn-cs"/>
              </a:defRPr>
            </a:lvl1pPr>
          </a:lstStyle>
          <a:p>
            <a:pPr>
              <a:defRPr/>
            </a:pPr>
            <a:endParaRPr lang="en-US"/>
          </a:p>
        </p:txBody>
      </p:sp>
      <p:sp>
        <p:nvSpPr>
          <p:cNvPr id="5" name="Rectangle 6">
            <a:extLst>
              <a:ext uri="{FF2B5EF4-FFF2-40B4-BE49-F238E27FC236}">
                <a16:creationId xmlns:a16="http://schemas.microsoft.com/office/drawing/2014/main" id="{EF1CBE8C-4CD4-4A03-8C0D-930B6AD93C8F}"/>
              </a:ext>
            </a:extLst>
          </p:cNvPr>
          <p:cNvSpPr>
            <a:spLocks noGrp="1" noChangeArrowheads="1"/>
          </p:cNvSpPr>
          <p:nvPr>
            <p:ph type="sldNum" sz="quarter" idx="12"/>
          </p:nvPr>
        </p:nvSpPr>
        <p:spPr/>
        <p:txBody>
          <a:bodyPr/>
          <a:lstStyle>
            <a:lvl1pPr>
              <a:defRPr/>
            </a:lvl1pPr>
          </a:lstStyle>
          <a:p>
            <a:fld id="{6D6F53F8-4BD4-4959-A42A-4605425353E8}" type="slidenum">
              <a:rPr lang="en-US" altLang="en-US"/>
              <a:pPr/>
              <a:t>‹#›</a:t>
            </a:fld>
            <a:endParaRPr lang="en-US" altLang="en-US"/>
          </a:p>
        </p:txBody>
      </p:sp>
    </p:spTree>
    <p:extLst>
      <p:ext uri="{BB962C8B-B14F-4D97-AF65-F5344CB8AC3E}">
        <p14:creationId xmlns:p14="http://schemas.microsoft.com/office/powerpoint/2010/main" val="2758391602"/>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 preserve="1">
  <p:cSld name="Tiêu đề bản chiếu">
    <p:spTree>
      <p:nvGrpSpPr>
        <p:cNvPr id="1" name=""/>
        <p:cNvGrpSpPr/>
        <p:nvPr/>
      </p:nvGrpSpPr>
      <p:grpSpPr>
        <a:xfrm>
          <a:off x="0" y="0"/>
          <a:ext cx="0" cy="0"/>
          <a:chOff x="0" y="0"/>
          <a:chExt cx="0" cy="0"/>
        </a:xfrm>
      </p:grpSpPr>
      <p:sp>
        <p:nvSpPr>
          <p:cNvPr id="2" name="Tiêu đề 1"/>
          <p:cNvSpPr>
            <a:spLocks noGrp="1"/>
          </p:cNvSpPr>
          <p:nvPr>
            <p:ph type="ctrTitle"/>
          </p:nvPr>
        </p:nvSpPr>
        <p:spPr>
          <a:xfrm>
            <a:off x="515626" y="2130426"/>
            <a:ext cx="5843757" cy="1470025"/>
          </a:xfrm>
        </p:spPr>
        <p:txBody>
          <a:bodyPr/>
          <a:lstStyle/>
          <a:p>
            <a:r>
              <a:rPr lang="vi-VN"/>
              <a:t>Bấm &amp; sửa kiểu tiêu đề</a:t>
            </a:r>
            <a:endParaRPr lang="en-US"/>
          </a:p>
        </p:txBody>
      </p:sp>
      <p:sp>
        <p:nvSpPr>
          <p:cNvPr id="3" name="Tiêu đề phụ 2"/>
          <p:cNvSpPr>
            <a:spLocks noGrp="1"/>
          </p:cNvSpPr>
          <p:nvPr>
            <p:ph type="subTitle" idx="1"/>
          </p:nvPr>
        </p:nvSpPr>
        <p:spPr>
          <a:xfrm>
            <a:off x="1031251" y="3886200"/>
            <a:ext cx="4812506" cy="1752600"/>
          </a:xfrm>
        </p:spPr>
        <p:txBody>
          <a:bodyPr/>
          <a:lstStyle>
            <a:lvl1pPr marL="0" indent="0" algn="ctr">
              <a:buNone/>
              <a:defRPr>
                <a:solidFill>
                  <a:schemeClr val="tx1">
                    <a:tint val="75000"/>
                  </a:schemeClr>
                </a:solidFill>
              </a:defRPr>
            </a:lvl1pPr>
            <a:lvl2pPr marL="343769" indent="0" algn="ctr">
              <a:buNone/>
              <a:defRPr>
                <a:solidFill>
                  <a:schemeClr val="tx1">
                    <a:tint val="75000"/>
                  </a:schemeClr>
                </a:solidFill>
              </a:defRPr>
            </a:lvl2pPr>
            <a:lvl3pPr marL="687537" indent="0" algn="ctr">
              <a:buNone/>
              <a:defRPr>
                <a:solidFill>
                  <a:schemeClr val="tx1">
                    <a:tint val="75000"/>
                  </a:schemeClr>
                </a:solidFill>
              </a:defRPr>
            </a:lvl3pPr>
            <a:lvl4pPr marL="1031306" indent="0" algn="ctr">
              <a:buNone/>
              <a:defRPr>
                <a:solidFill>
                  <a:schemeClr val="tx1">
                    <a:tint val="75000"/>
                  </a:schemeClr>
                </a:solidFill>
              </a:defRPr>
            </a:lvl4pPr>
            <a:lvl5pPr marL="1375075" indent="0" algn="ctr">
              <a:buNone/>
              <a:defRPr>
                <a:solidFill>
                  <a:schemeClr val="tx1">
                    <a:tint val="75000"/>
                  </a:schemeClr>
                </a:solidFill>
              </a:defRPr>
            </a:lvl5pPr>
            <a:lvl6pPr marL="1718843" indent="0" algn="ctr">
              <a:buNone/>
              <a:defRPr>
                <a:solidFill>
                  <a:schemeClr val="tx1">
                    <a:tint val="75000"/>
                  </a:schemeClr>
                </a:solidFill>
              </a:defRPr>
            </a:lvl6pPr>
            <a:lvl7pPr marL="2062612" indent="0" algn="ctr">
              <a:buNone/>
              <a:defRPr>
                <a:solidFill>
                  <a:schemeClr val="tx1">
                    <a:tint val="75000"/>
                  </a:schemeClr>
                </a:solidFill>
              </a:defRPr>
            </a:lvl7pPr>
            <a:lvl8pPr marL="2406381" indent="0" algn="ctr">
              <a:buNone/>
              <a:defRPr>
                <a:solidFill>
                  <a:schemeClr val="tx1">
                    <a:tint val="75000"/>
                  </a:schemeClr>
                </a:solidFill>
              </a:defRPr>
            </a:lvl8pPr>
            <a:lvl9pPr marL="2750149" indent="0" algn="ctr">
              <a:buNone/>
              <a:defRPr>
                <a:solidFill>
                  <a:schemeClr val="tx1">
                    <a:tint val="75000"/>
                  </a:schemeClr>
                </a:solidFill>
              </a:defRPr>
            </a:lvl9pPr>
          </a:lstStyle>
          <a:p>
            <a:r>
              <a:rPr lang="vi-VN"/>
              <a:t>Bấm &amp; sửa kiểu phụ đề</a:t>
            </a:r>
            <a:endParaRPr lang="en-US"/>
          </a:p>
        </p:txBody>
      </p:sp>
      <p:sp>
        <p:nvSpPr>
          <p:cNvPr id="4" name="Nơi giữ chỗ cho Ngày tháng 3">
            <a:extLst>
              <a:ext uri="{FF2B5EF4-FFF2-40B4-BE49-F238E27FC236}">
                <a16:creationId xmlns:a16="http://schemas.microsoft.com/office/drawing/2014/main" id="{0BD776F2-4C7B-4C4B-AD91-DD4A45D62A56}"/>
              </a:ext>
            </a:extLst>
          </p:cNvPr>
          <p:cNvSpPr>
            <a:spLocks noGrp="1"/>
          </p:cNvSpPr>
          <p:nvPr>
            <p:ph type="dt" sz="half" idx="10"/>
          </p:nvPr>
        </p:nvSpPr>
        <p:spPr/>
        <p:txBody>
          <a:bodyPr/>
          <a:lstStyle>
            <a:lvl1pPr eaLnBrk="0" hangingPunct="0">
              <a:defRPr>
                <a:cs typeface="+mn-cs"/>
              </a:defRPr>
            </a:lvl1pPr>
          </a:lstStyle>
          <a:p>
            <a:pPr>
              <a:defRPr/>
            </a:pPr>
            <a:endParaRPr lang="en-US"/>
          </a:p>
        </p:txBody>
      </p:sp>
      <p:sp>
        <p:nvSpPr>
          <p:cNvPr id="5" name="Nơi giữ chỗ cho Chân trang 4">
            <a:extLst>
              <a:ext uri="{FF2B5EF4-FFF2-40B4-BE49-F238E27FC236}">
                <a16:creationId xmlns:a16="http://schemas.microsoft.com/office/drawing/2014/main" id="{E47EE70C-5072-4F20-9B55-AC37654D8430}"/>
              </a:ext>
            </a:extLst>
          </p:cNvPr>
          <p:cNvSpPr>
            <a:spLocks noGrp="1"/>
          </p:cNvSpPr>
          <p:nvPr>
            <p:ph type="ftr" sz="quarter" idx="11"/>
          </p:nvPr>
        </p:nvSpPr>
        <p:spPr/>
        <p:txBody>
          <a:bodyPr/>
          <a:lstStyle>
            <a:lvl1pPr eaLnBrk="0" hangingPunct="0">
              <a:defRPr>
                <a:cs typeface="+mn-cs"/>
              </a:defRPr>
            </a:lvl1pPr>
          </a:lstStyle>
          <a:p>
            <a:pPr>
              <a:defRPr/>
            </a:pPr>
            <a:endParaRPr lang="en-US"/>
          </a:p>
        </p:txBody>
      </p:sp>
      <p:sp>
        <p:nvSpPr>
          <p:cNvPr id="6" name="Nơi giữ chỗ cho Số hiệu Bản chiếu 5">
            <a:extLst>
              <a:ext uri="{FF2B5EF4-FFF2-40B4-BE49-F238E27FC236}">
                <a16:creationId xmlns:a16="http://schemas.microsoft.com/office/drawing/2014/main" id="{4D0FDEB3-4762-4B75-BE7E-A1939628D138}"/>
              </a:ext>
            </a:extLst>
          </p:cNvPr>
          <p:cNvSpPr>
            <a:spLocks noGrp="1"/>
          </p:cNvSpPr>
          <p:nvPr>
            <p:ph type="sldNum" sz="quarter" idx="12"/>
          </p:nvPr>
        </p:nvSpPr>
        <p:spPr/>
        <p:txBody>
          <a:bodyPr/>
          <a:lstStyle>
            <a:lvl1pPr eaLnBrk="0" hangingPunct="0">
              <a:defRPr/>
            </a:lvl1pPr>
          </a:lstStyle>
          <a:p>
            <a:fld id="{AEAACBB8-16BA-4065-8337-A1CA02D1EA6D}" type="slidenum">
              <a:rPr lang="en-US" altLang="en-US"/>
              <a:pPr/>
              <a:t>‹#›</a:t>
            </a:fld>
            <a:endParaRPr lang="en-US" altLang="en-US"/>
          </a:p>
        </p:txBody>
      </p:sp>
    </p:spTree>
    <p:extLst>
      <p:ext uri="{BB962C8B-B14F-4D97-AF65-F5344CB8AC3E}">
        <p14:creationId xmlns:p14="http://schemas.microsoft.com/office/powerpoint/2010/main" val="2682597236"/>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 preserve="1">
  <p:cSld name="Tiêu đề và Nội dung">
    <p:spTree>
      <p:nvGrpSpPr>
        <p:cNvPr id="1" name=""/>
        <p:cNvGrpSpPr/>
        <p:nvPr/>
      </p:nvGrpSpPr>
      <p:grpSpPr>
        <a:xfrm>
          <a:off x="0" y="0"/>
          <a:ext cx="0" cy="0"/>
          <a:chOff x="0" y="0"/>
          <a:chExt cx="0" cy="0"/>
        </a:xfrm>
      </p:grpSpPr>
      <p:sp>
        <p:nvSpPr>
          <p:cNvPr id="2" name="Tiêu đề 1"/>
          <p:cNvSpPr>
            <a:spLocks noGrp="1"/>
          </p:cNvSpPr>
          <p:nvPr>
            <p:ph type="title"/>
          </p:nvPr>
        </p:nvSpPr>
        <p:spPr/>
        <p:txBody>
          <a:bodyPr/>
          <a:lstStyle/>
          <a:p>
            <a:r>
              <a:rPr lang="vi-VN"/>
              <a:t>Bấm &amp; sửa kiểu tiêu đề</a:t>
            </a:r>
            <a:endParaRPr lang="en-US"/>
          </a:p>
        </p:txBody>
      </p:sp>
      <p:sp>
        <p:nvSpPr>
          <p:cNvPr id="3" name="Nơi giữ chỗ cho Nội dung 2"/>
          <p:cNvSpPr>
            <a:spLocks noGrp="1"/>
          </p:cNvSpPr>
          <p:nvPr>
            <p:ph idx="1"/>
          </p:nvPr>
        </p:nvSpPr>
        <p:spPr/>
        <p:txBody>
          <a:bodyPr/>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endParaRPr lang="en-US"/>
          </a:p>
        </p:txBody>
      </p:sp>
      <p:sp>
        <p:nvSpPr>
          <p:cNvPr id="4" name="Nơi giữ chỗ cho Ngày tháng 3">
            <a:extLst>
              <a:ext uri="{FF2B5EF4-FFF2-40B4-BE49-F238E27FC236}">
                <a16:creationId xmlns:a16="http://schemas.microsoft.com/office/drawing/2014/main" id="{48E19A32-7C18-4A50-843D-31FE4B5A925F}"/>
              </a:ext>
            </a:extLst>
          </p:cNvPr>
          <p:cNvSpPr>
            <a:spLocks noGrp="1"/>
          </p:cNvSpPr>
          <p:nvPr>
            <p:ph type="dt" sz="half" idx="10"/>
          </p:nvPr>
        </p:nvSpPr>
        <p:spPr/>
        <p:txBody>
          <a:bodyPr/>
          <a:lstStyle>
            <a:lvl1pPr eaLnBrk="0" hangingPunct="0">
              <a:defRPr>
                <a:cs typeface="+mn-cs"/>
              </a:defRPr>
            </a:lvl1pPr>
          </a:lstStyle>
          <a:p>
            <a:pPr>
              <a:defRPr/>
            </a:pPr>
            <a:endParaRPr lang="en-US"/>
          </a:p>
        </p:txBody>
      </p:sp>
      <p:sp>
        <p:nvSpPr>
          <p:cNvPr id="5" name="Nơi giữ chỗ cho Chân trang 4">
            <a:extLst>
              <a:ext uri="{FF2B5EF4-FFF2-40B4-BE49-F238E27FC236}">
                <a16:creationId xmlns:a16="http://schemas.microsoft.com/office/drawing/2014/main" id="{7E2D0E45-44DC-46B0-8B02-4779B3D98BC5}"/>
              </a:ext>
            </a:extLst>
          </p:cNvPr>
          <p:cNvSpPr>
            <a:spLocks noGrp="1"/>
          </p:cNvSpPr>
          <p:nvPr>
            <p:ph type="ftr" sz="quarter" idx="11"/>
          </p:nvPr>
        </p:nvSpPr>
        <p:spPr/>
        <p:txBody>
          <a:bodyPr/>
          <a:lstStyle>
            <a:lvl1pPr eaLnBrk="0" hangingPunct="0">
              <a:defRPr>
                <a:cs typeface="+mn-cs"/>
              </a:defRPr>
            </a:lvl1pPr>
          </a:lstStyle>
          <a:p>
            <a:pPr>
              <a:defRPr/>
            </a:pPr>
            <a:endParaRPr lang="en-US"/>
          </a:p>
        </p:txBody>
      </p:sp>
      <p:sp>
        <p:nvSpPr>
          <p:cNvPr id="6" name="Nơi giữ chỗ cho Số hiệu Bản chiếu 5">
            <a:extLst>
              <a:ext uri="{FF2B5EF4-FFF2-40B4-BE49-F238E27FC236}">
                <a16:creationId xmlns:a16="http://schemas.microsoft.com/office/drawing/2014/main" id="{F7E4C1DF-F64B-4FD5-AC8B-E419E94F990A}"/>
              </a:ext>
            </a:extLst>
          </p:cNvPr>
          <p:cNvSpPr>
            <a:spLocks noGrp="1"/>
          </p:cNvSpPr>
          <p:nvPr>
            <p:ph type="sldNum" sz="quarter" idx="12"/>
          </p:nvPr>
        </p:nvSpPr>
        <p:spPr/>
        <p:txBody>
          <a:bodyPr/>
          <a:lstStyle>
            <a:lvl1pPr eaLnBrk="0" hangingPunct="0">
              <a:defRPr/>
            </a:lvl1pPr>
          </a:lstStyle>
          <a:p>
            <a:fld id="{8902A379-3043-4E99-A013-3A2A86BAD777}" type="slidenum">
              <a:rPr lang="en-US" altLang="en-US"/>
              <a:pPr/>
              <a:t>‹#›</a:t>
            </a:fld>
            <a:endParaRPr lang="en-US" altLang="en-US"/>
          </a:p>
        </p:txBody>
      </p:sp>
    </p:spTree>
    <p:extLst>
      <p:ext uri="{BB962C8B-B14F-4D97-AF65-F5344CB8AC3E}">
        <p14:creationId xmlns:p14="http://schemas.microsoft.com/office/powerpoint/2010/main" val="2077189380"/>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secHead" preserve="1">
  <p:cSld name="Đầu trang của Phần">
    <p:spTree>
      <p:nvGrpSpPr>
        <p:cNvPr id="1" name=""/>
        <p:cNvGrpSpPr/>
        <p:nvPr/>
      </p:nvGrpSpPr>
      <p:grpSpPr>
        <a:xfrm>
          <a:off x="0" y="0"/>
          <a:ext cx="0" cy="0"/>
          <a:chOff x="0" y="0"/>
          <a:chExt cx="0" cy="0"/>
        </a:xfrm>
      </p:grpSpPr>
      <p:sp>
        <p:nvSpPr>
          <p:cNvPr id="2" name="Tiêu đề 1"/>
          <p:cNvSpPr>
            <a:spLocks noGrp="1"/>
          </p:cNvSpPr>
          <p:nvPr>
            <p:ph type="title"/>
          </p:nvPr>
        </p:nvSpPr>
        <p:spPr>
          <a:xfrm>
            <a:off x="543078" y="4406901"/>
            <a:ext cx="5843757" cy="1362075"/>
          </a:xfrm>
        </p:spPr>
        <p:txBody>
          <a:bodyPr anchor="t"/>
          <a:lstStyle>
            <a:lvl1pPr algn="l">
              <a:defRPr sz="3008" b="1" cap="all"/>
            </a:lvl1pPr>
          </a:lstStyle>
          <a:p>
            <a:r>
              <a:rPr lang="vi-VN"/>
              <a:t>Bấm &amp; sửa kiểu tiêu đề</a:t>
            </a:r>
            <a:endParaRPr lang="en-US"/>
          </a:p>
        </p:txBody>
      </p:sp>
      <p:sp>
        <p:nvSpPr>
          <p:cNvPr id="3" name="Nơi giữ chỗ cho Văn bản 2"/>
          <p:cNvSpPr>
            <a:spLocks noGrp="1"/>
          </p:cNvSpPr>
          <p:nvPr>
            <p:ph type="body" idx="1"/>
          </p:nvPr>
        </p:nvSpPr>
        <p:spPr>
          <a:xfrm>
            <a:off x="543078" y="2906713"/>
            <a:ext cx="5843757" cy="1500187"/>
          </a:xfrm>
        </p:spPr>
        <p:txBody>
          <a:bodyPr anchor="b"/>
          <a:lstStyle>
            <a:lvl1pPr marL="0" indent="0">
              <a:buNone/>
              <a:defRPr sz="1504">
                <a:solidFill>
                  <a:schemeClr val="tx1">
                    <a:tint val="75000"/>
                  </a:schemeClr>
                </a:solidFill>
              </a:defRPr>
            </a:lvl1pPr>
            <a:lvl2pPr marL="343769" indent="0">
              <a:buNone/>
              <a:defRPr sz="1353">
                <a:solidFill>
                  <a:schemeClr val="tx1">
                    <a:tint val="75000"/>
                  </a:schemeClr>
                </a:solidFill>
              </a:defRPr>
            </a:lvl2pPr>
            <a:lvl3pPr marL="687537" indent="0">
              <a:buNone/>
              <a:defRPr sz="1203">
                <a:solidFill>
                  <a:schemeClr val="tx1">
                    <a:tint val="75000"/>
                  </a:schemeClr>
                </a:solidFill>
              </a:defRPr>
            </a:lvl3pPr>
            <a:lvl4pPr marL="1031306" indent="0">
              <a:buNone/>
              <a:defRPr sz="1053">
                <a:solidFill>
                  <a:schemeClr val="tx1">
                    <a:tint val="75000"/>
                  </a:schemeClr>
                </a:solidFill>
              </a:defRPr>
            </a:lvl4pPr>
            <a:lvl5pPr marL="1375075" indent="0">
              <a:buNone/>
              <a:defRPr sz="1053">
                <a:solidFill>
                  <a:schemeClr val="tx1">
                    <a:tint val="75000"/>
                  </a:schemeClr>
                </a:solidFill>
              </a:defRPr>
            </a:lvl5pPr>
            <a:lvl6pPr marL="1718843" indent="0">
              <a:buNone/>
              <a:defRPr sz="1053">
                <a:solidFill>
                  <a:schemeClr val="tx1">
                    <a:tint val="75000"/>
                  </a:schemeClr>
                </a:solidFill>
              </a:defRPr>
            </a:lvl6pPr>
            <a:lvl7pPr marL="2062612" indent="0">
              <a:buNone/>
              <a:defRPr sz="1053">
                <a:solidFill>
                  <a:schemeClr val="tx1">
                    <a:tint val="75000"/>
                  </a:schemeClr>
                </a:solidFill>
              </a:defRPr>
            </a:lvl7pPr>
            <a:lvl8pPr marL="2406381" indent="0">
              <a:buNone/>
              <a:defRPr sz="1053">
                <a:solidFill>
                  <a:schemeClr val="tx1">
                    <a:tint val="75000"/>
                  </a:schemeClr>
                </a:solidFill>
              </a:defRPr>
            </a:lvl8pPr>
            <a:lvl9pPr marL="2750149" indent="0">
              <a:buNone/>
              <a:defRPr sz="1053">
                <a:solidFill>
                  <a:schemeClr val="tx1">
                    <a:tint val="75000"/>
                  </a:schemeClr>
                </a:solidFill>
              </a:defRPr>
            </a:lvl9pPr>
          </a:lstStyle>
          <a:p>
            <a:pPr lvl="0"/>
            <a:r>
              <a:rPr lang="vi-VN"/>
              <a:t>Bấm &amp; sửa kiểu tiêu đề</a:t>
            </a:r>
          </a:p>
        </p:txBody>
      </p:sp>
      <p:sp>
        <p:nvSpPr>
          <p:cNvPr id="4" name="Nơi giữ chỗ cho Ngày tháng 3">
            <a:extLst>
              <a:ext uri="{FF2B5EF4-FFF2-40B4-BE49-F238E27FC236}">
                <a16:creationId xmlns:a16="http://schemas.microsoft.com/office/drawing/2014/main" id="{B5D9A14C-9513-4CF3-9814-0C169DED94CE}"/>
              </a:ext>
            </a:extLst>
          </p:cNvPr>
          <p:cNvSpPr>
            <a:spLocks noGrp="1"/>
          </p:cNvSpPr>
          <p:nvPr>
            <p:ph type="dt" sz="half" idx="10"/>
          </p:nvPr>
        </p:nvSpPr>
        <p:spPr/>
        <p:txBody>
          <a:bodyPr/>
          <a:lstStyle>
            <a:lvl1pPr eaLnBrk="0" hangingPunct="0">
              <a:defRPr>
                <a:cs typeface="+mn-cs"/>
              </a:defRPr>
            </a:lvl1pPr>
          </a:lstStyle>
          <a:p>
            <a:pPr>
              <a:defRPr/>
            </a:pPr>
            <a:endParaRPr lang="en-US"/>
          </a:p>
        </p:txBody>
      </p:sp>
      <p:sp>
        <p:nvSpPr>
          <p:cNvPr id="5" name="Nơi giữ chỗ cho Chân trang 4">
            <a:extLst>
              <a:ext uri="{FF2B5EF4-FFF2-40B4-BE49-F238E27FC236}">
                <a16:creationId xmlns:a16="http://schemas.microsoft.com/office/drawing/2014/main" id="{AA1CC40C-E478-4DC0-99C4-7A0E2E9757E2}"/>
              </a:ext>
            </a:extLst>
          </p:cNvPr>
          <p:cNvSpPr>
            <a:spLocks noGrp="1"/>
          </p:cNvSpPr>
          <p:nvPr>
            <p:ph type="ftr" sz="quarter" idx="11"/>
          </p:nvPr>
        </p:nvSpPr>
        <p:spPr/>
        <p:txBody>
          <a:bodyPr/>
          <a:lstStyle>
            <a:lvl1pPr eaLnBrk="0" hangingPunct="0">
              <a:defRPr>
                <a:cs typeface="+mn-cs"/>
              </a:defRPr>
            </a:lvl1pPr>
          </a:lstStyle>
          <a:p>
            <a:pPr>
              <a:defRPr/>
            </a:pPr>
            <a:endParaRPr lang="en-US"/>
          </a:p>
        </p:txBody>
      </p:sp>
      <p:sp>
        <p:nvSpPr>
          <p:cNvPr id="6" name="Nơi giữ chỗ cho Số hiệu Bản chiếu 5">
            <a:extLst>
              <a:ext uri="{FF2B5EF4-FFF2-40B4-BE49-F238E27FC236}">
                <a16:creationId xmlns:a16="http://schemas.microsoft.com/office/drawing/2014/main" id="{A837ED74-A98F-4A86-908F-3BA1E355EB7B}"/>
              </a:ext>
            </a:extLst>
          </p:cNvPr>
          <p:cNvSpPr>
            <a:spLocks noGrp="1"/>
          </p:cNvSpPr>
          <p:nvPr>
            <p:ph type="sldNum" sz="quarter" idx="12"/>
          </p:nvPr>
        </p:nvSpPr>
        <p:spPr/>
        <p:txBody>
          <a:bodyPr/>
          <a:lstStyle>
            <a:lvl1pPr eaLnBrk="0" hangingPunct="0">
              <a:defRPr/>
            </a:lvl1pPr>
          </a:lstStyle>
          <a:p>
            <a:fld id="{7A99E15A-38AA-4AC3-A7F3-651839942C07}" type="slidenum">
              <a:rPr lang="en-US" altLang="en-US"/>
              <a:pPr/>
              <a:t>‹#›</a:t>
            </a:fld>
            <a:endParaRPr lang="en-US" altLang="en-US"/>
          </a:p>
        </p:txBody>
      </p:sp>
    </p:spTree>
    <p:extLst>
      <p:ext uri="{BB962C8B-B14F-4D97-AF65-F5344CB8AC3E}">
        <p14:creationId xmlns:p14="http://schemas.microsoft.com/office/powerpoint/2010/main" val="3356182721"/>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woObj" preserve="1">
  <p:cSld name="Hai Nội dung">
    <p:spTree>
      <p:nvGrpSpPr>
        <p:cNvPr id="1" name=""/>
        <p:cNvGrpSpPr/>
        <p:nvPr/>
      </p:nvGrpSpPr>
      <p:grpSpPr>
        <a:xfrm>
          <a:off x="0" y="0"/>
          <a:ext cx="0" cy="0"/>
          <a:chOff x="0" y="0"/>
          <a:chExt cx="0" cy="0"/>
        </a:xfrm>
      </p:grpSpPr>
      <p:sp>
        <p:nvSpPr>
          <p:cNvPr id="2" name="Tiêu đề 1"/>
          <p:cNvSpPr>
            <a:spLocks noGrp="1"/>
          </p:cNvSpPr>
          <p:nvPr>
            <p:ph type="title"/>
          </p:nvPr>
        </p:nvSpPr>
        <p:spPr/>
        <p:txBody>
          <a:bodyPr/>
          <a:lstStyle/>
          <a:p>
            <a:r>
              <a:rPr lang="vi-VN"/>
              <a:t>Bấm &amp; sửa kiểu tiêu đề</a:t>
            </a:r>
            <a:endParaRPr lang="en-US"/>
          </a:p>
        </p:txBody>
      </p:sp>
      <p:sp>
        <p:nvSpPr>
          <p:cNvPr id="3" name="Nơi giữ chỗ cho Nội dung 2"/>
          <p:cNvSpPr>
            <a:spLocks noGrp="1"/>
          </p:cNvSpPr>
          <p:nvPr>
            <p:ph sz="half" idx="1"/>
          </p:nvPr>
        </p:nvSpPr>
        <p:spPr>
          <a:xfrm>
            <a:off x="343750" y="1600201"/>
            <a:ext cx="3036462" cy="4525963"/>
          </a:xfrm>
        </p:spPr>
        <p:txBody>
          <a:bodyPr/>
          <a:lstStyle>
            <a:lvl1pPr>
              <a:defRPr sz="2105"/>
            </a:lvl1pPr>
            <a:lvl2pPr>
              <a:defRPr sz="1805"/>
            </a:lvl2pPr>
            <a:lvl3pPr>
              <a:defRPr sz="1504"/>
            </a:lvl3pPr>
            <a:lvl4pPr>
              <a:defRPr sz="1353"/>
            </a:lvl4pPr>
            <a:lvl5pPr>
              <a:defRPr sz="1353"/>
            </a:lvl5pPr>
            <a:lvl6pPr>
              <a:defRPr sz="1353"/>
            </a:lvl6pPr>
            <a:lvl7pPr>
              <a:defRPr sz="1353"/>
            </a:lvl7pPr>
            <a:lvl8pPr>
              <a:defRPr sz="1353"/>
            </a:lvl8pPr>
            <a:lvl9pPr>
              <a:defRPr sz="1353"/>
            </a:lvl9pPr>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endParaRPr lang="en-US"/>
          </a:p>
        </p:txBody>
      </p:sp>
      <p:sp>
        <p:nvSpPr>
          <p:cNvPr id="4" name="Nơi giữ chỗ cho Nội dung 3"/>
          <p:cNvSpPr>
            <a:spLocks noGrp="1"/>
          </p:cNvSpPr>
          <p:nvPr>
            <p:ph sz="half" idx="2"/>
          </p:nvPr>
        </p:nvSpPr>
        <p:spPr>
          <a:xfrm>
            <a:off x="3494796" y="1600201"/>
            <a:ext cx="3036462" cy="4525963"/>
          </a:xfrm>
        </p:spPr>
        <p:txBody>
          <a:bodyPr/>
          <a:lstStyle>
            <a:lvl1pPr>
              <a:defRPr sz="2105"/>
            </a:lvl1pPr>
            <a:lvl2pPr>
              <a:defRPr sz="1805"/>
            </a:lvl2pPr>
            <a:lvl3pPr>
              <a:defRPr sz="1504"/>
            </a:lvl3pPr>
            <a:lvl4pPr>
              <a:defRPr sz="1353"/>
            </a:lvl4pPr>
            <a:lvl5pPr>
              <a:defRPr sz="1353"/>
            </a:lvl5pPr>
            <a:lvl6pPr>
              <a:defRPr sz="1353"/>
            </a:lvl6pPr>
            <a:lvl7pPr>
              <a:defRPr sz="1353"/>
            </a:lvl7pPr>
            <a:lvl8pPr>
              <a:defRPr sz="1353"/>
            </a:lvl8pPr>
            <a:lvl9pPr>
              <a:defRPr sz="1353"/>
            </a:lvl9pPr>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endParaRPr lang="en-US"/>
          </a:p>
        </p:txBody>
      </p:sp>
      <p:sp>
        <p:nvSpPr>
          <p:cNvPr id="5" name="Nơi giữ chỗ cho Ngày tháng 3">
            <a:extLst>
              <a:ext uri="{FF2B5EF4-FFF2-40B4-BE49-F238E27FC236}">
                <a16:creationId xmlns:a16="http://schemas.microsoft.com/office/drawing/2014/main" id="{47C11FD0-0E18-4D83-9AD2-F04F1E6D3403}"/>
              </a:ext>
            </a:extLst>
          </p:cNvPr>
          <p:cNvSpPr>
            <a:spLocks noGrp="1"/>
          </p:cNvSpPr>
          <p:nvPr>
            <p:ph type="dt" sz="half" idx="10"/>
          </p:nvPr>
        </p:nvSpPr>
        <p:spPr/>
        <p:txBody>
          <a:bodyPr/>
          <a:lstStyle>
            <a:lvl1pPr eaLnBrk="0" hangingPunct="0">
              <a:defRPr>
                <a:cs typeface="+mn-cs"/>
              </a:defRPr>
            </a:lvl1pPr>
          </a:lstStyle>
          <a:p>
            <a:pPr>
              <a:defRPr/>
            </a:pPr>
            <a:endParaRPr lang="en-US"/>
          </a:p>
        </p:txBody>
      </p:sp>
      <p:sp>
        <p:nvSpPr>
          <p:cNvPr id="6" name="Nơi giữ chỗ cho Chân trang 4">
            <a:extLst>
              <a:ext uri="{FF2B5EF4-FFF2-40B4-BE49-F238E27FC236}">
                <a16:creationId xmlns:a16="http://schemas.microsoft.com/office/drawing/2014/main" id="{09ED639A-DCFB-444F-9A0A-F7732AE79619}"/>
              </a:ext>
            </a:extLst>
          </p:cNvPr>
          <p:cNvSpPr>
            <a:spLocks noGrp="1"/>
          </p:cNvSpPr>
          <p:nvPr>
            <p:ph type="ftr" sz="quarter" idx="11"/>
          </p:nvPr>
        </p:nvSpPr>
        <p:spPr/>
        <p:txBody>
          <a:bodyPr/>
          <a:lstStyle>
            <a:lvl1pPr eaLnBrk="0" hangingPunct="0">
              <a:defRPr>
                <a:cs typeface="+mn-cs"/>
              </a:defRPr>
            </a:lvl1pPr>
          </a:lstStyle>
          <a:p>
            <a:pPr>
              <a:defRPr/>
            </a:pPr>
            <a:endParaRPr lang="en-US"/>
          </a:p>
        </p:txBody>
      </p:sp>
      <p:sp>
        <p:nvSpPr>
          <p:cNvPr id="7" name="Nơi giữ chỗ cho Số hiệu Bản chiếu 5">
            <a:extLst>
              <a:ext uri="{FF2B5EF4-FFF2-40B4-BE49-F238E27FC236}">
                <a16:creationId xmlns:a16="http://schemas.microsoft.com/office/drawing/2014/main" id="{F28D14A3-6F7A-483F-9E66-E269747B9C87}"/>
              </a:ext>
            </a:extLst>
          </p:cNvPr>
          <p:cNvSpPr>
            <a:spLocks noGrp="1"/>
          </p:cNvSpPr>
          <p:nvPr>
            <p:ph type="sldNum" sz="quarter" idx="12"/>
          </p:nvPr>
        </p:nvSpPr>
        <p:spPr/>
        <p:txBody>
          <a:bodyPr/>
          <a:lstStyle>
            <a:lvl1pPr eaLnBrk="0" hangingPunct="0">
              <a:defRPr/>
            </a:lvl1pPr>
          </a:lstStyle>
          <a:p>
            <a:fld id="{F3FA4756-FFE8-4C15-95DD-527698CE7651}" type="slidenum">
              <a:rPr lang="en-US" altLang="en-US"/>
              <a:pPr/>
              <a:t>‹#›</a:t>
            </a:fld>
            <a:endParaRPr lang="en-US" altLang="en-US"/>
          </a:p>
        </p:txBody>
      </p:sp>
    </p:spTree>
    <p:extLst>
      <p:ext uri="{BB962C8B-B14F-4D97-AF65-F5344CB8AC3E}">
        <p14:creationId xmlns:p14="http://schemas.microsoft.com/office/powerpoint/2010/main" val="4280521547"/>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woTxTwoObj" preserve="1">
  <p:cSld name="Phép so sánh">
    <p:spTree>
      <p:nvGrpSpPr>
        <p:cNvPr id="1" name=""/>
        <p:cNvGrpSpPr/>
        <p:nvPr/>
      </p:nvGrpSpPr>
      <p:grpSpPr>
        <a:xfrm>
          <a:off x="0" y="0"/>
          <a:ext cx="0" cy="0"/>
          <a:chOff x="0" y="0"/>
          <a:chExt cx="0" cy="0"/>
        </a:xfrm>
      </p:grpSpPr>
      <p:sp>
        <p:nvSpPr>
          <p:cNvPr id="2" name="Tiêu đề 1"/>
          <p:cNvSpPr>
            <a:spLocks noGrp="1"/>
          </p:cNvSpPr>
          <p:nvPr>
            <p:ph type="title"/>
          </p:nvPr>
        </p:nvSpPr>
        <p:spPr/>
        <p:txBody>
          <a:bodyPr/>
          <a:lstStyle>
            <a:lvl1pPr>
              <a:defRPr/>
            </a:lvl1pPr>
          </a:lstStyle>
          <a:p>
            <a:r>
              <a:rPr lang="vi-VN"/>
              <a:t>Bấm &amp; sửa kiểu tiêu đề</a:t>
            </a:r>
            <a:endParaRPr lang="en-US"/>
          </a:p>
        </p:txBody>
      </p:sp>
      <p:sp>
        <p:nvSpPr>
          <p:cNvPr id="3" name="Nơi giữ chỗ cho Văn bản 2"/>
          <p:cNvSpPr>
            <a:spLocks noGrp="1"/>
          </p:cNvSpPr>
          <p:nvPr>
            <p:ph type="body" idx="1"/>
          </p:nvPr>
        </p:nvSpPr>
        <p:spPr>
          <a:xfrm>
            <a:off x="343750" y="1535113"/>
            <a:ext cx="3037656" cy="639762"/>
          </a:xfrm>
        </p:spPr>
        <p:txBody>
          <a:bodyPr anchor="b"/>
          <a:lstStyle>
            <a:lvl1pPr marL="0" indent="0">
              <a:buNone/>
              <a:defRPr sz="1805" b="1"/>
            </a:lvl1pPr>
            <a:lvl2pPr marL="343769" indent="0">
              <a:buNone/>
              <a:defRPr sz="1504" b="1"/>
            </a:lvl2pPr>
            <a:lvl3pPr marL="687537" indent="0">
              <a:buNone/>
              <a:defRPr sz="1353" b="1"/>
            </a:lvl3pPr>
            <a:lvl4pPr marL="1031306" indent="0">
              <a:buNone/>
              <a:defRPr sz="1203" b="1"/>
            </a:lvl4pPr>
            <a:lvl5pPr marL="1375075" indent="0">
              <a:buNone/>
              <a:defRPr sz="1203" b="1"/>
            </a:lvl5pPr>
            <a:lvl6pPr marL="1718843" indent="0">
              <a:buNone/>
              <a:defRPr sz="1203" b="1"/>
            </a:lvl6pPr>
            <a:lvl7pPr marL="2062612" indent="0">
              <a:buNone/>
              <a:defRPr sz="1203" b="1"/>
            </a:lvl7pPr>
            <a:lvl8pPr marL="2406381" indent="0">
              <a:buNone/>
              <a:defRPr sz="1203" b="1"/>
            </a:lvl8pPr>
            <a:lvl9pPr marL="2750149" indent="0">
              <a:buNone/>
              <a:defRPr sz="1203" b="1"/>
            </a:lvl9pPr>
          </a:lstStyle>
          <a:p>
            <a:pPr lvl="0"/>
            <a:r>
              <a:rPr lang="vi-VN"/>
              <a:t>Bấm &amp; sửa kiểu tiêu đề</a:t>
            </a:r>
          </a:p>
        </p:txBody>
      </p:sp>
      <p:sp>
        <p:nvSpPr>
          <p:cNvPr id="4" name="Nơi giữ chỗ cho Nội dung 3"/>
          <p:cNvSpPr>
            <a:spLocks noGrp="1"/>
          </p:cNvSpPr>
          <p:nvPr>
            <p:ph sz="half" idx="2"/>
          </p:nvPr>
        </p:nvSpPr>
        <p:spPr>
          <a:xfrm>
            <a:off x="343750" y="2174875"/>
            <a:ext cx="3037656" cy="3951288"/>
          </a:xfrm>
        </p:spPr>
        <p:txBody>
          <a:bodyPr/>
          <a:lstStyle>
            <a:lvl1pPr>
              <a:defRPr sz="1805"/>
            </a:lvl1pPr>
            <a:lvl2pPr>
              <a:defRPr sz="1504"/>
            </a:lvl2pPr>
            <a:lvl3pPr>
              <a:defRPr sz="1353"/>
            </a:lvl3pPr>
            <a:lvl4pPr>
              <a:defRPr sz="1203"/>
            </a:lvl4pPr>
            <a:lvl5pPr>
              <a:defRPr sz="1203"/>
            </a:lvl5pPr>
            <a:lvl6pPr>
              <a:defRPr sz="1203"/>
            </a:lvl6pPr>
            <a:lvl7pPr>
              <a:defRPr sz="1203"/>
            </a:lvl7pPr>
            <a:lvl8pPr>
              <a:defRPr sz="1203"/>
            </a:lvl8pPr>
            <a:lvl9pPr>
              <a:defRPr sz="1203"/>
            </a:lvl9pPr>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endParaRPr lang="en-US"/>
          </a:p>
        </p:txBody>
      </p:sp>
      <p:sp>
        <p:nvSpPr>
          <p:cNvPr id="5" name="Nơi giữ chỗ cho Văn bản 4"/>
          <p:cNvSpPr>
            <a:spLocks noGrp="1"/>
          </p:cNvSpPr>
          <p:nvPr>
            <p:ph type="body" sz="quarter" idx="3"/>
          </p:nvPr>
        </p:nvSpPr>
        <p:spPr>
          <a:xfrm>
            <a:off x="3492409" y="1535113"/>
            <a:ext cx="3038849" cy="639762"/>
          </a:xfrm>
        </p:spPr>
        <p:txBody>
          <a:bodyPr anchor="b"/>
          <a:lstStyle>
            <a:lvl1pPr marL="0" indent="0">
              <a:buNone/>
              <a:defRPr sz="1805" b="1"/>
            </a:lvl1pPr>
            <a:lvl2pPr marL="343769" indent="0">
              <a:buNone/>
              <a:defRPr sz="1504" b="1"/>
            </a:lvl2pPr>
            <a:lvl3pPr marL="687537" indent="0">
              <a:buNone/>
              <a:defRPr sz="1353" b="1"/>
            </a:lvl3pPr>
            <a:lvl4pPr marL="1031306" indent="0">
              <a:buNone/>
              <a:defRPr sz="1203" b="1"/>
            </a:lvl4pPr>
            <a:lvl5pPr marL="1375075" indent="0">
              <a:buNone/>
              <a:defRPr sz="1203" b="1"/>
            </a:lvl5pPr>
            <a:lvl6pPr marL="1718843" indent="0">
              <a:buNone/>
              <a:defRPr sz="1203" b="1"/>
            </a:lvl6pPr>
            <a:lvl7pPr marL="2062612" indent="0">
              <a:buNone/>
              <a:defRPr sz="1203" b="1"/>
            </a:lvl7pPr>
            <a:lvl8pPr marL="2406381" indent="0">
              <a:buNone/>
              <a:defRPr sz="1203" b="1"/>
            </a:lvl8pPr>
            <a:lvl9pPr marL="2750149" indent="0">
              <a:buNone/>
              <a:defRPr sz="1203" b="1"/>
            </a:lvl9pPr>
          </a:lstStyle>
          <a:p>
            <a:pPr lvl="0"/>
            <a:r>
              <a:rPr lang="vi-VN"/>
              <a:t>Bấm &amp; sửa kiểu tiêu đề</a:t>
            </a:r>
          </a:p>
        </p:txBody>
      </p:sp>
      <p:sp>
        <p:nvSpPr>
          <p:cNvPr id="6" name="Nơi giữ chỗ cho Nội dung 5"/>
          <p:cNvSpPr>
            <a:spLocks noGrp="1"/>
          </p:cNvSpPr>
          <p:nvPr>
            <p:ph sz="quarter" idx="4"/>
          </p:nvPr>
        </p:nvSpPr>
        <p:spPr>
          <a:xfrm>
            <a:off x="3492409" y="2174875"/>
            <a:ext cx="3038849" cy="3951288"/>
          </a:xfrm>
        </p:spPr>
        <p:txBody>
          <a:bodyPr/>
          <a:lstStyle>
            <a:lvl1pPr>
              <a:defRPr sz="1805"/>
            </a:lvl1pPr>
            <a:lvl2pPr>
              <a:defRPr sz="1504"/>
            </a:lvl2pPr>
            <a:lvl3pPr>
              <a:defRPr sz="1353"/>
            </a:lvl3pPr>
            <a:lvl4pPr>
              <a:defRPr sz="1203"/>
            </a:lvl4pPr>
            <a:lvl5pPr>
              <a:defRPr sz="1203"/>
            </a:lvl5pPr>
            <a:lvl6pPr>
              <a:defRPr sz="1203"/>
            </a:lvl6pPr>
            <a:lvl7pPr>
              <a:defRPr sz="1203"/>
            </a:lvl7pPr>
            <a:lvl8pPr>
              <a:defRPr sz="1203"/>
            </a:lvl8pPr>
            <a:lvl9pPr>
              <a:defRPr sz="1203"/>
            </a:lvl9pPr>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endParaRPr lang="en-US"/>
          </a:p>
        </p:txBody>
      </p:sp>
      <p:sp>
        <p:nvSpPr>
          <p:cNvPr id="7" name="Nơi giữ chỗ cho Ngày tháng 3">
            <a:extLst>
              <a:ext uri="{FF2B5EF4-FFF2-40B4-BE49-F238E27FC236}">
                <a16:creationId xmlns:a16="http://schemas.microsoft.com/office/drawing/2014/main" id="{F49A2449-653E-46F7-B634-AACFD5A932B9}"/>
              </a:ext>
            </a:extLst>
          </p:cNvPr>
          <p:cNvSpPr>
            <a:spLocks noGrp="1"/>
          </p:cNvSpPr>
          <p:nvPr>
            <p:ph type="dt" sz="half" idx="10"/>
          </p:nvPr>
        </p:nvSpPr>
        <p:spPr/>
        <p:txBody>
          <a:bodyPr/>
          <a:lstStyle>
            <a:lvl1pPr eaLnBrk="0" hangingPunct="0">
              <a:defRPr>
                <a:cs typeface="+mn-cs"/>
              </a:defRPr>
            </a:lvl1pPr>
          </a:lstStyle>
          <a:p>
            <a:pPr>
              <a:defRPr/>
            </a:pPr>
            <a:endParaRPr lang="en-US"/>
          </a:p>
        </p:txBody>
      </p:sp>
      <p:sp>
        <p:nvSpPr>
          <p:cNvPr id="8" name="Nơi giữ chỗ cho Chân trang 4">
            <a:extLst>
              <a:ext uri="{FF2B5EF4-FFF2-40B4-BE49-F238E27FC236}">
                <a16:creationId xmlns:a16="http://schemas.microsoft.com/office/drawing/2014/main" id="{A78AE73B-4061-4669-A05C-90191002F25D}"/>
              </a:ext>
            </a:extLst>
          </p:cNvPr>
          <p:cNvSpPr>
            <a:spLocks noGrp="1"/>
          </p:cNvSpPr>
          <p:nvPr>
            <p:ph type="ftr" sz="quarter" idx="11"/>
          </p:nvPr>
        </p:nvSpPr>
        <p:spPr/>
        <p:txBody>
          <a:bodyPr/>
          <a:lstStyle>
            <a:lvl1pPr eaLnBrk="0" hangingPunct="0">
              <a:defRPr>
                <a:cs typeface="+mn-cs"/>
              </a:defRPr>
            </a:lvl1pPr>
          </a:lstStyle>
          <a:p>
            <a:pPr>
              <a:defRPr/>
            </a:pPr>
            <a:endParaRPr lang="en-US"/>
          </a:p>
        </p:txBody>
      </p:sp>
      <p:sp>
        <p:nvSpPr>
          <p:cNvPr id="9" name="Nơi giữ chỗ cho Số hiệu Bản chiếu 5">
            <a:extLst>
              <a:ext uri="{FF2B5EF4-FFF2-40B4-BE49-F238E27FC236}">
                <a16:creationId xmlns:a16="http://schemas.microsoft.com/office/drawing/2014/main" id="{AB0A7EB2-508F-4629-A3BA-4DD67D3D8502}"/>
              </a:ext>
            </a:extLst>
          </p:cNvPr>
          <p:cNvSpPr>
            <a:spLocks noGrp="1"/>
          </p:cNvSpPr>
          <p:nvPr>
            <p:ph type="sldNum" sz="quarter" idx="12"/>
          </p:nvPr>
        </p:nvSpPr>
        <p:spPr/>
        <p:txBody>
          <a:bodyPr/>
          <a:lstStyle>
            <a:lvl1pPr eaLnBrk="0" hangingPunct="0">
              <a:defRPr/>
            </a:lvl1pPr>
          </a:lstStyle>
          <a:p>
            <a:fld id="{EB231B9B-C517-4E9D-9981-66A98233C69E}" type="slidenum">
              <a:rPr lang="en-US" altLang="en-US"/>
              <a:pPr/>
              <a:t>‹#›</a:t>
            </a:fld>
            <a:endParaRPr lang="en-US" altLang="en-US"/>
          </a:p>
        </p:txBody>
      </p:sp>
    </p:spTree>
    <p:extLst>
      <p:ext uri="{BB962C8B-B14F-4D97-AF65-F5344CB8AC3E}">
        <p14:creationId xmlns:p14="http://schemas.microsoft.com/office/powerpoint/2010/main" val="37911744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4.xml"/><Relationship Id="rId13" Type="http://schemas.openxmlformats.org/officeDocument/2006/relationships/theme" Target="../theme/theme10.xml"/><Relationship Id="rId3" Type="http://schemas.openxmlformats.org/officeDocument/2006/relationships/slideLayout" Target="../slideLayouts/slideLayout109.xml"/><Relationship Id="rId7" Type="http://schemas.openxmlformats.org/officeDocument/2006/relationships/slideLayout" Target="../slideLayouts/slideLayout113.xml"/><Relationship Id="rId12" Type="http://schemas.openxmlformats.org/officeDocument/2006/relationships/slideLayout" Target="../slideLayouts/slideLayout118.xml"/><Relationship Id="rId2" Type="http://schemas.openxmlformats.org/officeDocument/2006/relationships/slideLayout" Target="../slideLayouts/slideLayout108.xml"/><Relationship Id="rId1" Type="http://schemas.openxmlformats.org/officeDocument/2006/relationships/slideLayout" Target="../slideLayouts/slideLayout107.xml"/><Relationship Id="rId6" Type="http://schemas.openxmlformats.org/officeDocument/2006/relationships/slideLayout" Target="../slideLayouts/slideLayout112.xml"/><Relationship Id="rId11" Type="http://schemas.openxmlformats.org/officeDocument/2006/relationships/slideLayout" Target="../slideLayouts/slideLayout117.xml"/><Relationship Id="rId5" Type="http://schemas.openxmlformats.org/officeDocument/2006/relationships/slideLayout" Target="../slideLayouts/slideLayout111.xml"/><Relationship Id="rId10" Type="http://schemas.openxmlformats.org/officeDocument/2006/relationships/slideLayout" Target="../slideLayouts/slideLayout116.xml"/><Relationship Id="rId4" Type="http://schemas.openxmlformats.org/officeDocument/2006/relationships/slideLayout" Target="../slideLayouts/slideLayout110.xml"/><Relationship Id="rId9" Type="http://schemas.openxmlformats.org/officeDocument/2006/relationships/slideLayout" Target="../slideLayouts/slideLayout115.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6.xml"/><Relationship Id="rId13" Type="http://schemas.openxmlformats.org/officeDocument/2006/relationships/theme" Target="../theme/theme11.xml"/><Relationship Id="rId3" Type="http://schemas.openxmlformats.org/officeDocument/2006/relationships/slideLayout" Target="../slideLayouts/slideLayout121.xml"/><Relationship Id="rId7" Type="http://schemas.openxmlformats.org/officeDocument/2006/relationships/slideLayout" Target="../slideLayouts/slideLayout125.xml"/><Relationship Id="rId12" Type="http://schemas.openxmlformats.org/officeDocument/2006/relationships/slideLayout" Target="../slideLayouts/slideLayout130.xml"/><Relationship Id="rId2" Type="http://schemas.openxmlformats.org/officeDocument/2006/relationships/slideLayout" Target="../slideLayouts/slideLayout120.xml"/><Relationship Id="rId1" Type="http://schemas.openxmlformats.org/officeDocument/2006/relationships/slideLayout" Target="../slideLayouts/slideLayout119.xml"/><Relationship Id="rId6" Type="http://schemas.openxmlformats.org/officeDocument/2006/relationships/slideLayout" Target="../slideLayouts/slideLayout124.xml"/><Relationship Id="rId11" Type="http://schemas.openxmlformats.org/officeDocument/2006/relationships/slideLayout" Target="../slideLayouts/slideLayout129.xml"/><Relationship Id="rId5" Type="http://schemas.openxmlformats.org/officeDocument/2006/relationships/slideLayout" Target="../slideLayouts/slideLayout123.xml"/><Relationship Id="rId10" Type="http://schemas.openxmlformats.org/officeDocument/2006/relationships/slideLayout" Target="../slideLayouts/slideLayout128.xml"/><Relationship Id="rId4" Type="http://schemas.openxmlformats.org/officeDocument/2006/relationships/slideLayout" Target="../slideLayouts/slideLayout122.xml"/><Relationship Id="rId9" Type="http://schemas.openxmlformats.org/officeDocument/2006/relationships/slideLayout" Target="../slideLayouts/slideLayout127.xml"/><Relationship Id="rId14" Type="http://schemas.openxmlformats.org/officeDocument/2006/relationships/image" Target="../media/image3.jpeg"/></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8.xml"/><Relationship Id="rId13" Type="http://schemas.openxmlformats.org/officeDocument/2006/relationships/theme" Target="../theme/theme12.xml"/><Relationship Id="rId3" Type="http://schemas.openxmlformats.org/officeDocument/2006/relationships/slideLayout" Target="../slideLayouts/slideLayout133.xml"/><Relationship Id="rId7" Type="http://schemas.openxmlformats.org/officeDocument/2006/relationships/slideLayout" Target="../slideLayouts/slideLayout137.xml"/><Relationship Id="rId12" Type="http://schemas.openxmlformats.org/officeDocument/2006/relationships/slideLayout" Target="../slideLayouts/slideLayout142.xml"/><Relationship Id="rId2" Type="http://schemas.openxmlformats.org/officeDocument/2006/relationships/slideLayout" Target="../slideLayouts/slideLayout132.xml"/><Relationship Id="rId1" Type="http://schemas.openxmlformats.org/officeDocument/2006/relationships/slideLayout" Target="../slideLayouts/slideLayout131.xml"/><Relationship Id="rId6" Type="http://schemas.openxmlformats.org/officeDocument/2006/relationships/slideLayout" Target="../slideLayouts/slideLayout136.xml"/><Relationship Id="rId11" Type="http://schemas.openxmlformats.org/officeDocument/2006/relationships/slideLayout" Target="../slideLayouts/slideLayout141.xml"/><Relationship Id="rId5" Type="http://schemas.openxmlformats.org/officeDocument/2006/relationships/slideLayout" Target="../slideLayouts/slideLayout135.xml"/><Relationship Id="rId10" Type="http://schemas.openxmlformats.org/officeDocument/2006/relationships/slideLayout" Target="../slideLayouts/slideLayout140.xml"/><Relationship Id="rId4" Type="http://schemas.openxmlformats.org/officeDocument/2006/relationships/slideLayout" Target="../slideLayouts/slideLayout134.xml"/><Relationship Id="rId9" Type="http://schemas.openxmlformats.org/officeDocument/2006/relationships/slideLayout" Target="../slideLayouts/slideLayout13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theme" Target="../theme/theme2.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3.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4.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theme" Target="../theme/theme5.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6.xml"/><Relationship Id="rId13" Type="http://schemas.openxmlformats.org/officeDocument/2006/relationships/theme" Target="../theme/theme6.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slideLayout" Target="../slideLayouts/slideLayout70.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8.xml"/><Relationship Id="rId13" Type="http://schemas.openxmlformats.org/officeDocument/2006/relationships/theme" Target="../theme/theme7.xml"/><Relationship Id="rId3" Type="http://schemas.openxmlformats.org/officeDocument/2006/relationships/slideLayout" Target="../slideLayouts/slideLayout73.xml"/><Relationship Id="rId7" Type="http://schemas.openxmlformats.org/officeDocument/2006/relationships/slideLayout" Target="../slideLayouts/slideLayout77.xml"/><Relationship Id="rId12" Type="http://schemas.openxmlformats.org/officeDocument/2006/relationships/slideLayout" Target="../slideLayouts/slideLayout82.xml"/><Relationship Id="rId2" Type="http://schemas.openxmlformats.org/officeDocument/2006/relationships/slideLayout" Target="../slideLayouts/slideLayout72.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5" Type="http://schemas.openxmlformats.org/officeDocument/2006/relationships/slideLayout" Target="../slideLayouts/slideLayout75.xml"/><Relationship Id="rId10" Type="http://schemas.openxmlformats.org/officeDocument/2006/relationships/slideLayout" Target="../slideLayouts/slideLayout80.xml"/><Relationship Id="rId4" Type="http://schemas.openxmlformats.org/officeDocument/2006/relationships/slideLayout" Target="../slideLayouts/slideLayout74.xml"/><Relationship Id="rId9" Type="http://schemas.openxmlformats.org/officeDocument/2006/relationships/slideLayout" Target="../slideLayouts/slideLayout79.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0.xml"/><Relationship Id="rId13" Type="http://schemas.openxmlformats.org/officeDocument/2006/relationships/theme" Target="../theme/theme8.xml"/><Relationship Id="rId3" Type="http://schemas.openxmlformats.org/officeDocument/2006/relationships/slideLayout" Target="../slideLayouts/slideLayout85.xml"/><Relationship Id="rId7" Type="http://schemas.openxmlformats.org/officeDocument/2006/relationships/slideLayout" Target="../slideLayouts/slideLayout89.xml"/><Relationship Id="rId12" Type="http://schemas.openxmlformats.org/officeDocument/2006/relationships/slideLayout" Target="../slideLayouts/slideLayout94.xml"/><Relationship Id="rId2" Type="http://schemas.openxmlformats.org/officeDocument/2006/relationships/slideLayout" Target="../slideLayouts/slideLayout84.xml"/><Relationship Id="rId1" Type="http://schemas.openxmlformats.org/officeDocument/2006/relationships/slideLayout" Target="../slideLayouts/slideLayout83.xml"/><Relationship Id="rId6" Type="http://schemas.openxmlformats.org/officeDocument/2006/relationships/slideLayout" Target="../slideLayouts/slideLayout88.xml"/><Relationship Id="rId11" Type="http://schemas.openxmlformats.org/officeDocument/2006/relationships/slideLayout" Target="../slideLayouts/slideLayout93.xml"/><Relationship Id="rId5" Type="http://schemas.openxmlformats.org/officeDocument/2006/relationships/slideLayout" Target="../slideLayouts/slideLayout87.xml"/><Relationship Id="rId10" Type="http://schemas.openxmlformats.org/officeDocument/2006/relationships/slideLayout" Target="../slideLayouts/slideLayout92.xml"/><Relationship Id="rId4" Type="http://schemas.openxmlformats.org/officeDocument/2006/relationships/slideLayout" Target="../slideLayouts/slideLayout86.xml"/><Relationship Id="rId9" Type="http://schemas.openxmlformats.org/officeDocument/2006/relationships/slideLayout" Target="../slideLayouts/slideLayout91.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2.xml"/><Relationship Id="rId13" Type="http://schemas.openxmlformats.org/officeDocument/2006/relationships/theme" Target="../theme/theme9.xml"/><Relationship Id="rId3" Type="http://schemas.openxmlformats.org/officeDocument/2006/relationships/slideLayout" Target="../slideLayouts/slideLayout97.xml"/><Relationship Id="rId7" Type="http://schemas.openxmlformats.org/officeDocument/2006/relationships/slideLayout" Target="../slideLayouts/slideLayout101.xml"/><Relationship Id="rId12" Type="http://schemas.openxmlformats.org/officeDocument/2006/relationships/slideLayout" Target="../slideLayouts/slideLayout106.xml"/><Relationship Id="rId2" Type="http://schemas.openxmlformats.org/officeDocument/2006/relationships/slideLayout" Target="../slideLayouts/slideLayout96.xml"/><Relationship Id="rId1" Type="http://schemas.openxmlformats.org/officeDocument/2006/relationships/slideLayout" Target="../slideLayouts/slideLayout95.xml"/><Relationship Id="rId6" Type="http://schemas.openxmlformats.org/officeDocument/2006/relationships/slideLayout" Target="../slideLayouts/slideLayout100.xml"/><Relationship Id="rId11" Type="http://schemas.openxmlformats.org/officeDocument/2006/relationships/slideLayout" Target="../slideLayouts/slideLayout105.xml"/><Relationship Id="rId5" Type="http://schemas.openxmlformats.org/officeDocument/2006/relationships/slideLayout" Target="../slideLayouts/slideLayout99.xml"/><Relationship Id="rId10" Type="http://schemas.openxmlformats.org/officeDocument/2006/relationships/slideLayout" Target="../slideLayouts/slideLayout104.xml"/><Relationship Id="rId4" Type="http://schemas.openxmlformats.org/officeDocument/2006/relationships/slideLayout" Target="../slideLayouts/slideLayout98.xml"/><Relationship Id="rId9" Type="http://schemas.openxmlformats.org/officeDocument/2006/relationships/slideLayout" Target="../slideLayouts/slideLayout10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a:extLst>
              <a:ext uri="{FF2B5EF4-FFF2-40B4-BE49-F238E27FC236}">
                <a16:creationId xmlns:a16="http://schemas.microsoft.com/office/drawing/2014/main" id="{5528924E-42A9-408C-A7B6-3A97915055D4}"/>
              </a:ext>
            </a:extLst>
          </p:cNvPr>
          <p:cNvGrpSpPr>
            <a:grpSpLocks/>
          </p:cNvGrpSpPr>
          <p:nvPr/>
        </p:nvGrpSpPr>
        <p:grpSpPr bwMode="auto">
          <a:xfrm>
            <a:off x="-7938" y="0"/>
            <a:ext cx="2833688" cy="6856413"/>
            <a:chOff x="-5" y="0"/>
            <a:chExt cx="1785" cy="4319"/>
          </a:xfrm>
        </p:grpSpPr>
        <p:sp>
          <p:nvSpPr>
            <p:cNvPr id="1032" name="Freeform 3">
              <a:extLst>
                <a:ext uri="{FF2B5EF4-FFF2-40B4-BE49-F238E27FC236}">
                  <a16:creationId xmlns:a16="http://schemas.microsoft.com/office/drawing/2014/main" id="{4E0BFFBF-B78D-4A08-9A5F-62436A5EE5D3}"/>
                </a:ext>
              </a:extLst>
            </p:cNvPr>
            <p:cNvSpPr>
              <a:spLocks/>
            </p:cNvSpPr>
            <p:nvPr/>
          </p:nvSpPr>
          <p:spPr bwMode="ltGray">
            <a:xfrm>
              <a:off x="-5" y="3262"/>
              <a:ext cx="472" cy="802"/>
            </a:xfrm>
            <a:custGeom>
              <a:avLst/>
              <a:gdLst>
                <a:gd name="T0" fmla="*/ 5 w 472"/>
                <a:gd name="T1" fmla="*/ 32 h 802"/>
                <a:gd name="T2" fmla="*/ 189 w 472"/>
                <a:gd name="T3" fmla="*/ 26 h 802"/>
                <a:gd name="T4" fmla="*/ 309 w 472"/>
                <a:gd name="T5" fmla="*/ 66 h 802"/>
                <a:gd name="T6" fmla="*/ 357 w 472"/>
                <a:gd name="T7" fmla="*/ 98 h 802"/>
                <a:gd name="T8" fmla="*/ 413 w 472"/>
                <a:gd name="T9" fmla="*/ 162 h 802"/>
                <a:gd name="T10" fmla="*/ 437 w 472"/>
                <a:gd name="T11" fmla="*/ 250 h 802"/>
                <a:gd name="T12" fmla="*/ 397 w 472"/>
                <a:gd name="T13" fmla="*/ 530 h 802"/>
                <a:gd name="T14" fmla="*/ 341 w 472"/>
                <a:gd name="T15" fmla="*/ 634 h 802"/>
                <a:gd name="T16" fmla="*/ 173 w 472"/>
                <a:gd name="T17" fmla="*/ 714 h 802"/>
                <a:gd name="T18" fmla="*/ 77 w 472"/>
                <a:gd name="T19" fmla="*/ 730 h 802"/>
                <a:gd name="T20" fmla="*/ 69 w 472"/>
                <a:gd name="T21" fmla="*/ 802 h 802"/>
                <a:gd name="T22" fmla="*/ 7 w 472"/>
                <a:gd name="T23" fmla="*/ 788 h 802"/>
                <a:gd name="T24" fmla="*/ 5 w 472"/>
                <a:gd name="T25" fmla="*/ 751 h 802"/>
                <a:gd name="T26" fmla="*/ 37 w 472"/>
                <a:gd name="T27" fmla="*/ 722 h 802"/>
                <a:gd name="T28" fmla="*/ 5 w 472"/>
                <a:gd name="T29" fmla="*/ 670 h 802"/>
                <a:gd name="T30" fmla="*/ 5 w 472"/>
                <a:gd name="T31" fmla="*/ 32 h 80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472" h="802">
                  <a:moveTo>
                    <a:pt x="5" y="32"/>
                  </a:moveTo>
                  <a:cubicBezTo>
                    <a:pt x="101" y="0"/>
                    <a:pt x="20" y="17"/>
                    <a:pt x="189" y="26"/>
                  </a:cubicBezTo>
                  <a:cubicBezTo>
                    <a:pt x="221" y="37"/>
                    <a:pt x="280" y="47"/>
                    <a:pt x="309" y="66"/>
                  </a:cubicBezTo>
                  <a:cubicBezTo>
                    <a:pt x="325" y="77"/>
                    <a:pt x="357" y="98"/>
                    <a:pt x="357" y="98"/>
                  </a:cubicBezTo>
                  <a:cubicBezTo>
                    <a:pt x="394" y="154"/>
                    <a:pt x="373" y="135"/>
                    <a:pt x="413" y="162"/>
                  </a:cubicBezTo>
                  <a:cubicBezTo>
                    <a:pt x="433" y="223"/>
                    <a:pt x="426" y="193"/>
                    <a:pt x="437" y="250"/>
                  </a:cubicBezTo>
                  <a:cubicBezTo>
                    <a:pt x="433" y="370"/>
                    <a:pt x="472" y="455"/>
                    <a:pt x="397" y="530"/>
                  </a:cubicBezTo>
                  <a:cubicBezTo>
                    <a:pt x="385" y="567"/>
                    <a:pt x="368" y="607"/>
                    <a:pt x="341" y="634"/>
                  </a:cubicBezTo>
                  <a:cubicBezTo>
                    <a:pt x="319" y="701"/>
                    <a:pt x="233" y="707"/>
                    <a:pt x="173" y="714"/>
                  </a:cubicBezTo>
                  <a:cubicBezTo>
                    <a:pt x="142" y="724"/>
                    <a:pt x="100" y="707"/>
                    <a:pt x="77" y="730"/>
                  </a:cubicBezTo>
                  <a:cubicBezTo>
                    <a:pt x="60" y="747"/>
                    <a:pt x="72" y="778"/>
                    <a:pt x="69" y="802"/>
                  </a:cubicBezTo>
                  <a:cubicBezTo>
                    <a:pt x="53" y="799"/>
                    <a:pt x="23" y="792"/>
                    <a:pt x="7" y="788"/>
                  </a:cubicBezTo>
                  <a:cubicBezTo>
                    <a:pt x="5" y="788"/>
                    <a:pt x="0" y="762"/>
                    <a:pt x="5" y="751"/>
                  </a:cubicBezTo>
                  <a:cubicBezTo>
                    <a:pt x="10" y="740"/>
                    <a:pt x="37" y="735"/>
                    <a:pt x="37" y="722"/>
                  </a:cubicBezTo>
                  <a:cubicBezTo>
                    <a:pt x="26" y="682"/>
                    <a:pt x="22" y="685"/>
                    <a:pt x="5" y="670"/>
                  </a:cubicBezTo>
                  <a:cubicBezTo>
                    <a:pt x="5" y="541"/>
                    <a:pt x="5" y="233"/>
                    <a:pt x="5" y="32"/>
                  </a:cubicBezTo>
                  <a:close/>
                </a:path>
              </a:pathLst>
            </a:custGeom>
            <a:solidFill>
              <a:schemeClr val="folHlink">
                <a:alpha val="50195"/>
              </a:scheme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1033" name="Group 4">
              <a:extLst>
                <a:ext uri="{FF2B5EF4-FFF2-40B4-BE49-F238E27FC236}">
                  <a16:creationId xmlns:a16="http://schemas.microsoft.com/office/drawing/2014/main" id="{2B82BCFA-D1F2-439C-9DA3-FD075F13F0AB}"/>
                </a:ext>
              </a:extLst>
            </p:cNvPr>
            <p:cNvGrpSpPr>
              <a:grpSpLocks/>
            </p:cNvGrpSpPr>
            <p:nvPr/>
          </p:nvGrpSpPr>
          <p:grpSpPr bwMode="auto">
            <a:xfrm rot="14964908" flipH="1">
              <a:off x="104" y="2441"/>
              <a:ext cx="452" cy="444"/>
              <a:chOff x="1727" y="866"/>
              <a:chExt cx="129" cy="157"/>
            </a:xfrm>
          </p:grpSpPr>
          <p:sp>
            <p:nvSpPr>
              <p:cNvPr id="1071" name="Freeform 5">
                <a:extLst>
                  <a:ext uri="{FF2B5EF4-FFF2-40B4-BE49-F238E27FC236}">
                    <a16:creationId xmlns:a16="http://schemas.microsoft.com/office/drawing/2014/main" id="{83EA6536-B1F4-433F-9030-A93D84ED600E}"/>
                  </a:ext>
                </a:extLst>
              </p:cNvPr>
              <p:cNvSpPr>
                <a:spLocks/>
              </p:cNvSpPr>
              <p:nvPr userDrawn="1"/>
            </p:nvSpPr>
            <p:spPr bwMode="ltGray">
              <a:xfrm>
                <a:off x="1727" y="866"/>
                <a:ext cx="41" cy="59"/>
              </a:xfrm>
              <a:custGeom>
                <a:avLst/>
                <a:gdLst>
                  <a:gd name="T0" fmla="*/ 2 w 83"/>
                  <a:gd name="T1" fmla="*/ 1 h 117"/>
                  <a:gd name="T2" fmla="*/ 0 w 83"/>
                  <a:gd name="T3" fmla="*/ 0 h 117"/>
                  <a:gd name="T4" fmla="*/ 0 w 83"/>
                  <a:gd name="T5" fmla="*/ 4 h 117"/>
                  <a:gd name="T6" fmla="*/ 2 w 83"/>
                  <a:gd name="T7" fmla="*/ 1 h 11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3" h="117">
                    <a:moveTo>
                      <a:pt x="83" y="28"/>
                    </a:moveTo>
                    <a:lnTo>
                      <a:pt x="27" y="0"/>
                    </a:lnTo>
                    <a:lnTo>
                      <a:pt x="0" y="117"/>
                    </a:lnTo>
                    <a:lnTo>
                      <a:pt x="83" y="2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72" name="Freeform 6">
                <a:extLst>
                  <a:ext uri="{FF2B5EF4-FFF2-40B4-BE49-F238E27FC236}">
                    <a16:creationId xmlns:a16="http://schemas.microsoft.com/office/drawing/2014/main" id="{0C93D018-B718-441B-A2F3-D61C9C67172D}"/>
                  </a:ext>
                </a:extLst>
              </p:cNvPr>
              <p:cNvSpPr>
                <a:spLocks/>
              </p:cNvSpPr>
              <p:nvPr userDrawn="1"/>
            </p:nvSpPr>
            <p:spPr bwMode="ltGray">
              <a:xfrm>
                <a:off x="1786" y="894"/>
                <a:ext cx="70" cy="49"/>
              </a:xfrm>
              <a:custGeom>
                <a:avLst/>
                <a:gdLst>
                  <a:gd name="T0" fmla="*/ 0 w 140"/>
                  <a:gd name="T1" fmla="*/ 4 h 98"/>
                  <a:gd name="T2" fmla="*/ 4 w 140"/>
                  <a:gd name="T3" fmla="*/ 0 h 98"/>
                  <a:gd name="T4" fmla="*/ 5 w 140"/>
                  <a:gd name="T5" fmla="*/ 2 h 98"/>
                  <a:gd name="T6" fmla="*/ 0 w 140"/>
                  <a:gd name="T7" fmla="*/ 4 h 9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0" h="98">
                    <a:moveTo>
                      <a:pt x="0" y="98"/>
                    </a:moveTo>
                    <a:lnTo>
                      <a:pt x="118" y="0"/>
                    </a:lnTo>
                    <a:lnTo>
                      <a:pt x="140" y="49"/>
                    </a:lnTo>
                    <a:lnTo>
                      <a:pt x="0" y="9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73" name="Freeform 7">
                <a:extLst>
                  <a:ext uri="{FF2B5EF4-FFF2-40B4-BE49-F238E27FC236}">
                    <a16:creationId xmlns:a16="http://schemas.microsoft.com/office/drawing/2014/main" id="{3953A214-A334-45FE-B20F-02C951D823BE}"/>
                  </a:ext>
                </a:extLst>
              </p:cNvPr>
              <p:cNvSpPr>
                <a:spLocks/>
              </p:cNvSpPr>
              <p:nvPr userDrawn="1"/>
            </p:nvSpPr>
            <p:spPr bwMode="ltGray">
              <a:xfrm>
                <a:off x="1772" y="998"/>
                <a:ext cx="73" cy="25"/>
              </a:xfrm>
              <a:custGeom>
                <a:avLst/>
                <a:gdLst>
                  <a:gd name="T0" fmla="*/ 0 w 145"/>
                  <a:gd name="T1" fmla="*/ 1 h 49"/>
                  <a:gd name="T2" fmla="*/ 5 w 145"/>
                  <a:gd name="T3" fmla="*/ 0 h 49"/>
                  <a:gd name="T4" fmla="*/ 5 w 145"/>
                  <a:gd name="T5" fmla="*/ 2 h 49"/>
                  <a:gd name="T6" fmla="*/ 0 w 145"/>
                  <a:gd name="T7" fmla="*/ 1 h 4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5" h="49">
                    <a:moveTo>
                      <a:pt x="0" y="7"/>
                    </a:moveTo>
                    <a:lnTo>
                      <a:pt x="145" y="0"/>
                    </a:lnTo>
                    <a:lnTo>
                      <a:pt x="131" y="49"/>
                    </a:lnTo>
                    <a:lnTo>
                      <a:pt x="0" y="7"/>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1034" name="Freeform 8">
              <a:extLst>
                <a:ext uri="{FF2B5EF4-FFF2-40B4-BE49-F238E27FC236}">
                  <a16:creationId xmlns:a16="http://schemas.microsoft.com/office/drawing/2014/main" id="{6D9AEAF8-13C8-4481-AEBC-357A53512ECE}"/>
                </a:ext>
              </a:extLst>
            </p:cNvPr>
            <p:cNvSpPr>
              <a:spLocks/>
            </p:cNvSpPr>
            <p:nvPr/>
          </p:nvSpPr>
          <p:spPr bwMode="ltGray">
            <a:xfrm>
              <a:off x="90" y="1736"/>
              <a:ext cx="710" cy="768"/>
            </a:xfrm>
            <a:custGeom>
              <a:avLst/>
              <a:gdLst>
                <a:gd name="T0" fmla="*/ 14 w 710"/>
                <a:gd name="T1" fmla="*/ 416 h 768"/>
                <a:gd name="T2" fmla="*/ 14 w 710"/>
                <a:gd name="T3" fmla="*/ 272 h 768"/>
                <a:gd name="T4" fmla="*/ 102 w 710"/>
                <a:gd name="T5" fmla="*/ 144 h 768"/>
                <a:gd name="T6" fmla="*/ 150 w 710"/>
                <a:gd name="T7" fmla="*/ 96 h 768"/>
                <a:gd name="T8" fmla="*/ 198 w 710"/>
                <a:gd name="T9" fmla="*/ 64 h 768"/>
                <a:gd name="T10" fmla="*/ 350 w 710"/>
                <a:gd name="T11" fmla="*/ 0 h 768"/>
                <a:gd name="T12" fmla="*/ 534 w 710"/>
                <a:gd name="T13" fmla="*/ 8 h 768"/>
                <a:gd name="T14" fmla="*/ 662 w 710"/>
                <a:gd name="T15" fmla="*/ 96 h 768"/>
                <a:gd name="T16" fmla="*/ 710 w 710"/>
                <a:gd name="T17" fmla="*/ 200 h 768"/>
                <a:gd name="T18" fmla="*/ 702 w 710"/>
                <a:gd name="T19" fmla="*/ 400 h 768"/>
                <a:gd name="T20" fmla="*/ 678 w 710"/>
                <a:gd name="T21" fmla="*/ 448 h 768"/>
                <a:gd name="T22" fmla="*/ 550 w 710"/>
                <a:gd name="T23" fmla="*/ 632 h 768"/>
                <a:gd name="T24" fmla="*/ 518 w 710"/>
                <a:gd name="T25" fmla="*/ 656 h 768"/>
                <a:gd name="T26" fmla="*/ 470 w 710"/>
                <a:gd name="T27" fmla="*/ 664 h 768"/>
                <a:gd name="T28" fmla="*/ 518 w 710"/>
                <a:gd name="T29" fmla="*/ 680 h 768"/>
                <a:gd name="T30" fmla="*/ 566 w 710"/>
                <a:gd name="T31" fmla="*/ 696 h 768"/>
                <a:gd name="T32" fmla="*/ 574 w 710"/>
                <a:gd name="T33" fmla="*/ 720 h 768"/>
                <a:gd name="T34" fmla="*/ 526 w 710"/>
                <a:gd name="T35" fmla="*/ 736 h 768"/>
                <a:gd name="T36" fmla="*/ 502 w 710"/>
                <a:gd name="T37" fmla="*/ 752 h 768"/>
                <a:gd name="T38" fmla="*/ 454 w 710"/>
                <a:gd name="T39" fmla="*/ 768 h 768"/>
                <a:gd name="T40" fmla="*/ 438 w 710"/>
                <a:gd name="T41" fmla="*/ 712 h 768"/>
                <a:gd name="T42" fmla="*/ 246 w 710"/>
                <a:gd name="T43" fmla="*/ 688 h 768"/>
                <a:gd name="T44" fmla="*/ 134 w 710"/>
                <a:gd name="T45" fmla="*/ 648 h 768"/>
                <a:gd name="T46" fmla="*/ 110 w 710"/>
                <a:gd name="T47" fmla="*/ 624 h 768"/>
                <a:gd name="T48" fmla="*/ 78 w 710"/>
                <a:gd name="T49" fmla="*/ 576 h 768"/>
                <a:gd name="T50" fmla="*/ 54 w 710"/>
                <a:gd name="T51" fmla="*/ 464 h 768"/>
                <a:gd name="T52" fmla="*/ 30 w 710"/>
                <a:gd name="T53" fmla="*/ 408 h 768"/>
                <a:gd name="T54" fmla="*/ 22 w 710"/>
                <a:gd name="T55" fmla="*/ 384 h 768"/>
                <a:gd name="T56" fmla="*/ 14 w 710"/>
                <a:gd name="T57" fmla="*/ 416 h 768"/>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710" h="768">
                  <a:moveTo>
                    <a:pt x="14" y="416"/>
                  </a:moveTo>
                  <a:cubicBezTo>
                    <a:pt x="6" y="353"/>
                    <a:pt x="0" y="339"/>
                    <a:pt x="14" y="272"/>
                  </a:cubicBezTo>
                  <a:cubicBezTo>
                    <a:pt x="24" y="227"/>
                    <a:pt x="72" y="178"/>
                    <a:pt x="102" y="144"/>
                  </a:cubicBezTo>
                  <a:cubicBezTo>
                    <a:pt x="117" y="127"/>
                    <a:pt x="134" y="112"/>
                    <a:pt x="150" y="96"/>
                  </a:cubicBezTo>
                  <a:cubicBezTo>
                    <a:pt x="164" y="82"/>
                    <a:pt x="198" y="64"/>
                    <a:pt x="198" y="64"/>
                  </a:cubicBezTo>
                  <a:cubicBezTo>
                    <a:pt x="231" y="14"/>
                    <a:pt x="294" y="7"/>
                    <a:pt x="350" y="0"/>
                  </a:cubicBezTo>
                  <a:cubicBezTo>
                    <a:pt x="411" y="3"/>
                    <a:pt x="473" y="1"/>
                    <a:pt x="534" y="8"/>
                  </a:cubicBezTo>
                  <a:cubicBezTo>
                    <a:pt x="582" y="13"/>
                    <a:pt x="624" y="71"/>
                    <a:pt x="662" y="96"/>
                  </a:cubicBezTo>
                  <a:cubicBezTo>
                    <a:pt x="691" y="140"/>
                    <a:pt x="698" y="151"/>
                    <a:pt x="710" y="200"/>
                  </a:cubicBezTo>
                  <a:cubicBezTo>
                    <a:pt x="707" y="267"/>
                    <a:pt x="707" y="333"/>
                    <a:pt x="702" y="400"/>
                  </a:cubicBezTo>
                  <a:cubicBezTo>
                    <a:pt x="700" y="423"/>
                    <a:pt x="688" y="428"/>
                    <a:pt x="678" y="448"/>
                  </a:cubicBezTo>
                  <a:cubicBezTo>
                    <a:pt x="646" y="512"/>
                    <a:pt x="626" y="607"/>
                    <a:pt x="550" y="632"/>
                  </a:cubicBezTo>
                  <a:cubicBezTo>
                    <a:pt x="539" y="640"/>
                    <a:pt x="530" y="651"/>
                    <a:pt x="518" y="656"/>
                  </a:cubicBezTo>
                  <a:cubicBezTo>
                    <a:pt x="503" y="662"/>
                    <a:pt x="470" y="648"/>
                    <a:pt x="470" y="664"/>
                  </a:cubicBezTo>
                  <a:cubicBezTo>
                    <a:pt x="470" y="681"/>
                    <a:pt x="502" y="675"/>
                    <a:pt x="518" y="680"/>
                  </a:cubicBezTo>
                  <a:cubicBezTo>
                    <a:pt x="534" y="685"/>
                    <a:pt x="566" y="696"/>
                    <a:pt x="566" y="696"/>
                  </a:cubicBezTo>
                  <a:cubicBezTo>
                    <a:pt x="569" y="704"/>
                    <a:pt x="580" y="714"/>
                    <a:pt x="574" y="720"/>
                  </a:cubicBezTo>
                  <a:cubicBezTo>
                    <a:pt x="562" y="732"/>
                    <a:pt x="542" y="731"/>
                    <a:pt x="526" y="736"/>
                  </a:cubicBezTo>
                  <a:cubicBezTo>
                    <a:pt x="517" y="739"/>
                    <a:pt x="511" y="748"/>
                    <a:pt x="502" y="752"/>
                  </a:cubicBezTo>
                  <a:cubicBezTo>
                    <a:pt x="487" y="759"/>
                    <a:pt x="454" y="768"/>
                    <a:pt x="454" y="768"/>
                  </a:cubicBezTo>
                  <a:cubicBezTo>
                    <a:pt x="448" y="750"/>
                    <a:pt x="453" y="725"/>
                    <a:pt x="438" y="712"/>
                  </a:cubicBezTo>
                  <a:cubicBezTo>
                    <a:pt x="407" y="685"/>
                    <a:pt x="256" y="689"/>
                    <a:pt x="246" y="688"/>
                  </a:cubicBezTo>
                  <a:cubicBezTo>
                    <a:pt x="207" y="680"/>
                    <a:pt x="166" y="674"/>
                    <a:pt x="134" y="648"/>
                  </a:cubicBezTo>
                  <a:cubicBezTo>
                    <a:pt x="125" y="641"/>
                    <a:pt x="117" y="633"/>
                    <a:pt x="110" y="624"/>
                  </a:cubicBezTo>
                  <a:cubicBezTo>
                    <a:pt x="98" y="609"/>
                    <a:pt x="78" y="576"/>
                    <a:pt x="78" y="576"/>
                  </a:cubicBezTo>
                  <a:cubicBezTo>
                    <a:pt x="66" y="506"/>
                    <a:pt x="74" y="544"/>
                    <a:pt x="54" y="464"/>
                  </a:cubicBezTo>
                  <a:cubicBezTo>
                    <a:pt x="37" y="397"/>
                    <a:pt x="58" y="463"/>
                    <a:pt x="30" y="408"/>
                  </a:cubicBezTo>
                  <a:cubicBezTo>
                    <a:pt x="26" y="400"/>
                    <a:pt x="30" y="380"/>
                    <a:pt x="22" y="384"/>
                  </a:cubicBezTo>
                  <a:cubicBezTo>
                    <a:pt x="12" y="389"/>
                    <a:pt x="17" y="405"/>
                    <a:pt x="14" y="416"/>
                  </a:cubicBezTo>
                  <a:close/>
                </a:path>
              </a:pathLst>
            </a:custGeom>
            <a:solidFill>
              <a:schemeClr val="accent2">
                <a:alpha val="50195"/>
              </a:scheme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1035" name="Group 9">
              <a:extLst>
                <a:ext uri="{FF2B5EF4-FFF2-40B4-BE49-F238E27FC236}">
                  <a16:creationId xmlns:a16="http://schemas.microsoft.com/office/drawing/2014/main" id="{1993EF8D-C826-4CA6-A917-63DABA8C41E9}"/>
                </a:ext>
              </a:extLst>
            </p:cNvPr>
            <p:cNvGrpSpPr>
              <a:grpSpLocks/>
            </p:cNvGrpSpPr>
            <p:nvPr/>
          </p:nvGrpSpPr>
          <p:grpSpPr bwMode="auto">
            <a:xfrm rot="416244">
              <a:off x="9" y="1746"/>
              <a:ext cx="1771" cy="1741"/>
              <a:chOff x="41" y="2787"/>
              <a:chExt cx="902" cy="833"/>
            </a:xfrm>
          </p:grpSpPr>
          <p:sp>
            <p:nvSpPr>
              <p:cNvPr id="1062" name="Freeform 10">
                <a:extLst>
                  <a:ext uri="{FF2B5EF4-FFF2-40B4-BE49-F238E27FC236}">
                    <a16:creationId xmlns:a16="http://schemas.microsoft.com/office/drawing/2014/main" id="{89F6CB8D-CCCD-4E51-A51E-1B358FB1019A}"/>
                  </a:ext>
                </a:extLst>
              </p:cNvPr>
              <p:cNvSpPr>
                <a:spLocks/>
              </p:cNvSpPr>
              <p:nvPr userDrawn="1"/>
            </p:nvSpPr>
            <p:spPr bwMode="ltGray">
              <a:xfrm rot="373331" flipH="1">
                <a:off x="125" y="2787"/>
                <a:ext cx="313" cy="303"/>
              </a:xfrm>
              <a:custGeom>
                <a:avLst/>
                <a:gdLst>
                  <a:gd name="T0" fmla="*/ 286 w 217"/>
                  <a:gd name="T1" fmla="*/ 1313 h 210"/>
                  <a:gd name="T2" fmla="*/ 229 w 217"/>
                  <a:gd name="T3" fmla="*/ 1241 h 210"/>
                  <a:gd name="T4" fmla="*/ 164 w 217"/>
                  <a:gd name="T5" fmla="*/ 1133 h 210"/>
                  <a:gd name="T6" fmla="*/ 95 w 217"/>
                  <a:gd name="T7" fmla="*/ 991 h 210"/>
                  <a:gd name="T8" fmla="*/ 29 w 217"/>
                  <a:gd name="T9" fmla="*/ 843 h 210"/>
                  <a:gd name="T10" fmla="*/ 0 w 217"/>
                  <a:gd name="T11" fmla="*/ 682 h 210"/>
                  <a:gd name="T12" fmla="*/ 1 w 217"/>
                  <a:gd name="T13" fmla="*/ 511 h 210"/>
                  <a:gd name="T14" fmla="*/ 56 w 217"/>
                  <a:gd name="T15" fmla="*/ 354 h 210"/>
                  <a:gd name="T16" fmla="*/ 169 w 217"/>
                  <a:gd name="T17" fmla="*/ 222 h 210"/>
                  <a:gd name="T18" fmla="*/ 283 w 217"/>
                  <a:gd name="T19" fmla="*/ 137 h 210"/>
                  <a:gd name="T20" fmla="*/ 375 w 217"/>
                  <a:gd name="T21" fmla="*/ 75 h 210"/>
                  <a:gd name="T22" fmla="*/ 450 w 217"/>
                  <a:gd name="T23" fmla="*/ 42 h 210"/>
                  <a:gd name="T24" fmla="*/ 508 w 217"/>
                  <a:gd name="T25" fmla="*/ 29 h 210"/>
                  <a:gd name="T26" fmla="*/ 550 w 217"/>
                  <a:gd name="T27" fmla="*/ 29 h 210"/>
                  <a:gd name="T28" fmla="*/ 649 w 217"/>
                  <a:gd name="T29" fmla="*/ 0 h 210"/>
                  <a:gd name="T30" fmla="*/ 922 w 217"/>
                  <a:gd name="T31" fmla="*/ 52 h 210"/>
                  <a:gd name="T32" fmla="*/ 998 w 217"/>
                  <a:gd name="T33" fmla="*/ 75 h 210"/>
                  <a:gd name="T34" fmla="*/ 1073 w 217"/>
                  <a:gd name="T35" fmla="*/ 95 h 210"/>
                  <a:gd name="T36" fmla="*/ 1138 w 217"/>
                  <a:gd name="T37" fmla="*/ 117 h 210"/>
                  <a:gd name="T38" fmla="*/ 1186 w 217"/>
                  <a:gd name="T39" fmla="*/ 144 h 210"/>
                  <a:gd name="T40" fmla="*/ 1240 w 217"/>
                  <a:gd name="T41" fmla="*/ 169 h 210"/>
                  <a:gd name="T42" fmla="*/ 1282 w 217"/>
                  <a:gd name="T43" fmla="*/ 198 h 210"/>
                  <a:gd name="T44" fmla="*/ 1315 w 217"/>
                  <a:gd name="T45" fmla="*/ 237 h 210"/>
                  <a:gd name="T46" fmla="*/ 1354 w 217"/>
                  <a:gd name="T47" fmla="*/ 283 h 210"/>
                  <a:gd name="T48" fmla="*/ 1282 w 217"/>
                  <a:gd name="T49" fmla="*/ 253 h 210"/>
                  <a:gd name="T50" fmla="*/ 1213 w 217"/>
                  <a:gd name="T51" fmla="*/ 225 h 210"/>
                  <a:gd name="T52" fmla="*/ 1144 w 217"/>
                  <a:gd name="T53" fmla="*/ 208 h 210"/>
                  <a:gd name="T54" fmla="*/ 1073 w 217"/>
                  <a:gd name="T55" fmla="*/ 185 h 210"/>
                  <a:gd name="T56" fmla="*/ 1017 w 217"/>
                  <a:gd name="T57" fmla="*/ 169 h 210"/>
                  <a:gd name="T58" fmla="*/ 958 w 217"/>
                  <a:gd name="T59" fmla="*/ 164 h 210"/>
                  <a:gd name="T60" fmla="*/ 890 w 217"/>
                  <a:gd name="T61" fmla="*/ 154 h 210"/>
                  <a:gd name="T62" fmla="*/ 834 w 217"/>
                  <a:gd name="T63" fmla="*/ 154 h 210"/>
                  <a:gd name="T64" fmla="*/ 780 w 217"/>
                  <a:gd name="T65" fmla="*/ 154 h 210"/>
                  <a:gd name="T66" fmla="*/ 724 w 217"/>
                  <a:gd name="T67" fmla="*/ 156 h 210"/>
                  <a:gd name="T68" fmla="*/ 666 w 217"/>
                  <a:gd name="T69" fmla="*/ 169 h 210"/>
                  <a:gd name="T70" fmla="*/ 617 w 217"/>
                  <a:gd name="T71" fmla="*/ 183 h 210"/>
                  <a:gd name="T72" fmla="*/ 568 w 217"/>
                  <a:gd name="T73" fmla="*/ 208 h 210"/>
                  <a:gd name="T74" fmla="*/ 509 w 217"/>
                  <a:gd name="T75" fmla="*/ 225 h 210"/>
                  <a:gd name="T76" fmla="*/ 462 w 217"/>
                  <a:gd name="T77" fmla="*/ 255 h 210"/>
                  <a:gd name="T78" fmla="*/ 413 w 217"/>
                  <a:gd name="T79" fmla="*/ 286 h 210"/>
                  <a:gd name="T80" fmla="*/ 325 w 217"/>
                  <a:gd name="T81" fmla="*/ 381 h 210"/>
                  <a:gd name="T82" fmla="*/ 264 w 217"/>
                  <a:gd name="T83" fmla="*/ 499 h 210"/>
                  <a:gd name="T84" fmla="*/ 229 w 217"/>
                  <a:gd name="T85" fmla="*/ 645 h 210"/>
                  <a:gd name="T86" fmla="*/ 216 w 217"/>
                  <a:gd name="T87" fmla="*/ 789 h 210"/>
                  <a:gd name="T88" fmla="*/ 216 w 217"/>
                  <a:gd name="T89" fmla="*/ 948 h 210"/>
                  <a:gd name="T90" fmla="*/ 237 w 217"/>
                  <a:gd name="T91" fmla="*/ 1086 h 210"/>
                  <a:gd name="T92" fmla="*/ 255 w 217"/>
                  <a:gd name="T93" fmla="*/ 1213 h 210"/>
                  <a:gd name="T94" fmla="*/ 286 w 217"/>
                  <a:gd name="T95" fmla="*/ 1313 h 210"/>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217" h="210">
                    <a:moveTo>
                      <a:pt x="46" y="210"/>
                    </a:moveTo>
                    <a:lnTo>
                      <a:pt x="37" y="198"/>
                    </a:lnTo>
                    <a:lnTo>
                      <a:pt x="26" y="181"/>
                    </a:lnTo>
                    <a:lnTo>
                      <a:pt x="15" y="159"/>
                    </a:lnTo>
                    <a:lnTo>
                      <a:pt x="5" y="135"/>
                    </a:lnTo>
                    <a:lnTo>
                      <a:pt x="0" y="109"/>
                    </a:lnTo>
                    <a:lnTo>
                      <a:pt x="1" y="82"/>
                    </a:lnTo>
                    <a:lnTo>
                      <a:pt x="9" y="57"/>
                    </a:lnTo>
                    <a:lnTo>
                      <a:pt x="27" y="35"/>
                    </a:lnTo>
                    <a:lnTo>
                      <a:pt x="45" y="22"/>
                    </a:lnTo>
                    <a:lnTo>
                      <a:pt x="60" y="12"/>
                    </a:lnTo>
                    <a:lnTo>
                      <a:pt x="72" y="7"/>
                    </a:lnTo>
                    <a:lnTo>
                      <a:pt x="81" y="5"/>
                    </a:lnTo>
                    <a:lnTo>
                      <a:pt x="88" y="5"/>
                    </a:lnTo>
                    <a:lnTo>
                      <a:pt x="104" y="0"/>
                    </a:lnTo>
                    <a:lnTo>
                      <a:pt x="148" y="8"/>
                    </a:lnTo>
                    <a:lnTo>
                      <a:pt x="160" y="12"/>
                    </a:lnTo>
                    <a:lnTo>
                      <a:pt x="172" y="15"/>
                    </a:lnTo>
                    <a:lnTo>
                      <a:pt x="182" y="19"/>
                    </a:lnTo>
                    <a:lnTo>
                      <a:pt x="190" y="23"/>
                    </a:lnTo>
                    <a:lnTo>
                      <a:pt x="198" y="27"/>
                    </a:lnTo>
                    <a:lnTo>
                      <a:pt x="205" y="32"/>
                    </a:lnTo>
                    <a:lnTo>
                      <a:pt x="211" y="38"/>
                    </a:lnTo>
                    <a:lnTo>
                      <a:pt x="217" y="45"/>
                    </a:lnTo>
                    <a:lnTo>
                      <a:pt x="205" y="40"/>
                    </a:lnTo>
                    <a:lnTo>
                      <a:pt x="194" y="36"/>
                    </a:lnTo>
                    <a:lnTo>
                      <a:pt x="183" y="33"/>
                    </a:lnTo>
                    <a:lnTo>
                      <a:pt x="172" y="30"/>
                    </a:lnTo>
                    <a:lnTo>
                      <a:pt x="163" y="27"/>
                    </a:lnTo>
                    <a:lnTo>
                      <a:pt x="153" y="26"/>
                    </a:lnTo>
                    <a:lnTo>
                      <a:pt x="143" y="24"/>
                    </a:lnTo>
                    <a:lnTo>
                      <a:pt x="134" y="24"/>
                    </a:lnTo>
                    <a:lnTo>
                      <a:pt x="125" y="24"/>
                    </a:lnTo>
                    <a:lnTo>
                      <a:pt x="116" y="25"/>
                    </a:lnTo>
                    <a:lnTo>
                      <a:pt x="107" y="27"/>
                    </a:lnTo>
                    <a:lnTo>
                      <a:pt x="99" y="29"/>
                    </a:lnTo>
                    <a:lnTo>
                      <a:pt x="91" y="33"/>
                    </a:lnTo>
                    <a:lnTo>
                      <a:pt x="82" y="36"/>
                    </a:lnTo>
                    <a:lnTo>
                      <a:pt x="74" y="41"/>
                    </a:lnTo>
                    <a:lnTo>
                      <a:pt x="66" y="46"/>
                    </a:lnTo>
                    <a:lnTo>
                      <a:pt x="52" y="61"/>
                    </a:lnTo>
                    <a:lnTo>
                      <a:pt x="42" y="80"/>
                    </a:lnTo>
                    <a:lnTo>
                      <a:pt x="37" y="103"/>
                    </a:lnTo>
                    <a:lnTo>
                      <a:pt x="35" y="126"/>
                    </a:lnTo>
                    <a:lnTo>
                      <a:pt x="35" y="151"/>
                    </a:lnTo>
                    <a:lnTo>
                      <a:pt x="38" y="174"/>
                    </a:lnTo>
                    <a:lnTo>
                      <a:pt x="41" y="194"/>
                    </a:lnTo>
                    <a:lnTo>
                      <a:pt x="46" y="21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63" name="Freeform 11">
                <a:extLst>
                  <a:ext uri="{FF2B5EF4-FFF2-40B4-BE49-F238E27FC236}">
                    <a16:creationId xmlns:a16="http://schemas.microsoft.com/office/drawing/2014/main" id="{C965D093-C1C3-4CCF-BB5E-C1AD0ECAF30C}"/>
                  </a:ext>
                </a:extLst>
              </p:cNvPr>
              <p:cNvSpPr>
                <a:spLocks/>
              </p:cNvSpPr>
              <p:nvPr userDrawn="1"/>
            </p:nvSpPr>
            <p:spPr bwMode="ltGray">
              <a:xfrm rot="373331" flipH="1">
                <a:off x="41" y="2843"/>
                <a:ext cx="262" cy="308"/>
              </a:xfrm>
              <a:custGeom>
                <a:avLst/>
                <a:gdLst>
                  <a:gd name="T0" fmla="*/ 674 w 182"/>
                  <a:gd name="T1" fmla="*/ 0 h 213"/>
                  <a:gd name="T2" fmla="*/ 692 w 182"/>
                  <a:gd name="T3" fmla="*/ 13 h 213"/>
                  <a:gd name="T4" fmla="*/ 731 w 182"/>
                  <a:gd name="T5" fmla="*/ 52 h 213"/>
                  <a:gd name="T6" fmla="*/ 786 w 182"/>
                  <a:gd name="T7" fmla="*/ 116 h 213"/>
                  <a:gd name="T8" fmla="*/ 848 w 182"/>
                  <a:gd name="T9" fmla="*/ 210 h 213"/>
                  <a:gd name="T10" fmla="*/ 897 w 182"/>
                  <a:gd name="T11" fmla="*/ 327 h 213"/>
                  <a:gd name="T12" fmla="*/ 929 w 182"/>
                  <a:gd name="T13" fmla="*/ 482 h 213"/>
                  <a:gd name="T14" fmla="*/ 929 w 182"/>
                  <a:gd name="T15" fmla="*/ 665 h 213"/>
                  <a:gd name="T16" fmla="*/ 890 w 182"/>
                  <a:gd name="T17" fmla="*/ 881 h 213"/>
                  <a:gd name="T18" fmla="*/ 868 w 182"/>
                  <a:gd name="T19" fmla="*/ 941 h 213"/>
                  <a:gd name="T20" fmla="*/ 841 w 182"/>
                  <a:gd name="T21" fmla="*/ 991 h 213"/>
                  <a:gd name="T22" fmla="*/ 812 w 182"/>
                  <a:gd name="T23" fmla="*/ 1045 h 213"/>
                  <a:gd name="T24" fmla="*/ 773 w 182"/>
                  <a:gd name="T25" fmla="*/ 1093 h 213"/>
                  <a:gd name="T26" fmla="*/ 721 w 182"/>
                  <a:gd name="T27" fmla="*/ 1138 h 213"/>
                  <a:gd name="T28" fmla="*/ 678 w 182"/>
                  <a:gd name="T29" fmla="*/ 1173 h 213"/>
                  <a:gd name="T30" fmla="*/ 632 w 182"/>
                  <a:gd name="T31" fmla="*/ 1206 h 213"/>
                  <a:gd name="T32" fmla="*/ 567 w 182"/>
                  <a:gd name="T33" fmla="*/ 1233 h 213"/>
                  <a:gd name="T34" fmla="*/ 508 w 182"/>
                  <a:gd name="T35" fmla="*/ 1246 h 213"/>
                  <a:gd name="T36" fmla="*/ 448 w 182"/>
                  <a:gd name="T37" fmla="*/ 1262 h 213"/>
                  <a:gd name="T38" fmla="*/ 379 w 182"/>
                  <a:gd name="T39" fmla="*/ 1274 h 213"/>
                  <a:gd name="T40" fmla="*/ 305 w 182"/>
                  <a:gd name="T41" fmla="*/ 1274 h 213"/>
                  <a:gd name="T42" fmla="*/ 226 w 182"/>
                  <a:gd name="T43" fmla="*/ 1262 h 213"/>
                  <a:gd name="T44" fmla="*/ 155 w 182"/>
                  <a:gd name="T45" fmla="*/ 1246 h 213"/>
                  <a:gd name="T46" fmla="*/ 72 w 182"/>
                  <a:gd name="T47" fmla="*/ 1219 h 213"/>
                  <a:gd name="T48" fmla="*/ 0 w 182"/>
                  <a:gd name="T49" fmla="*/ 1187 h 213"/>
                  <a:gd name="T50" fmla="*/ 69 w 182"/>
                  <a:gd name="T51" fmla="*/ 1233 h 213"/>
                  <a:gd name="T52" fmla="*/ 137 w 182"/>
                  <a:gd name="T53" fmla="*/ 1262 h 213"/>
                  <a:gd name="T54" fmla="*/ 206 w 182"/>
                  <a:gd name="T55" fmla="*/ 1294 h 213"/>
                  <a:gd name="T56" fmla="*/ 265 w 182"/>
                  <a:gd name="T57" fmla="*/ 1316 h 213"/>
                  <a:gd name="T58" fmla="*/ 325 w 182"/>
                  <a:gd name="T59" fmla="*/ 1335 h 213"/>
                  <a:gd name="T60" fmla="*/ 392 w 182"/>
                  <a:gd name="T61" fmla="*/ 1342 h 213"/>
                  <a:gd name="T62" fmla="*/ 449 w 182"/>
                  <a:gd name="T63" fmla="*/ 1345 h 213"/>
                  <a:gd name="T64" fmla="*/ 510 w 182"/>
                  <a:gd name="T65" fmla="*/ 1345 h 213"/>
                  <a:gd name="T66" fmla="*/ 564 w 182"/>
                  <a:gd name="T67" fmla="*/ 1342 h 213"/>
                  <a:gd name="T68" fmla="*/ 618 w 182"/>
                  <a:gd name="T69" fmla="*/ 1330 h 213"/>
                  <a:gd name="T70" fmla="*/ 665 w 182"/>
                  <a:gd name="T71" fmla="*/ 1316 h 213"/>
                  <a:gd name="T72" fmla="*/ 715 w 182"/>
                  <a:gd name="T73" fmla="*/ 1303 h 213"/>
                  <a:gd name="T74" fmla="*/ 760 w 182"/>
                  <a:gd name="T75" fmla="*/ 1286 h 213"/>
                  <a:gd name="T76" fmla="*/ 802 w 182"/>
                  <a:gd name="T77" fmla="*/ 1258 h 213"/>
                  <a:gd name="T78" fmla="*/ 841 w 182"/>
                  <a:gd name="T79" fmla="*/ 1233 h 213"/>
                  <a:gd name="T80" fmla="*/ 877 w 182"/>
                  <a:gd name="T81" fmla="*/ 1206 h 213"/>
                  <a:gd name="T82" fmla="*/ 976 w 182"/>
                  <a:gd name="T83" fmla="*/ 1111 h 213"/>
                  <a:gd name="T84" fmla="*/ 1045 w 182"/>
                  <a:gd name="T85" fmla="*/ 1018 h 213"/>
                  <a:gd name="T86" fmla="*/ 1085 w 182"/>
                  <a:gd name="T87" fmla="*/ 910 h 213"/>
                  <a:gd name="T88" fmla="*/ 1107 w 182"/>
                  <a:gd name="T89" fmla="*/ 811 h 213"/>
                  <a:gd name="T90" fmla="*/ 1121 w 182"/>
                  <a:gd name="T91" fmla="*/ 704 h 213"/>
                  <a:gd name="T92" fmla="*/ 1121 w 182"/>
                  <a:gd name="T93" fmla="*/ 599 h 213"/>
                  <a:gd name="T94" fmla="*/ 1126 w 182"/>
                  <a:gd name="T95" fmla="*/ 500 h 213"/>
                  <a:gd name="T96" fmla="*/ 1067 w 182"/>
                  <a:gd name="T97" fmla="*/ 292 h 213"/>
                  <a:gd name="T98" fmla="*/ 966 w 182"/>
                  <a:gd name="T99" fmla="*/ 130 h 213"/>
                  <a:gd name="T100" fmla="*/ 930 w 182"/>
                  <a:gd name="T101" fmla="*/ 116 h 213"/>
                  <a:gd name="T102" fmla="*/ 910 w 182"/>
                  <a:gd name="T103" fmla="*/ 97 h 213"/>
                  <a:gd name="T104" fmla="*/ 877 w 182"/>
                  <a:gd name="T105" fmla="*/ 81 h 213"/>
                  <a:gd name="T106" fmla="*/ 854 w 182"/>
                  <a:gd name="T107" fmla="*/ 69 h 213"/>
                  <a:gd name="T108" fmla="*/ 816 w 182"/>
                  <a:gd name="T109" fmla="*/ 56 h 213"/>
                  <a:gd name="T110" fmla="*/ 779 w 182"/>
                  <a:gd name="T111" fmla="*/ 39 h 213"/>
                  <a:gd name="T112" fmla="*/ 734 w 182"/>
                  <a:gd name="T113" fmla="*/ 19 h 213"/>
                  <a:gd name="T114" fmla="*/ 674 w 182"/>
                  <a:gd name="T115" fmla="*/ 0 h 21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182" h="213">
                    <a:moveTo>
                      <a:pt x="109" y="0"/>
                    </a:moveTo>
                    <a:lnTo>
                      <a:pt x="112" y="2"/>
                    </a:lnTo>
                    <a:lnTo>
                      <a:pt x="118" y="8"/>
                    </a:lnTo>
                    <a:lnTo>
                      <a:pt x="127" y="18"/>
                    </a:lnTo>
                    <a:lnTo>
                      <a:pt x="137" y="33"/>
                    </a:lnTo>
                    <a:lnTo>
                      <a:pt x="145" y="52"/>
                    </a:lnTo>
                    <a:lnTo>
                      <a:pt x="150" y="76"/>
                    </a:lnTo>
                    <a:lnTo>
                      <a:pt x="150" y="105"/>
                    </a:lnTo>
                    <a:lnTo>
                      <a:pt x="144" y="139"/>
                    </a:lnTo>
                    <a:lnTo>
                      <a:pt x="140" y="149"/>
                    </a:lnTo>
                    <a:lnTo>
                      <a:pt x="136" y="157"/>
                    </a:lnTo>
                    <a:lnTo>
                      <a:pt x="131" y="165"/>
                    </a:lnTo>
                    <a:lnTo>
                      <a:pt x="125" y="173"/>
                    </a:lnTo>
                    <a:lnTo>
                      <a:pt x="117" y="180"/>
                    </a:lnTo>
                    <a:lnTo>
                      <a:pt x="110" y="185"/>
                    </a:lnTo>
                    <a:lnTo>
                      <a:pt x="102" y="191"/>
                    </a:lnTo>
                    <a:lnTo>
                      <a:pt x="92" y="195"/>
                    </a:lnTo>
                    <a:lnTo>
                      <a:pt x="82" y="197"/>
                    </a:lnTo>
                    <a:lnTo>
                      <a:pt x="72" y="200"/>
                    </a:lnTo>
                    <a:lnTo>
                      <a:pt x="61" y="201"/>
                    </a:lnTo>
                    <a:lnTo>
                      <a:pt x="49" y="201"/>
                    </a:lnTo>
                    <a:lnTo>
                      <a:pt x="37" y="200"/>
                    </a:lnTo>
                    <a:lnTo>
                      <a:pt x="25" y="197"/>
                    </a:lnTo>
                    <a:lnTo>
                      <a:pt x="12" y="193"/>
                    </a:lnTo>
                    <a:lnTo>
                      <a:pt x="0" y="188"/>
                    </a:lnTo>
                    <a:lnTo>
                      <a:pt x="11" y="195"/>
                    </a:lnTo>
                    <a:lnTo>
                      <a:pt x="22" y="200"/>
                    </a:lnTo>
                    <a:lnTo>
                      <a:pt x="33" y="205"/>
                    </a:lnTo>
                    <a:lnTo>
                      <a:pt x="43" y="208"/>
                    </a:lnTo>
                    <a:lnTo>
                      <a:pt x="53" y="211"/>
                    </a:lnTo>
                    <a:lnTo>
                      <a:pt x="63" y="212"/>
                    </a:lnTo>
                    <a:lnTo>
                      <a:pt x="73" y="213"/>
                    </a:lnTo>
                    <a:lnTo>
                      <a:pt x="83" y="213"/>
                    </a:lnTo>
                    <a:lnTo>
                      <a:pt x="91" y="212"/>
                    </a:lnTo>
                    <a:lnTo>
                      <a:pt x="100" y="210"/>
                    </a:lnTo>
                    <a:lnTo>
                      <a:pt x="108" y="208"/>
                    </a:lnTo>
                    <a:lnTo>
                      <a:pt x="116" y="206"/>
                    </a:lnTo>
                    <a:lnTo>
                      <a:pt x="123" y="203"/>
                    </a:lnTo>
                    <a:lnTo>
                      <a:pt x="130" y="199"/>
                    </a:lnTo>
                    <a:lnTo>
                      <a:pt x="136" y="195"/>
                    </a:lnTo>
                    <a:lnTo>
                      <a:pt x="142" y="191"/>
                    </a:lnTo>
                    <a:lnTo>
                      <a:pt x="158" y="176"/>
                    </a:lnTo>
                    <a:lnTo>
                      <a:pt x="169" y="161"/>
                    </a:lnTo>
                    <a:lnTo>
                      <a:pt x="176" y="144"/>
                    </a:lnTo>
                    <a:lnTo>
                      <a:pt x="179" y="128"/>
                    </a:lnTo>
                    <a:lnTo>
                      <a:pt x="181" y="111"/>
                    </a:lnTo>
                    <a:lnTo>
                      <a:pt x="181" y="95"/>
                    </a:lnTo>
                    <a:lnTo>
                      <a:pt x="182" y="79"/>
                    </a:lnTo>
                    <a:lnTo>
                      <a:pt x="173" y="46"/>
                    </a:lnTo>
                    <a:lnTo>
                      <a:pt x="156" y="21"/>
                    </a:lnTo>
                    <a:lnTo>
                      <a:pt x="151" y="18"/>
                    </a:lnTo>
                    <a:lnTo>
                      <a:pt x="147" y="15"/>
                    </a:lnTo>
                    <a:lnTo>
                      <a:pt x="142" y="13"/>
                    </a:lnTo>
                    <a:lnTo>
                      <a:pt x="138" y="11"/>
                    </a:lnTo>
                    <a:lnTo>
                      <a:pt x="132" y="9"/>
                    </a:lnTo>
                    <a:lnTo>
                      <a:pt x="126" y="6"/>
                    </a:lnTo>
                    <a:lnTo>
                      <a:pt x="119" y="3"/>
                    </a:lnTo>
                    <a:lnTo>
                      <a:pt x="109"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64" name="Freeform 12">
                <a:extLst>
                  <a:ext uri="{FF2B5EF4-FFF2-40B4-BE49-F238E27FC236}">
                    <a16:creationId xmlns:a16="http://schemas.microsoft.com/office/drawing/2014/main" id="{8E4AF774-37DC-402D-92C1-C6A1DA873082}"/>
                  </a:ext>
                </a:extLst>
              </p:cNvPr>
              <p:cNvSpPr>
                <a:spLocks/>
              </p:cNvSpPr>
              <p:nvPr userDrawn="1"/>
            </p:nvSpPr>
            <p:spPr bwMode="ltGray">
              <a:xfrm rot="373331" flipH="1">
                <a:off x="121" y="2907"/>
                <a:ext cx="93" cy="156"/>
              </a:xfrm>
              <a:custGeom>
                <a:avLst/>
                <a:gdLst>
                  <a:gd name="T0" fmla="*/ 19 w 128"/>
                  <a:gd name="T1" fmla="*/ 0 h 217"/>
                  <a:gd name="T2" fmla="*/ 21 w 128"/>
                  <a:gd name="T3" fmla="*/ 1 h 217"/>
                  <a:gd name="T4" fmla="*/ 23 w 128"/>
                  <a:gd name="T5" fmla="*/ 5 h 217"/>
                  <a:gd name="T6" fmla="*/ 25 w 128"/>
                  <a:gd name="T7" fmla="*/ 10 h 217"/>
                  <a:gd name="T8" fmla="*/ 26 w 128"/>
                  <a:gd name="T9" fmla="*/ 15 h 217"/>
                  <a:gd name="T10" fmla="*/ 26 w 128"/>
                  <a:gd name="T11" fmla="*/ 22 h 217"/>
                  <a:gd name="T12" fmla="*/ 23 w 128"/>
                  <a:gd name="T13" fmla="*/ 28 h 217"/>
                  <a:gd name="T14" fmla="*/ 19 w 128"/>
                  <a:gd name="T15" fmla="*/ 35 h 217"/>
                  <a:gd name="T16" fmla="*/ 12 w 128"/>
                  <a:gd name="T17" fmla="*/ 42 h 217"/>
                  <a:gd name="T18" fmla="*/ 10 w 128"/>
                  <a:gd name="T19" fmla="*/ 41 h 217"/>
                  <a:gd name="T20" fmla="*/ 8 w 128"/>
                  <a:gd name="T21" fmla="*/ 40 h 217"/>
                  <a:gd name="T22" fmla="*/ 5 w 128"/>
                  <a:gd name="T23" fmla="*/ 40 h 217"/>
                  <a:gd name="T24" fmla="*/ 4 w 128"/>
                  <a:gd name="T25" fmla="*/ 39 h 217"/>
                  <a:gd name="T26" fmla="*/ 1 w 128"/>
                  <a:gd name="T27" fmla="*/ 37 h 217"/>
                  <a:gd name="T28" fmla="*/ 1 w 128"/>
                  <a:gd name="T29" fmla="*/ 36 h 217"/>
                  <a:gd name="T30" fmla="*/ 0 w 128"/>
                  <a:gd name="T31" fmla="*/ 35 h 217"/>
                  <a:gd name="T32" fmla="*/ 1 w 128"/>
                  <a:gd name="T33" fmla="*/ 34 h 217"/>
                  <a:gd name="T34" fmla="*/ 3 w 128"/>
                  <a:gd name="T35" fmla="*/ 32 h 217"/>
                  <a:gd name="T36" fmla="*/ 6 w 128"/>
                  <a:gd name="T37" fmla="*/ 31 h 217"/>
                  <a:gd name="T38" fmla="*/ 9 w 128"/>
                  <a:gd name="T39" fmla="*/ 29 h 217"/>
                  <a:gd name="T40" fmla="*/ 12 w 128"/>
                  <a:gd name="T41" fmla="*/ 26 h 217"/>
                  <a:gd name="T42" fmla="*/ 16 w 128"/>
                  <a:gd name="T43" fmla="*/ 22 h 217"/>
                  <a:gd name="T44" fmla="*/ 18 w 128"/>
                  <a:gd name="T45" fmla="*/ 16 h 217"/>
                  <a:gd name="T46" fmla="*/ 20 w 128"/>
                  <a:gd name="T47" fmla="*/ 9 h 217"/>
                  <a:gd name="T48" fmla="*/ 19 w 128"/>
                  <a:gd name="T49" fmla="*/ 0 h 21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128" h="217">
                    <a:moveTo>
                      <a:pt x="94" y="0"/>
                    </a:moveTo>
                    <a:lnTo>
                      <a:pt x="105" y="9"/>
                    </a:lnTo>
                    <a:lnTo>
                      <a:pt x="115" y="27"/>
                    </a:lnTo>
                    <a:lnTo>
                      <a:pt x="123" y="50"/>
                    </a:lnTo>
                    <a:lnTo>
                      <a:pt x="128" y="78"/>
                    </a:lnTo>
                    <a:lnTo>
                      <a:pt x="127" y="111"/>
                    </a:lnTo>
                    <a:lnTo>
                      <a:pt x="116" y="145"/>
                    </a:lnTo>
                    <a:lnTo>
                      <a:pt x="94" y="181"/>
                    </a:lnTo>
                    <a:lnTo>
                      <a:pt x="60" y="217"/>
                    </a:lnTo>
                    <a:lnTo>
                      <a:pt x="49" y="213"/>
                    </a:lnTo>
                    <a:lnTo>
                      <a:pt x="38" y="210"/>
                    </a:lnTo>
                    <a:lnTo>
                      <a:pt x="26" y="205"/>
                    </a:lnTo>
                    <a:lnTo>
                      <a:pt x="16" y="201"/>
                    </a:lnTo>
                    <a:lnTo>
                      <a:pt x="8" y="196"/>
                    </a:lnTo>
                    <a:lnTo>
                      <a:pt x="2" y="190"/>
                    </a:lnTo>
                    <a:lnTo>
                      <a:pt x="0" y="183"/>
                    </a:lnTo>
                    <a:lnTo>
                      <a:pt x="1" y="178"/>
                    </a:lnTo>
                    <a:lnTo>
                      <a:pt x="13" y="171"/>
                    </a:lnTo>
                    <a:lnTo>
                      <a:pt x="29" y="161"/>
                    </a:lnTo>
                    <a:lnTo>
                      <a:pt x="46" y="150"/>
                    </a:lnTo>
                    <a:lnTo>
                      <a:pt x="63" y="134"/>
                    </a:lnTo>
                    <a:lnTo>
                      <a:pt x="79" y="112"/>
                    </a:lnTo>
                    <a:lnTo>
                      <a:pt x="91" y="83"/>
                    </a:lnTo>
                    <a:lnTo>
                      <a:pt x="97" y="46"/>
                    </a:lnTo>
                    <a:lnTo>
                      <a:pt x="94"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65" name="Freeform 13">
                <a:extLst>
                  <a:ext uri="{FF2B5EF4-FFF2-40B4-BE49-F238E27FC236}">
                    <a16:creationId xmlns:a16="http://schemas.microsoft.com/office/drawing/2014/main" id="{19DF8F4D-D6B4-4B8E-BAA9-A5CCAE1BC445}"/>
                  </a:ext>
                </a:extLst>
              </p:cNvPr>
              <p:cNvSpPr>
                <a:spLocks/>
              </p:cNvSpPr>
              <p:nvPr userDrawn="1"/>
            </p:nvSpPr>
            <p:spPr bwMode="ltGray">
              <a:xfrm rot="373331" flipH="1">
                <a:off x="313" y="3110"/>
                <a:ext cx="85" cy="93"/>
              </a:xfrm>
              <a:custGeom>
                <a:avLst/>
                <a:gdLst>
                  <a:gd name="T0" fmla="*/ 15 w 117"/>
                  <a:gd name="T1" fmla="*/ 0 h 132"/>
                  <a:gd name="T2" fmla="*/ 0 w 117"/>
                  <a:gd name="T3" fmla="*/ 4 h 132"/>
                  <a:gd name="T4" fmla="*/ 1 w 117"/>
                  <a:gd name="T5" fmla="*/ 4 h 132"/>
                  <a:gd name="T6" fmla="*/ 3 w 117"/>
                  <a:gd name="T7" fmla="*/ 5 h 132"/>
                  <a:gd name="T8" fmla="*/ 6 w 117"/>
                  <a:gd name="T9" fmla="*/ 6 h 132"/>
                  <a:gd name="T10" fmla="*/ 9 w 117"/>
                  <a:gd name="T11" fmla="*/ 8 h 132"/>
                  <a:gd name="T12" fmla="*/ 13 w 117"/>
                  <a:gd name="T13" fmla="*/ 11 h 132"/>
                  <a:gd name="T14" fmla="*/ 17 w 117"/>
                  <a:gd name="T15" fmla="*/ 13 h 132"/>
                  <a:gd name="T16" fmla="*/ 20 w 117"/>
                  <a:gd name="T17" fmla="*/ 18 h 132"/>
                  <a:gd name="T18" fmla="*/ 23 w 117"/>
                  <a:gd name="T19" fmla="*/ 23 h 132"/>
                  <a:gd name="T20" fmla="*/ 24 w 117"/>
                  <a:gd name="T21" fmla="*/ 21 h 132"/>
                  <a:gd name="T22" fmla="*/ 23 w 117"/>
                  <a:gd name="T23" fmla="*/ 18 h 132"/>
                  <a:gd name="T24" fmla="*/ 22 w 117"/>
                  <a:gd name="T25" fmla="*/ 16 h 132"/>
                  <a:gd name="T26" fmla="*/ 20 w 117"/>
                  <a:gd name="T27" fmla="*/ 13 h 132"/>
                  <a:gd name="T28" fmla="*/ 18 w 117"/>
                  <a:gd name="T29" fmla="*/ 10 h 132"/>
                  <a:gd name="T30" fmla="*/ 16 w 117"/>
                  <a:gd name="T31" fmla="*/ 8 h 132"/>
                  <a:gd name="T32" fmla="*/ 14 w 117"/>
                  <a:gd name="T33" fmla="*/ 6 h 132"/>
                  <a:gd name="T34" fmla="*/ 12 w 117"/>
                  <a:gd name="T35" fmla="*/ 6 h 132"/>
                  <a:gd name="T36" fmla="*/ 14 w 117"/>
                  <a:gd name="T37" fmla="*/ 5 h 132"/>
                  <a:gd name="T38" fmla="*/ 16 w 117"/>
                  <a:gd name="T39" fmla="*/ 5 h 132"/>
                  <a:gd name="T40" fmla="*/ 18 w 117"/>
                  <a:gd name="T41" fmla="*/ 4 h 132"/>
                  <a:gd name="T42" fmla="*/ 20 w 117"/>
                  <a:gd name="T43" fmla="*/ 4 h 132"/>
                  <a:gd name="T44" fmla="*/ 21 w 117"/>
                  <a:gd name="T45" fmla="*/ 4 h 132"/>
                  <a:gd name="T46" fmla="*/ 22 w 117"/>
                  <a:gd name="T47" fmla="*/ 4 h 132"/>
                  <a:gd name="T48" fmla="*/ 23 w 117"/>
                  <a:gd name="T49" fmla="*/ 4 h 132"/>
                  <a:gd name="T50" fmla="*/ 23 w 117"/>
                  <a:gd name="T51" fmla="*/ 4 h 132"/>
                  <a:gd name="T52" fmla="*/ 15 w 117"/>
                  <a:gd name="T53" fmla="*/ 0 h 13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17" h="132">
                    <a:moveTo>
                      <a:pt x="75" y="0"/>
                    </a:moveTo>
                    <a:lnTo>
                      <a:pt x="0" y="25"/>
                    </a:lnTo>
                    <a:lnTo>
                      <a:pt x="3" y="26"/>
                    </a:lnTo>
                    <a:lnTo>
                      <a:pt x="14" y="29"/>
                    </a:lnTo>
                    <a:lnTo>
                      <a:pt x="29" y="36"/>
                    </a:lnTo>
                    <a:lnTo>
                      <a:pt x="46" y="47"/>
                    </a:lnTo>
                    <a:lnTo>
                      <a:pt x="66" y="62"/>
                    </a:lnTo>
                    <a:lnTo>
                      <a:pt x="84" y="80"/>
                    </a:lnTo>
                    <a:lnTo>
                      <a:pt x="102" y="103"/>
                    </a:lnTo>
                    <a:lnTo>
                      <a:pt x="116" y="132"/>
                    </a:lnTo>
                    <a:lnTo>
                      <a:pt x="117" y="120"/>
                    </a:lnTo>
                    <a:lnTo>
                      <a:pt x="115" y="107"/>
                    </a:lnTo>
                    <a:lnTo>
                      <a:pt x="108" y="90"/>
                    </a:lnTo>
                    <a:lnTo>
                      <a:pt x="99" y="74"/>
                    </a:lnTo>
                    <a:lnTo>
                      <a:pt x="89" y="58"/>
                    </a:lnTo>
                    <a:lnTo>
                      <a:pt x="78" y="45"/>
                    </a:lnTo>
                    <a:lnTo>
                      <a:pt x="67" y="36"/>
                    </a:lnTo>
                    <a:lnTo>
                      <a:pt x="58" y="32"/>
                    </a:lnTo>
                    <a:lnTo>
                      <a:pt x="69" y="29"/>
                    </a:lnTo>
                    <a:lnTo>
                      <a:pt x="79" y="28"/>
                    </a:lnTo>
                    <a:lnTo>
                      <a:pt x="89" y="26"/>
                    </a:lnTo>
                    <a:lnTo>
                      <a:pt x="98" y="25"/>
                    </a:lnTo>
                    <a:lnTo>
                      <a:pt x="105" y="24"/>
                    </a:lnTo>
                    <a:lnTo>
                      <a:pt x="109" y="22"/>
                    </a:lnTo>
                    <a:lnTo>
                      <a:pt x="113" y="21"/>
                    </a:lnTo>
                    <a:lnTo>
                      <a:pt x="114" y="21"/>
                    </a:lnTo>
                    <a:lnTo>
                      <a:pt x="75"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66" name="Freeform 14">
                <a:extLst>
                  <a:ext uri="{FF2B5EF4-FFF2-40B4-BE49-F238E27FC236}">
                    <a16:creationId xmlns:a16="http://schemas.microsoft.com/office/drawing/2014/main" id="{70A086AA-D89B-4CE1-AF0D-267BCEDEA66F}"/>
                  </a:ext>
                </a:extLst>
              </p:cNvPr>
              <p:cNvSpPr>
                <a:spLocks/>
              </p:cNvSpPr>
              <p:nvPr userDrawn="1"/>
            </p:nvSpPr>
            <p:spPr bwMode="ltGray">
              <a:xfrm rot="373331" flipH="1">
                <a:off x="289" y="3135"/>
                <a:ext cx="21" cy="55"/>
              </a:xfrm>
              <a:custGeom>
                <a:avLst/>
                <a:gdLst>
                  <a:gd name="T0" fmla="*/ 6 w 29"/>
                  <a:gd name="T1" fmla="*/ 0 h 77"/>
                  <a:gd name="T2" fmla="*/ 5 w 29"/>
                  <a:gd name="T3" fmla="*/ 0 h 77"/>
                  <a:gd name="T4" fmla="*/ 4 w 29"/>
                  <a:gd name="T5" fmla="*/ 1 h 77"/>
                  <a:gd name="T6" fmla="*/ 2 w 29"/>
                  <a:gd name="T7" fmla="*/ 1 h 77"/>
                  <a:gd name="T8" fmla="*/ 1 w 29"/>
                  <a:gd name="T9" fmla="*/ 4 h 77"/>
                  <a:gd name="T10" fmla="*/ 1 w 29"/>
                  <a:gd name="T11" fmla="*/ 6 h 77"/>
                  <a:gd name="T12" fmla="*/ 0 w 29"/>
                  <a:gd name="T13" fmla="*/ 8 h 77"/>
                  <a:gd name="T14" fmla="*/ 1 w 29"/>
                  <a:gd name="T15" fmla="*/ 11 h 77"/>
                  <a:gd name="T16" fmla="*/ 2 w 29"/>
                  <a:gd name="T17" fmla="*/ 14 h 77"/>
                  <a:gd name="T18" fmla="*/ 3 w 29"/>
                  <a:gd name="T19" fmla="*/ 10 h 77"/>
                  <a:gd name="T20" fmla="*/ 4 w 29"/>
                  <a:gd name="T21" fmla="*/ 7 h 77"/>
                  <a:gd name="T22" fmla="*/ 5 w 29"/>
                  <a:gd name="T23" fmla="*/ 4 h 77"/>
                  <a:gd name="T24" fmla="*/ 6 w 29"/>
                  <a:gd name="T25" fmla="*/ 0 h 7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9" h="77">
                    <a:moveTo>
                      <a:pt x="29" y="0"/>
                    </a:moveTo>
                    <a:lnTo>
                      <a:pt x="23" y="0"/>
                    </a:lnTo>
                    <a:lnTo>
                      <a:pt x="16" y="4"/>
                    </a:lnTo>
                    <a:lnTo>
                      <a:pt x="9" y="9"/>
                    </a:lnTo>
                    <a:lnTo>
                      <a:pt x="4" y="19"/>
                    </a:lnTo>
                    <a:lnTo>
                      <a:pt x="1" y="30"/>
                    </a:lnTo>
                    <a:lnTo>
                      <a:pt x="0" y="44"/>
                    </a:lnTo>
                    <a:lnTo>
                      <a:pt x="3" y="60"/>
                    </a:lnTo>
                    <a:lnTo>
                      <a:pt x="11" y="77"/>
                    </a:lnTo>
                    <a:lnTo>
                      <a:pt x="15" y="53"/>
                    </a:lnTo>
                    <a:lnTo>
                      <a:pt x="19" y="37"/>
                    </a:lnTo>
                    <a:lnTo>
                      <a:pt x="23" y="22"/>
                    </a:lnTo>
                    <a:lnTo>
                      <a:pt x="29"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nvGrpSpPr>
              <p:cNvPr id="1067" name="Group 15">
                <a:extLst>
                  <a:ext uri="{FF2B5EF4-FFF2-40B4-BE49-F238E27FC236}">
                    <a16:creationId xmlns:a16="http://schemas.microsoft.com/office/drawing/2014/main" id="{E694627D-F453-41D4-A416-2BE9E53BA8AF}"/>
                  </a:ext>
                </a:extLst>
              </p:cNvPr>
              <p:cNvGrpSpPr>
                <a:grpSpLocks/>
              </p:cNvGrpSpPr>
              <p:nvPr userDrawn="1"/>
            </p:nvGrpSpPr>
            <p:grpSpPr bwMode="auto">
              <a:xfrm rot="10886446" flipH="1">
                <a:off x="335" y="3251"/>
                <a:ext cx="608" cy="369"/>
                <a:chOff x="-366" y="1704"/>
                <a:chExt cx="608" cy="369"/>
              </a:xfrm>
            </p:grpSpPr>
            <p:sp>
              <p:nvSpPr>
                <p:cNvPr id="1068" name="Freeform 16">
                  <a:extLst>
                    <a:ext uri="{FF2B5EF4-FFF2-40B4-BE49-F238E27FC236}">
                      <a16:creationId xmlns:a16="http://schemas.microsoft.com/office/drawing/2014/main" id="{8B603EFD-3923-4862-823E-753089FD5E36}"/>
                    </a:ext>
                  </a:extLst>
                </p:cNvPr>
                <p:cNvSpPr>
                  <a:spLocks/>
                </p:cNvSpPr>
                <p:nvPr userDrawn="1"/>
              </p:nvSpPr>
              <p:spPr bwMode="ltGray">
                <a:xfrm rot="4200091">
                  <a:off x="-243" y="1807"/>
                  <a:ext cx="143" cy="390"/>
                </a:xfrm>
                <a:custGeom>
                  <a:avLst/>
                  <a:gdLst>
                    <a:gd name="T0" fmla="*/ 2 w 207"/>
                    <a:gd name="T1" fmla="*/ 7 h 564"/>
                    <a:gd name="T2" fmla="*/ 1 w 207"/>
                    <a:gd name="T3" fmla="*/ 12 h 564"/>
                    <a:gd name="T4" fmla="*/ 1 w 207"/>
                    <a:gd name="T5" fmla="*/ 16 h 564"/>
                    <a:gd name="T6" fmla="*/ 0 w 207"/>
                    <a:gd name="T7" fmla="*/ 19 h 564"/>
                    <a:gd name="T8" fmla="*/ 0 w 207"/>
                    <a:gd name="T9" fmla="*/ 24 h 564"/>
                    <a:gd name="T10" fmla="*/ 1 w 207"/>
                    <a:gd name="T11" fmla="*/ 28 h 564"/>
                    <a:gd name="T12" fmla="*/ 1 w 207"/>
                    <a:gd name="T13" fmla="*/ 33 h 564"/>
                    <a:gd name="T14" fmla="*/ 3 w 207"/>
                    <a:gd name="T15" fmla="*/ 39 h 564"/>
                    <a:gd name="T16" fmla="*/ 5 w 207"/>
                    <a:gd name="T17" fmla="*/ 46 h 564"/>
                    <a:gd name="T18" fmla="*/ 7 w 207"/>
                    <a:gd name="T19" fmla="*/ 52 h 564"/>
                    <a:gd name="T20" fmla="*/ 10 w 207"/>
                    <a:gd name="T21" fmla="*/ 57 h 564"/>
                    <a:gd name="T22" fmla="*/ 13 w 207"/>
                    <a:gd name="T23" fmla="*/ 64 h 564"/>
                    <a:gd name="T24" fmla="*/ 17 w 207"/>
                    <a:gd name="T25" fmla="*/ 71 h 564"/>
                    <a:gd name="T26" fmla="*/ 21 w 207"/>
                    <a:gd name="T27" fmla="*/ 77 h 564"/>
                    <a:gd name="T28" fmla="*/ 25 w 207"/>
                    <a:gd name="T29" fmla="*/ 82 h 564"/>
                    <a:gd name="T30" fmla="*/ 28 w 207"/>
                    <a:gd name="T31" fmla="*/ 86 h 564"/>
                    <a:gd name="T32" fmla="*/ 32 w 207"/>
                    <a:gd name="T33" fmla="*/ 89 h 564"/>
                    <a:gd name="T34" fmla="*/ 26 w 207"/>
                    <a:gd name="T35" fmla="*/ 79 h 564"/>
                    <a:gd name="T36" fmla="*/ 20 w 207"/>
                    <a:gd name="T37" fmla="*/ 71 h 564"/>
                    <a:gd name="T38" fmla="*/ 16 w 207"/>
                    <a:gd name="T39" fmla="*/ 64 h 564"/>
                    <a:gd name="T40" fmla="*/ 13 w 207"/>
                    <a:gd name="T41" fmla="*/ 58 h 564"/>
                    <a:gd name="T42" fmla="*/ 12 w 207"/>
                    <a:gd name="T43" fmla="*/ 53 h 564"/>
                    <a:gd name="T44" fmla="*/ 10 w 207"/>
                    <a:gd name="T45" fmla="*/ 49 h 564"/>
                    <a:gd name="T46" fmla="*/ 10 w 207"/>
                    <a:gd name="T47" fmla="*/ 45 h 564"/>
                    <a:gd name="T48" fmla="*/ 9 w 207"/>
                    <a:gd name="T49" fmla="*/ 41 h 564"/>
                    <a:gd name="T50" fmla="*/ 7 w 207"/>
                    <a:gd name="T51" fmla="*/ 33 h 564"/>
                    <a:gd name="T52" fmla="*/ 6 w 207"/>
                    <a:gd name="T53" fmla="*/ 22 h 564"/>
                    <a:gd name="T54" fmla="*/ 7 w 207"/>
                    <a:gd name="T55" fmla="*/ 11 h 564"/>
                    <a:gd name="T56" fmla="*/ 8 w 207"/>
                    <a:gd name="T57" fmla="*/ 0 h 564"/>
                    <a:gd name="T58" fmla="*/ 2 w 207"/>
                    <a:gd name="T59" fmla="*/ 7 h 56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207" h="564">
                      <a:moveTo>
                        <a:pt x="12" y="44"/>
                      </a:moveTo>
                      <a:lnTo>
                        <a:pt x="6" y="72"/>
                      </a:lnTo>
                      <a:lnTo>
                        <a:pt x="3" y="99"/>
                      </a:lnTo>
                      <a:lnTo>
                        <a:pt x="0" y="125"/>
                      </a:lnTo>
                      <a:lnTo>
                        <a:pt x="0" y="151"/>
                      </a:lnTo>
                      <a:lnTo>
                        <a:pt x="3" y="180"/>
                      </a:lnTo>
                      <a:lnTo>
                        <a:pt x="7" y="211"/>
                      </a:lnTo>
                      <a:lnTo>
                        <a:pt x="16" y="247"/>
                      </a:lnTo>
                      <a:lnTo>
                        <a:pt x="29" y="287"/>
                      </a:lnTo>
                      <a:lnTo>
                        <a:pt x="43" y="325"/>
                      </a:lnTo>
                      <a:lnTo>
                        <a:pt x="61" y="364"/>
                      </a:lnTo>
                      <a:lnTo>
                        <a:pt x="83" y="406"/>
                      </a:lnTo>
                      <a:lnTo>
                        <a:pt x="106" y="446"/>
                      </a:lnTo>
                      <a:lnTo>
                        <a:pt x="132" y="483"/>
                      </a:lnTo>
                      <a:lnTo>
                        <a:pt x="157" y="516"/>
                      </a:lnTo>
                      <a:lnTo>
                        <a:pt x="182" y="544"/>
                      </a:lnTo>
                      <a:lnTo>
                        <a:pt x="207" y="564"/>
                      </a:lnTo>
                      <a:lnTo>
                        <a:pt x="160" y="501"/>
                      </a:lnTo>
                      <a:lnTo>
                        <a:pt x="127" y="448"/>
                      </a:lnTo>
                      <a:lnTo>
                        <a:pt x="103" y="405"/>
                      </a:lnTo>
                      <a:lnTo>
                        <a:pt x="87" y="368"/>
                      </a:lnTo>
                      <a:lnTo>
                        <a:pt x="75" y="337"/>
                      </a:lnTo>
                      <a:lnTo>
                        <a:pt x="68" y="309"/>
                      </a:lnTo>
                      <a:lnTo>
                        <a:pt x="63" y="285"/>
                      </a:lnTo>
                      <a:lnTo>
                        <a:pt x="56" y="261"/>
                      </a:lnTo>
                      <a:lnTo>
                        <a:pt x="44" y="205"/>
                      </a:lnTo>
                      <a:lnTo>
                        <a:pt x="41" y="140"/>
                      </a:lnTo>
                      <a:lnTo>
                        <a:pt x="43" y="68"/>
                      </a:lnTo>
                      <a:lnTo>
                        <a:pt x="50" y="0"/>
                      </a:lnTo>
                      <a:lnTo>
                        <a:pt x="12" y="44"/>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69" name="Freeform 17">
                  <a:extLst>
                    <a:ext uri="{FF2B5EF4-FFF2-40B4-BE49-F238E27FC236}">
                      <a16:creationId xmlns:a16="http://schemas.microsoft.com/office/drawing/2014/main" id="{52B38376-3120-4647-9559-D4391BDC44B2}"/>
                    </a:ext>
                  </a:extLst>
                </p:cNvPr>
                <p:cNvSpPr>
                  <a:spLocks/>
                </p:cNvSpPr>
                <p:nvPr userDrawn="1"/>
              </p:nvSpPr>
              <p:spPr bwMode="ltGray">
                <a:xfrm rot="4200091">
                  <a:off x="124" y="1761"/>
                  <a:ext cx="33" cy="160"/>
                </a:xfrm>
                <a:custGeom>
                  <a:avLst/>
                  <a:gdLst>
                    <a:gd name="T0" fmla="*/ 0 w 47"/>
                    <a:gd name="T1" fmla="*/ 3 h 232"/>
                    <a:gd name="T2" fmla="*/ 3 w 47"/>
                    <a:gd name="T3" fmla="*/ 8 h 232"/>
                    <a:gd name="T4" fmla="*/ 4 w 47"/>
                    <a:gd name="T5" fmla="*/ 16 h 232"/>
                    <a:gd name="T6" fmla="*/ 4 w 47"/>
                    <a:gd name="T7" fmla="*/ 25 h 232"/>
                    <a:gd name="T8" fmla="*/ 3 w 47"/>
                    <a:gd name="T9" fmla="*/ 36 h 232"/>
                    <a:gd name="T10" fmla="*/ 8 w 47"/>
                    <a:gd name="T11" fmla="*/ 34 h 232"/>
                    <a:gd name="T12" fmla="*/ 8 w 47"/>
                    <a:gd name="T13" fmla="*/ 28 h 232"/>
                    <a:gd name="T14" fmla="*/ 8 w 47"/>
                    <a:gd name="T15" fmla="*/ 22 h 232"/>
                    <a:gd name="T16" fmla="*/ 8 w 47"/>
                    <a:gd name="T17" fmla="*/ 16 h 232"/>
                    <a:gd name="T18" fmla="*/ 7 w 47"/>
                    <a:gd name="T19" fmla="*/ 11 h 232"/>
                    <a:gd name="T20" fmla="*/ 6 w 47"/>
                    <a:gd name="T21" fmla="*/ 8 h 232"/>
                    <a:gd name="T22" fmla="*/ 5 w 47"/>
                    <a:gd name="T23" fmla="*/ 6 h 232"/>
                    <a:gd name="T24" fmla="*/ 4 w 47"/>
                    <a:gd name="T25" fmla="*/ 3 h 232"/>
                    <a:gd name="T26" fmla="*/ 2 w 47"/>
                    <a:gd name="T27" fmla="*/ 0 h 232"/>
                    <a:gd name="T28" fmla="*/ 0 w 47"/>
                    <a:gd name="T29" fmla="*/ 3 h 23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47" h="232">
                      <a:moveTo>
                        <a:pt x="0" y="19"/>
                      </a:moveTo>
                      <a:lnTo>
                        <a:pt x="14" y="55"/>
                      </a:lnTo>
                      <a:lnTo>
                        <a:pt x="22" y="101"/>
                      </a:lnTo>
                      <a:lnTo>
                        <a:pt x="24" y="159"/>
                      </a:lnTo>
                      <a:lnTo>
                        <a:pt x="19" y="232"/>
                      </a:lnTo>
                      <a:lnTo>
                        <a:pt x="45" y="217"/>
                      </a:lnTo>
                      <a:lnTo>
                        <a:pt x="47" y="178"/>
                      </a:lnTo>
                      <a:lnTo>
                        <a:pt x="47" y="140"/>
                      </a:lnTo>
                      <a:lnTo>
                        <a:pt x="45" y="103"/>
                      </a:lnTo>
                      <a:lnTo>
                        <a:pt x="41" y="71"/>
                      </a:lnTo>
                      <a:lnTo>
                        <a:pt x="36" y="52"/>
                      </a:lnTo>
                      <a:lnTo>
                        <a:pt x="29" y="34"/>
                      </a:lnTo>
                      <a:lnTo>
                        <a:pt x="22" y="17"/>
                      </a:lnTo>
                      <a:lnTo>
                        <a:pt x="13" y="0"/>
                      </a:lnTo>
                      <a:lnTo>
                        <a:pt x="0" y="19"/>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70" name="Freeform 18">
                  <a:extLst>
                    <a:ext uri="{FF2B5EF4-FFF2-40B4-BE49-F238E27FC236}">
                      <a16:creationId xmlns:a16="http://schemas.microsoft.com/office/drawing/2014/main" id="{8A381F1E-A23F-45F0-A918-1411931FAADD}"/>
                    </a:ext>
                  </a:extLst>
                </p:cNvPr>
                <p:cNvSpPr>
                  <a:spLocks/>
                </p:cNvSpPr>
                <p:nvPr userDrawn="1"/>
              </p:nvSpPr>
              <p:spPr bwMode="ltGray">
                <a:xfrm rot="4200091">
                  <a:off x="199" y="1720"/>
                  <a:ext cx="60" cy="27"/>
                </a:xfrm>
                <a:custGeom>
                  <a:avLst/>
                  <a:gdLst>
                    <a:gd name="T0" fmla="*/ 13 w 87"/>
                    <a:gd name="T1" fmla="*/ 3 h 40"/>
                    <a:gd name="T2" fmla="*/ 12 w 87"/>
                    <a:gd name="T3" fmla="*/ 2 h 40"/>
                    <a:gd name="T4" fmla="*/ 10 w 87"/>
                    <a:gd name="T5" fmla="*/ 1 h 40"/>
                    <a:gd name="T6" fmla="*/ 9 w 87"/>
                    <a:gd name="T7" fmla="*/ 1 h 40"/>
                    <a:gd name="T8" fmla="*/ 7 w 87"/>
                    <a:gd name="T9" fmla="*/ 1 h 40"/>
                    <a:gd name="T10" fmla="*/ 6 w 87"/>
                    <a:gd name="T11" fmla="*/ 1 h 40"/>
                    <a:gd name="T12" fmla="*/ 4 w 87"/>
                    <a:gd name="T13" fmla="*/ 1 h 40"/>
                    <a:gd name="T14" fmla="*/ 2 w 87"/>
                    <a:gd name="T15" fmla="*/ 0 h 40"/>
                    <a:gd name="T16" fmla="*/ 0 w 87"/>
                    <a:gd name="T17" fmla="*/ 1 h 40"/>
                    <a:gd name="T18" fmla="*/ 1 w 87"/>
                    <a:gd name="T19" fmla="*/ 1 h 40"/>
                    <a:gd name="T20" fmla="*/ 2 w 87"/>
                    <a:gd name="T21" fmla="*/ 1 h 40"/>
                    <a:gd name="T22" fmla="*/ 3 w 87"/>
                    <a:gd name="T23" fmla="*/ 2 h 40"/>
                    <a:gd name="T24" fmla="*/ 6 w 87"/>
                    <a:gd name="T25" fmla="*/ 2 h 40"/>
                    <a:gd name="T26" fmla="*/ 7 w 87"/>
                    <a:gd name="T27" fmla="*/ 3 h 40"/>
                    <a:gd name="T28" fmla="*/ 8 w 87"/>
                    <a:gd name="T29" fmla="*/ 3 h 40"/>
                    <a:gd name="T30" fmla="*/ 10 w 87"/>
                    <a:gd name="T31" fmla="*/ 5 h 40"/>
                    <a:gd name="T32" fmla="*/ 12 w 87"/>
                    <a:gd name="T33" fmla="*/ 5 h 40"/>
                    <a:gd name="T34" fmla="*/ 13 w 87"/>
                    <a:gd name="T35" fmla="*/ 3 h 4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87" h="40">
                      <a:moveTo>
                        <a:pt x="87" y="22"/>
                      </a:moveTo>
                      <a:lnTo>
                        <a:pt x="77" y="17"/>
                      </a:lnTo>
                      <a:lnTo>
                        <a:pt x="68" y="12"/>
                      </a:lnTo>
                      <a:lnTo>
                        <a:pt x="58" y="7"/>
                      </a:lnTo>
                      <a:lnTo>
                        <a:pt x="47" y="5"/>
                      </a:lnTo>
                      <a:lnTo>
                        <a:pt x="37" y="3"/>
                      </a:lnTo>
                      <a:lnTo>
                        <a:pt x="26" y="2"/>
                      </a:lnTo>
                      <a:lnTo>
                        <a:pt x="13" y="0"/>
                      </a:lnTo>
                      <a:lnTo>
                        <a:pt x="0" y="2"/>
                      </a:lnTo>
                      <a:lnTo>
                        <a:pt x="6" y="6"/>
                      </a:lnTo>
                      <a:lnTo>
                        <a:pt x="14" y="10"/>
                      </a:lnTo>
                      <a:lnTo>
                        <a:pt x="22" y="14"/>
                      </a:lnTo>
                      <a:lnTo>
                        <a:pt x="33" y="18"/>
                      </a:lnTo>
                      <a:lnTo>
                        <a:pt x="42" y="22"/>
                      </a:lnTo>
                      <a:lnTo>
                        <a:pt x="52" y="27"/>
                      </a:lnTo>
                      <a:lnTo>
                        <a:pt x="64" y="33"/>
                      </a:lnTo>
                      <a:lnTo>
                        <a:pt x="74" y="40"/>
                      </a:lnTo>
                      <a:lnTo>
                        <a:pt x="87" y="22"/>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grpSp>
          <p:nvGrpSpPr>
            <p:cNvPr id="1036" name="Group 19">
              <a:extLst>
                <a:ext uri="{FF2B5EF4-FFF2-40B4-BE49-F238E27FC236}">
                  <a16:creationId xmlns:a16="http://schemas.microsoft.com/office/drawing/2014/main" id="{4FFFB4E7-B7F3-4118-8580-10F420853EE6}"/>
                </a:ext>
              </a:extLst>
            </p:cNvPr>
            <p:cNvGrpSpPr>
              <a:grpSpLocks/>
            </p:cNvGrpSpPr>
            <p:nvPr/>
          </p:nvGrpSpPr>
          <p:grpSpPr bwMode="auto">
            <a:xfrm rot="6248562">
              <a:off x="343" y="3854"/>
              <a:ext cx="392" cy="424"/>
              <a:chOff x="1727" y="866"/>
              <a:chExt cx="129" cy="157"/>
            </a:xfrm>
          </p:grpSpPr>
          <p:sp>
            <p:nvSpPr>
              <p:cNvPr id="1059" name="Freeform 20">
                <a:extLst>
                  <a:ext uri="{FF2B5EF4-FFF2-40B4-BE49-F238E27FC236}">
                    <a16:creationId xmlns:a16="http://schemas.microsoft.com/office/drawing/2014/main" id="{D4B2330F-0936-4A5A-89D7-0FB483D8F1B3}"/>
                  </a:ext>
                </a:extLst>
              </p:cNvPr>
              <p:cNvSpPr>
                <a:spLocks/>
              </p:cNvSpPr>
              <p:nvPr userDrawn="1"/>
            </p:nvSpPr>
            <p:spPr bwMode="ltGray">
              <a:xfrm>
                <a:off x="1727" y="866"/>
                <a:ext cx="41" cy="59"/>
              </a:xfrm>
              <a:custGeom>
                <a:avLst/>
                <a:gdLst>
                  <a:gd name="T0" fmla="*/ 2 w 83"/>
                  <a:gd name="T1" fmla="*/ 1 h 117"/>
                  <a:gd name="T2" fmla="*/ 0 w 83"/>
                  <a:gd name="T3" fmla="*/ 0 h 117"/>
                  <a:gd name="T4" fmla="*/ 0 w 83"/>
                  <a:gd name="T5" fmla="*/ 4 h 117"/>
                  <a:gd name="T6" fmla="*/ 2 w 83"/>
                  <a:gd name="T7" fmla="*/ 1 h 11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3" h="117">
                    <a:moveTo>
                      <a:pt x="83" y="28"/>
                    </a:moveTo>
                    <a:lnTo>
                      <a:pt x="27" y="0"/>
                    </a:lnTo>
                    <a:lnTo>
                      <a:pt x="0" y="117"/>
                    </a:lnTo>
                    <a:lnTo>
                      <a:pt x="83" y="2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60" name="Freeform 21">
                <a:extLst>
                  <a:ext uri="{FF2B5EF4-FFF2-40B4-BE49-F238E27FC236}">
                    <a16:creationId xmlns:a16="http://schemas.microsoft.com/office/drawing/2014/main" id="{7C6CE273-34AF-4C5C-AB83-39B7A2B75AEF}"/>
                  </a:ext>
                </a:extLst>
              </p:cNvPr>
              <p:cNvSpPr>
                <a:spLocks/>
              </p:cNvSpPr>
              <p:nvPr userDrawn="1"/>
            </p:nvSpPr>
            <p:spPr bwMode="ltGray">
              <a:xfrm>
                <a:off x="1786" y="894"/>
                <a:ext cx="70" cy="49"/>
              </a:xfrm>
              <a:custGeom>
                <a:avLst/>
                <a:gdLst>
                  <a:gd name="T0" fmla="*/ 0 w 140"/>
                  <a:gd name="T1" fmla="*/ 4 h 98"/>
                  <a:gd name="T2" fmla="*/ 4 w 140"/>
                  <a:gd name="T3" fmla="*/ 0 h 98"/>
                  <a:gd name="T4" fmla="*/ 5 w 140"/>
                  <a:gd name="T5" fmla="*/ 2 h 98"/>
                  <a:gd name="T6" fmla="*/ 0 w 140"/>
                  <a:gd name="T7" fmla="*/ 4 h 9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0" h="98">
                    <a:moveTo>
                      <a:pt x="0" y="98"/>
                    </a:moveTo>
                    <a:lnTo>
                      <a:pt x="118" y="0"/>
                    </a:lnTo>
                    <a:lnTo>
                      <a:pt x="140" y="49"/>
                    </a:lnTo>
                    <a:lnTo>
                      <a:pt x="0" y="9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61" name="Freeform 22">
                <a:extLst>
                  <a:ext uri="{FF2B5EF4-FFF2-40B4-BE49-F238E27FC236}">
                    <a16:creationId xmlns:a16="http://schemas.microsoft.com/office/drawing/2014/main" id="{B6890A40-5871-4ACE-A4C1-A363E35BD1A1}"/>
                  </a:ext>
                </a:extLst>
              </p:cNvPr>
              <p:cNvSpPr>
                <a:spLocks/>
              </p:cNvSpPr>
              <p:nvPr userDrawn="1"/>
            </p:nvSpPr>
            <p:spPr bwMode="ltGray">
              <a:xfrm>
                <a:off x="1772" y="998"/>
                <a:ext cx="73" cy="25"/>
              </a:xfrm>
              <a:custGeom>
                <a:avLst/>
                <a:gdLst>
                  <a:gd name="T0" fmla="*/ 0 w 145"/>
                  <a:gd name="T1" fmla="*/ 1 h 49"/>
                  <a:gd name="T2" fmla="*/ 5 w 145"/>
                  <a:gd name="T3" fmla="*/ 0 h 49"/>
                  <a:gd name="T4" fmla="*/ 5 w 145"/>
                  <a:gd name="T5" fmla="*/ 2 h 49"/>
                  <a:gd name="T6" fmla="*/ 0 w 145"/>
                  <a:gd name="T7" fmla="*/ 1 h 4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5" h="49">
                    <a:moveTo>
                      <a:pt x="0" y="7"/>
                    </a:moveTo>
                    <a:lnTo>
                      <a:pt x="145" y="0"/>
                    </a:lnTo>
                    <a:lnTo>
                      <a:pt x="131" y="49"/>
                    </a:lnTo>
                    <a:lnTo>
                      <a:pt x="0" y="7"/>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nvGrpSpPr>
            <p:cNvPr id="1037" name="Group 23">
              <a:extLst>
                <a:ext uri="{FF2B5EF4-FFF2-40B4-BE49-F238E27FC236}">
                  <a16:creationId xmlns:a16="http://schemas.microsoft.com/office/drawing/2014/main" id="{8D44788B-263B-40D8-A9A7-110102E5FE36}"/>
                </a:ext>
              </a:extLst>
            </p:cNvPr>
            <p:cNvGrpSpPr>
              <a:grpSpLocks/>
            </p:cNvGrpSpPr>
            <p:nvPr/>
          </p:nvGrpSpPr>
          <p:grpSpPr bwMode="auto">
            <a:xfrm rot="5003157">
              <a:off x="249" y="1102"/>
              <a:ext cx="412" cy="500"/>
              <a:chOff x="1727" y="866"/>
              <a:chExt cx="129" cy="157"/>
            </a:xfrm>
          </p:grpSpPr>
          <p:sp>
            <p:nvSpPr>
              <p:cNvPr id="1056" name="Freeform 24">
                <a:extLst>
                  <a:ext uri="{FF2B5EF4-FFF2-40B4-BE49-F238E27FC236}">
                    <a16:creationId xmlns:a16="http://schemas.microsoft.com/office/drawing/2014/main" id="{0EF1137A-8217-485B-B461-801D244121B0}"/>
                  </a:ext>
                </a:extLst>
              </p:cNvPr>
              <p:cNvSpPr>
                <a:spLocks/>
              </p:cNvSpPr>
              <p:nvPr userDrawn="1"/>
            </p:nvSpPr>
            <p:spPr bwMode="ltGray">
              <a:xfrm>
                <a:off x="1727" y="866"/>
                <a:ext cx="41" cy="59"/>
              </a:xfrm>
              <a:custGeom>
                <a:avLst/>
                <a:gdLst>
                  <a:gd name="T0" fmla="*/ 2 w 83"/>
                  <a:gd name="T1" fmla="*/ 1 h 117"/>
                  <a:gd name="T2" fmla="*/ 0 w 83"/>
                  <a:gd name="T3" fmla="*/ 0 h 117"/>
                  <a:gd name="T4" fmla="*/ 0 w 83"/>
                  <a:gd name="T5" fmla="*/ 4 h 117"/>
                  <a:gd name="T6" fmla="*/ 2 w 83"/>
                  <a:gd name="T7" fmla="*/ 1 h 11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3" h="117">
                    <a:moveTo>
                      <a:pt x="83" y="28"/>
                    </a:moveTo>
                    <a:lnTo>
                      <a:pt x="27" y="0"/>
                    </a:lnTo>
                    <a:lnTo>
                      <a:pt x="0" y="117"/>
                    </a:lnTo>
                    <a:lnTo>
                      <a:pt x="83" y="2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57" name="Freeform 25">
                <a:extLst>
                  <a:ext uri="{FF2B5EF4-FFF2-40B4-BE49-F238E27FC236}">
                    <a16:creationId xmlns:a16="http://schemas.microsoft.com/office/drawing/2014/main" id="{A19DC1C7-880F-4C70-90D2-28B7E31D35F5}"/>
                  </a:ext>
                </a:extLst>
              </p:cNvPr>
              <p:cNvSpPr>
                <a:spLocks/>
              </p:cNvSpPr>
              <p:nvPr userDrawn="1"/>
            </p:nvSpPr>
            <p:spPr bwMode="ltGray">
              <a:xfrm>
                <a:off x="1786" y="894"/>
                <a:ext cx="70" cy="49"/>
              </a:xfrm>
              <a:custGeom>
                <a:avLst/>
                <a:gdLst>
                  <a:gd name="T0" fmla="*/ 0 w 140"/>
                  <a:gd name="T1" fmla="*/ 4 h 98"/>
                  <a:gd name="T2" fmla="*/ 4 w 140"/>
                  <a:gd name="T3" fmla="*/ 0 h 98"/>
                  <a:gd name="T4" fmla="*/ 5 w 140"/>
                  <a:gd name="T5" fmla="*/ 2 h 98"/>
                  <a:gd name="T6" fmla="*/ 0 w 140"/>
                  <a:gd name="T7" fmla="*/ 4 h 9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0" h="98">
                    <a:moveTo>
                      <a:pt x="0" y="98"/>
                    </a:moveTo>
                    <a:lnTo>
                      <a:pt x="118" y="0"/>
                    </a:lnTo>
                    <a:lnTo>
                      <a:pt x="140" y="49"/>
                    </a:lnTo>
                    <a:lnTo>
                      <a:pt x="0" y="9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58" name="Freeform 26">
                <a:extLst>
                  <a:ext uri="{FF2B5EF4-FFF2-40B4-BE49-F238E27FC236}">
                    <a16:creationId xmlns:a16="http://schemas.microsoft.com/office/drawing/2014/main" id="{1DFCD918-88BB-4E11-A0B7-FF05AFF964AE}"/>
                  </a:ext>
                </a:extLst>
              </p:cNvPr>
              <p:cNvSpPr>
                <a:spLocks/>
              </p:cNvSpPr>
              <p:nvPr userDrawn="1"/>
            </p:nvSpPr>
            <p:spPr bwMode="ltGray">
              <a:xfrm>
                <a:off x="1772" y="998"/>
                <a:ext cx="73" cy="25"/>
              </a:xfrm>
              <a:custGeom>
                <a:avLst/>
                <a:gdLst>
                  <a:gd name="T0" fmla="*/ 0 w 145"/>
                  <a:gd name="T1" fmla="*/ 1 h 49"/>
                  <a:gd name="T2" fmla="*/ 5 w 145"/>
                  <a:gd name="T3" fmla="*/ 0 h 49"/>
                  <a:gd name="T4" fmla="*/ 5 w 145"/>
                  <a:gd name="T5" fmla="*/ 2 h 49"/>
                  <a:gd name="T6" fmla="*/ 0 w 145"/>
                  <a:gd name="T7" fmla="*/ 1 h 4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5" h="49">
                    <a:moveTo>
                      <a:pt x="0" y="7"/>
                    </a:moveTo>
                    <a:lnTo>
                      <a:pt x="145" y="0"/>
                    </a:lnTo>
                    <a:lnTo>
                      <a:pt x="131" y="49"/>
                    </a:lnTo>
                    <a:lnTo>
                      <a:pt x="0" y="7"/>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nvGrpSpPr>
            <p:cNvPr id="1038" name="Group 27">
              <a:extLst>
                <a:ext uri="{FF2B5EF4-FFF2-40B4-BE49-F238E27FC236}">
                  <a16:creationId xmlns:a16="http://schemas.microsoft.com/office/drawing/2014/main" id="{2C30194E-C826-4EA1-B8AB-9A43A3410C91}"/>
                </a:ext>
              </a:extLst>
            </p:cNvPr>
            <p:cNvGrpSpPr>
              <a:grpSpLocks/>
            </p:cNvGrpSpPr>
            <p:nvPr/>
          </p:nvGrpSpPr>
          <p:grpSpPr bwMode="auto">
            <a:xfrm>
              <a:off x="815" y="0"/>
              <a:ext cx="345" cy="367"/>
              <a:chOff x="1727" y="866"/>
              <a:chExt cx="129" cy="157"/>
            </a:xfrm>
          </p:grpSpPr>
          <p:sp>
            <p:nvSpPr>
              <p:cNvPr id="1053" name="Freeform 28">
                <a:extLst>
                  <a:ext uri="{FF2B5EF4-FFF2-40B4-BE49-F238E27FC236}">
                    <a16:creationId xmlns:a16="http://schemas.microsoft.com/office/drawing/2014/main" id="{DD94813E-C39B-4819-AC5B-25F8DF8DF074}"/>
                  </a:ext>
                </a:extLst>
              </p:cNvPr>
              <p:cNvSpPr>
                <a:spLocks/>
              </p:cNvSpPr>
              <p:nvPr userDrawn="1"/>
            </p:nvSpPr>
            <p:spPr bwMode="ltGray">
              <a:xfrm>
                <a:off x="1727" y="866"/>
                <a:ext cx="41" cy="59"/>
              </a:xfrm>
              <a:custGeom>
                <a:avLst/>
                <a:gdLst>
                  <a:gd name="T0" fmla="*/ 2 w 83"/>
                  <a:gd name="T1" fmla="*/ 1 h 117"/>
                  <a:gd name="T2" fmla="*/ 0 w 83"/>
                  <a:gd name="T3" fmla="*/ 0 h 117"/>
                  <a:gd name="T4" fmla="*/ 0 w 83"/>
                  <a:gd name="T5" fmla="*/ 4 h 117"/>
                  <a:gd name="T6" fmla="*/ 2 w 83"/>
                  <a:gd name="T7" fmla="*/ 1 h 11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3" h="117">
                    <a:moveTo>
                      <a:pt x="83" y="28"/>
                    </a:moveTo>
                    <a:lnTo>
                      <a:pt x="27" y="0"/>
                    </a:lnTo>
                    <a:lnTo>
                      <a:pt x="0" y="117"/>
                    </a:lnTo>
                    <a:lnTo>
                      <a:pt x="83" y="2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54" name="Freeform 29">
                <a:extLst>
                  <a:ext uri="{FF2B5EF4-FFF2-40B4-BE49-F238E27FC236}">
                    <a16:creationId xmlns:a16="http://schemas.microsoft.com/office/drawing/2014/main" id="{68E87F86-D816-4195-9D17-68871CBE3E4F}"/>
                  </a:ext>
                </a:extLst>
              </p:cNvPr>
              <p:cNvSpPr>
                <a:spLocks/>
              </p:cNvSpPr>
              <p:nvPr userDrawn="1"/>
            </p:nvSpPr>
            <p:spPr bwMode="ltGray">
              <a:xfrm>
                <a:off x="1786" y="894"/>
                <a:ext cx="70" cy="49"/>
              </a:xfrm>
              <a:custGeom>
                <a:avLst/>
                <a:gdLst>
                  <a:gd name="T0" fmla="*/ 0 w 140"/>
                  <a:gd name="T1" fmla="*/ 4 h 98"/>
                  <a:gd name="T2" fmla="*/ 4 w 140"/>
                  <a:gd name="T3" fmla="*/ 0 h 98"/>
                  <a:gd name="T4" fmla="*/ 5 w 140"/>
                  <a:gd name="T5" fmla="*/ 2 h 98"/>
                  <a:gd name="T6" fmla="*/ 0 w 140"/>
                  <a:gd name="T7" fmla="*/ 4 h 9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0" h="98">
                    <a:moveTo>
                      <a:pt x="0" y="98"/>
                    </a:moveTo>
                    <a:lnTo>
                      <a:pt x="118" y="0"/>
                    </a:lnTo>
                    <a:lnTo>
                      <a:pt x="140" y="49"/>
                    </a:lnTo>
                    <a:lnTo>
                      <a:pt x="0" y="9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55" name="Freeform 30">
                <a:extLst>
                  <a:ext uri="{FF2B5EF4-FFF2-40B4-BE49-F238E27FC236}">
                    <a16:creationId xmlns:a16="http://schemas.microsoft.com/office/drawing/2014/main" id="{D4C8A89C-9798-4479-A850-3C0BBE1AD7AB}"/>
                  </a:ext>
                </a:extLst>
              </p:cNvPr>
              <p:cNvSpPr>
                <a:spLocks/>
              </p:cNvSpPr>
              <p:nvPr userDrawn="1"/>
            </p:nvSpPr>
            <p:spPr bwMode="ltGray">
              <a:xfrm>
                <a:off x="1772" y="998"/>
                <a:ext cx="73" cy="25"/>
              </a:xfrm>
              <a:custGeom>
                <a:avLst/>
                <a:gdLst>
                  <a:gd name="T0" fmla="*/ 0 w 145"/>
                  <a:gd name="T1" fmla="*/ 1 h 49"/>
                  <a:gd name="T2" fmla="*/ 5 w 145"/>
                  <a:gd name="T3" fmla="*/ 0 h 49"/>
                  <a:gd name="T4" fmla="*/ 5 w 145"/>
                  <a:gd name="T5" fmla="*/ 2 h 49"/>
                  <a:gd name="T6" fmla="*/ 0 w 145"/>
                  <a:gd name="T7" fmla="*/ 1 h 4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5" h="49">
                    <a:moveTo>
                      <a:pt x="0" y="7"/>
                    </a:moveTo>
                    <a:lnTo>
                      <a:pt x="145" y="0"/>
                    </a:lnTo>
                    <a:lnTo>
                      <a:pt x="131" y="49"/>
                    </a:lnTo>
                    <a:lnTo>
                      <a:pt x="0" y="7"/>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1039" name="Freeform 31">
              <a:extLst>
                <a:ext uri="{FF2B5EF4-FFF2-40B4-BE49-F238E27FC236}">
                  <a16:creationId xmlns:a16="http://schemas.microsoft.com/office/drawing/2014/main" id="{283AAD2A-D800-400C-B38B-7E07EA89A056}"/>
                </a:ext>
              </a:extLst>
            </p:cNvPr>
            <p:cNvSpPr>
              <a:spLocks/>
            </p:cNvSpPr>
            <p:nvPr/>
          </p:nvSpPr>
          <p:spPr bwMode="ltGray">
            <a:xfrm>
              <a:off x="87" y="94"/>
              <a:ext cx="699" cy="756"/>
            </a:xfrm>
            <a:custGeom>
              <a:avLst/>
              <a:gdLst>
                <a:gd name="T0" fmla="*/ 1 w 699"/>
                <a:gd name="T1" fmla="*/ 392 h 756"/>
                <a:gd name="T2" fmla="*/ 3 w 699"/>
                <a:gd name="T3" fmla="*/ 252 h 756"/>
                <a:gd name="T4" fmla="*/ 21 w 699"/>
                <a:gd name="T5" fmla="*/ 210 h 756"/>
                <a:gd name="T6" fmla="*/ 29 w 699"/>
                <a:gd name="T7" fmla="*/ 182 h 756"/>
                <a:gd name="T8" fmla="*/ 39 w 699"/>
                <a:gd name="T9" fmla="*/ 154 h 756"/>
                <a:gd name="T10" fmla="*/ 51 w 699"/>
                <a:gd name="T11" fmla="*/ 138 h 756"/>
                <a:gd name="T12" fmla="*/ 111 w 699"/>
                <a:gd name="T13" fmla="*/ 74 h 756"/>
                <a:gd name="T14" fmla="*/ 169 w 699"/>
                <a:gd name="T15" fmla="*/ 30 h 756"/>
                <a:gd name="T16" fmla="*/ 225 w 699"/>
                <a:gd name="T17" fmla="*/ 10 h 756"/>
                <a:gd name="T18" fmla="*/ 249 w 699"/>
                <a:gd name="T19" fmla="*/ 4 h 756"/>
                <a:gd name="T20" fmla="*/ 265 w 699"/>
                <a:gd name="T21" fmla="*/ 0 h 756"/>
                <a:gd name="T22" fmla="*/ 357 w 699"/>
                <a:gd name="T23" fmla="*/ 2 h 756"/>
                <a:gd name="T24" fmla="*/ 385 w 699"/>
                <a:gd name="T25" fmla="*/ 6 h 756"/>
                <a:gd name="T26" fmla="*/ 489 w 699"/>
                <a:gd name="T27" fmla="*/ 40 h 756"/>
                <a:gd name="T28" fmla="*/ 619 w 699"/>
                <a:gd name="T29" fmla="*/ 128 h 756"/>
                <a:gd name="T30" fmla="*/ 653 w 699"/>
                <a:gd name="T31" fmla="*/ 178 h 756"/>
                <a:gd name="T32" fmla="*/ 693 w 699"/>
                <a:gd name="T33" fmla="*/ 322 h 756"/>
                <a:gd name="T34" fmla="*/ 687 w 699"/>
                <a:gd name="T35" fmla="*/ 434 h 756"/>
                <a:gd name="T36" fmla="*/ 665 w 699"/>
                <a:gd name="T37" fmla="*/ 538 h 756"/>
                <a:gd name="T38" fmla="*/ 639 w 699"/>
                <a:gd name="T39" fmla="*/ 564 h 756"/>
                <a:gd name="T40" fmla="*/ 631 w 699"/>
                <a:gd name="T41" fmla="*/ 580 h 756"/>
                <a:gd name="T42" fmla="*/ 607 w 699"/>
                <a:gd name="T43" fmla="*/ 588 h 756"/>
                <a:gd name="T44" fmla="*/ 473 w 699"/>
                <a:gd name="T45" fmla="*/ 664 h 756"/>
                <a:gd name="T46" fmla="*/ 449 w 699"/>
                <a:gd name="T47" fmla="*/ 678 h 756"/>
                <a:gd name="T48" fmla="*/ 405 w 699"/>
                <a:gd name="T49" fmla="*/ 684 h 756"/>
                <a:gd name="T50" fmla="*/ 375 w 699"/>
                <a:gd name="T51" fmla="*/ 690 h 756"/>
                <a:gd name="T52" fmla="*/ 267 w 699"/>
                <a:gd name="T53" fmla="*/ 684 h 756"/>
                <a:gd name="T54" fmla="*/ 259 w 699"/>
                <a:gd name="T55" fmla="*/ 722 h 756"/>
                <a:gd name="T56" fmla="*/ 241 w 699"/>
                <a:gd name="T57" fmla="*/ 756 h 756"/>
                <a:gd name="T58" fmla="*/ 185 w 699"/>
                <a:gd name="T59" fmla="*/ 728 h 756"/>
                <a:gd name="T60" fmla="*/ 163 w 699"/>
                <a:gd name="T61" fmla="*/ 720 h 756"/>
                <a:gd name="T62" fmla="*/ 151 w 699"/>
                <a:gd name="T63" fmla="*/ 716 h 756"/>
                <a:gd name="T64" fmla="*/ 195 w 699"/>
                <a:gd name="T65" fmla="*/ 674 h 756"/>
                <a:gd name="T66" fmla="*/ 211 w 699"/>
                <a:gd name="T67" fmla="*/ 644 h 756"/>
                <a:gd name="T68" fmla="*/ 209 w 699"/>
                <a:gd name="T69" fmla="*/ 626 h 756"/>
                <a:gd name="T70" fmla="*/ 195 w 699"/>
                <a:gd name="T71" fmla="*/ 620 h 756"/>
                <a:gd name="T72" fmla="*/ 165 w 699"/>
                <a:gd name="T73" fmla="*/ 596 h 756"/>
                <a:gd name="T74" fmla="*/ 99 w 699"/>
                <a:gd name="T75" fmla="*/ 534 h 756"/>
                <a:gd name="T76" fmla="*/ 61 w 699"/>
                <a:gd name="T77" fmla="*/ 506 h 756"/>
                <a:gd name="T78" fmla="*/ 23 w 699"/>
                <a:gd name="T79" fmla="*/ 470 h 756"/>
                <a:gd name="T80" fmla="*/ 7 w 699"/>
                <a:gd name="T81" fmla="*/ 434 h 756"/>
                <a:gd name="T82" fmla="*/ 5 w 699"/>
                <a:gd name="T83" fmla="*/ 396 h 756"/>
                <a:gd name="T84" fmla="*/ 1 w 699"/>
                <a:gd name="T85" fmla="*/ 392 h 75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699" h="756">
                  <a:moveTo>
                    <a:pt x="1" y="392"/>
                  </a:moveTo>
                  <a:cubicBezTo>
                    <a:pt x="2" y="345"/>
                    <a:pt x="2" y="299"/>
                    <a:pt x="3" y="252"/>
                  </a:cubicBezTo>
                  <a:cubicBezTo>
                    <a:pt x="3" y="238"/>
                    <a:pt x="16" y="224"/>
                    <a:pt x="21" y="210"/>
                  </a:cubicBezTo>
                  <a:cubicBezTo>
                    <a:pt x="24" y="202"/>
                    <a:pt x="29" y="182"/>
                    <a:pt x="29" y="182"/>
                  </a:cubicBezTo>
                  <a:cubicBezTo>
                    <a:pt x="32" y="173"/>
                    <a:pt x="34" y="163"/>
                    <a:pt x="39" y="154"/>
                  </a:cubicBezTo>
                  <a:cubicBezTo>
                    <a:pt x="42" y="148"/>
                    <a:pt x="51" y="138"/>
                    <a:pt x="51" y="138"/>
                  </a:cubicBezTo>
                  <a:cubicBezTo>
                    <a:pt x="58" y="116"/>
                    <a:pt x="88" y="82"/>
                    <a:pt x="111" y="74"/>
                  </a:cubicBezTo>
                  <a:cubicBezTo>
                    <a:pt x="128" y="61"/>
                    <a:pt x="149" y="37"/>
                    <a:pt x="169" y="30"/>
                  </a:cubicBezTo>
                  <a:cubicBezTo>
                    <a:pt x="182" y="17"/>
                    <a:pt x="207" y="15"/>
                    <a:pt x="225" y="10"/>
                  </a:cubicBezTo>
                  <a:cubicBezTo>
                    <a:pt x="233" y="8"/>
                    <a:pt x="241" y="6"/>
                    <a:pt x="249" y="4"/>
                  </a:cubicBezTo>
                  <a:cubicBezTo>
                    <a:pt x="254" y="3"/>
                    <a:pt x="265" y="0"/>
                    <a:pt x="265" y="0"/>
                  </a:cubicBezTo>
                  <a:cubicBezTo>
                    <a:pt x="296" y="1"/>
                    <a:pt x="326" y="0"/>
                    <a:pt x="357" y="2"/>
                  </a:cubicBezTo>
                  <a:cubicBezTo>
                    <a:pt x="366" y="2"/>
                    <a:pt x="385" y="6"/>
                    <a:pt x="385" y="6"/>
                  </a:cubicBezTo>
                  <a:cubicBezTo>
                    <a:pt x="417" y="17"/>
                    <a:pt x="463" y="14"/>
                    <a:pt x="489" y="40"/>
                  </a:cubicBezTo>
                  <a:cubicBezTo>
                    <a:pt x="528" y="60"/>
                    <a:pt x="592" y="105"/>
                    <a:pt x="619" y="128"/>
                  </a:cubicBezTo>
                  <a:cubicBezTo>
                    <a:pt x="635" y="134"/>
                    <a:pt x="643" y="164"/>
                    <a:pt x="653" y="178"/>
                  </a:cubicBezTo>
                  <a:cubicBezTo>
                    <a:pt x="667" y="234"/>
                    <a:pt x="687" y="265"/>
                    <a:pt x="693" y="322"/>
                  </a:cubicBezTo>
                  <a:cubicBezTo>
                    <a:pt x="699" y="365"/>
                    <a:pt x="692" y="398"/>
                    <a:pt x="687" y="434"/>
                  </a:cubicBezTo>
                  <a:cubicBezTo>
                    <a:pt x="686" y="469"/>
                    <a:pt x="691" y="510"/>
                    <a:pt x="665" y="538"/>
                  </a:cubicBezTo>
                  <a:cubicBezTo>
                    <a:pt x="657" y="547"/>
                    <a:pt x="644" y="553"/>
                    <a:pt x="639" y="564"/>
                  </a:cubicBezTo>
                  <a:cubicBezTo>
                    <a:pt x="636" y="569"/>
                    <a:pt x="636" y="576"/>
                    <a:pt x="631" y="580"/>
                  </a:cubicBezTo>
                  <a:cubicBezTo>
                    <a:pt x="624" y="585"/>
                    <a:pt x="607" y="588"/>
                    <a:pt x="607" y="588"/>
                  </a:cubicBezTo>
                  <a:cubicBezTo>
                    <a:pt x="581" y="602"/>
                    <a:pt x="499" y="649"/>
                    <a:pt x="473" y="664"/>
                  </a:cubicBezTo>
                  <a:cubicBezTo>
                    <a:pt x="465" y="666"/>
                    <a:pt x="449" y="678"/>
                    <a:pt x="449" y="678"/>
                  </a:cubicBezTo>
                  <a:cubicBezTo>
                    <a:pt x="438" y="685"/>
                    <a:pt x="417" y="679"/>
                    <a:pt x="405" y="684"/>
                  </a:cubicBezTo>
                  <a:cubicBezTo>
                    <a:pt x="396" y="687"/>
                    <a:pt x="385" y="688"/>
                    <a:pt x="375" y="690"/>
                  </a:cubicBezTo>
                  <a:cubicBezTo>
                    <a:pt x="328" y="689"/>
                    <a:pt x="307" y="687"/>
                    <a:pt x="267" y="684"/>
                  </a:cubicBezTo>
                  <a:cubicBezTo>
                    <a:pt x="249" y="690"/>
                    <a:pt x="264" y="683"/>
                    <a:pt x="259" y="722"/>
                  </a:cubicBezTo>
                  <a:cubicBezTo>
                    <a:pt x="258" y="733"/>
                    <a:pt x="250" y="750"/>
                    <a:pt x="241" y="756"/>
                  </a:cubicBezTo>
                  <a:cubicBezTo>
                    <a:pt x="218" y="752"/>
                    <a:pt x="207" y="735"/>
                    <a:pt x="185" y="728"/>
                  </a:cubicBezTo>
                  <a:cubicBezTo>
                    <a:pt x="176" y="725"/>
                    <a:pt x="171" y="724"/>
                    <a:pt x="163" y="720"/>
                  </a:cubicBezTo>
                  <a:cubicBezTo>
                    <a:pt x="159" y="718"/>
                    <a:pt x="151" y="716"/>
                    <a:pt x="151" y="716"/>
                  </a:cubicBezTo>
                  <a:cubicBezTo>
                    <a:pt x="157" y="695"/>
                    <a:pt x="180" y="689"/>
                    <a:pt x="195" y="674"/>
                  </a:cubicBezTo>
                  <a:cubicBezTo>
                    <a:pt x="198" y="665"/>
                    <a:pt x="205" y="652"/>
                    <a:pt x="211" y="644"/>
                  </a:cubicBezTo>
                  <a:cubicBezTo>
                    <a:pt x="210" y="638"/>
                    <a:pt x="212" y="631"/>
                    <a:pt x="209" y="626"/>
                  </a:cubicBezTo>
                  <a:cubicBezTo>
                    <a:pt x="207" y="621"/>
                    <a:pt x="199" y="623"/>
                    <a:pt x="195" y="620"/>
                  </a:cubicBezTo>
                  <a:cubicBezTo>
                    <a:pt x="185" y="612"/>
                    <a:pt x="173" y="606"/>
                    <a:pt x="165" y="596"/>
                  </a:cubicBezTo>
                  <a:cubicBezTo>
                    <a:pt x="146" y="573"/>
                    <a:pt x="123" y="552"/>
                    <a:pt x="99" y="534"/>
                  </a:cubicBezTo>
                  <a:cubicBezTo>
                    <a:pt x="87" y="525"/>
                    <a:pt x="72" y="517"/>
                    <a:pt x="61" y="506"/>
                  </a:cubicBezTo>
                  <a:cubicBezTo>
                    <a:pt x="49" y="494"/>
                    <a:pt x="37" y="480"/>
                    <a:pt x="23" y="470"/>
                  </a:cubicBezTo>
                  <a:cubicBezTo>
                    <a:pt x="13" y="456"/>
                    <a:pt x="10" y="451"/>
                    <a:pt x="7" y="434"/>
                  </a:cubicBezTo>
                  <a:cubicBezTo>
                    <a:pt x="6" y="421"/>
                    <a:pt x="7" y="408"/>
                    <a:pt x="5" y="396"/>
                  </a:cubicBezTo>
                  <a:cubicBezTo>
                    <a:pt x="5" y="394"/>
                    <a:pt x="0" y="391"/>
                    <a:pt x="1" y="392"/>
                  </a:cubicBezTo>
                  <a:close/>
                </a:path>
              </a:pathLst>
            </a:custGeom>
            <a:solidFill>
              <a:schemeClr val="accent1">
                <a:alpha val="50195"/>
              </a:scheme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40" name="Freeform 32">
              <a:extLst>
                <a:ext uri="{FF2B5EF4-FFF2-40B4-BE49-F238E27FC236}">
                  <a16:creationId xmlns:a16="http://schemas.microsoft.com/office/drawing/2014/main" id="{6EBEE7AE-3781-44FF-84AA-C8C552D5E83E}"/>
                </a:ext>
              </a:extLst>
            </p:cNvPr>
            <p:cNvSpPr>
              <a:spLocks/>
            </p:cNvSpPr>
            <p:nvPr/>
          </p:nvSpPr>
          <p:spPr bwMode="ltGray">
            <a:xfrm rot="828663">
              <a:off x="242" y="3404"/>
              <a:ext cx="132" cy="167"/>
            </a:xfrm>
            <a:custGeom>
              <a:avLst/>
              <a:gdLst>
                <a:gd name="T0" fmla="*/ 0 w 109"/>
                <a:gd name="T1" fmla="*/ 0 h 156"/>
                <a:gd name="T2" fmla="*/ 12 w 109"/>
                <a:gd name="T3" fmla="*/ 1 h 156"/>
                <a:gd name="T4" fmla="*/ 48 w 109"/>
                <a:gd name="T5" fmla="*/ 5 h 156"/>
                <a:gd name="T6" fmla="*/ 96 w 109"/>
                <a:gd name="T7" fmla="*/ 17 h 156"/>
                <a:gd name="T8" fmla="*/ 151 w 109"/>
                <a:gd name="T9" fmla="*/ 34 h 156"/>
                <a:gd name="T10" fmla="*/ 202 w 109"/>
                <a:gd name="T11" fmla="*/ 62 h 156"/>
                <a:gd name="T12" fmla="*/ 249 w 109"/>
                <a:gd name="T13" fmla="*/ 100 h 156"/>
                <a:gd name="T14" fmla="*/ 279 w 109"/>
                <a:gd name="T15" fmla="*/ 152 h 156"/>
                <a:gd name="T16" fmla="*/ 285 w 109"/>
                <a:gd name="T17" fmla="*/ 221 h 156"/>
                <a:gd name="T18" fmla="*/ 272 w 109"/>
                <a:gd name="T19" fmla="*/ 221 h 156"/>
                <a:gd name="T20" fmla="*/ 258 w 109"/>
                <a:gd name="T21" fmla="*/ 221 h 156"/>
                <a:gd name="T22" fmla="*/ 243 w 109"/>
                <a:gd name="T23" fmla="*/ 221 h 156"/>
                <a:gd name="T24" fmla="*/ 225 w 109"/>
                <a:gd name="T25" fmla="*/ 216 h 156"/>
                <a:gd name="T26" fmla="*/ 211 w 109"/>
                <a:gd name="T27" fmla="*/ 215 h 156"/>
                <a:gd name="T28" fmla="*/ 194 w 109"/>
                <a:gd name="T29" fmla="*/ 211 h 156"/>
                <a:gd name="T30" fmla="*/ 172 w 109"/>
                <a:gd name="T31" fmla="*/ 204 h 156"/>
                <a:gd name="T32" fmla="*/ 151 w 109"/>
                <a:gd name="T33" fmla="*/ 196 h 156"/>
                <a:gd name="T34" fmla="*/ 138 w 109"/>
                <a:gd name="T35" fmla="*/ 178 h 156"/>
                <a:gd name="T36" fmla="*/ 138 w 109"/>
                <a:gd name="T37" fmla="*/ 156 h 156"/>
                <a:gd name="T38" fmla="*/ 145 w 109"/>
                <a:gd name="T39" fmla="*/ 135 h 156"/>
                <a:gd name="T40" fmla="*/ 153 w 109"/>
                <a:gd name="T41" fmla="*/ 112 h 156"/>
                <a:gd name="T42" fmla="*/ 145 w 109"/>
                <a:gd name="T43" fmla="*/ 87 h 156"/>
                <a:gd name="T44" fmla="*/ 125 w 109"/>
                <a:gd name="T45" fmla="*/ 60 h 156"/>
                <a:gd name="T46" fmla="*/ 82 w 109"/>
                <a:gd name="T47" fmla="*/ 33 h 156"/>
                <a:gd name="T48" fmla="*/ 0 w 109"/>
                <a:gd name="T49" fmla="*/ 0 h 15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109" h="156">
                  <a:moveTo>
                    <a:pt x="0" y="0"/>
                  </a:moveTo>
                  <a:lnTo>
                    <a:pt x="5" y="1"/>
                  </a:lnTo>
                  <a:lnTo>
                    <a:pt x="18" y="5"/>
                  </a:lnTo>
                  <a:lnTo>
                    <a:pt x="37" y="12"/>
                  </a:lnTo>
                  <a:lnTo>
                    <a:pt x="58" y="24"/>
                  </a:lnTo>
                  <a:lnTo>
                    <a:pt x="78" y="44"/>
                  </a:lnTo>
                  <a:lnTo>
                    <a:pt x="96" y="71"/>
                  </a:lnTo>
                  <a:lnTo>
                    <a:pt x="107" y="108"/>
                  </a:lnTo>
                  <a:lnTo>
                    <a:pt x="109" y="156"/>
                  </a:lnTo>
                  <a:lnTo>
                    <a:pt x="105" y="156"/>
                  </a:lnTo>
                  <a:lnTo>
                    <a:pt x="99" y="156"/>
                  </a:lnTo>
                  <a:lnTo>
                    <a:pt x="93" y="156"/>
                  </a:lnTo>
                  <a:lnTo>
                    <a:pt x="87" y="154"/>
                  </a:lnTo>
                  <a:lnTo>
                    <a:pt x="81" y="153"/>
                  </a:lnTo>
                  <a:lnTo>
                    <a:pt x="74" y="150"/>
                  </a:lnTo>
                  <a:lnTo>
                    <a:pt x="66" y="145"/>
                  </a:lnTo>
                  <a:lnTo>
                    <a:pt x="58" y="139"/>
                  </a:lnTo>
                  <a:lnTo>
                    <a:pt x="53" y="126"/>
                  </a:lnTo>
                  <a:lnTo>
                    <a:pt x="53" y="111"/>
                  </a:lnTo>
                  <a:lnTo>
                    <a:pt x="56" y="96"/>
                  </a:lnTo>
                  <a:lnTo>
                    <a:pt x="59" y="80"/>
                  </a:lnTo>
                  <a:lnTo>
                    <a:pt x="56" y="62"/>
                  </a:lnTo>
                  <a:lnTo>
                    <a:pt x="48" y="43"/>
                  </a:lnTo>
                  <a:lnTo>
                    <a:pt x="31" y="23"/>
                  </a:lnTo>
                  <a:lnTo>
                    <a:pt x="0" y="0"/>
                  </a:ln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41" name="Freeform 33">
              <a:extLst>
                <a:ext uri="{FF2B5EF4-FFF2-40B4-BE49-F238E27FC236}">
                  <a16:creationId xmlns:a16="http://schemas.microsoft.com/office/drawing/2014/main" id="{DC448C9F-7EC8-48EE-BA1E-088661D96407}"/>
                </a:ext>
              </a:extLst>
            </p:cNvPr>
            <p:cNvSpPr>
              <a:spLocks/>
            </p:cNvSpPr>
            <p:nvPr/>
          </p:nvSpPr>
          <p:spPr bwMode="ltGray">
            <a:xfrm rot="828663">
              <a:off x="266" y="3592"/>
              <a:ext cx="66" cy="43"/>
            </a:xfrm>
            <a:custGeom>
              <a:avLst/>
              <a:gdLst>
                <a:gd name="T0" fmla="*/ 0 w 54"/>
                <a:gd name="T1" fmla="*/ 0 h 40"/>
                <a:gd name="T2" fmla="*/ 1 w 54"/>
                <a:gd name="T3" fmla="*/ 1 h 40"/>
                <a:gd name="T4" fmla="*/ 16 w 54"/>
                <a:gd name="T5" fmla="*/ 3 h 40"/>
                <a:gd name="T6" fmla="*/ 35 w 54"/>
                <a:gd name="T7" fmla="*/ 13 h 40"/>
                <a:gd name="T8" fmla="*/ 59 w 54"/>
                <a:gd name="T9" fmla="*/ 17 h 40"/>
                <a:gd name="T10" fmla="*/ 79 w 54"/>
                <a:gd name="T11" fmla="*/ 20 h 40"/>
                <a:gd name="T12" fmla="*/ 101 w 54"/>
                <a:gd name="T13" fmla="*/ 24 h 40"/>
                <a:gd name="T14" fmla="*/ 123 w 54"/>
                <a:gd name="T15" fmla="*/ 26 h 40"/>
                <a:gd name="T16" fmla="*/ 148 w 54"/>
                <a:gd name="T17" fmla="*/ 22 h 40"/>
                <a:gd name="T18" fmla="*/ 145 w 54"/>
                <a:gd name="T19" fmla="*/ 35 h 40"/>
                <a:gd name="T20" fmla="*/ 137 w 54"/>
                <a:gd name="T21" fmla="*/ 47 h 40"/>
                <a:gd name="T22" fmla="*/ 121 w 54"/>
                <a:gd name="T23" fmla="*/ 55 h 40"/>
                <a:gd name="T24" fmla="*/ 100 w 54"/>
                <a:gd name="T25" fmla="*/ 57 h 40"/>
                <a:gd name="T26" fmla="*/ 76 w 54"/>
                <a:gd name="T27" fmla="*/ 56 h 40"/>
                <a:gd name="T28" fmla="*/ 51 w 54"/>
                <a:gd name="T29" fmla="*/ 46 h 40"/>
                <a:gd name="T30" fmla="*/ 27 w 54"/>
                <a:gd name="T31" fmla="*/ 30 h 40"/>
                <a:gd name="T32" fmla="*/ 0 w 54"/>
                <a:gd name="T33" fmla="*/ 0 h 4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4" h="40">
                  <a:moveTo>
                    <a:pt x="0" y="0"/>
                  </a:moveTo>
                  <a:lnTo>
                    <a:pt x="1" y="1"/>
                  </a:lnTo>
                  <a:lnTo>
                    <a:pt x="6" y="3"/>
                  </a:lnTo>
                  <a:lnTo>
                    <a:pt x="13" y="8"/>
                  </a:lnTo>
                  <a:lnTo>
                    <a:pt x="21" y="12"/>
                  </a:lnTo>
                  <a:lnTo>
                    <a:pt x="29" y="15"/>
                  </a:lnTo>
                  <a:lnTo>
                    <a:pt x="38" y="17"/>
                  </a:lnTo>
                  <a:lnTo>
                    <a:pt x="46" y="18"/>
                  </a:lnTo>
                  <a:lnTo>
                    <a:pt x="54" y="16"/>
                  </a:lnTo>
                  <a:lnTo>
                    <a:pt x="53" y="25"/>
                  </a:lnTo>
                  <a:lnTo>
                    <a:pt x="50" y="33"/>
                  </a:lnTo>
                  <a:lnTo>
                    <a:pt x="44" y="38"/>
                  </a:lnTo>
                  <a:lnTo>
                    <a:pt x="37" y="40"/>
                  </a:lnTo>
                  <a:lnTo>
                    <a:pt x="28" y="39"/>
                  </a:lnTo>
                  <a:lnTo>
                    <a:pt x="19" y="32"/>
                  </a:lnTo>
                  <a:lnTo>
                    <a:pt x="10" y="20"/>
                  </a:lnTo>
                  <a:lnTo>
                    <a:pt x="0" y="0"/>
                  </a:ln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42" name="Freeform 34">
              <a:extLst>
                <a:ext uri="{FF2B5EF4-FFF2-40B4-BE49-F238E27FC236}">
                  <a16:creationId xmlns:a16="http://schemas.microsoft.com/office/drawing/2014/main" id="{C2479598-2AEA-4B98-B1A7-26D3D10F5C1C}"/>
                </a:ext>
              </a:extLst>
            </p:cNvPr>
            <p:cNvSpPr>
              <a:spLocks/>
            </p:cNvSpPr>
            <p:nvPr/>
          </p:nvSpPr>
          <p:spPr bwMode="ltGray">
            <a:xfrm>
              <a:off x="11" y="4110"/>
              <a:ext cx="118" cy="209"/>
            </a:xfrm>
            <a:custGeom>
              <a:avLst/>
              <a:gdLst>
                <a:gd name="T0" fmla="*/ 0 w 118"/>
                <a:gd name="T1" fmla="*/ 0 h 209"/>
                <a:gd name="T2" fmla="*/ 6 w 118"/>
                <a:gd name="T3" fmla="*/ 8 h 209"/>
                <a:gd name="T4" fmla="*/ 15 w 118"/>
                <a:gd name="T5" fmla="*/ 19 h 209"/>
                <a:gd name="T6" fmla="*/ 26 w 118"/>
                <a:gd name="T7" fmla="*/ 33 h 209"/>
                <a:gd name="T8" fmla="*/ 38 w 118"/>
                <a:gd name="T9" fmla="*/ 51 h 209"/>
                <a:gd name="T10" fmla="*/ 54 w 118"/>
                <a:gd name="T11" fmla="*/ 72 h 209"/>
                <a:gd name="T12" fmla="*/ 67 w 118"/>
                <a:gd name="T13" fmla="*/ 94 h 209"/>
                <a:gd name="T14" fmla="*/ 79 w 118"/>
                <a:gd name="T15" fmla="*/ 119 h 209"/>
                <a:gd name="T16" fmla="*/ 87 w 118"/>
                <a:gd name="T17" fmla="*/ 146 h 209"/>
                <a:gd name="T18" fmla="*/ 94 w 118"/>
                <a:gd name="T19" fmla="*/ 175 h 209"/>
                <a:gd name="T20" fmla="*/ 91 w 118"/>
                <a:gd name="T21" fmla="*/ 209 h 209"/>
                <a:gd name="T22" fmla="*/ 118 w 118"/>
                <a:gd name="T23" fmla="*/ 209 h 209"/>
                <a:gd name="T24" fmla="*/ 117 w 118"/>
                <a:gd name="T25" fmla="*/ 177 h 209"/>
                <a:gd name="T26" fmla="*/ 104 w 118"/>
                <a:gd name="T27" fmla="*/ 119 h 209"/>
                <a:gd name="T28" fmla="*/ 82 w 118"/>
                <a:gd name="T29" fmla="*/ 69 h 209"/>
                <a:gd name="T30" fmla="*/ 47 w 118"/>
                <a:gd name="T31" fmla="*/ 27 h 209"/>
                <a:gd name="T32" fmla="*/ 0 w 118"/>
                <a:gd name="T33" fmla="*/ 0 h 20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18" h="209">
                  <a:moveTo>
                    <a:pt x="0" y="0"/>
                  </a:moveTo>
                  <a:lnTo>
                    <a:pt x="6" y="8"/>
                  </a:lnTo>
                  <a:lnTo>
                    <a:pt x="15" y="19"/>
                  </a:lnTo>
                  <a:lnTo>
                    <a:pt x="26" y="33"/>
                  </a:lnTo>
                  <a:lnTo>
                    <a:pt x="38" y="51"/>
                  </a:lnTo>
                  <a:lnTo>
                    <a:pt x="54" y="72"/>
                  </a:lnTo>
                  <a:lnTo>
                    <a:pt x="67" y="94"/>
                  </a:lnTo>
                  <a:lnTo>
                    <a:pt x="79" y="119"/>
                  </a:lnTo>
                  <a:lnTo>
                    <a:pt x="87" y="146"/>
                  </a:lnTo>
                  <a:lnTo>
                    <a:pt x="94" y="175"/>
                  </a:lnTo>
                  <a:lnTo>
                    <a:pt x="91" y="209"/>
                  </a:lnTo>
                  <a:lnTo>
                    <a:pt x="118" y="209"/>
                  </a:lnTo>
                  <a:lnTo>
                    <a:pt x="117" y="177"/>
                  </a:lnTo>
                  <a:lnTo>
                    <a:pt x="104" y="119"/>
                  </a:lnTo>
                  <a:lnTo>
                    <a:pt x="82" y="69"/>
                  </a:lnTo>
                  <a:lnTo>
                    <a:pt x="47" y="27"/>
                  </a:lnTo>
                  <a:lnTo>
                    <a:pt x="0" y="0"/>
                  </a:ln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43" name="Freeform 35">
              <a:extLst>
                <a:ext uri="{FF2B5EF4-FFF2-40B4-BE49-F238E27FC236}">
                  <a16:creationId xmlns:a16="http://schemas.microsoft.com/office/drawing/2014/main" id="{5AACBCB7-8059-40AC-9AC7-417A56FEE6D7}"/>
                </a:ext>
              </a:extLst>
            </p:cNvPr>
            <p:cNvSpPr>
              <a:spLocks/>
            </p:cNvSpPr>
            <p:nvPr/>
          </p:nvSpPr>
          <p:spPr bwMode="ltGray">
            <a:xfrm>
              <a:off x="0" y="3968"/>
              <a:ext cx="130" cy="128"/>
            </a:xfrm>
            <a:custGeom>
              <a:avLst/>
              <a:gdLst>
                <a:gd name="T0" fmla="*/ 103 w 130"/>
                <a:gd name="T1" fmla="*/ 0 h 128"/>
                <a:gd name="T2" fmla="*/ 130 w 130"/>
                <a:gd name="T3" fmla="*/ 128 h 128"/>
                <a:gd name="T4" fmla="*/ 125 w 130"/>
                <a:gd name="T5" fmla="*/ 126 h 128"/>
                <a:gd name="T6" fmla="*/ 111 w 130"/>
                <a:gd name="T7" fmla="*/ 121 h 128"/>
                <a:gd name="T8" fmla="*/ 92 w 130"/>
                <a:gd name="T9" fmla="*/ 111 h 128"/>
                <a:gd name="T10" fmla="*/ 68 w 130"/>
                <a:gd name="T11" fmla="*/ 103 h 128"/>
                <a:gd name="T12" fmla="*/ 41 w 130"/>
                <a:gd name="T13" fmla="*/ 94 h 128"/>
                <a:gd name="T14" fmla="*/ 19 w 130"/>
                <a:gd name="T15" fmla="*/ 90 h 128"/>
                <a:gd name="T16" fmla="*/ 0 w 130"/>
                <a:gd name="T17" fmla="*/ 93 h 128"/>
                <a:gd name="T18" fmla="*/ 0 w 130"/>
                <a:gd name="T19" fmla="*/ 72 h 128"/>
                <a:gd name="T20" fmla="*/ 12 w 130"/>
                <a:gd name="T21" fmla="*/ 70 h 128"/>
                <a:gd name="T22" fmla="*/ 24 w 130"/>
                <a:gd name="T23" fmla="*/ 66 h 128"/>
                <a:gd name="T24" fmla="*/ 38 w 130"/>
                <a:gd name="T25" fmla="*/ 66 h 128"/>
                <a:gd name="T26" fmla="*/ 51 w 130"/>
                <a:gd name="T27" fmla="*/ 67 h 128"/>
                <a:gd name="T28" fmla="*/ 65 w 130"/>
                <a:gd name="T29" fmla="*/ 70 h 128"/>
                <a:gd name="T30" fmla="*/ 78 w 130"/>
                <a:gd name="T31" fmla="*/ 78 h 128"/>
                <a:gd name="T32" fmla="*/ 81 w 130"/>
                <a:gd name="T33" fmla="*/ 74 h 128"/>
                <a:gd name="T34" fmla="*/ 81 w 130"/>
                <a:gd name="T35" fmla="*/ 58 h 128"/>
                <a:gd name="T36" fmla="*/ 82 w 130"/>
                <a:gd name="T37" fmla="*/ 37 h 128"/>
                <a:gd name="T38" fmla="*/ 82 w 130"/>
                <a:gd name="T39" fmla="*/ 29 h 128"/>
                <a:gd name="T40" fmla="*/ 80 w 130"/>
                <a:gd name="T41" fmla="*/ 29 h 128"/>
                <a:gd name="T42" fmla="*/ 77 w 130"/>
                <a:gd name="T43" fmla="*/ 27 h 128"/>
                <a:gd name="T44" fmla="*/ 76 w 130"/>
                <a:gd name="T45" fmla="*/ 22 h 128"/>
                <a:gd name="T46" fmla="*/ 75 w 130"/>
                <a:gd name="T47" fmla="*/ 19 h 128"/>
                <a:gd name="T48" fmla="*/ 76 w 130"/>
                <a:gd name="T49" fmla="*/ 15 h 128"/>
                <a:gd name="T50" fmla="*/ 79 w 130"/>
                <a:gd name="T51" fmla="*/ 10 h 128"/>
                <a:gd name="T52" fmla="*/ 89 w 130"/>
                <a:gd name="T53" fmla="*/ 6 h 128"/>
                <a:gd name="T54" fmla="*/ 103 w 130"/>
                <a:gd name="T55" fmla="*/ 0 h 128"/>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130" h="128">
                  <a:moveTo>
                    <a:pt x="103" y="0"/>
                  </a:moveTo>
                  <a:lnTo>
                    <a:pt x="130" y="128"/>
                  </a:lnTo>
                  <a:lnTo>
                    <a:pt x="125" y="126"/>
                  </a:lnTo>
                  <a:lnTo>
                    <a:pt x="111" y="121"/>
                  </a:lnTo>
                  <a:lnTo>
                    <a:pt x="92" y="111"/>
                  </a:lnTo>
                  <a:lnTo>
                    <a:pt x="68" y="103"/>
                  </a:lnTo>
                  <a:lnTo>
                    <a:pt x="41" y="94"/>
                  </a:lnTo>
                  <a:lnTo>
                    <a:pt x="19" y="90"/>
                  </a:lnTo>
                  <a:lnTo>
                    <a:pt x="0" y="93"/>
                  </a:lnTo>
                  <a:lnTo>
                    <a:pt x="0" y="72"/>
                  </a:lnTo>
                  <a:lnTo>
                    <a:pt x="12" y="70"/>
                  </a:lnTo>
                  <a:lnTo>
                    <a:pt x="24" y="66"/>
                  </a:lnTo>
                  <a:lnTo>
                    <a:pt x="38" y="66"/>
                  </a:lnTo>
                  <a:lnTo>
                    <a:pt x="51" y="67"/>
                  </a:lnTo>
                  <a:lnTo>
                    <a:pt x="65" y="70"/>
                  </a:lnTo>
                  <a:lnTo>
                    <a:pt x="78" y="78"/>
                  </a:lnTo>
                  <a:lnTo>
                    <a:pt x="81" y="74"/>
                  </a:lnTo>
                  <a:lnTo>
                    <a:pt x="81" y="58"/>
                  </a:lnTo>
                  <a:lnTo>
                    <a:pt x="82" y="37"/>
                  </a:lnTo>
                  <a:lnTo>
                    <a:pt x="82" y="29"/>
                  </a:lnTo>
                  <a:lnTo>
                    <a:pt x="80" y="29"/>
                  </a:lnTo>
                  <a:lnTo>
                    <a:pt x="77" y="27"/>
                  </a:lnTo>
                  <a:lnTo>
                    <a:pt x="76" y="22"/>
                  </a:lnTo>
                  <a:lnTo>
                    <a:pt x="75" y="19"/>
                  </a:lnTo>
                  <a:lnTo>
                    <a:pt x="76" y="15"/>
                  </a:lnTo>
                  <a:lnTo>
                    <a:pt x="79" y="10"/>
                  </a:lnTo>
                  <a:lnTo>
                    <a:pt x="89" y="6"/>
                  </a:lnTo>
                  <a:lnTo>
                    <a:pt x="103" y="0"/>
                  </a:ln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44" name="Freeform 36">
              <a:extLst>
                <a:ext uri="{FF2B5EF4-FFF2-40B4-BE49-F238E27FC236}">
                  <a16:creationId xmlns:a16="http://schemas.microsoft.com/office/drawing/2014/main" id="{C72CE7B4-3E40-49D5-A152-E4E0C5FDD915}"/>
                </a:ext>
              </a:extLst>
            </p:cNvPr>
            <p:cNvSpPr>
              <a:spLocks/>
            </p:cNvSpPr>
            <p:nvPr/>
          </p:nvSpPr>
          <p:spPr bwMode="ltGray">
            <a:xfrm>
              <a:off x="0" y="3949"/>
              <a:ext cx="47" cy="86"/>
            </a:xfrm>
            <a:custGeom>
              <a:avLst/>
              <a:gdLst>
                <a:gd name="T0" fmla="*/ 37 w 47"/>
                <a:gd name="T1" fmla="*/ 0 h 86"/>
                <a:gd name="T2" fmla="*/ 15 w 47"/>
                <a:gd name="T3" fmla="*/ 37 h 86"/>
                <a:gd name="T4" fmla="*/ 0 w 47"/>
                <a:gd name="T5" fmla="*/ 59 h 86"/>
                <a:gd name="T6" fmla="*/ 0 w 47"/>
                <a:gd name="T7" fmla="*/ 86 h 86"/>
                <a:gd name="T8" fmla="*/ 8 w 47"/>
                <a:gd name="T9" fmla="*/ 82 h 86"/>
                <a:gd name="T10" fmla="*/ 20 w 47"/>
                <a:gd name="T11" fmla="*/ 73 h 86"/>
                <a:gd name="T12" fmla="*/ 33 w 47"/>
                <a:gd name="T13" fmla="*/ 63 h 86"/>
                <a:gd name="T14" fmla="*/ 42 w 47"/>
                <a:gd name="T15" fmla="*/ 51 h 86"/>
                <a:gd name="T16" fmla="*/ 47 w 47"/>
                <a:gd name="T17" fmla="*/ 36 h 86"/>
                <a:gd name="T18" fmla="*/ 46 w 47"/>
                <a:gd name="T19" fmla="*/ 19 h 86"/>
                <a:gd name="T20" fmla="*/ 37 w 47"/>
                <a:gd name="T21" fmla="*/ 0 h 8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47" h="86">
                  <a:moveTo>
                    <a:pt x="37" y="0"/>
                  </a:moveTo>
                  <a:lnTo>
                    <a:pt x="15" y="37"/>
                  </a:lnTo>
                  <a:lnTo>
                    <a:pt x="0" y="59"/>
                  </a:lnTo>
                  <a:lnTo>
                    <a:pt x="0" y="86"/>
                  </a:lnTo>
                  <a:lnTo>
                    <a:pt x="8" y="82"/>
                  </a:lnTo>
                  <a:lnTo>
                    <a:pt x="20" y="73"/>
                  </a:lnTo>
                  <a:lnTo>
                    <a:pt x="33" y="63"/>
                  </a:lnTo>
                  <a:lnTo>
                    <a:pt x="42" y="51"/>
                  </a:lnTo>
                  <a:lnTo>
                    <a:pt x="47" y="36"/>
                  </a:lnTo>
                  <a:lnTo>
                    <a:pt x="46" y="19"/>
                  </a:lnTo>
                  <a:lnTo>
                    <a:pt x="37" y="0"/>
                  </a:ln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45" name="Freeform 37">
              <a:extLst>
                <a:ext uri="{FF2B5EF4-FFF2-40B4-BE49-F238E27FC236}">
                  <a16:creationId xmlns:a16="http://schemas.microsoft.com/office/drawing/2014/main" id="{60627B3F-E384-4094-854C-813546AC604A}"/>
                </a:ext>
              </a:extLst>
            </p:cNvPr>
            <p:cNvSpPr>
              <a:spLocks/>
            </p:cNvSpPr>
            <p:nvPr/>
          </p:nvSpPr>
          <p:spPr bwMode="ltGray">
            <a:xfrm>
              <a:off x="0" y="3239"/>
              <a:ext cx="497" cy="740"/>
            </a:xfrm>
            <a:custGeom>
              <a:avLst/>
              <a:gdLst>
                <a:gd name="T0" fmla="*/ 0 w 497"/>
                <a:gd name="T1" fmla="*/ 13 h 740"/>
                <a:gd name="T2" fmla="*/ 41 w 497"/>
                <a:gd name="T3" fmla="*/ 4 h 740"/>
                <a:gd name="T4" fmla="*/ 101 w 497"/>
                <a:gd name="T5" fmla="*/ 0 h 740"/>
                <a:gd name="T6" fmla="*/ 170 w 497"/>
                <a:gd name="T7" fmla="*/ 4 h 740"/>
                <a:gd name="T8" fmla="*/ 248 w 497"/>
                <a:gd name="T9" fmla="*/ 21 h 740"/>
                <a:gd name="T10" fmla="*/ 323 w 497"/>
                <a:gd name="T11" fmla="*/ 50 h 740"/>
                <a:gd name="T12" fmla="*/ 382 w 497"/>
                <a:gd name="T13" fmla="*/ 90 h 740"/>
                <a:gd name="T14" fmla="*/ 428 w 497"/>
                <a:gd name="T15" fmla="*/ 141 h 740"/>
                <a:gd name="T16" fmla="*/ 463 w 497"/>
                <a:gd name="T17" fmla="*/ 199 h 740"/>
                <a:gd name="T18" fmla="*/ 485 w 497"/>
                <a:gd name="T19" fmla="*/ 262 h 740"/>
                <a:gd name="T20" fmla="*/ 496 w 497"/>
                <a:gd name="T21" fmla="*/ 327 h 740"/>
                <a:gd name="T22" fmla="*/ 497 w 497"/>
                <a:gd name="T23" fmla="*/ 396 h 740"/>
                <a:gd name="T24" fmla="*/ 487 w 497"/>
                <a:gd name="T25" fmla="*/ 462 h 740"/>
                <a:gd name="T26" fmla="*/ 470 w 497"/>
                <a:gd name="T27" fmla="*/ 527 h 740"/>
                <a:gd name="T28" fmla="*/ 443 w 497"/>
                <a:gd name="T29" fmla="*/ 586 h 740"/>
                <a:gd name="T30" fmla="*/ 406 w 497"/>
                <a:gd name="T31" fmla="*/ 639 h 740"/>
                <a:gd name="T32" fmla="*/ 364 w 497"/>
                <a:gd name="T33" fmla="*/ 683 h 740"/>
                <a:gd name="T34" fmla="*/ 315 w 497"/>
                <a:gd name="T35" fmla="*/ 715 h 740"/>
                <a:gd name="T36" fmla="*/ 259 w 497"/>
                <a:gd name="T37" fmla="*/ 736 h 740"/>
                <a:gd name="T38" fmla="*/ 198 w 497"/>
                <a:gd name="T39" fmla="*/ 740 h 740"/>
                <a:gd name="T40" fmla="*/ 131 w 497"/>
                <a:gd name="T41" fmla="*/ 727 h 740"/>
                <a:gd name="T42" fmla="*/ 167 w 497"/>
                <a:gd name="T43" fmla="*/ 728 h 740"/>
                <a:gd name="T44" fmla="*/ 204 w 497"/>
                <a:gd name="T45" fmla="*/ 718 h 740"/>
                <a:gd name="T46" fmla="*/ 238 w 497"/>
                <a:gd name="T47" fmla="*/ 700 h 740"/>
                <a:gd name="T48" fmla="*/ 272 w 497"/>
                <a:gd name="T49" fmla="*/ 670 h 740"/>
                <a:gd name="T50" fmla="*/ 304 w 497"/>
                <a:gd name="T51" fmla="*/ 635 h 740"/>
                <a:gd name="T52" fmla="*/ 333 w 497"/>
                <a:gd name="T53" fmla="*/ 594 h 740"/>
                <a:gd name="T54" fmla="*/ 358 w 497"/>
                <a:gd name="T55" fmla="*/ 549 h 740"/>
                <a:gd name="T56" fmla="*/ 381 w 497"/>
                <a:gd name="T57" fmla="*/ 500 h 740"/>
                <a:gd name="T58" fmla="*/ 396 w 497"/>
                <a:gd name="T59" fmla="*/ 449 h 740"/>
                <a:gd name="T60" fmla="*/ 408 w 497"/>
                <a:gd name="T61" fmla="*/ 397 h 740"/>
                <a:gd name="T62" fmla="*/ 414 w 497"/>
                <a:gd name="T63" fmla="*/ 346 h 740"/>
                <a:gd name="T64" fmla="*/ 412 w 497"/>
                <a:gd name="T65" fmla="*/ 296 h 740"/>
                <a:gd name="T66" fmla="*/ 402 w 497"/>
                <a:gd name="T67" fmla="*/ 251 h 740"/>
                <a:gd name="T68" fmla="*/ 384 w 497"/>
                <a:gd name="T69" fmla="*/ 208 h 740"/>
                <a:gd name="T70" fmla="*/ 357 w 497"/>
                <a:gd name="T71" fmla="*/ 172 h 740"/>
                <a:gd name="T72" fmla="*/ 320 w 497"/>
                <a:gd name="T73" fmla="*/ 142 h 740"/>
                <a:gd name="T74" fmla="*/ 260 w 497"/>
                <a:gd name="T75" fmla="*/ 107 h 740"/>
                <a:gd name="T76" fmla="*/ 203 w 497"/>
                <a:gd name="T77" fmla="*/ 82 h 740"/>
                <a:gd name="T78" fmla="*/ 154 w 497"/>
                <a:gd name="T79" fmla="*/ 65 h 740"/>
                <a:gd name="T80" fmla="*/ 108 w 497"/>
                <a:gd name="T81" fmla="*/ 56 h 740"/>
                <a:gd name="T82" fmla="*/ 68 w 497"/>
                <a:gd name="T83" fmla="*/ 55 h 740"/>
                <a:gd name="T84" fmla="*/ 32 w 497"/>
                <a:gd name="T85" fmla="*/ 61 h 740"/>
                <a:gd name="T86" fmla="*/ 0 w 497"/>
                <a:gd name="T87" fmla="*/ 70 h 740"/>
                <a:gd name="T88" fmla="*/ 0 w 497"/>
                <a:gd name="T89" fmla="*/ 13 h 74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497" h="740">
                  <a:moveTo>
                    <a:pt x="0" y="13"/>
                  </a:moveTo>
                  <a:lnTo>
                    <a:pt x="41" y="4"/>
                  </a:lnTo>
                  <a:lnTo>
                    <a:pt x="101" y="0"/>
                  </a:lnTo>
                  <a:lnTo>
                    <a:pt x="170" y="4"/>
                  </a:lnTo>
                  <a:lnTo>
                    <a:pt x="248" y="21"/>
                  </a:lnTo>
                  <a:lnTo>
                    <a:pt x="323" y="50"/>
                  </a:lnTo>
                  <a:lnTo>
                    <a:pt x="382" y="90"/>
                  </a:lnTo>
                  <a:lnTo>
                    <a:pt x="428" y="141"/>
                  </a:lnTo>
                  <a:lnTo>
                    <a:pt x="463" y="199"/>
                  </a:lnTo>
                  <a:lnTo>
                    <a:pt x="485" y="262"/>
                  </a:lnTo>
                  <a:lnTo>
                    <a:pt x="496" y="327"/>
                  </a:lnTo>
                  <a:lnTo>
                    <a:pt x="497" y="396"/>
                  </a:lnTo>
                  <a:lnTo>
                    <a:pt x="487" y="462"/>
                  </a:lnTo>
                  <a:lnTo>
                    <a:pt x="470" y="527"/>
                  </a:lnTo>
                  <a:lnTo>
                    <a:pt x="443" y="586"/>
                  </a:lnTo>
                  <a:lnTo>
                    <a:pt x="406" y="639"/>
                  </a:lnTo>
                  <a:lnTo>
                    <a:pt x="364" y="683"/>
                  </a:lnTo>
                  <a:lnTo>
                    <a:pt x="315" y="715"/>
                  </a:lnTo>
                  <a:lnTo>
                    <a:pt x="259" y="736"/>
                  </a:lnTo>
                  <a:lnTo>
                    <a:pt x="198" y="740"/>
                  </a:lnTo>
                  <a:lnTo>
                    <a:pt x="131" y="727"/>
                  </a:lnTo>
                  <a:lnTo>
                    <a:pt x="167" y="728"/>
                  </a:lnTo>
                  <a:lnTo>
                    <a:pt x="204" y="718"/>
                  </a:lnTo>
                  <a:lnTo>
                    <a:pt x="238" y="700"/>
                  </a:lnTo>
                  <a:lnTo>
                    <a:pt x="272" y="670"/>
                  </a:lnTo>
                  <a:lnTo>
                    <a:pt x="304" y="635"/>
                  </a:lnTo>
                  <a:lnTo>
                    <a:pt x="333" y="594"/>
                  </a:lnTo>
                  <a:lnTo>
                    <a:pt x="358" y="549"/>
                  </a:lnTo>
                  <a:lnTo>
                    <a:pt x="381" y="500"/>
                  </a:lnTo>
                  <a:lnTo>
                    <a:pt x="396" y="449"/>
                  </a:lnTo>
                  <a:lnTo>
                    <a:pt x="408" y="397"/>
                  </a:lnTo>
                  <a:lnTo>
                    <a:pt x="414" y="346"/>
                  </a:lnTo>
                  <a:lnTo>
                    <a:pt x="412" y="296"/>
                  </a:lnTo>
                  <a:lnTo>
                    <a:pt x="402" y="251"/>
                  </a:lnTo>
                  <a:lnTo>
                    <a:pt x="384" y="208"/>
                  </a:lnTo>
                  <a:lnTo>
                    <a:pt x="357" y="172"/>
                  </a:lnTo>
                  <a:lnTo>
                    <a:pt x="320" y="142"/>
                  </a:lnTo>
                  <a:lnTo>
                    <a:pt x="260" y="107"/>
                  </a:lnTo>
                  <a:lnTo>
                    <a:pt x="203" y="82"/>
                  </a:lnTo>
                  <a:lnTo>
                    <a:pt x="154" y="65"/>
                  </a:lnTo>
                  <a:lnTo>
                    <a:pt x="108" y="56"/>
                  </a:lnTo>
                  <a:lnTo>
                    <a:pt x="68" y="55"/>
                  </a:lnTo>
                  <a:lnTo>
                    <a:pt x="32" y="61"/>
                  </a:lnTo>
                  <a:lnTo>
                    <a:pt x="0" y="70"/>
                  </a:lnTo>
                  <a:lnTo>
                    <a:pt x="0" y="13"/>
                  </a:ln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46" name="Freeform 38">
              <a:extLst>
                <a:ext uri="{FF2B5EF4-FFF2-40B4-BE49-F238E27FC236}">
                  <a16:creationId xmlns:a16="http://schemas.microsoft.com/office/drawing/2014/main" id="{17805226-39D4-4894-81EA-56DDA6861758}"/>
                </a:ext>
              </a:extLst>
            </p:cNvPr>
            <p:cNvSpPr>
              <a:spLocks/>
            </p:cNvSpPr>
            <p:nvPr/>
          </p:nvSpPr>
          <p:spPr bwMode="ltGray">
            <a:xfrm rot="1584153">
              <a:off x="20" y="410"/>
              <a:ext cx="344" cy="245"/>
            </a:xfrm>
            <a:custGeom>
              <a:avLst/>
              <a:gdLst>
                <a:gd name="T0" fmla="*/ 0 w 257"/>
                <a:gd name="T1" fmla="*/ 0 h 237"/>
                <a:gd name="T2" fmla="*/ 0 w 257"/>
                <a:gd name="T3" fmla="*/ 30 h 237"/>
                <a:gd name="T4" fmla="*/ 12 w 257"/>
                <a:gd name="T5" fmla="*/ 60 h 237"/>
                <a:gd name="T6" fmla="*/ 27 w 257"/>
                <a:gd name="T7" fmla="*/ 90 h 237"/>
                <a:gd name="T8" fmla="*/ 48 w 257"/>
                <a:gd name="T9" fmla="*/ 116 h 237"/>
                <a:gd name="T10" fmla="*/ 78 w 257"/>
                <a:gd name="T11" fmla="*/ 140 h 237"/>
                <a:gd name="T12" fmla="*/ 115 w 257"/>
                <a:gd name="T13" fmla="*/ 166 h 237"/>
                <a:gd name="T14" fmla="*/ 163 w 257"/>
                <a:gd name="T15" fmla="*/ 190 h 237"/>
                <a:gd name="T16" fmla="*/ 218 w 257"/>
                <a:gd name="T17" fmla="*/ 210 h 237"/>
                <a:gd name="T18" fmla="*/ 289 w 257"/>
                <a:gd name="T19" fmla="*/ 229 h 237"/>
                <a:gd name="T20" fmla="*/ 369 w 257"/>
                <a:gd name="T21" fmla="*/ 245 h 237"/>
                <a:gd name="T22" fmla="*/ 455 w 257"/>
                <a:gd name="T23" fmla="*/ 258 h 237"/>
                <a:gd name="T24" fmla="*/ 561 w 257"/>
                <a:gd name="T25" fmla="*/ 270 h 237"/>
                <a:gd name="T26" fmla="*/ 676 w 257"/>
                <a:gd name="T27" fmla="*/ 276 h 237"/>
                <a:gd name="T28" fmla="*/ 808 w 257"/>
                <a:gd name="T29" fmla="*/ 280 h 237"/>
                <a:gd name="T30" fmla="*/ 944 w 257"/>
                <a:gd name="T31" fmla="*/ 279 h 237"/>
                <a:gd name="T32" fmla="*/ 1104 w 257"/>
                <a:gd name="T33" fmla="*/ 274 h 237"/>
                <a:gd name="T34" fmla="*/ 964 w 257"/>
                <a:gd name="T35" fmla="*/ 268 h 237"/>
                <a:gd name="T36" fmla="*/ 837 w 257"/>
                <a:gd name="T37" fmla="*/ 259 h 237"/>
                <a:gd name="T38" fmla="*/ 731 w 257"/>
                <a:gd name="T39" fmla="*/ 250 h 237"/>
                <a:gd name="T40" fmla="*/ 636 w 257"/>
                <a:gd name="T41" fmla="*/ 241 h 237"/>
                <a:gd name="T42" fmla="*/ 550 w 257"/>
                <a:gd name="T43" fmla="*/ 228 h 237"/>
                <a:gd name="T44" fmla="*/ 482 w 257"/>
                <a:gd name="T45" fmla="*/ 215 h 237"/>
                <a:gd name="T46" fmla="*/ 418 w 257"/>
                <a:gd name="T47" fmla="*/ 200 h 237"/>
                <a:gd name="T48" fmla="*/ 360 w 257"/>
                <a:gd name="T49" fmla="*/ 183 h 237"/>
                <a:gd name="T50" fmla="*/ 307 w 257"/>
                <a:gd name="T51" fmla="*/ 166 h 237"/>
                <a:gd name="T52" fmla="*/ 264 w 257"/>
                <a:gd name="T53" fmla="*/ 147 h 237"/>
                <a:gd name="T54" fmla="*/ 226 w 257"/>
                <a:gd name="T55" fmla="*/ 127 h 237"/>
                <a:gd name="T56" fmla="*/ 186 w 257"/>
                <a:gd name="T57" fmla="*/ 103 h 237"/>
                <a:gd name="T58" fmla="*/ 142 w 257"/>
                <a:gd name="T59" fmla="*/ 81 h 237"/>
                <a:gd name="T60" fmla="*/ 99 w 257"/>
                <a:gd name="T61" fmla="*/ 57 h 237"/>
                <a:gd name="T62" fmla="*/ 50 w 257"/>
                <a:gd name="T63" fmla="*/ 29 h 237"/>
                <a:gd name="T64" fmla="*/ 0 w 257"/>
                <a:gd name="T65" fmla="*/ 0 h 23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57" h="237">
                  <a:moveTo>
                    <a:pt x="0" y="0"/>
                  </a:moveTo>
                  <a:lnTo>
                    <a:pt x="0" y="25"/>
                  </a:lnTo>
                  <a:lnTo>
                    <a:pt x="3" y="50"/>
                  </a:lnTo>
                  <a:lnTo>
                    <a:pt x="6" y="75"/>
                  </a:lnTo>
                  <a:lnTo>
                    <a:pt x="11" y="98"/>
                  </a:lnTo>
                  <a:lnTo>
                    <a:pt x="18" y="119"/>
                  </a:lnTo>
                  <a:lnTo>
                    <a:pt x="27" y="141"/>
                  </a:lnTo>
                  <a:lnTo>
                    <a:pt x="38" y="161"/>
                  </a:lnTo>
                  <a:lnTo>
                    <a:pt x="51" y="178"/>
                  </a:lnTo>
                  <a:lnTo>
                    <a:pt x="67" y="194"/>
                  </a:lnTo>
                  <a:lnTo>
                    <a:pt x="86" y="208"/>
                  </a:lnTo>
                  <a:lnTo>
                    <a:pt x="106" y="219"/>
                  </a:lnTo>
                  <a:lnTo>
                    <a:pt x="131" y="228"/>
                  </a:lnTo>
                  <a:lnTo>
                    <a:pt x="158" y="234"/>
                  </a:lnTo>
                  <a:lnTo>
                    <a:pt x="188" y="237"/>
                  </a:lnTo>
                  <a:lnTo>
                    <a:pt x="220" y="236"/>
                  </a:lnTo>
                  <a:lnTo>
                    <a:pt x="257" y="232"/>
                  </a:lnTo>
                  <a:lnTo>
                    <a:pt x="224" y="227"/>
                  </a:lnTo>
                  <a:lnTo>
                    <a:pt x="195" y="220"/>
                  </a:lnTo>
                  <a:lnTo>
                    <a:pt x="170" y="212"/>
                  </a:lnTo>
                  <a:lnTo>
                    <a:pt x="148" y="204"/>
                  </a:lnTo>
                  <a:lnTo>
                    <a:pt x="128" y="193"/>
                  </a:lnTo>
                  <a:lnTo>
                    <a:pt x="112" y="182"/>
                  </a:lnTo>
                  <a:lnTo>
                    <a:pt x="97" y="169"/>
                  </a:lnTo>
                  <a:lnTo>
                    <a:pt x="84" y="155"/>
                  </a:lnTo>
                  <a:lnTo>
                    <a:pt x="72" y="141"/>
                  </a:lnTo>
                  <a:lnTo>
                    <a:pt x="61" y="125"/>
                  </a:lnTo>
                  <a:lnTo>
                    <a:pt x="52" y="107"/>
                  </a:lnTo>
                  <a:lnTo>
                    <a:pt x="43" y="88"/>
                  </a:lnTo>
                  <a:lnTo>
                    <a:pt x="33" y="69"/>
                  </a:lnTo>
                  <a:lnTo>
                    <a:pt x="23" y="47"/>
                  </a:lnTo>
                  <a:lnTo>
                    <a:pt x="12" y="24"/>
                  </a:lnTo>
                  <a:lnTo>
                    <a:pt x="0"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47" name="Freeform 39">
              <a:extLst>
                <a:ext uri="{FF2B5EF4-FFF2-40B4-BE49-F238E27FC236}">
                  <a16:creationId xmlns:a16="http://schemas.microsoft.com/office/drawing/2014/main" id="{D4440A81-CC15-40F4-811B-7969104D54F4}"/>
                </a:ext>
              </a:extLst>
            </p:cNvPr>
            <p:cNvSpPr>
              <a:spLocks/>
            </p:cNvSpPr>
            <p:nvPr/>
          </p:nvSpPr>
          <p:spPr bwMode="ltGray">
            <a:xfrm rot="1584153">
              <a:off x="242" y="756"/>
              <a:ext cx="167" cy="115"/>
            </a:xfrm>
            <a:custGeom>
              <a:avLst/>
              <a:gdLst>
                <a:gd name="T0" fmla="*/ 343 w 124"/>
                <a:gd name="T1" fmla="*/ 0 h 110"/>
                <a:gd name="T2" fmla="*/ 549 w 124"/>
                <a:gd name="T3" fmla="*/ 135 h 110"/>
                <a:gd name="T4" fmla="*/ 533 w 124"/>
                <a:gd name="T5" fmla="*/ 134 h 110"/>
                <a:gd name="T6" fmla="*/ 474 w 124"/>
                <a:gd name="T7" fmla="*/ 131 h 110"/>
                <a:gd name="T8" fmla="*/ 396 w 124"/>
                <a:gd name="T9" fmla="*/ 127 h 110"/>
                <a:gd name="T10" fmla="*/ 303 w 124"/>
                <a:gd name="T11" fmla="*/ 124 h 110"/>
                <a:gd name="T12" fmla="*/ 199 w 124"/>
                <a:gd name="T13" fmla="*/ 121 h 110"/>
                <a:gd name="T14" fmla="*/ 113 w 124"/>
                <a:gd name="T15" fmla="*/ 122 h 110"/>
                <a:gd name="T16" fmla="*/ 40 w 124"/>
                <a:gd name="T17" fmla="*/ 128 h 110"/>
                <a:gd name="T18" fmla="*/ 0 w 124"/>
                <a:gd name="T19" fmla="*/ 137 h 110"/>
                <a:gd name="T20" fmla="*/ 16 w 124"/>
                <a:gd name="T21" fmla="*/ 122 h 110"/>
                <a:gd name="T22" fmla="*/ 36 w 124"/>
                <a:gd name="T23" fmla="*/ 111 h 110"/>
                <a:gd name="T24" fmla="*/ 73 w 124"/>
                <a:gd name="T25" fmla="*/ 102 h 110"/>
                <a:gd name="T26" fmla="*/ 113 w 124"/>
                <a:gd name="T27" fmla="*/ 95 h 110"/>
                <a:gd name="T28" fmla="*/ 160 w 124"/>
                <a:gd name="T29" fmla="*/ 90 h 110"/>
                <a:gd name="T30" fmla="*/ 207 w 124"/>
                <a:gd name="T31" fmla="*/ 89 h 110"/>
                <a:gd name="T32" fmla="*/ 260 w 124"/>
                <a:gd name="T33" fmla="*/ 89 h 110"/>
                <a:gd name="T34" fmla="*/ 319 w 124"/>
                <a:gd name="T35" fmla="*/ 93 h 110"/>
                <a:gd name="T36" fmla="*/ 323 w 124"/>
                <a:gd name="T37" fmla="*/ 89 h 110"/>
                <a:gd name="T38" fmla="*/ 310 w 124"/>
                <a:gd name="T39" fmla="*/ 71 h 110"/>
                <a:gd name="T40" fmla="*/ 296 w 124"/>
                <a:gd name="T41" fmla="*/ 48 h 110"/>
                <a:gd name="T42" fmla="*/ 290 w 124"/>
                <a:gd name="T43" fmla="*/ 37 h 110"/>
                <a:gd name="T44" fmla="*/ 279 w 124"/>
                <a:gd name="T45" fmla="*/ 37 h 110"/>
                <a:gd name="T46" fmla="*/ 268 w 124"/>
                <a:gd name="T47" fmla="*/ 35 h 110"/>
                <a:gd name="T48" fmla="*/ 260 w 124"/>
                <a:gd name="T49" fmla="*/ 31 h 110"/>
                <a:gd name="T50" fmla="*/ 255 w 124"/>
                <a:gd name="T51" fmla="*/ 28 h 110"/>
                <a:gd name="T52" fmla="*/ 255 w 124"/>
                <a:gd name="T53" fmla="*/ 24 h 110"/>
                <a:gd name="T54" fmla="*/ 260 w 124"/>
                <a:gd name="T55" fmla="*/ 19 h 110"/>
                <a:gd name="T56" fmla="*/ 294 w 124"/>
                <a:gd name="T57" fmla="*/ 8 h 110"/>
                <a:gd name="T58" fmla="*/ 343 w 124"/>
                <a:gd name="T59" fmla="*/ 0 h 110"/>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124" h="110">
                  <a:moveTo>
                    <a:pt x="77" y="0"/>
                  </a:moveTo>
                  <a:lnTo>
                    <a:pt x="124" y="108"/>
                  </a:lnTo>
                  <a:lnTo>
                    <a:pt x="120" y="107"/>
                  </a:lnTo>
                  <a:lnTo>
                    <a:pt x="107" y="105"/>
                  </a:lnTo>
                  <a:lnTo>
                    <a:pt x="89" y="101"/>
                  </a:lnTo>
                  <a:lnTo>
                    <a:pt x="68" y="99"/>
                  </a:lnTo>
                  <a:lnTo>
                    <a:pt x="45" y="97"/>
                  </a:lnTo>
                  <a:lnTo>
                    <a:pt x="25" y="98"/>
                  </a:lnTo>
                  <a:lnTo>
                    <a:pt x="9" y="102"/>
                  </a:lnTo>
                  <a:lnTo>
                    <a:pt x="0" y="110"/>
                  </a:lnTo>
                  <a:lnTo>
                    <a:pt x="4" y="98"/>
                  </a:lnTo>
                  <a:lnTo>
                    <a:pt x="8" y="89"/>
                  </a:lnTo>
                  <a:lnTo>
                    <a:pt x="16" y="82"/>
                  </a:lnTo>
                  <a:lnTo>
                    <a:pt x="25" y="76"/>
                  </a:lnTo>
                  <a:lnTo>
                    <a:pt x="36" y="72"/>
                  </a:lnTo>
                  <a:lnTo>
                    <a:pt x="47" y="71"/>
                  </a:lnTo>
                  <a:lnTo>
                    <a:pt x="59" y="71"/>
                  </a:lnTo>
                  <a:lnTo>
                    <a:pt x="72" y="74"/>
                  </a:lnTo>
                  <a:lnTo>
                    <a:pt x="73" y="71"/>
                  </a:lnTo>
                  <a:lnTo>
                    <a:pt x="70" y="56"/>
                  </a:lnTo>
                  <a:lnTo>
                    <a:pt x="67" y="38"/>
                  </a:lnTo>
                  <a:lnTo>
                    <a:pt x="65" y="30"/>
                  </a:lnTo>
                  <a:lnTo>
                    <a:pt x="63" y="30"/>
                  </a:lnTo>
                  <a:lnTo>
                    <a:pt x="61" y="29"/>
                  </a:lnTo>
                  <a:lnTo>
                    <a:pt x="59" y="26"/>
                  </a:lnTo>
                  <a:lnTo>
                    <a:pt x="57" y="23"/>
                  </a:lnTo>
                  <a:lnTo>
                    <a:pt x="57" y="19"/>
                  </a:lnTo>
                  <a:lnTo>
                    <a:pt x="59" y="14"/>
                  </a:lnTo>
                  <a:lnTo>
                    <a:pt x="66" y="8"/>
                  </a:lnTo>
                  <a:lnTo>
                    <a:pt x="77"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48" name="Freeform 40">
              <a:extLst>
                <a:ext uri="{FF2B5EF4-FFF2-40B4-BE49-F238E27FC236}">
                  <a16:creationId xmlns:a16="http://schemas.microsoft.com/office/drawing/2014/main" id="{CE13FCFD-FB7C-4C85-9CB8-5877780F4B66}"/>
                </a:ext>
              </a:extLst>
            </p:cNvPr>
            <p:cNvSpPr>
              <a:spLocks/>
            </p:cNvSpPr>
            <p:nvPr/>
          </p:nvSpPr>
          <p:spPr bwMode="ltGray">
            <a:xfrm rot="1584153">
              <a:off x="574" y="286"/>
              <a:ext cx="147" cy="160"/>
            </a:xfrm>
            <a:custGeom>
              <a:avLst/>
              <a:gdLst>
                <a:gd name="T0" fmla="*/ 0 w 109"/>
                <a:gd name="T1" fmla="*/ 0 h 156"/>
                <a:gd name="T2" fmla="*/ 22 w 109"/>
                <a:gd name="T3" fmla="*/ 1 h 156"/>
                <a:gd name="T4" fmla="*/ 78 w 109"/>
                <a:gd name="T5" fmla="*/ 5 h 156"/>
                <a:gd name="T6" fmla="*/ 163 w 109"/>
                <a:gd name="T7" fmla="*/ 12 h 156"/>
                <a:gd name="T8" fmla="*/ 259 w 109"/>
                <a:gd name="T9" fmla="*/ 29 h 156"/>
                <a:gd name="T10" fmla="*/ 349 w 109"/>
                <a:gd name="T11" fmla="*/ 49 h 156"/>
                <a:gd name="T12" fmla="*/ 428 w 109"/>
                <a:gd name="T13" fmla="*/ 81 h 156"/>
                <a:gd name="T14" fmla="*/ 476 w 109"/>
                <a:gd name="T15" fmla="*/ 123 h 156"/>
                <a:gd name="T16" fmla="*/ 486 w 109"/>
                <a:gd name="T17" fmla="*/ 176 h 156"/>
                <a:gd name="T18" fmla="*/ 471 w 109"/>
                <a:gd name="T19" fmla="*/ 176 h 156"/>
                <a:gd name="T20" fmla="*/ 444 w 109"/>
                <a:gd name="T21" fmla="*/ 176 h 156"/>
                <a:gd name="T22" fmla="*/ 414 w 109"/>
                <a:gd name="T23" fmla="*/ 176 h 156"/>
                <a:gd name="T24" fmla="*/ 387 w 109"/>
                <a:gd name="T25" fmla="*/ 174 h 156"/>
                <a:gd name="T26" fmla="*/ 360 w 109"/>
                <a:gd name="T27" fmla="*/ 173 h 156"/>
                <a:gd name="T28" fmla="*/ 330 w 109"/>
                <a:gd name="T29" fmla="*/ 170 h 156"/>
                <a:gd name="T30" fmla="*/ 294 w 109"/>
                <a:gd name="T31" fmla="*/ 165 h 156"/>
                <a:gd name="T32" fmla="*/ 259 w 109"/>
                <a:gd name="T33" fmla="*/ 159 h 156"/>
                <a:gd name="T34" fmla="*/ 235 w 109"/>
                <a:gd name="T35" fmla="*/ 142 h 156"/>
                <a:gd name="T36" fmla="*/ 235 w 109"/>
                <a:gd name="T37" fmla="*/ 126 h 156"/>
                <a:gd name="T38" fmla="*/ 251 w 109"/>
                <a:gd name="T39" fmla="*/ 110 h 156"/>
                <a:gd name="T40" fmla="*/ 266 w 109"/>
                <a:gd name="T41" fmla="*/ 90 h 156"/>
                <a:gd name="T42" fmla="*/ 251 w 109"/>
                <a:gd name="T43" fmla="*/ 72 h 156"/>
                <a:gd name="T44" fmla="*/ 216 w 109"/>
                <a:gd name="T45" fmla="*/ 48 h 156"/>
                <a:gd name="T46" fmla="*/ 140 w 109"/>
                <a:gd name="T47" fmla="*/ 28 h 156"/>
                <a:gd name="T48" fmla="*/ 0 w 109"/>
                <a:gd name="T49" fmla="*/ 0 h 15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109" h="156">
                  <a:moveTo>
                    <a:pt x="0" y="0"/>
                  </a:moveTo>
                  <a:lnTo>
                    <a:pt x="5" y="1"/>
                  </a:lnTo>
                  <a:lnTo>
                    <a:pt x="18" y="5"/>
                  </a:lnTo>
                  <a:lnTo>
                    <a:pt x="37" y="12"/>
                  </a:lnTo>
                  <a:lnTo>
                    <a:pt x="58" y="24"/>
                  </a:lnTo>
                  <a:lnTo>
                    <a:pt x="78" y="44"/>
                  </a:lnTo>
                  <a:lnTo>
                    <a:pt x="96" y="71"/>
                  </a:lnTo>
                  <a:lnTo>
                    <a:pt x="107" y="108"/>
                  </a:lnTo>
                  <a:lnTo>
                    <a:pt x="109" y="156"/>
                  </a:lnTo>
                  <a:lnTo>
                    <a:pt x="105" y="156"/>
                  </a:lnTo>
                  <a:lnTo>
                    <a:pt x="99" y="156"/>
                  </a:lnTo>
                  <a:lnTo>
                    <a:pt x="93" y="156"/>
                  </a:lnTo>
                  <a:lnTo>
                    <a:pt x="87" y="154"/>
                  </a:lnTo>
                  <a:lnTo>
                    <a:pt x="81" y="153"/>
                  </a:lnTo>
                  <a:lnTo>
                    <a:pt x="74" y="150"/>
                  </a:lnTo>
                  <a:lnTo>
                    <a:pt x="66" y="145"/>
                  </a:lnTo>
                  <a:lnTo>
                    <a:pt x="58" y="139"/>
                  </a:lnTo>
                  <a:lnTo>
                    <a:pt x="53" y="126"/>
                  </a:lnTo>
                  <a:lnTo>
                    <a:pt x="53" y="111"/>
                  </a:lnTo>
                  <a:lnTo>
                    <a:pt x="56" y="96"/>
                  </a:lnTo>
                  <a:lnTo>
                    <a:pt x="59" y="80"/>
                  </a:lnTo>
                  <a:lnTo>
                    <a:pt x="56" y="62"/>
                  </a:lnTo>
                  <a:lnTo>
                    <a:pt x="48" y="43"/>
                  </a:lnTo>
                  <a:lnTo>
                    <a:pt x="31" y="23"/>
                  </a:lnTo>
                  <a:lnTo>
                    <a:pt x="0"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49" name="Freeform 41">
              <a:extLst>
                <a:ext uri="{FF2B5EF4-FFF2-40B4-BE49-F238E27FC236}">
                  <a16:creationId xmlns:a16="http://schemas.microsoft.com/office/drawing/2014/main" id="{E479D69D-6158-4805-90DD-D74365FF26EB}"/>
                </a:ext>
              </a:extLst>
            </p:cNvPr>
            <p:cNvSpPr>
              <a:spLocks/>
            </p:cNvSpPr>
            <p:nvPr/>
          </p:nvSpPr>
          <p:spPr bwMode="ltGray">
            <a:xfrm rot="1584153">
              <a:off x="236" y="721"/>
              <a:ext cx="62" cy="97"/>
            </a:xfrm>
            <a:custGeom>
              <a:avLst/>
              <a:gdLst>
                <a:gd name="T0" fmla="*/ 140 w 46"/>
                <a:gd name="T1" fmla="*/ 0 h 94"/>
                <a:gd name="T2" fmla="*/ 89 w 46"/>
                <a:gd name="T3" fmla="*/ 43 h 94"/>
                <a:gd name="T4" fmla="*/ 66 w 46"/>
                <a:gd name="T5" fmla="*/ 72 h 94"/>
                <a:gd name="T6" fmla="*/ 49 w 46"/>
                <a:gd name="T7" fmla="*/ 94 h 94"/>
                <a:gd name="T8" fmla="*/ 0 w 46"/>
                <a:gd name="T9" fmla="*/ 109 h 94"/>
                <a:gd name="T10" fmla="*/ 54 w 46"/>
                <a:gd name="T11" fmla="*/ 103 h 94"/>
                <a:gd name="T12" fmla="*/ 104 w 46"/>
                <a:gd name="T13" fmla="*/ 95 h 94"/>
                <a:gd name="T14" fmla="*/ 142 w 46"/>
                <a:gd name="T15" fmla="*/ 79 h 94"/>
                <a:gd name="T16" fmla="*/ 178 w 46"/>
                <a:gd name="T17" fmla="*/ 67 h 94"/>
                <a:gd name="T18" fmla="*/ 202 w 46"/>
                <a:gd name="T19" fmla="*/ 51 h 94"/>
                <a:gd name="T20" fmla="*/ 205 w 46"/>
                <a:gd name="T21" fmla="*/ 35 h 94"/>
                <a:gd name="T22" fmla="*/ 189 w 46"/>
                <a:gd name="T23" fmla="*/ 15 h 94"/>
                <a:gd name="T24" fmla="*/ 140 w 46"/>
                <a:gd name="T25" fmla="*/ 0 h 9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6" h="94">
                  <a:moveTo>
                    <a:pt x="31" y="0"/>
                  </a:moveTo>
                  <a:lnTo>
                    <a:pt x="20" y="38"/>
                  </a:lnTo>
                  <a:lnTo>
                    <a:pt x="15" y="62"/>
                  </a:lnTo>
                  <a:lnTo>
                    <a:pt x="11" y="79"/>
                  </a:lnTo>
                  <a:lnTo>
                    <a:pt x="0" y="94"/>
                  </a:lnTo>
                  <a:lnTo>
                    <a:pt x="12" y="88"/>
                  </a:lnTo>
                  <a:lnTo>
                    <a:pt x="23" y="80"/>
                  </a:lnTo>
                  <a:lnTo>
                    <a:pt x="32" y="69"/>
                  </a:lnTo>
                  <a:lnTo>
                    <a:pt x="40" y="57"/>
                  </a:lnTo>
                  <a:lnTo>
                    <a:pt x="45" y="44"/>
                  </a:lnTo>
                  <a:lnTo>
                    <a:pt x="46" y="30"/>
                  </a:lnTo>
                  <a:lnTo>
                    <a:pt x="42" y="15"/>
                  </a:lnTo>
                  <a:lnTo>
                    <a:pt x="31"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50" name="Freeform 42">
              <a:extLst>
                <a:ext uri="{FF2B5EF4-FFF2-40B4-BE49-F238E27FC236}">
                  <a16:creationId xmlns:a16="http://schemas.microsoft.com/office/drawing/2014/main" id="{0FA250D0-A6AA-41E7-810E-4664E12308D4}"/>
                </a:ext>
              </a:extLst>
            </p:cNvPr>
            <p:cNvSpPr>
              <a:spLocks/>
            </p:cNvSpPr>
            <p:nvPr/>
          </p:nvSpPr>
          <p:spPr bwMode="ltGray">
            <a:xfrm rot="1584153">
              <a:off x="585" y="466"/>
              <a:ext cx="72" cy="41"/>
            </a:xfrm>
            <a:custGeom>
              <a:avLst/>
              <a:gdLst>
                <a:gd name="T0" fmla="*/ 0 w 54"/>
                <a:gd name="T1" fmla="*/ 0 h 40"/>
                <a:gd name="T2" fmla="*/ 1 w 54"/>
                <a:gd name="T3" fmla="*/ 1 h 40"/>
                <a:gd name="T4" fmla="*/ 27 w 54"/>
                <a:gd name="T5" fmla="*/ 3 h 40"/>
                <a:gd name="T6" fmla="*/ 55 w 54"/>
                <a:gd name="T7" fmla="*/ 8 h 40"/>
                <a:gd name="T8" fmla="*/ 87 w 54"/>
                <a:gd name="T9" fmla="*/ 12 h 40"/>
                <a:gd name="T10" fmla="*/ 123 w 54"/>
                <a:gd name="T11" fmla="*/ 15 h 40"/>
                <a:gd name="T12" fmla="*/ 161 w 54"/>
                <a:gd name="T13" fmla="*/ 17 h 40"/>
                <a:gd name="T14" fmla="*/ 192 w 54"/>
                <a:gd name="T15" fmla="*/ 18 h 40"/>
                <a:gd name="T16" fmla="*/ 228 w 54"/>
                <a:gd name="T17" fmla="*/ 16 h 40"/>
                <a:gd name="T18" fmla="*/ 225 w 54"/>
                <a:gd name="T19" fmla="*/ 30 h 40"/>
                <a:gd name="T20" fmla="*/ 212 w 54"/>
                <a:gd name="T21" fmla="*/ 38 h 40"/>
                <a:gd name="T22" fmla="*/ 187 w 54"/>
                <a:gd name="T23" fmla="*/ 43 h 40"/>
                <a:gd name="T24" fmla="*/ 155 w 54"/>
                <a:gd name="T25" fmla="*/ 45 h 40"/>
                <a:gd name="T26" fmla="*/ 116 w 54"/>
                <a:gd name="T27" fmla="*/ 44 h 40"/>
                <a:gd name="T28" fmla="*/ 79 w 54"/>
                <a:gd name="T29" fmla="*/ 37 h 40"/>
                <a:gd name="T30" fmla="*/ 41 w 54"/>
                <a:gd name="T31" fmla="*/ 25 h 40"/>
                <a:gd name="T32" fmla="*/ 0 w 54"/>
                <a:gd name="T33" fmla="*/ 0 h 4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4" h="40">
                  <a:moveTo>
                    <a:pt x="0" y="0"/>
                  </a:moveTo>
                  <a:lnTo>
                    <a:pt x="1" y="1"/>
                  </a:lnTo>
                  <a:lnTo>
                    <a:pt x="6" y="3"/>
                  </a:lnTo>
                  <a:lnTo>
                    <a:pt x="13" y="8"/>
                  </a:lnTo>
                  <a:lnTo>
                    <a:pt x="21" y="12"/>
                  </a:lnTo>
                  <a:lnTo>
                    <a:pt x="29" y="15"/>
                  </a:lnTo>
                  <a:lnTo>
                    <a:pt x="38" y="17"/>
                  </a:lnTo>
                  <a:lnTo>
                    <a:pt x="46" y="18"/>
                  </a:lnTo>
                  <a:lnTo>
                    <a:pt x="54" y="16"/>
                  </a:lnTo>
                  <a:lnTo>
                    <a:pt x="53" y="25"/>
                  </a:lnTo>
                  <a:lnTo>
                    <a:pt x="50" y="33"/>
                  </a:lnTo>
                  <a:lnTo>
                    <a:pt x="44" y="38"/>
                  </a:lnTo>
                  <a:lnTo>
                    <a:pt x="37" y="40"/>
                  </a:lnTo>
                  <a:lnTo>
                    <a:pt x="28" y="39"/>
                  </a:lnTo>
                  <a:lnTo>
                    <a:pt x="19" y="32"/>
                  </a:lnTo>
                  <a:lnTo>
                    <a:pt x="10" y="20"/>
                  </a:lnTo>
                  <a:lnTo>
                    <a:pt x="0"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51" name="Freeform 43">
              <a:extLst>
                <a:ext uri="{FF2B5EF4-FFF2-40B4-BE49-F238E27FC236}">
                  <a16:creationId xmlns:a16="http://schemas.microsoft.com/office/drawing/2014/main" id="{A0B6B354-4C44-4D86-BD54-56545D6D4695}"/>
                </a:ext>
              </a:extLst>
            </p:cNvPr>
            <p:cNvSpPr>
              <a:spLocks/>
            </p:cNvSpPr>
            <p:nvPr/>
          </p:nvSpPr>
          <p:spPr bwMode="ltGray">
            <a:xfrm>
              <a:off x="0" y="886"/>
              <a:ext cx="360" cy="650"/>
            </a:xfrm>
            <a:custGeom>
              <a:avLst/>
              <a:gdLst>
                <a:gd name="T0" fmla="*/ 264 w 360"/>
                <a:gd name="T1" fmla="*/ 0 h 650"/>
                <a:gd name="T2" fmla="*/ 269 w 360"/>
                <a:gd name="T3" fmla="*/ 9 h 650"/>
                <a:gd name="T4" fmla="*/ 277 w 360"/>
                <a:gd name="T5" fmla="*/ 22 h 650"/>
                <a:gd name="T6" fmla="*/ 286 w 360"/>
                <a:gd name="T7" fmla="*/ 39 h 650"/>
                <a:gd name="T8" fmla="*/ 297 w 360"/>
                <a:gd name="T9" fmla="*/ 58 h 650"/>
                <a:gd name="T10" fmla="*/ 309 w 360"/>
                <a:gd name="T11" fmla="*/ 83 h 650"/>
                <a:gd name="T12" fmla="*/ 319 w 360"/>
                <a:gd name="T13" fmla="*/ 108 h 650"/>
                <a:gd name="T14" fmla="*/ 329 w 360"/>
                <a:gd name="T15" fmla="*/ 136 h 650"/>
                <a:gd name="T16" fmla="*/ 333 w 360"/>
                <a:gd name="T17" fmla="*/ 163 h 650"/>
                <a:gd name="T18" fmla="*/ 336 w 360"/>
                <a:gd name="T19" fmla="*/ 193 h 650"/>
                <a:gd name="T20" fmla="*/ 332 w 360"/>
                <a:gd name="T21" fmla="*/ 223 h 650"/>
                <a:gd name="T22" fmla="*/ 323 w 360"/>
                <a:gd name="T23" fmla="*/ 255 h 650"/>
                <a:gd name="T24" fmla="*/ 310 w 360"/>
                <a:gd name="T25" fmla="*/ 285 h 650"/>
                <a:gd name="T26" fmla="*/ 287 w 360"/>
                <a:gd name="T27" fmla="*/ 315 h 650"/>
                <a:gd name="T28" fmla="*/ 257 w 360"/>
                <a:gd name="T29" fmla="*/ 343 h 650"/>
                <a:gd name="T30" fmla="*/ 218 w 360"/>
                <a:gd name="T31" fmla="*/ 370 h 650"/>
                <a:gd name="T32" fmla="*/ 167 w 360"/>
                <a:gd name="T33" fmla="*/ 396 h 650"/>
                <a:gd name="T34" fmla="*/ 111 w 360"/>
                <a:gd name="T35" fmla="*/ 425 h 650"/>
                <a:gd name="T36" fmla="*/ 69 w 360"/>
                <a:gd name="T37" fmla="*/ 457 h 650"/>
                <a:gd name="T38" fmla="*/ 35 w 360"/>
                <a:gd name="T39" fmla="*/ 490 h 650"/>
                <a:gd name="T40" fmla="*/ 12 w 360"/>
                <a:gd name="T41" fmla="*/ 526 h 650"/>
                <a:gd name="T42" fmla="*/ 0 w 360"/>
                <a:gd name="T43" fmla="*/ 553 h 650"/>
                <a:gd name="T44" fmla="*/ 0 w 360"/>
                <a:gd name="T45" fmla="*/ 650 h 650"/>
                <a:gd name="T46" fmla="*/ 6 w 360"/>
                <a:gd name="T47" fmla="*/ 628 h 650"/>
                <a:gd name="T48" fmla="*/ 19 w 360"/>
                <a:gd name="T49" fmla="*/ 594 h 650"/>
                <a:gd name="T50" fmla="*/ 43 w 360"/>
                <a:gd name="T51" fmla="*/ 551 h 650"/>
                <a:gd name="T52" fmla="*/ 76 w 360"/>
                <a:gd name="T53" fmla="*/ 503 h 650"/>
                <a:gd name="T54" fmla="*/ 125 w 360"/>
                <a:gd name="T55" fmla="*/ 454 h 650"/>
                <a:gd name="T56" fmla="*/ 190 w 360"/>
                <a:gd name="T57" fmla="*/ 408 h 650"/>
                <a:gd name="T58" fmla="*/ 275 w 360"/>
                <a:gd name="T59" fmla="*/ 365 h 650"/>
                <a:gd name="T60" fmla="*/ 308 w 360"/>
                <a:gd name="T61" fmla="*/ 342 h 650"/>
                <a:gd name="T62" fmla="*/ 335 w 360"/>
                <a:gd name="T63" fmla="*/ 305 h 650"/>
                <a:gd name="T64" fmla="*/ 352 w 360"/>
                <a:gd name="T65" fmla="*/ 255 h 650"/>
                <a:gd name="T66" fmla="*/ 360 w 360"/>
                <a:gd name="T67" fmla="*/ 201 h 650"/>
                <a:gd name="T68" fmla="*/ 356 w 360"/>
                <a:gd name="T69" fmla="*/ 144 h 650"/>
                <a:gd name="T70" fmla="*/ 341 w 360"/>
                <a:gd name="T71" fmla="*/ 88 h 650"/>
                <a:gd name="T72" fmla="*/ 311 w 360"/>
                <a:gd name="T73" fmla="*/ 39 h 650"/>
                <a:gd name="T74" fmla="*/ 264 w 360"/>
                <a:gd name="T75" fmla="*/ 0 h 65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360" h="650">
                  <a:moveTo>
                    <a:pt x="264" y="0"/>
                  </a:moveTo>
                  <a:lnTo>
                    <a:pt x="269" y="9"/>
                  </a:lnTo>
                  <a:lnTo>
                    <a:pt x="277" y="22"/>
                  </a:lnTo>
                  <a:lnTo>
                    <a:pt x="286" y="39"/>
                  </a:lnTo>
                  <a:lnTo>
                    <a:pt x="297" y="58"/>
                  </a:lnTo>
                  <a:lnTo>
                    <a:pt x="309" y="83"/>
                  </a:lnTo>
                  <a:lnTo>
                    <a:pt x="319" y="108"/>
                  </a:lnTo>
                  <a:lnTo>
                    <a:pt x="329" y="136"/>
                  </a:lnTo>
                  <a:lnTo>
                    <a:pt x="333" y="163"/>
                  </a:lnTo>
                  <a:lnTo>
                    <a:pt x="336" y="193"/>
                  </a:lnTo>
                  <a:lnTo>
                    <a:pt x="332" y="223"/>
                  </a:lnTo>
                  <a:lnTo>
                    <a:pt x="323" y="255"/>
                  </a:lnTo>
                  <a:lnTo>
                    <a:pt x="310" y="285"/>
                  </a:lnTo>
                  <a:lnTo>
                    <a:pt x="287" y="315"/>
                  </a:lnTo>
                  <a:lnTo>
                    <a:pt x="257" y="343"/>
                  </a:lnTo>
                  <a:lnTo>
                    <a:pt x="218" y="370"/>
                  </a:lnTo>
                  <a:lnTo>
                    <a:pt x="167" y="396"/>
                  </a:lnTo>
                  <a:lnTo>
                    <a:pt x="111" y="425"/>
                  </a:lnTo>
                  <a:lnTo>
                    <a:pt x="69" y="457"/>
                  </a:lnTo>
                  <a:lnTo>
                    <a:pt x="35" y="490"/>
                  </a:lnTo>
                  <a:lnTo>
                    <a:pt x="12" y="526"/>
                  </a:lnTo>
                  <a:lnTo>
                    <a:pt x="0" y="553"/>
                  </a:lnTo>
                  <a:lnTo>
                    <a:pt x="0" y="650"/>
                  </a:lnTo>
                  <a:lnTo>
                    <a:pt x="6" y="628"/>
                  </a:lnTo>
                  <a:lnTo>
                    <a:pt x="19" y="594"/>
                  </a:lnTo>
                  <a:lnTo>
                    <a:pt x="43" y="551"/>
                  </a:lnTo>
                  <a:lnTo>
                    <a:pt x="76" y="503"/>
                  </a:lnTo>
                  <a:lnTo>
                    <a:pt x="125" y="454"/>
                  </a:lnTo>
                  <a:lnTo>
                    <a:pt x="190" y="408"/>
                  </a:lnTo>
                  <a:lnTo>
                    <a:pt x="275" y="365"/>
                  </a:lnTo>
                  <a:lnTo>
                    <a:pt x="308" y="342"/>
                  </a:lnTo>
                  <a:lnTo>
                    <a:pt x="335" y="305"/>
                  </a:lnTo>
                  <a:lnTo>
                    <a:pt x="352" y="255"/>
                  </a:lnTo>
                  <a:lnTo>
                    <a:pt x="360" y="201"/>
                  </a:lnTo>
                  <a:lnTo>
                    <a:pt x="356" y="144"/>
                  </a:lnTo>
                  <a:lnTo>
                    <a:pt x="341" y="88"/>
                  </a:lnTo>
                  <a:lnTo>
                    <a:pt x="311" y="39"/>
                  </a:lnTo>
                  <a:lnTo>
                    <a:pt x="264"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52" name="Freeform 44">
              <a:extLst>
                <a:ext uri="{FF2B5EF4-FFF2-40B4-BE49-F238E27FC236}">
                  <a16:creationId xmlns:a16="http://schemas.microsoft.com/office/drawing/2014/main" id="{E98CCFA5-5BAD-4FC0-AB77-750EA98711DB}"/>
                </a:ext>
              </a:extLst>
            </p:cNvPr>
            <p:cNvSpPr>
              <a:spLocks/>
            </p:cNvSpPr>
            <p:nvPr/>
          </p:nvSpPr>
          <p:spPr bwMode="ltGray">
            <a:xfrm rot="1584153">
              <a:off x="56" y="84"/>
              <a:ext cx="804" cy="686"/>
            </a:xfrm>
            <a:custGeom>
              <a:avLst/>
              <a:gdLst>
                <a:gd name="T0" fmla="*/ 73 w 596"/>
                <a:gd name="T1" fmla="*/ 428 h 666"/>
                <a:gd name="T2" fmla="*/ 27 w 596"/>
                <a:gd name="T3" fmla="*/ 396 h 666"/>
                <a:gd name="T4" fmla="*/ 0 w 596"/>
                <a:gd name="T5" fmla="*/ 335 h 666"/>
                <a:gd name="T6" fmla="*/ 16 w 596"/>
                <a:gd name="T7" fmla="*/ 258 h 666"/>
                <a:gd name="T8" fmla="*/ 113 w 596"/>
                <a:gd name="T9" fmla="*/ 176 h 666"/>
                <a:gd name="T10" fmla="*/ 308 w 596"/>
                <a:gd name="T11" fmla="*/ 99 h 666"/>
                <a:gd name="T12" fmla="*/ 635 w 596"/>
                <a:gd name="T13" fmla="*/ 36 h 666"/>
                <a:gd name="T14" fmla="*/ 1102 w 596"/>
                <a:gd name="T15" fmla="*/ 2 h 666"/>
                <a:gd name="T16" fmla="*/ 1700 w 596"/>
                <a:gd name="T17" fmla="*/ 9 h 666"/>
                <a:gd name="T18" fmla="*/ 2162 w 596"/>
                <a:gd name="T19" fmla="*/ 78 h 666"/>
                <a:gd name="T20" fmla="*/ 2475 w 596"/>
                <a:gd name="T21" fmla="*/ 191 h 666"/>
                <a:gd name="T22" fmla="*/ 2639 w 596"/>
                <a:gd name="T23" fmla="*/ 330 h 666"/>
                <a:gd name="T24" fmla="*/ 2659 w 596"/>
                <a:gd name="T25" fmla="*/ 474 h 666"/>
                <a:gd name="T26" fmla="*/ 2531 w 596"/>
                <a:gd name="T27" fmla="*/ 609 h 666"/>
                <a:gd name="T28" fmla="*/ 2265 w 596"/>
                <a:gd name="T29" fmla="*/ 713 h 666"/>
                <a:gd name="T30" fmla="*/ 1863 w 596"/>
                <a:gd name="T31" fmla="*/ 769 h 666"/>
                <a:gd name="T32" fmla="*/ 1738 w 596"/>
                <a:gd name="T33" fmla="*/ 764 h 666"/>
                <a:gd name="T34" fmla="*/ 1971 w 596"/>
                <a:gd name="T35" fmla="*/ 716 h 666"/>
                <a:gd name="T36" fmla="*/ 2153 w 596"/>
                <a:gd name="T37" fmla="*/ 630 h 666"/>
                <a:gd name="T38" fmla="*/ 2277 w 596"/>
                <a:gd name="T39" fmla="*/ 526 h 666"/>
                <a:gd name="T40" fmla="*/ 2322 w 596"/>
                <a:gd name="T41" fmla="*/ 412 h 666"/>
                <a:gd name="T42" fmla="*/ 2295 w 596"/>
                <a:gd name="T43" fmla="*/ 299 h 666"/>
                <a:gd name="T44" fmla="*/ 2165 w 596"/>
                <a:gd name="T45" fmla="*/ 202 h 666"/>
                <a:gd name="T46" fmla="*/ 1934 w 596"/>
                <a:gd name="T47" fmla="*/ 130 h 666"/>
                <a:gd name="T48" fmla="*/ 1524 w 596"/>
                <a:gd name="T49" fmla="*/ 85 h 666"/>
                <a:gd name="T50" fmla="*/ 1099 w 596"/>
                <a:gd name="T51" fmla="*/ 71 h 666"/>
                <a:gd name="T52" fmla="*/ 778 w 596"/>
                <a:gd name="T53" fmla="*/ 81 h 666"/>
                <a:gd name="T54" fmla="*/ 541 w 596"/>
                <a:gd name="T55" fmla="*/ 116 h 666"/>
                <a:gd name="T56" fmla="*/ 374 w 596"/>
                <a:gd name="T57" fmla="*/ 173 h 666"/>
                <a:gd name="T58" fmla="*/ 255 w 596"/>
                <a:gd name="T59" fmla="*/ 239 h 666"/>
                <a:gd name="T60" fmla="*/ 178 w 596"/>
                <a:gd name="T61" fmla="*/ 315 h 666"/>
                <a:gd name="T62" fmla="*/ 125 w 596"/>
                <a:gd name="T63" fmla="*/ 392 h 66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596" h="666">
                  <a:moveTo>
                    <a:pt x="22" y="372"/>
                  </a:moveTo>
                  <a:lnTo>
                    <a:pt x="16" y="370"/>
                  </a:lnTo>
                  <a:lnTo>
                    <a:pt x="10" y="360"/>
                  </a:lnTo>
                  <a:lnTo>
                    <a:pt x="6" y="341"/>
                  </a:lnTo>
                  <a:lnTo>
                    <a:pt x="1" y="318"/>
                  </a:lnTo>
                  <a:lnTo>
                    <a:pt x="0" y="289"/>
                  </a:lnTo>
                  <a:lnTo>
                    <a:pt x="0" y="257"/>
                  </a:lnTo>
                  <a:lnTo>
                    <a:pt x="4" y="222"/>
                  </a:lnTo>
                  <a:lnTo>
                    <a:pt x="13" y="187"/>
                  </a:lnTo>
                  <a:lnTo>
                    <a:pt x="25" y="151"/>
                  </a:lnTo>
                  <a:lnTo>
                    <a:pt x="45" y="116"/>
                  </a:lnTo>
                  <a:lnTo>
                    <a:pt x="69" y="84"/>
                  </a:lnTo>
                  <a:lnTo>
                    <a:pt x="101" y="55"/>
                  </a:lnTo>
                  <a:lnTo>
                    <a:pt x="142" y="31"/>
                  </a:lnTo>
                  <a:lnTo>
                    <a:pt x="190" y="13"/>
                  </a:lnTo>
                  <a:lnTo>
                    <a:pt x="247" y="2"/>
                  </a:lnTo>
                  <a:lnTo>
                    <a:pt x="314" y="0"/>
                  </a:lnTo>
                  <a:lnTo>
                    <a:pt x="380" y="9"/>
                  </a:lnTo>
                  <a:lnTo>
                    <a:pt x="436" y="33"/>
                  </a:lnTo>
                  <a:lnTo>
                    <a:pt x="484" y="68"/>
                  </a:lnTo>
                  <a:lnTo>
                    <a:pt x="524" y="113"/>
                  </a:lnTo>
                  <a:lnTo>
                    <a:pt x="554" y="165"/>
                  </a:lnTo>
                  <a:lnTo>
                    <a:pt x="577" y="222"/>
                  </a:lnTo>
                  <a:lnTo>
                    <a:pt x="591" y="284"/>
                  </a:lnTo>
                  <a:lnTo>
                    <a:pt x="596" y="347"/>
                  </a:lnTo>
                  <a:lnTo>
                    <a:pt x="595" y="409"/>
                  </a:lnTo>
                  <a:lnTo>
                    <a:pt x="585" y="469"/>
                  </a:lnTo>
                  <a:lnTo>
                    <a:pt x="566" y="525"/>
                  </a:lnTo>
                  <a:lnTo>
                    <a:pt x="540" y="574"/>
                  </a:lnTo>
                  <a:lnTo>
                    <a:pt x="507" y="615"/>
                  </a:lnTo>
                  <a:lnTo>
                    <a:pt x="465" y="645"/>
                  </a:lnTo>
                  <a:lnTo>
                    <a:pt x="417" y="663"/>
                  </a:lnTo>
                  <a:lnTo>
                    <a:pt x="360" y="666"/>
                  </a:lnTo>
                  <a:lnTo>
                    <a:pt x="389" y="659"/>
                  </a:lnTo>
                  <a:lnTo>
                    <a:pt x="417" y="642"/>
                  </a:lnTo>
                  <a:lnTo>
                    <a:pt x="441" y="617"/>
                  </a:lnTo>
                  <a:lnTo>
                    <a:pt x="463" y="583"/>
                  </a:lnTo>
                  <a:lnTo>
                    <a:pt x="482" y="544"/>
                  </a:lnTo>
                  <a:lnTo>
                    <a:pt x="497" y="501"/>
                  </a:lnTo>
                  <a:lnTo>
                    <a:pt x="509" y="454"/>
                  </a:lnTo>
                  <a:lnTo>
                    <a:pt x="517" y="404"/>
                  </a:lnTo>
                  <a:lnTo>
                    <a:pt x="520" y="355"/>
                  </a:lnTo>
                  <a:lnTo>
                    <a:pt x="519" y="305"/>
                  </a:lnTo>
                  <a:lnTo>
                    <a:pt x="514" y="258"/>
                  </a:lnTo>
                  <a:lnTo>
                    <a:pt x="502" y="213"/>
                  </a:lnTo>
                  <a:lnTo>
                    <a:pt x="485" y="174"/>
                  </a:lnTo>
                  <a:lnTo>
                    <a:pt x="462" y="139"/>
                  </a:lnTo>
                  <a:lnTo>
                    <a:pt x="433" y="112"/>
                  </a:lnTo>
                  <a:lnTo>
                    <a:pt x="397" y="93"/>
                  </a:lnTo>
                  <a:lnTo>
                    <a:pt x="341" y="75"/>
                  </a:lnTo>
                  <a:lnTo>
                    <a:pt x="290" y="65"/>
                  </a:lnTo>
                  <a:lnTo>
                    <a:pt x="246" y="61"/>
                  </a:lnTo>
                  <a:lnTo>
                    <a:pt x="207" y="63"/>
                  </a:lnTo>
                  <a:lnTo>
                    <a:pt x="174" y="71"/>
                  </a:lnTo>
                  <a:lnTo>
                    <a:pt x="146" y="84"/>
                  </a:lnTo>
                  <a:lnTo>
                    <a:pt x="121" y="101"/>
                  </a:lnTo>
                  <a:lnTo>
                    <a:pt x="101" y="123"/>
                  </a:lnTo>
                  <a:lnTo>
                    <a:pt x="84" y="149"/>
                  </a:lnTo>
                  <a:lnTo>
                    <a:pt x="69" y="176"/>
                  </a:lnTo>
                  <a:lnTo>
                    <a:pt x="57" y="206"/>
                  </a:lnTo>
                  <a:lnTo>
                    <a:pt x="48" y="239"/>
                  </a:lnTo>
                  <a:lnTo>
                    <a:pt x="40" y="272"/>
                  </a:lnTo>
                  <a:lnTo>
                    <a:pt x="33" y="305"/>
                  </a:lnTo>
                  <a:lnTo>
                    <a:pt x="28" y="339"/>
                  </a:lnTo>
                  <a:lnTo>
                    <a:pt x="22" y="372"/>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46125" name="Rectangle 45">
            <a:extLst>
              <a:ext uri="{FF2B5EF4-FFF2-40B4-BE49-F238E27FC236}">
                <a16:creationId xmlns:a16="http://schemas.microsoft.com/office/drawing/2014/main" id="{63CF418D-88C6-4462-A233-84B30AF5F41A}"/>
              </a:ext>
            </a:extLst>
          </p:cNvPr>
          <p:cNvSpPr>
            <a:spLocks noGrp="1" noChangeArrowheads="1"/>
          </p:cNvSpPr>
          <p:nvPr>
            <p:ph type="title"/>
          </p:nvPr>
        </p:nvSpPr>
        <p:spPr bwMode="auto">
          <a:xfrm>
            <a:off x="442913" y="103188"/>
            <a:ext cx="8243887"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1028" name="Rectangle 46">
            <a:extLst>
              <a:ext uri="{FF2B5EF4-FFF2-40B4-BE49-F238E27FC236}">
                <a16:creationId xmlns:a16="http://schemas.microsoft.com/office/drawing/2014/main" id="{134C37F5-0E07-419B-A699-D571E9CDF1EE}"/>
              </a:ext>
            </a:extLst>
          </p:cNvPr>
          <p:cNvSpPr>
            <a:spLocks noGrp="1" noChangeArrowheads="1"/>
          </p:cNvSpPr>
          <p:nvPr>
            <p:ph type="body" idx="1"/>
          </p:nvPr>
        </p:nvSpPr>
        <p:spPr bwMode="auto">
          <a:xfrm>
            <a:off x="457200" y="1600200"/>
            <a:ext cx="8229600" cy="445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6127" name="Rectangle 47">
            <a:extLst>
              <a:ext uri="{FF2B5EF4-FFF2-40B4-BE49-F238E27FC236}">
                <a16:creationId xmlns:a16="http://schemas.microsoft.com/office/drawing/2014/main" id="{2DAEC42F-07EB-4E59-9026-0ED277A4BA25}"/>
              </a:ext>
            </a:extLst>
          </p:cNvPr>
          <p:cNvSpPr>
            <a:spLocks noGrp="1" noChangeArrowheads="1"/>
          </p:cNvSpPr>
          <p:nvPr>
            <p:ph type="dt" sz="half" idx="2"/>
          </p:nvPr>
        </p:nvSpPr>
        <p:spPr bwMode="auto">
          <a:xfrm>
            <a:off x="457200" y="6243638"/>
            <a:ext cx="2133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1" hangingPunct="1">
              <a:defRPr sz="1400">
                <a:latin typeface="+mn-lt"/>
              </a:defRPr>
            </a:lvl1pPr>
          </a:lstStyle>
          <a:p>
            <a:pPr>
              <a:defRPr/>
            </a:pPr>
            <a:endParaRPr lang="en-US"/>
          </a:p>
        </p:txBody>
      </p:sp>
      <p:sp>
        <p:nvSpPr>
          <p:cNvPr id="46128" name="Rectangle 48">
            <a:extLst>
              <a:ext uri="{FF2B5EF4-FFF2-40B4-BE49-F238E27FC236}">
                <a16:creationId xmlns:a16="http://schemas.microsoft.com/office/drawing/2014/main" id="{1972A181-3245-49B7-9D0D-3C4ACCD5F48A}"/>
              </a:ext>
            </a:extLst>
          </p:cNvPr>
          <p:cNvSpPr>
            <a:spLocks noGrp="1" noChangeArrowheads="1"/>
          </p:cNvSpPr>
          <p:nvPr>
            <p:ph type="ftr" sz="quarter" idx="3"/>
          </p:nvPr>
        </p:nvSpPr>
        <p:spPr bwMode="auto">
          <a:xfrm>
            <a:off x="3124200" y="6248400"/>
            <a:ext cx="289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eaLnBrk="1" hangingPunct="1">
              <a:defRPr sz="1400">
                <a:latin typeface="+mn-lt"/>
              </a:defRPr>
            </a:lvl1pPr>
          </a:lstStyle>
          <a:p>
            <a:pPr>
              <a:defRPr/>
            </a:pPr>
            <a:endParaRPr lang="en-US"/>
          </a:p>
        </p:txBody>
      </p:sp>
      <p:sp>
        <p:nvSpPr>
          <p:cNvPr id="46129" name="Rectangle 49">
            <a:extLst>
              <a:ext uri="{FF2B5EF4-FFF2-40B4-BE49-F238E27FC236}">
                <a16:creationId xmlns:a16="http://schemas.microsoft.com/office/drawing/2014/main" id="{E2289A64-4FE9-4FDE-894F-80816A626C84}"/>
              </a:ext>
            </a:extLst>
          </p:cNvPr>
          <p:cNvSpPr>
            <a:spLocks noGrp="1" noChangeArrowheads="1"/>
          </p:cNvSpPr>
          <p:nvPr>
            <p:ph type="sldNum" sz="quarter" idx="4"/>
          </p:nvPr>
        </p:nvSpPr>
        <p:spPr bwMode="auto">
          <a:xfrm>
            <a:off x="6553200" y="6243638"/>
            <a:ext cx="2133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r" eaLnBrk="1" hangingPunct="1">
              <a:defRPr sz="1400">
                <a:latin typeface="Verdana" panose="020B0604030504040204" pitchFamily="34" charset="0"/>
              </a:defRPr>
            </a:lvl1pPr>
          </a:lstStyle>
          <a:p>
            <a:fld id="{6A3DB392-6ECB-4F1D-8181-454E26242E9F}"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4724" r:id="rId1"/>
    <p:sldLayoutId id="2147484667" r:id="rId2"/>
    <p:sldLayoutId id="2147484668" r:id="rId3"/>
    <p:sldLayoutId id="2147484669" r:id="rId4"/>
    <p:sldLayoutId id="2147484670" r:id="rId5"/>
    <p:sldLayoutId id="2147484671" r:id="rId6"/>
    <p:sldLayoutId id="2147484672" r:id="rId7"/>
    <p:sldLayoutId id="2147484673" r:id="rId8"/>
    <p:sldLayoutId id="2147484674" r:id="rId9"/>
    <p:sldLayoutId id="2147484675" r:id="rId10"/>
    <p:sldLayoutId id="2147484676" r:id="rId11"/>
  </p:sldLayoutIdLst>
  <p:txStyles>
    <p:titleStyle>
      <a:lvl1pPr algn="ctr" rtl="0" eaLnBrk="0" fontAlgn="base" hangingPunct="0">
        <a:lnSpc>
          <a:spcPct val="90000"/>
        </a:lnSpc>
        <a:spcBef>
          <a:spcPct val="0"/>
        </a:spcBef>
        <a:spcAft>
          <a:spcPct val="0"/>
        </a:spcAft>
        <a:defRPr sz="4400" kern="1200">
          <a:solidFill>
            <a:schemeClr val="tx2"/>
          </a:solidFill>
          <a:effectLst>
            <a:outerShdw blurRad="38100" dist="38100" dir="2700000" algn="tl">
              <a:srgbClr val="C0C0C0"/>
            </a:outerShdw>
          </a:effectLst>
          <a:latin typeface="+mj-lt"/>
          <a:ea typeface="+mj-ea"/>
          <a:cs typeface="+mj-cs"/>
        </a:defRPr>
      </a:lvl1pPr>
      <a:lvl2pPr algn="ctr" rtl="0" eaLnBrk="0" fontAlgn="base" hangingPunct="0">
        <a:lnSpc>
          <a:spcPct val="90000"/>
        </a:lnSpc>
        <a:spcBef>
          <a:spcPct val="0"/>
        </a:spcBef>
        <a:spcAft>
          <a:spcPct val="0"/>
        </a:spcAft>
        <a:defRPr sz="4400">
          <a:solidFill>
            <a:schemeClr val="tx2"/>
          </a:solidFill>
          <a:effectLst>
            <a:outerShdw blurRad="38100" dist="38100" dir="2700000" algn="tl">
              <a:srgbClr val="C0C0C0"/>
            </a:outerShdw>
          </a:effectLst>
          <a:latin typeface="Verdana" panose="020B0604030504040204" pitchFamily="34" charset="0"/>
        </a:defRPr>
      </a:lvl2pPr>
      <a:lvl3pPr algn="ctr" rtl="0" eaLnBrk="0" fontAlgn="base" hangingPunct="0">
        <a:lnSpc>
          <a:spcPct val="90000"/>
        </a:lnSpc>
        <a:spcBef>
          <a:spcPct val="0"/>
        </a:spcBef>
        <a:spcAft>
          <a:spcPct val="0"/>
        </a:spcAft>
        <a:defRPr sz="4400">
          <a:solidFill>
            <a:schemeClr val="tx2"/>
          </a:solidFill>
          <a:effectLst>
            <a:outerShdw blurRad="38100" dist="38100" dir="2700000" algn="tl">
              <a:srgbClr val="C0C0C0"/>
            </a:outerShdw>
          </a:effectLst>
          <a:latin typeface="Verdana" panose="020B0604030504040204" pitchFamily="34" charset="0"/>
        </a:defRPr>
      </a:lvl3pPr>
      <a:lvl4pPr algn="ctr" rtl="0" eaLnBrk="0" fontAlgn="base" hangingPunct="0">
        <a:lnSpc>
          <a:spcPct val="90000"/>
        </a:lnSpc>
        <a:spcBef>
          <a:spcPct val="0"/>
        </a:spcBef>
        <a:spcAft>
          <a:spcPct val="0"/>
        </a:spcAft>
        <a:defRPr sz="4400">
          <a:solidFill>
            <a:schemeClr val="tx2"/>
          </a:solidFill>
          <a:effectLst>
            <a:outerShdw blurRad="38100" dist="38100" dir="2700000" algn="tl">
              <a:srgbClr val="C0C0C0"/>
            </a:outerShdw>
          </a:effectLst>
          <a:latin typeface="Verdana" panose="020B0604030504040204" pitchFamily="34" charset="0"/>
        </a:defRPr>
      </a:lvl4pPr>
      <a:lvl5pPr algn="ctr" rtl="0" eaLnBrk="0" fontAlgn="base" hangingPunct="0">
        <a:lnSpc>
          <a:spcPct val="90000"/>
        </a:lnSpc>
        <a:spcBef>
          <a:spcPct val="0"/>
        </a:spcBef>
        <a:spcAft>
          <a:spcPct val="0"/>
        </a:spcAft>
        <a:defRPr sz="4400">
          <a:solidFill>
            <a:schemeClr val="tx2"/>
          </a:solidFill>
          <a:effectLst>
            <a:outerShdw blurRad="38100" dist="38100" dir="2700000" algn="tl">
              <a:srgbClr val="C0C0C0"/>
            </a:outerShdw>
          </a:effectLst>
          <a:latin typeface="Verdana" panose="020B0604030504040204" pitchFamily="34" charset="0"/>
        </a:defRPr>
      </a:lvl5pPr>
      <a:lvl6pPr marL="457200" algn="ctr" rtl="0" fontAlgn="base">
        <a:lnSpc>
          <a:spcPct val="90000"/>
        </a:lnSpc>
        <a:spcBef>
          <a:spcPct val="0"/>
        </a:spcBef>
        <a:spcAft>
          <a:spcPct val="0"/>
        </a:spcAft>
        <a:defRPr sz="4400">
          <a:solidFill>
            <a:schemeClr val="tx2"/>
          </a:solidFill>
          <a:effectLst>
            <a:outerShdw blurRad="38100" dist="38100" dir="2700000" algn="tl">
              <a:srgbClr val="C0C0C0"/>
            </a:outerShdw>
          </a:effectLst>
          <a:latin typeface="Verdana" panose="020B0604030504040204" pitchFamily="34" charset="0"/>
        </a:defRPr>
      </a:lvl6pPr>
      <a:lvl7pPr marL="914400" algn="ctr" rtl="0" fontAlgn="base">
        <a:lnSpc>
          <a:spcPct val="90000"/>
        </a:lnSpc>
        <a:spcBef>
          <a:spcPct val="0"/>
        </a:spcBef>
        <a:spcAft>
          <a:spcPct val="0"/>
        </a:spcAft>
        <a:defRPr sz="4400">
          <a:solidFill>
            <a:schemeClr val="tx2"/>
          </a:solidFill>
          <a:effectLst>
            <a:outerShdw blurRad="38100" dist="38100" dir="2700000" algn="tl">
              <a:srgbClr val="C0C0C0"/>
            </a:outerShdw>
          </a:effectLst>
          <a:latin typeface="Verdana" panose="020B0604030504040204" pitchFamily="34" charset="0"/>
        </a:defRPr>
      </a:lvl7pPr>
      <a:lvl8pPr marL="1371600" algn="ctr" rtl="0" fontAlgn="base">
        <a:lnSpc>
          <a:spcPct val="90000"/>
        </a:lnSpc>
        <a:spcBef>
          <a:spcPct val="0"/>
        </a:spcBef>
        <a:spcAft>
          <a:spcPct val="0"/>
        </a:spcAft>
        <a:defRPr sz="4400">
          <a:solidFill>
            <a:schemeClr val="tx2"/>
          </a:solidFill>
          <a:effectLst>
            <a:outerShdw blurRad="38100" dist="38100" dir="2700000" algn="tl">
              <a:srgbClr val="C0C0C0"/>
            </a:outerShdw>
          </a:effectLst>
          <a:latin typeface="Verdana" panose="020B0604030504040204" pitchFamily="34" charset="0"/>
        </a:defRPr>
      </a:lvl8pPr>
      <a:lvl9pPr marL="1828800" algn="ctr" rtl="0" fontAlgn="base">
        <a:lnSpc>
          <a:spcPct val="90000"/>
        </a:lnSpc>
        <a:spcBef>
          <a:spcPct val="0"/>
        </a:spcBef>
        <a:spcAft>
          <a:spcPct val="0"/>
        </a:spcAft>
        <a:defRPr sz="4400">
          <a:solidFill>
            <a:schemeClr val="tx2"/>
          </a:solidFill>
          <a:effectLst>
            <a:outerShdw blurRad="38100" dist="38100" dir="2700000" algn="tl">
              <a:srgbClr val="C0C0C0"/>
            </a:outerShdw>
          </a:effectLst>
          <a:latin typeface="Verdana" panose="020B060403050404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290" name="Nơi giữ chỗ cho Tiêu đề 1">
            <a:extLst>
              <a:ext uri="{FF2B5EF4-FFF2-40B4-BE49-F238E27FC236}">
                <a16:creationId xmlns:a16="http://schemas.microsoft.com/office/drawing/2014/main" id="{CEB01487-2F0E-459F-BF6A-533337111480}"/>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vi-VN" altLang="en-US"/>
              <a:t>Bấm &amp; sửa kiểu tiêu đề</a:t>
            </a:r>
            <a:endParaRPr lang="en-US" altLang="en-US"/>
          </a:p>
        </p:txBody>
      </p:sp>
      <p:sp>
        <p:nvSpPr>
          <p:cNvPr id="12291" name="Nơi giữ chỗ cho Văn bản 2">
            <a:extLst>
              <a:ext uri="{FF2B5EF4-FFF2-40B4-BE49-F238E27FC236}">
                <a16:creationId xmlns:a16="http://schemas.microsoft.com/office/drawing/2014/main" id="{DF25E4C4-A7BD-4CDC-BFEC-B59FA8FDFFFE}"/>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vi-VN" altLang="en-US"/>
              <a:t>Bấm &amp; sửa kiểu tiêu đề</a:t>
            </a:r>
          </a:p>
          <a:p>
            <a:pPr lvl="1"/>
            <a:r>
              <a:rPr lang="vi-VN" altLang="en-US"/>
              <a:t>Mức hai</a:t>
            </a:r>
          </a:p>
          <a:p>
            <a:pPr lvl="2"/>
            <a:r>
              <a:rPr lang="vi-VN" altLang="en-US"/>
              <a:t>Mức ba</a:t>
            </a:r>
          </a:p>
          <a:p>
            <a:pPr lvl="3"/>
            <a:r>
              <a:rPr lang="vi-VN" altLang="en-US"/>
              <a:t>Mức bốn</a:t>
            </a:r>
          </a:p>
          <a:p>
            <a:pPr lvl="4"/>
            <a:r>
              <a:rPr lang="vi-VN" altLang="en-US"/>
              <a:t>Mức năm</a:t>
            </a:r>
            <a:endParaRPr lang="en-US" altLang="en-US"/>
          </a:p>
        </p:txBody>
      </p:sp>
      <p:sp>
        <p:nvSpPr>
          <p:cNvPr id="4" name="Nơi giữ chỗ cho Ngày tháng 3">
            <a:extLst>
              <a:ext uri="{FF2B5EF4-FFF2-40B4-BE49-F238E27FC236}">
                <a16:creationId xmlns:a16="http://schemas.microsoft.com/office/drawing/2014/main" id="{495C409C-D0B5-480F-9199-B32C90B2273D}"/>
              </a:ext>
            </a:extLst>
          </p:cNvPr>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hangingPunct="1">
              <a:defRPr sz="902">
                <a:solidFill>
                  <a:prstClr val="black">
                    <a:tint val="75000"/>
                  </a:prstClr>
                </a:solidFill>
                <a:cs typeface="Times New Roman" panose="02020603050405020304" pitchFamily="18" charset="0"/>
              </a:defRPr>
            </a:lvl1pPr>
          </a:lstStyle>
          <a:p>
            <a:pPr>
              <a:defRPr/>
            </a:pPr>
            <a:endParaRPr lang="en-US"/>
          </a:p>
        </p:txBody>
      </p:sp>
      <p:sp>
        <p:nvSpPr>
          <p:cNvPr id="5" name="Nơi giữ chỗ cho Chân trang 4">
            <a:extLst>
              <a:ext uri="{FF2B5EF4-FFF2-40B4-BE49-F238E27FC236}">
                <a16:creationId xmlns:a16="http://schemas.microsoft.com/office/drawing/2014/main" id="{EC7D9A13-9211-4530-BFD0-D9DD83047EFB}"/>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hangingPunct="1">
              <a:defRPr sz="902">
                <a:solidFill>
                  <a:prstClr val="black">
                    <a:tint val="75000"/>
                  </a:prstClr>
                </a:solidFill>
                <a:cs typeface="Times New Roman" panose="02020603050405020304" pitchFamily="18" charset="0"/>
              </a:defRPr>
            </a:lvl1pPr>
          </a:lstStyle>
          <a:p>
            <a:pPr>
              <a:defRPr/>
            </a:pPr>
            <a:endParaRPr lang="en-US"/>
          </a:p>
        </p:txBody>
      </p:sp>
      <p:sp>
        <p:nvSpPr>
          <p:cNvPr id="6" name="Nơi giữ chỗ cho Số hiệu Bản chiếu 5">
            <a:extLst>
              <a:ext uri="{FF2B5EF4-FFF2-40B4-BE49-F238E27FC236}">
                <a16:creationId xmlns:a16="http://schemas.microsoft.com/office/drawing/2014/main" id="{2912DF7F-BC65-4803-BF97-D68C42A40C54}"/>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900">
                <a:solidFill>
                  <a:srgbClr val="898989"/>
                </a:solidFill>
                <a:cs typeface="Times New Roman" panose="02020603050405020304" pitchFamily="18" charset="0"/>
              </a:defRPr>
            </a:lvl1pPr>
          </a:lstStyle>
          <a:p>
            <a:fld id="{B9C250EE-E855-4C7F-ADC9-64144110DF72}"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4808" r:id="rId1"/>
    <p:sldLayoutId id="2147484809" r:id="rId2"/>
    <p:sldLayoutId id="2147484810" r:id="rId3"/>
    <p:sldLayoutId id="2147484811" r:id="rId4"/>
    <p:sldLayoutId id="2147484812" r:id="rId5"/>
    <p:sldLayoutId id="2147484813" r:id="rId6"/>
    <p:sldLayoutId id="2147484814" r:id="rId7"/>
    <p:sldLayoutId id="2147484815" r:id="rId8"/>
    <p:sldLayoutId id="2147484816" r:id="rId9"/>
    <p:sldLayoutId id="2147484817" r:id="rId10"/>
    <p:sldLayoutId id="2147484818" r:id="rId11"/>
    <p:sldLayoutId id="2147484819" r:id="rId12"/>
  </p:sldLayoutIdLst>
  <p:txStyles>
    <p:titleStyle>
      <a:lvl1pPr algn="ctr" rtl="0" eaLnBrk="0" fontAlgn="base" hangingPunct="0">
        <a:spcBef>
          <a:spcPct val="0"/>
        </a:spcBef>
        <a:spcAft>
          <a:spcPct val="0"/>
        </a:spcAft>
        <a:defRPr sz="3300" kern="1200">
          <a:solidFill>
            <a:schemeClr val="tx1"/>
          </a:solidFill>
          <a:latin typeface="+mj-lt"/>
          <a:ea typeface="+mj-ea"/>
          <a:cs typeface="+mj-cs"/>
        </a:defRPr>
      </a:lvl1pPr>
      <a:lvl2pPr algn="ctr" rtl="0" eaLnBrk="0" fontAlgn="base" hangingPunct="0">
        <a:spcBef>
          <a:spcPct val="0"/>
        </a:spcBef>
        <a:spcAft>
          <a:spcPct val="0"/>
        </a:spcAft>
        <a:defRPr sz="3300">
          <a:solidFill>
            <a:schemeClr val="tx1"/>
          </a:solidFill>
          <a:latin typeface="Calibri" pitchFamily="34" charset="0"/>
        </a:defRPr>
      </a:lvl2pPr>
      <a:lvl3pPr algn="ctr" rtl="0" eaLnBrk="0" fontAlgn="base" hangingPunct="0">
        <a:spcBef>
          <a:spcPct val="0"/>
        </a:spcBef>
        <a:spcAft>
          <a:spcPct val="0"/>
        </a:spcAft>
        <a:defRPr sz="3300">
          <a:solidFill>
            <a:schemeClr val="tx1"/>
          </a:solidFill>
          <a:latin typeface="Calibri" pitchFamily="34" charset="0"/>
        </a:defRPr>
      </a:lvl3pPr>
      <a:lvl4pPr algn="ctr" rtl="0" eaLnBrk="0" fontAlgn="base" hangingPunct="0">
        <a:spcBef>
          <a:spcPct val="0"/>
        </a:spcBef>
        <a:spcAft>
          <a:spcPct val="0"/>
        </a:spcAft>
        <a:defRPr sz="3300">
          <a:solidFill>
            <a:schemeClr val="tx1"/>
          </a:solidFill>
          <a:latin typeface="Calibri" pitchFamily="34" charset="0"/>
        </a:defRPr>
      </a:lvl4pPr>
      <a:lvl5pPr algn="ctr" rtl="0" eaLnBrk="0" fontAlgn="base" hangingPunct="0">
        <a:spcBef>
          <a:spcPct val="0"/>
        </a:spcBef>
        <a:spcAft>
          <a:spcPct val="0"/>
        </a:spcAft>
        <a:defRPr sz="3300">
          <a:solidFill>
            <a:schemeClr val="tx1"/>
          </a:solidFill>
          <a:latin typeface="Calibri" pitchFamily="34" charset="0"/>
        </a:defRPr>
      </a:lvl5pPr>
      <a:lvl6pPr marL="343769" algn="ctr" rtl="0" fontAlgn="base">
        <a:spcBef>
          <a:spcPct val="0"/>
        </a:spcBef>
        <a:spcAft>
          <a:spcPct val="0"/>
        </a:spcAft>
        <a:defRPr sz="3308">
          <a:solidFill>
            <a:schemeClr val="tx1"/>
          </a:solidFill>
          <a:latin typeface="Calibri" pitchFamily="34" charset="0"/>
        </a:defRPr>
      </a:lvl6pPr>
      <a:lvl7pPr marL="687537" algn="ctr" rtl="0" fontAlgn="base">
        <a:spcBef>
          <a:spcPct val="0"/>
        </a:spcBef>
        <a:spcAft>
          <a:spcPct val="0"/>
        </a:spcAft>
        <a:defRPr sz="3308">
          <a:solidFill>
            <a:schemeClr val="tx1"/>
          </a:solidFill>
          <a:latin typeface="Calibri" pitchFamily="34" charset="0"/>
        </a:defRPr>
      </a:lvl7pPr>
      <a:lvl8pPr marL="1031306" algn="ctr" rtl="0" fontAlgn="base">
        <a:spcBef>
          <a:spcPct val="0"/>
        </a:spcBef>
        <a:spcAft>
          <a:spcPct val="0"/>
        </a:spcAft>
        <a:defRPr sz="3308">
          <a:solidFill>
            <a:schemeClr val="tx1"/>
          </a:solidFill>
          <a:latin typeface="Calibri" pitchFamily="34" charset="0"/>
        </a:defRPr>
      </a:lvl8pPr>
      <a:lvl9pPr marL="1375075" algn="ctr" rtl="0" fontAlgn="base">
        <a:spcBef>
          <a:spcPct val="0"/>
        </a:spcBef>
        <a:spcAft>
          <a:spcPct val="0"/>
        </a:spcAft>
        <a:defRPr sz="3308">
          <a:solidFill>
            <a:schemeClr val="tx1"/>
          </a:solidFill>
          <a:latin typeface="Calibri" pitchFamily="34" charset="0"/>
        </a:defRPr>
      </a:lvl9pPr>
    </p:titleStyle>
    <p:bodyStyle>
      <a:lvl1pPr marL="257175" indent="-257175"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1pPr>
      <a:lvl2pPr marL="557213" indent="-214313" algn="l" rtl="0" eaLnBrk="0" fontAlgn="base" hangingPunct="0">
        <a:spcBef>
          <a:spcPct val="20000"/>
        </a:spcBef>
        <a:spcAft>
          <a:spcPct val="0"/>
        </a:spcAft>
        <a:buFont typeface="Arial" panose="020B0604020202020204" pitchFamily="34" charset="0"/>
        <a:buChar char="–"/>
        <a:defRPr sz="2100" kern="1200">
          <a:solidFill>
            <a:schemeClr val="tx1"/>
          </a:solidFill>
          <a:latin typeface="+mn-lt"/>
          <a:ea typeface="+mn-ea"/>
          <a:cs typeface="+mn-cs"/>
        </a:defRPr>
      </a:lvl2pPr>
      <a:lvl3pPr marL="858838" indent="-171450" algn="l" rtl="0" eaLnBrk="0" fontAlgn="base" hangingPunct="0">
        <a:spcBef>
          <a:spcPct val="20000"/>
        </a:spcBef>
        <a:spcAft>
          <a:spcPct val="0"/>
        </a:spcAft>
        <a:buFont typeface="Arial" panose="020B0604020202020204" pitchFamily="34" charset="0"/>
        <a:buChar char="•"/>
        <a:defRPr kern="1200">
          <a:solidFill>
            <a:schemeClr val="tx1"/>
          </a:solidFill>
          <a:latin typeface="+mn-lt"/>
          <a:ea typeface="+mn-ea"/>
          <a:cs typeface="+mn-cs"/>
        </a:defRPr>
      </a:lvl3pPr>
      <a:lvl4pPr marL="1201738" indent="-171450" algn="l"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mn-ea"/>
          <a:cs typeface="+mn-cs"/>
        </a:defRPr>
      </a:lvl4pPr>
      <a:lvl5pPr marL="1546225" indent="-171450" algn="l"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mn-ea"/>
          <a:cs typeface="+mn-cs"/>
        </a:defRPr>
      </a:lvl5pPr>
      <a:lvl6pPr marL="1890728" indent="-171884" algn="l" defTabSz="687537" rtl="0" eaLnBrk="1" latinLnBrk="0" hangingPunct="1">
        <a:spcBef>
          <a:spcPct val="20000"/>
        </a:spcBef>
        <a:buFont typeface="Arial" pitchFamily="34" charset="0"/>
        <a:buChar char="•"/>
        <a:defRPr sz="1504" kern="1200">
          <a:solidFill>
            <a:schemeClr val="tx1"/>
          </a:solidFill>
          <a:latin typeface="+mn-lt"/>
          <a:ea typeface="+mn-ea"/>
          <a:cs typeface="+mn-cs"/>
        </a:defRPr>
      </a:lvl6pPr>
      <a:lvl7pPr marL="2234496" indent="-171884" algn="l" defTabSz="687537" rtl="0" eaLnBrk="1" latinLnBrk="0" hangingPunct="1">
        <a:spcBef>
          <a:spcPct val="20000"/>
        </a:spcBef>
        <a:buFont typeface="Arial" pitchFamily="34" charset="0"/>
        <a:buChar char="•"/>
        <a:defRPr sz="1504" kern="1200">
          <a:solidFill>
            <a:schemeClr val="tx1"/>
          </a:solidFill>
          <a:latin typeface="+mn-lt"/>
          <a:ea typeface="+mn-ea"/>
          <a:cs typeface="+mn-cs"/>
        </a:defRPr>
      </a:lvl7pPr>
      <a:lvl8pPr marL="2578265" indent="-171884" algn="l" defTabSz="687537" rtl="0" eaLnBrk="1" latinLnBrk="0" hangingPunct="1">
        <a:spcBef>
          <a:spcPct val="20000"/>
        </a:spcBef>
        <a:buFont typeface="Arial" pitchFamily="34" charset="0"/>
        <a:buChar char="•"/>
        <a:defRPr sz="1504" kern="1200">
          <a:solidFill>
            <a:schemeClr val="tx1"/>
          </a:solidFill>
          <a:latin typeface="+mn-lt"/>
          <a:ea typeface="+mn-ea"/>
          <a:cs typeface="+mn-cs"/>
        </a:defRPr>
      </a:lvl8pPr>
      <a:lvl9pPr marL="2922034" indent="-171884" algn="l" defTabSz="687537" rtl="0" eaLnBrk="1" latinLnBrk="0" hangingPunct="1">
        <a:spcBef>
          <a:spcPct val="20000"/>
        </a:spcBef>
        <a:buFont typeface="Arial" pitchFamily="34" charset="0"/>
        <a:buChar char="•"/>
        <a:defRPr sz="1504" kern="1200">
          <a:solidFill>
            <a:schemeClr val="tx1"/>
          </a:solidFill>
          <a:latin typeface="+mn-lt"/>
          <a:ea typeface="+mn-ea"/>
          <a:cs typeface="+mn-cs"/>
        </a:defRPr>
      </a:lvl9pPr>
    </p:bodyStyle>
    <p:otherStyle>
      <a:defPPr>
        <a:defRPr lang="en-US"/>
      </a:defPPr>
      <a:lvl1pPr marL="0" algn="l" defTabSz="687537" rtl="0" eaLnBrk="1" latinLnBrk="0" hangingPunct="1">
        <a:defRPr sz="1353" kern="1200">
          <a:solidFill>
            <a:schemeClr val="tx1"/>
          </a:solidFill>
          <a:latin typeface="+mn-lt"/>
          <a:ea typeface="+mn-ea"/>
          <a:cs typeface="+mn-cs"/>
        </a:defRPr>
      </a:lvl1pPr>
      <a:lvl2pPr marL="343769" algn="l" defTabSz="687537" rtl="0" eaLnBrk="1" latinLnBrk="0" hangingPunct="1">
        <a:defRPr sz="1353" kern="1200">
          <a:solidFill>
            <a:schemeClr val="tx1"/>
          </a:solidFill>
          <a:latin typeface="+mn-lt"/>
          <a:ea typeface="+mn-ea"/>
          <a:cs typeface="+mn-cs"/>
        </a:defRPr>
      </a:lvl2pPr>
      <a:lvl3pPr marL="687537" algn="l" defTabSz="687537" rtl="0" eaLnBrk="1" latinLnBrk="0" hangingPunct="1">
        <a:defRPr sz="1353" kern="1200">
          <a:solidFill>
            <a:schemeClr val="tx1"/>
          </a:solidFill>
          <a:latin typeface="+mn-lt"/>
          <a:ea typeface="+mn-ea"/>
          <a:cs typeface="+mn-cs"/>
        </a:defRPr>
      </a:lvl3pPr>
      <a:lvl4pPr marL="1031306" algn="l" defTabSz="687537" rtl="0" eaLnBrk="1" latinLnBrk="0" hangingPunct="1">
        <a:defRPr sz="1353" kern="1200">
          <a:solidFill>
            <a:schemeClr val="tx1"/>
          </a:solidFill>
          <a:latin typeface="+mn-lt"/>
          <a:ea typeface="+mn-ea"/>
          <a:cs typeface="+mn-cs"/>
        </a:defRPr>
      </a:lvl4pPr>
      <a:lvl5pPr marL="1375075" algn="l" defTabSz="687537" rtl="0" eaLnBrk="1" latinLnBrk="0" hangingPunct="1">
        <a:defRPr sz="1353" kern="1200">
          <a:solidFill>
            <a:schemeClr val="tx1"/>
          </a:solidFill>
          <a:latin typeface="+mn-lt"/>
          <a:ea typeface="+mn-ea"/>
          <a:cs typeface="+mn-cs"/>
        </a:defRPr>
      </a:lvl5pPr>
      <a:lvl6pPr marL="1718843" algn="l" defTabSz="687537" rtl="0" eaLnBrk="1" latinLnBrk="0" hangingPunct="1">
        <a:defRPr sz="1353" kern="1200">
          <a:solidFill>
            <a:schemeClr val="tx1"/>
          </a:solidFill>
          <a:latin typeface="+mn-lt"/>
          <a:ea typeface="+mn-ea"/>
          <a:cs typeface="+mn-cs"/>
        </a:defRPr>
      </a:lvl6pPr>
      <a:lvl7pPr marL="2062612" algn="l" defTabSz="687537" rtl="0" eaLnBrk="1" latinLnBrk="0" hangingPunct="1">
        <a:defRPr sz="1353" kern="1200">
          <a:solidFill>
            <a:schemeClr val="tx1"/>
          </a:solidFill>
          <a:latin typeface="+mn-lt"/>
          <a:ea typeface="+mn-ea"/>
          <a:cs typeface="+mn-cs"/>
        </a:defRPr>
      </a:lvl7pPr>
      <a:lvl8pPr marL="2406381" algn="l" defTabSz="687537" rtl="0" eaLnBrk="1" latinLnBrk="0" hangingPunct="1">
        <a:defRPr sz="1353" kern="1200">
          <a:solidFill>
            <a:schemeClr val="tx1"/>
          </a:solidFill>
          <a:latin typeface="+mn-lt"/>
          <a:ea typeface="+mn-ea"/>
          <a:cs typeface="+mn-cs"/>
        </a:defRPr>
      </a:lvl8pPr>
      <a:lvl9pPr marL="2750149" algn="l" defTabSz="687537" rtl="0" eaLnBrk="1" latinLnBrk="0" hangingPunct="1">
        <a:defRPr sz="1353"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tile tx="0" ty="0" sx="100000" sy="100000" flip="none" algn="tl"/>
        </a:blipFill>
        <a:effectLst/>
      </p:bgPr>
    </p:bg>
    <p:spTree>
      <p:nvGrpSpPr>
        <p:cNvPr id="1" name=""/>
        <p:cNvGrpSpPr/>
        <p:nvPr/>
      </p:nvGrpSpPr>
      <p:grpSpPr>
        <a:xfrm>
          <a:off x="0" y="0"/>
          <a:ext cx="0" cy="0"/>
          <a:chOff x="0" y="0"/>
          <a:chExt cx="0" cy="0"/>
        </a:xfrm>
      </p:grpSpPr>
      <p:sp>
        <p:nvSpPr>
          <p:cNvPr id="13314" name="Rectangle 2">
            <a:extLst>
              <a:ext uri="{FF2B5EF4-FFF2-40B4-BE49-F238E27FC236}">
                <a16:creationId xmlns:a16="http://schemas.microsoft.com/office/drawing/2014/main" id="{A067120E-FCA6-4DEF-BD2E-BAF8BB6919AC}"/>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3315" name="Rectangle 3">
            <a:extLst>
              <a:ext uri="{FF2B5EF4-FFF2-40B4-BE49-F238E27FC236}">
                <a16:creationId xmlns:a16="http://schemas.microsoft.com/office/drawing/2014/main" id="{56AFED41-2D46-42D5-80F7-9EE0AC38D1E3}"/>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6590122D-EB48-4F34-8C76-D6CA1C99A983}"/>
              </a:ext>
            </a:extLst>
          </p:cNvPr>
          <p:cNvSpPr>
            <a:spLocks noGrp="1" noChangeArrowheads="1"/>
          </p:cNvSpPr>
          <p:nvPr>
            <p:ph type="dt" sz="half" idx="2"/>
          </p:nvPr>
        </p:nvSpPr>
        <p:spPr bwMode="auto">
          <a:xfrm>
            <a:off x="457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defRPr>
            </a:lvl1pPr>
          </a:lstStyle>
          <a:p>
            <a:pPr>
              <a:defRPr/>
            </a:pPr>
            <a:endParaRPr lang="en-US"/>
          </a:p>
        </p:txBody>
      </p:sp>
      <p:sp>
        <p:nvSpPr>
          <p:cNvPr id="1029" name="Rectangle 5">
            <a:extLst>
              <a:ext uri="{FF2B5EF4-FFF2-40B4-BE49-F238E27FC236}">
                <a16:creationId xmlns:a16="http://schemas.microsoft.com/office/drawing/2014/main" id="{B1902D62-AE16-4FD9-8047-39CD7AF3BA91}"/>
              </a:ext>
            </a:extLst>
          </p:cNvPr>
          <p:cNvSpPr>
            <a:spLocks noGrp="1" noChangeArrowheads="1"/>
          </p:cNvSpPr>
          <p:nvPr>
            <p:ph type="ftr" sz="quarter" idx="3"/>
          </p:nvPr>
        </p:nvSpPr>
        <p:spPr bwMode="auto">
          <a:xfrm>
            <a:off x="3124200" y="6245225"/>
            <a:ext cx="2895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defRPr>
            </a:lvl1pPr>
          </a:lstStyle>
          <a:p>
            <a:pPr>
              <a:defRPr/>
            </a:pPr>
            <a:endParaRPr lang="en-US"/>
          </a:p>
        </p:txBody>
      </p:sp>
      <p:sp>
        <p:nvSpPr>
          <p:cNvPr id="1030" name="Rectangle 6">
            <a:extLst>
              <a:ext uri="{FF2B5EF4-FFF2-40B4-BE49-F238E27FC236}">
                <a16:creationId xmlns:a16="http://schemas.microsoft.com/office/drawing/2014/main" id="{BA29A663-D363-4F40-9FDE-284BBC631AA0}"/>
              </a:ext>
            </a:extLst>
          </p:cNvPr>
          <p:cNvSpPr>
            <a:spLocks noGrp="1" noChangeArrowheads="1"/>
          </p:cNvSpPr>
          <p:nvPr>
            <p:ph type="sldNum" sz="quarter" idx="4"/>
          </p:nvPr>
        </p:nvSpPr>
        <p:spPr bwMode="auto">
          <a:xfrm>
            <a:off x="6553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defRPr>
            </a:lvl1pPr>
          </a:lstStyle>
          <a:p>
            <a:fld id="{8B262D57-0C3B-470F-8DE4-38E40BCEE4E5}"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4713" r:id="rId1"/>
    <p:sldLayoutId id="2147484714" r:id="rId2"/>
    <p:sldLayoutId id="2147484715" r:id="rId3"/>
    <p:sldLayoutId id="2147484716" r:id="rId4"/>
    <p:sldLayoutId id="2147484717" r:id="rId5"/>
    <p:sldLayoutId id="2147484718" r:id="rId6"/>
    <p:sldLayoutId id="2147484719" r:id="rId7"/>
    <p:sldLayoutId id="2147484720" r:id="rId8"/>
    <p:sldLayoutId id="2147484721" r:id="rId9"/>
    <p:sldLayoutId id="2147484722" r:id="rId10"/>
    <p:sldLayoutId id="2147484723" r:id="rId11"/>
    <p:sldLayoutId id="2147484820" r:id="rId12"/>
  </p:sldLayoutIdLst>
  <p:transition spd="slow">
    <p:push dir="d"/>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cs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cs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cs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cs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cs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cs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cs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cs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eaLnBrk="0" fontAlgn="base" hangingPunct="0">
        <a:spcBef>
          <a:spcPct val="20000"/>
        </a:spcBef>
        <a:spcAft>
          <a:spcPct val="0"/>
        </a:spcAft>
        <a:buChar char="»"/>
        <a:defRPr sz="2000">
          <a:solidFill>
            <a:schemeClr val="tx1"/>
          </a:solidFill>
          <a:latin typeface="+mn-lt"/>
          <a:cs typeface="+mn-cs"/>
        </a:defRPr>
      </a:lvl6pPr>
      <a:lvl7pPr marL="2971800" indent="-228600" algn="l" rtl="0" eaLnBrk="0" fontAlgn="base" hangingPunct="0">
        <a:spcBef>
          <a:spcPct val="20000"/>
        </a:spcBef>
        <a:spcAft>
          <a:spcPct val="0"/>
        </a:spcAft>
        <a:buChar char="»"/>
        <a:defRPr sz="2000">
          <a:solidFill>
            <a:schemeClr val="tx1"/>
          </a:solidFill>
          <a:latin typeface="+mn-lt"/>
          <a:cs typeface="+mn-cs"/>
        </a:defRPr>
      </a:lvl7pPr>
      <a:lvl8pPr marL="3429000" indent="-228600" algn="l" rtl="0" eaLnBrk="0" fontAlgn="base" hangingPunct="0">
        <a:spcBef>
          <a:spcPct val="20000"/>
        </a:spcBef>
        <a:spcAft>
          <a:spcPct val="0"/>
        </a:spcAft>
        <a:buChar char="»"/>
        <a:defRPr sz="2000">
          <a:solidFill>
            <a:schemeClr val="tx1"/>
          </a:solidFill>
          <a:latin typeface="+mn-lt"/>
          <a:cs typeface="+mn-cs"/>
        </a:defRPr>
      </a:lvl8pPr>
      <a:lvl9pPr marL="3886200" indent="-228600" algn="l" rtl="0" eaLnBrk="0" fontAlgn="base" hangingPunct="0">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2" name="Rectangle 2">
            <a:extLst>
              <a:ext uri="{FF2B5EF4-FFF2-40B4-BE49-F238E27FC236}">
                <a16:creationId xmlns:a16="http://schemas.microsoft.com/office/drawing/2014/main" id="{04297890-3BEB-4E38-A7BC-5FD5BD3817AC}"/>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5363" name="Rectangle 3">
            <a:extLst>
              <a:ext uri="{FF2B5EF4-FFF2-40B4-BE49-F238E27FC236}">
                <a16:creationId xmlns:a16="http://schemas.microsoft.com/office/drawing/2014/main" id="{17307B22-EE2F-4EE8-85EB-2F87D62CAD04}"/>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82948" name="Rectangle 4">
            <a:extLst>
              <a:ext uri="{FF2B5EF4-FFF2-40B4-BE49-F238E27FC236}">
                <a16:creationId xmlns:a16="http://schemas.microsoft.com/office/drawing/2014/main" id="{D23DC3FB-7D48-408D-B646-D741AA0C82A2}"/>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defTabSz="685800" eaLnBrk="1" hangingPunct="1">
              <a:defRPr sz="1050">
                <a:solidFill>
                  <a:srgbClr val="000000"/>
                </a:solidFill>
                <a:latin typeface="Arial" charset="0"/>
              </a:defRPr>
            </a:lvl1pPr>
          </a:lstStyle>
          <a:p>
            <a:pPr>
              <a:defRPr/>
            </a:pPr>
            <a:endParaRPr lang="en-US"/>
          </a:p>
        </p:txBody>
      </p:sp>
      <p:sp>
        <p:nvSpPr>
          <p:cNvPr id="82949" name="Rectangle 5">
            <a:extLst>
              <a:ext uri="{FF2B5EF4-FFF2-40B4-BE49-F238E27FC236}">
                <a16:creationId xmlns:a16="http://schemas.microsoft.com/office/drawing/2014/main" id="{985D488E-F814-4766-B5EB-2E36BA3368DD}"/>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defTabSz="685800" eaLnBrk="1" hangingPunct="1">
              <a:defRPr sz="1050">
                <a:solidFill>
                  <a:srgbClr val="000000"/>
                </a:solidFill>
                <a:latin typeface="Arial" charset="0"/>
              </a:defRPr>
            </a:lvl1pPr>
          </a:lstStyle>
          <a:p>
            <a:pPr>
              <a:defRPr/>
            </a:pPr>
            <a:endParaRPr lang="en-US"/>
          </a:p>
        </p:txBody>
      </p:sp>
      <p:sp>
        <p:nvSpPr>
          <p:cNvPr id="82950" name="Rectangle 6">
            <a:extLst>
              <a:ext uri="{FF2B5EF4-FFF2-40B4-BE49-F238E27FC236}">
                <a16:creationId xmlns:a16="http://schemas.microsoft.com/office/drawing/2014/main" id="{23C20677-14AD-4ACA-B3A2-DC781836D15E}"/>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defTabSz="685800" eaLnBrk="1" hangingPunct="1">
              <a:defRPr sz="1000">
                <a:solidFill>
                  <a:srgbClr val="000000"/>
                </a:solidFill>
                <a:latin typeface="Arial" panose="020B0604020202020204" pitchFamily="34" charset="0"/>
              </a:defRPr>
            </a:lvl1pPr>
          </a:lstStyle>
          <a:p>
            <a:fld id="{F232F507-D344-43B5-80B7-D10CA4493602}"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4833" r:id="rId1"/>
    <p:sldLayoutId id="2147484834" r:id="rId2"/>
    <p:sldLayoutId id="2147484835" r:id="rId3"/>
    <p:sldLayoutId id="2147484836" r:id="rId4"/>
    <p:sldLayoutId id="2147484837" r:id="rId5"/>
    <p:sldLayoutId id="2147484838" r:id="rId6"/>
    <p:sldLayoutId id="2147484839" r:id="rId7"/>
    <p:sldLayoutId id="2147484840" r:id="rId8"/>
    <p:sldLayoutId id="2147484841" r:id="rId9"/>
    <p:sldLayoutId id="2147484842" r:id="rId10"/>
    <p:sldLayoutId id="2147484843" r:id="rId11"/>
    <p:sldLayoutId id="2147484844" r:id="rId12"/>
  </p:sldLayoutIdLst>
  <p:txStyles>
    <p:titleStyle>
      <a:lvl1pPr algn="ctr" rtl="0" eaLnBrk="0" fontAlgn="base" hangingPunct="0">
        <a:spcBef>
          <a:spcPct val="0"/>
        </a:spcBef>
        <a:spcAft>
          <a:spcPct val="0"/>
        </a:spcAft>
        <a:defRPr sz="3300">
          <a:solidFill>
            <a:schemeClr val="tx2"/>
          </a:solidFill>
          <a:latin typeface="+mj-lt"/>
          <a:ea typeface="+mj-ea"/>
          <a:cs typeface="+mj-cs"/>
        </a:defRPr>
      </a:lvl1pPr>
      <a:lvl2pPr algn="ctr" rtl="0" eaLnBrk="0" fontAlgn="base" hangingPunct="0">
        <a:spcBef>
          <a:spcPct val="0"/>
        </a:spcBef>
        <a:spcAft>
          <a:spcPct val="0"/>
        </a:spcAft>
        <a:defRPr sz="3300">
          <a:solidFill>
            <a:schemeClr val="tx2"/>
          </a:solidFill>
          <a:latin typeface="Arial" charset="0"/>
        </a:defRPr>
      </a:lvl2pPr>
      <a:lvl3pPr algn="ctr" rtl="0" eaLnBrk="0" fontAlgn="base" hangingPunct="0">
        <a:spcBef>
          <a:spcPct val="0"/>
        </a:spcBef>
        <a:spcAft>
          <a:spcPct val="0"/>
        </a:spcAft>
        <a:defRPr sz="3300">
          <a:solidFill>
            <a:schemeClr val="tx2"/>
          </a:solidFill>
          <a:latin typeface="Arial" charset="0"/>
        </a:defRPr>
      </a:lvl3pPr>
      <a:lvl4pPr algn="ctr" rtl="0" eaLnBrk="0" fontAlgn="base" hangingPunct="0">
        <a:spcBef>
          <a:spcPct val="0"/>
        </a:spcBef>
        <a:spcAft>
          <a:spcPct val="0"/>
        </a:spcAft>
        <a:defRPr sz="3300">
          <a:solidFill>
            <a:schemeClr val="tx2"/>
          </a:solidFill>
          <a:latin typeface="Arial" charset="0"/>
        </a:defRPr>
      </a:lvl4pPr>
      <a:lvl5pPr algn="ctr" rtl="0" eaLnBrk="0" fontAlgn="base" hangingPunct="0">
        <a:spcBef>
          <a:spcPct val="0"/>
        </a:spcBef>
        <a:spcAft>
          <a:spcPct val="0"/>
        </a:spcAft>
        <a:defRPr sz="3300">
          <a:solidFill>
            <a:schemeClr val="tx2"/>
          </a:solidFill>
          <a:latin typeface="Arial" charset="0"/>
        </a:defRPr>
      </a:lvl5pPr>
      <a:lvl6pPr marL="342900" algn="ctr" rtl="0" fontAlgn="base">
        <a:spcBef>
          <a:spcPct val="0"/>
        </a:spcBef>
        <a:spcAft>
          <a:spcPct val="0"/>
        </a:spcAft>
        <a:defRPr sz="3300">
          <a:solidFill>
            <a:schemeClr val="tx2"/>
          </a:solidFill>
          <a:latin typeface="Arial" charset="0"/>
        </a:defRPr>
      </a:lvl6pPr>
      <a:lvl7pPr marL="685800" algn="ctr" rtl="0" fontAlgn="base">
        <a:spcBef>
          <a:spcPct val="0"/>
        </a:spcBef>
        <a:spcAft>
          <a:spcPct val="0"/>
        </a:spcAft>
        <a:defRPr sz="3300">
          <a:solidFill>
            <a:schemeClr val="tx2"/>
          </a:solidFill>
          <a:latin typeface="Arial" charset="0"/>
        </a:defRPr>
      </a:lvl7pPr>
      <a:lvl8pPr marL="1028700" algn="ctr" rtl="0" fontAlgn="base">
        <a:spcBef>
          <a:spcPct val="0"/>
        </a:spcBef>
        <a:spcAft>
          <a:spcPct val="0"/>
        </a:spcAft>
        <a:defRPr sz="3300">
          <a:solidFill>
            <a:schemeClr val="tx2"/>
          </a:solidFill>
          <a:latin typeface="Arial" charset="0"/>
        </a:defRPr>
      </a:lvl8pPr>
      <a:lvl9pPr marL="1371600" algn="ctr" rtl="0" fontAlgn="base">
        <a:spcBef>
          <a:spcPct val="0"/>
        </a:spcBef>
        <a:spcAft>
          <a:spcPct val="0"/>
        </a:spcAft>
        <a:defRPr sz="3300">
          <a:solidFill>
            <a:schemeClr val="tx2"/>
          </a:solidFill>
          <a:latin typeface="Arial" charset="0"/>
        </a:defRPr>
      </a:lvl9pPr>
    </p:titleStyle>
    <p:bodyStyle>
      <a:lvl1pPr marL="257175" indent="-257175" algn="l" rtl="0" eaLnBrk="0" fontAlgn="base" hangingPunct="0">
        <a:spcBef>
          <a:spcPct val="20000"/>
        </a:spcBef>
        <a:spcAft>
          <a:spcPct val="0"/>
        </a:spcAft>
        <a:buChar char="•"/>
        <a:defRPr sz="2400">
          <a:solidFill>
            <a:schemeClr val="tx1"/>
          </a:solidFill>
          <a:latin typeface="+mn-lt"/>
          <a:ea typeface="+mn-ea"/>
          <a:cs typeface="+mn-cs"/>
        </a:defRPr>
      </a:lvl1pPr>
      <a:lvl2pPr marL="557213" indent="-214313" algn="l" rtl="0" eaLnBrk="0" fontAlgn="base" hangingPunct="0">
        <a:spcBef>
          <a:spcPct val="20000"/>
        </a:spcBef>
        <a:spcAft>
          <a:spcPct val="0"/>
        </a:spcAft>
        <a:buChar char="–"/>
        <a:defRPr sz="2100">
          <a:solidFill>
            <a:schemeClr val="tx1"/>
          </a:solidFill>
          <a:latin typeface="+mn-lt"/>
        </a:defRPr>
      </a:lvl2pPr>
      <a:lvl3pPr marL="857250" indent="-171450" algn="l" rtl="0" eaLnBrk="0" fontAlgn="base" hangingPunct="0">
        <a:spcBef>
          <a:spcPct val="20000"/>
        </a:spcBef>
        <a:spcAft>
          <a:spcPct val="0"/>
        </a:spcAft>
        <a:buChar char="•"/>
        <a:defRPr>
          <a:solidFill>
            <a:schemeClr val="tx1"/>
          </a:solidFill>
          <a:latin typeface="+mn-lt"/>
        </a:defRPr>
      </a:lvl3pPr>
      <a:lvl4pPr marL="1200150" indent="-171450" algn="l" rtl="0" eaLnBrk="0" fontAlgn="base" hangingPunct="0">
        <a:spcBef>
          <a:spcPct val="20000"/>
        </a:spcBef>
        <a:spcAft>
          <a:spcPct val="0"/>
        </a:spcAft>
        <a:buChar char="–"/>
        <a:defRPr sz="1500">
          <a:solidFill>
            <a:schemeClr val="tx1"/>
          </a:solidFill>
          <a:latin typeface="+mn-lt"/>
        </a:defRPr>
      </a:lvl4pPr>
      <a:lvl5pPr marL="1543050" indent="-171450" algn="l" rtl="0" eaLnBrk="0" fontAlgn="base" hangingPunct="0">
        <a:spcBef>
          <a:spcPct val="20000"/>
        </a:spcBef>
        <a:spcAft>
          <a:spcPct val="0"/>
        </a:spcAft>
        <a:buChar char="»"/>
        <a:defRPr sz="1500">
          <a:solidFill>
            <a:schemeClr val="tx1"/>
          </a:solidFill>
          <a:latin typeface="+mn-lt"/>
        </a:defRPr>
      </a:lvl5pPr>
      <a:lvl6pPr marL="1885950" indent="-171450" algn="l" rtl="0" fontAlgn="base">
        <a:spcBef>
          <a:spcPct val="20000"/>
        </a:spcBef>
        <a:spcAft>
          <a:spcPct val="0"/>
        </a:spcAft>
        <a:buChar char="»"/>
        <a:defRPr sz="1500">
          <a:solidFill>
            <a:schemeClr val="tx1"/>
          </a:solidFill>
          <a:latin typeface="+mn-lt"/>
        </a:defRPr>
      </a:lvl6pPr>
      <a:lvl7pPr marL="2228850" indent="-171450" algn="l" rtl="0" fontAlgn="base">
        <a:spcBef>
          <a:spcPct val="20000"/>
        </a:spcBef>
        <a:spcAft>
          <a:spcPct val="0"/>
        </a:spcAft>
        <a:buChar char="»"/>
        <a:defRPr sz="1500">
          <a:solidFill>
            <a:schemeClr val="tx1"/>
          </a:solidFill>
          <a:latin typeface="+mn-lt"/>
        </a:defRPr>
      </a:lvl7pPr>
      <a:lvl8pPr marL="2571750" indent="-171450" algn="l" rtl="0" fontAlgn="base">
        <a:spcBef>
          <a:spcPct val="20000"/>
        </a:spcBef>
        <a:spcAft>
          <a:spcPct val="0"/>
        </a:spcAft>
        <a:buChar char="»"/>
        <a:defRPr sz="1500">
          <a:solidFill>
            <a:schemeClr val="tx1"/>
          </a:solidFill>
          <a:latin typeface="+mn-lt"/>
        </a:defRPr>
      </a:lvl8pPr>
      <a:lvl9pPr marL="2914650" indent="-171450" algn="l" rtl="0" fontAlgn="base">
        <a:spcBef>
          <a:spcPct val="20000"/>
        </a:spcBef>
        <a:spcAft>
          <a:spcPct val="0"/>
        </a:spcAft>
        <a:buChar char="»"/>
        <a:defRPr sz="1500">
          <a:solidFill>
            <a:schemeClr val="tx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3DE50E82-4D74-4BE3-A0B2-10033DC90CEE}"/>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1" name="Rectangle 3">
            <a:extLst>
              <a:ext uri="{FF2B5EF4-FFF2-40B4-BE49-F238E27FC236}">
                <a16:creationId xmlns:a16="http://schemas.microsoft.com/office/drawing/2014/main" id="{AD13FE58-F6CC-44DC-A1E3-B9B17F3AC274}"/>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8DB42152-B040-4AB4-8DC5-890244E81434}"/>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mn-lt"/>
              </a:defRPr>
            </a:lvl1pPr>
          </a:lstStyle>
          <a:p>
            <a:pPr>
              <a:defRPr/>
            </a:pPr>
            <a:endParaRPr lang="en-US"/>
          </a:p>
        </p:txBody>
      </p:sp>
      <p:sp>
        <p:nvSpPr>
          <p:cNvPr id="1029" name="Rectangle 5">
            <a:extLst>
              <a:ext uri="{FF2B5EF4-FFF2-40B4-BE49-F238E27FC236}">
                <a16:creationId xmlns:a16="http://schemas.microsoft.com/office/drawing/2014/main" id="{49E031D9-D5D9-40DB-B7B9-5285663C94BD}"/>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mn-lt"/>
              </a:defRPr>
            </a:lvl1pPr>
          </a:lstStyle>
          <a:p>
            <a:pPr>
              <a:defRPr/>
            </a:pPr>
            <a:endParaRPr lang="en-US"/>
          </a:p>
        </p:txBody>
      </p:sp>
      <p:sp>
        <p:nvSpPr>
          <p:cNvPr id="1030" name="Rectangle 6">
            <a:extLst>
              <a:ext uri="{FF2B5EF4-FFF2-40B4-BE49-F238E27FC236}">
                <a16:creationId xmlns:a16="http://schemas.microsoft.com/office/drawing/2014/main" id="{169DC662-32F2-4F1C-800D-AA33CF993E09}"/>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Arial" panose="020B0604020202020204" pitchFamily="34" charset="0"/>
              </a:defRPr>
            </a:lvl1pPr>
          </a:lstStyle>
          <a:p>
            <a:fld id="{85B902B3-9265-4069-90D6-913ACEC47DB8}"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4677" r:id="rId1"/>
    <p:sldLayoutId id="2147484678" r:id="rId2"/>
    <p:sldLayoutId id="2147484679" r:id="rId3"/>
    <p:sldLayoutId id="2147484680" r:id="rId4"/>
    <p:sldLayoutId id="2147484681" r:id="rId5"/>
    <p:sldLayoutId id="2147484682" r:id="rId6"/>
    <p:sldLayoutId id="2147484683" r:id="rId7"/>
    <p:sldLayoutId id="2147484684" r:id="rId8"/>
    <p:sldLayoutId id="2147484685" r:id="rId9"/>
    <p:sldLayoutId id="2147484686" r:id="rId10"/>
    <p:sldLayoutId id="2147484687" r:id="rId11"/>
    <p:sldLayoutId id="2147484688" r:id="rId12"/>
    <p:sldLayoutId id="2147484689" r:id="rId13"/>
    <p:sldLayoutId id="2147484690" r:id="rId14"/>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D2C7C3E4-32FC-4017-9F31-34F5B8BFAB09}"/>
              </a:ext>
            </a:extLst>
          </p:cNvPr>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3075" name="Rectangle 3">
            <a:extLst>
              <a:ext uri="{FF2B5EF4-FFF2-40B4-BE49-F238E27FC236}">
                <a16:creationId xmlns:a16="http://schemas.microsoft.com/office/drawing/2014/main" id="{17D90493-C9A4-4ADD-872B-5232A038B851}"/>
              </a:ext>
            </a:extLst>
          </p:cNvPr>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6628" name="Rectangle 4">
            <a:extLst>
              <a:ext uri="{FF2B5EF4-FFF2-40B4-BE49-F238E27FC236}">
                <a16:creationId xmlns:a16="http://schemas.microsoft.com/office/drawing/2014/main" id="{DBF65667-E528-4781-8B9A-7484E7C0B487}"/>
              </a:ext>
            </a:extLst>
          </p:cNvPr>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charset="0"/>
              </a:defRPr>
            </a:lvl1pPr>
          </a:lstStyle>
          <a:p>
            <a:pPr>
              <a:defRPr/>
            </a:pPr>
            <a:endParaRPr lang="en-US"/>
          </a:p>
        </p:txBody>
      </p:sp>
      <p:sp>
        <p:nvSpPr>
          <p:cNvPr id="26629" name="Rectangle 5">
            <a:extLst>
              <a:ext uri="{FF2B5EF4-FFF2-40B4-BE49-F238E27FC236}">
                <a16:creationId xmlns:a16="http://schemas.microsoft.com/office/drawing/2014/main" id="{A512856F-6E41-49D4-8F74-2500B834EE96}"/>
              </a:ext>
            </a:extLst>
          </p:cNvPr>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charset="0"/>
              </a:defRPr>
            </a:lvl1pPr>
          </a:lstStyle>
          <a:p>
            <a:pPr>
              <a:defRPr/>
            </a:pPr>
            <a:endParaRPr lang="en-US"/>
          </a:p>
        </p:txBody>
      </p:sp>
      <p:sp>
        <p:nvSpPr>
          <p:cNvPr id="26630" name="Rectangle 6">
            <a:extLst>
              <a:ext uri="{FF2B5EF4-FFF2-40B4-BE49-F238E27FC236}">
                <a16:creationId xmlns:a16="http://schemas.microsoft.com/office/drawing/2014/main" id="{A9ADEFB5-5E01-47A2-A528-A5DCA0955608}"/>
              </a:ext>
            </a:extLst>
          </p:cNvPr>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Arial" panose="020B0604020202020204" pitchFamily="34" charset="0"/>
              </a:defRPr>
            </a:lvl1pPr>
          </a:lstStyle>
          <a:p>
            <a:fld id="{CA41FE5C-367A-4DF9-A5D5-DA269B55471E}"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4725" r:id="rId1"/>
    <p:sldLayoutId id="2147484726" r:id="rId2"/>
    <p:sldLayoutId id="2147484727" r:id="rId3"/>
    <p:sldLayoutId id="2147484728" r:id="rId4"/>
    <p:sldLayoutId id="2147484729" r:id="rId5"/>
    <p:sldLayoutId id="2147484730" r:id="rId6"/>
    <p:sldLayoutId id="2147484731" r:id="rId7"/>
    <p:sldLayoutId id="2147484732" r:id="rId8"/>
    <p:sldLayoutId id="2147484733" r:id="rId9"/>
    <p:sldLayoutId id="2147484734" r:id="rId10"/>
    <p:sldLayoutId id="2147484735" r:id="rId11"/>
  </p:sldLayoutIdLst>
  <p:transition>
    <p:dissolve/>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Title Placeholder 1">
            <a:extLst>
              <a:ext uri="{FF2B5EF4-FFF2-40B4-BE49-F238E27FC236}">
                <a16:creationId xmlns:a16="http://schemas.microsoft.com/office/drawing/2014/main" id="{E20E679A-FD93-402A-BBA4-DC1EC202BF0C}"/>
              </a:ext>
            </a:extLst>
          </p:cNvPr>
          <p:cNvSpPr>
            <a:spLocks noGrp="1"/>
          </p:cNvSpPr>
          <p:nvPr>
            <p:ph type="title"/>
          </p:nvPr>
        </p:nvSpPr>
        <p:spPr bwMode="auto">
          <a:xfrm>
            <a:off x="628650" y="365125"/>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vi-VN"/>
              <a:t>Click to edit Master title style</a:t>
            </a:r>
            <a:endParaRPr lang="vi-VN" altLang="vi-VN"/>
          </a:p>
        </p:txBody>
      </p:sp>
      <p:sp>
        <p:nvSpPr>
          <p:cNvPr id="4099" name="Text Placeholder 2">
            <a:extLst>
              <a:ext uri="{FF2B5EF4-FFF2-40B4-BE49-F238E27FC236}">
                <a16:creationId xmlns:a16="http://schemas.microsoft.com/office/drawing/2014/main" id="{D307CD92-F784-49C8-81BE-8551BA7CD020}"/>
              </a:ext>
            </a:extLst>
          </p:cNvPr>
          <p:cNvSpPr>
            <a:spLocks noGrp="1"/>
          </p:cNvSpPr>
          <p:nvPr>
            <p:ph type="body" idx="1"/>
          </p:nvPr>
        </p:nvSpPr>
        <p:spPr bwMode="auto">
          <a:xfrm>
            <a:off x="628650" y="1825625"/>
            <a:ext cx="78867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vi-VN"/>
              <a:t>Click to edit Master text styles</a:t>
            </a:r>
          </a:p>
          <a:p>
            <a:pPr lvl="1"/>
            <a:r>
              <a:rPr lang="en-US" altLang="vi-VN"/>
              <a:t>Second level</a:t>
            </a:r>
          </a:p>
          <a:p>
            <a:pPr lvl="2"/>
            <a:r>
              <a:rPr lang="en-US" altLang="vi-VN"/>
              <a:t>Third level</a:t>
            </a:r>
          </a:p>
          <a:p>
            <a:pPr lvl="3"/>
            <a:r>
              <a:rPr lang="en-US" altLang="vi-VN"/>
              <a:t>Fourth level</a:t>
            </a:r>
          </a:p>
          <a:p>
            <a:pPr lvl="4"/>
            <a:r>
              <a:rPr lang="en-US" altLang="vi-VN"/>
              <a:t>Fifth level</a:t>
            </a:r>
            <a:endParaRPr lang="vi-VN" altLang="vi-VN"/>
          </a:p>
        </p:txBody>
      </p:sp>
      <p:sp>
        <p:nvSpPr>
          <p:cNvPr id="4" name="Date Placeholder 3">
            <a:extLst>
              <a:ext uri="{FF2B5EF4-FFF2-40B4-BE49-F238E27FC236}">
                <a16:creationId xmlns:a16="http://schemas.microsoft.com/office/drawing/2014/main" id="{394673BB-AA9C-412C-8785-F62ED16FC17B}"/>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eaLnBrk="1" hangingPunct="1">
              <a:spcBef>
                <a:spcPct val="20000"/>
              </a:spcBef>
              <a:buClr>
                <a:srgbClr val="954F72"/>
              </a:buClr>
              <a:buSzPct val="60000"/>
              <a:buFont typeface="Wingdings" panose="05000000000000000000" pitchFamily="2" charset="2"/>
              <a:buChar char="n"/>
              <a:defRPr sz="900">
                <a:solidFill>
                  <a:prstClr val="black">
                    <a:tint val="75000"/>
                  </a:prstClr>
                </a:solidFill>
              </a:defRPr>
            </a:lvl1pPr>
          </a:lstStyle>
          <a:p>
            <a:pPr>
              <a:defRPr/>
            </a:pPr>
            <a:endParaRPr lang="en-US" altLang="vi-VN"/>
          </a:p>
        </p:txBody>
      </p:sp>
      <p:sp>
        <p:nvSpPr>
          <p:cNvPr id="5" name="Footer Placeholder 4">
            <a:extLst>
              <a:ext uri="{FF2B5EF4-FFF2-40B4-BE49-F238E27FC236}">
                <a16:creationId xmlns:a16="http://schemas.microsoft.com/office/drawing/2014/main" id="{2C5DEEC2-BC08-481F-A4F7-33A8439995C0}"/>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eaLnBrk="1" hangingPunct="1">
              <a:spcBef>
                <a:spcPct val="20000"/>
              </a:spcBef>
              <a:buClr>
                <a:srgbClr val="954F72"/>
              </a:buClr>
              <a:buSzPct val="60000"/>
              <a:buFont typeface="Wingdings" panose="05000000000000000000" pitchFamily="2" charset="2"/>
              <a:buChar char="n"/>
              <a:defRPr sz="900">
                <a:solidFill>
                  <a:prstClr val="black">
                    <a:tint val="75000"/>
                  </a:prstClr>
                </a:solidFill>
              </a:defRPr>
            </a:lvl1pPr>
          </a:lstStyle>
          <a:p>
            <a:pPr>
              <a:defRPr/>
            </a:pPr>
            <a:endParaRPr lang="en-US" altLang="vi-VN"/>
          </a:p>
        </p:txBody>
      </p:sp>
      <p:sp>
        <p:nvSpPr>
          <p:cNvPr id="6" name="Slide Number Placeholder 5">
            <a:extLst>
              <a:ext uri="{FF2B5EF4-FFF2-40B4-BE49-F238E27FC236}">
                <a16:creationId xmlns:a16="http://schemas.microsoft.com/office/drawing/2014/main" id="{0C73C4D7-1856-46E2-A517-C2A0ED096EAD}"/>
              </a:ext>
            </a:extLst>
          </p:cNvPr>
          <p:cNvSpPr>
            <a:spLocks noGrp="1"/>
          </p:cNvSpPr>
          <p:nvPr>
            <p:ph type="sldNum" sz="quarter" idx="4"/>
          </p:nvPr>
        </p:nvSpPr>
        <p:spPr>
          <a:xfrm>
            <a:off x="6457950" y="6356350"/>
            <a:ext cx="20574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spcBef>
                <a:spcPct val="20000"/>
              </a:spcBef>
              <a:buClr>
                <a:srgbClr val="954F72"/>
              </a:buClr>
              <a:buSzPct val="60000"/>
              <a:buFont typeface="Wingdings" panose="05000000000000000000" pitchFamily="2" charset="2"/>
              <a:buChar char="n"/>
              <a:defRPr sz="900">
                <a:solidFill>
                  <a:srgbClr val="898989"/>
                </a:solidFill>
              </a:defRPr>
            </a:lvl1pPr>
          </a:lstStyle>
          <a:p>
            <a:fld id="{6CCE92E8-9E4C-41D9-BFEC-FE2DE3587BAD}" type="slidenum">
              <a:rPr lang="en-US" altLang="vi-VN"/>
              <a:pPr/>
              <a:t>‹#›</a:t>
            </a:fld>
            <a:endParaRPr lang="en-US" altLang="vi-VN"/>
          </a:p>
        </p:txBody>
      </p:sp>
    </p:spTree>
  </p:cSld>
  <p:clrMap bg1="lt1" tx1="dk1" bg2="lt2" tx2="dk2" accent1="accent1" accent2="accent2" accent3="accent3" accent4="accent4" accent5="accent5" accent6="accent6" hlink="hlink" folHlink="folHlink"/>
  <p:sldLayoutIdLst>
    <p:sldLayoutId id="2147484691" r:id="rId1"/>
    <p:sldLayoutId id="2147484692" r:id="rId2"/>
    <p:sldLayoutId id="2147484693" r:id="rId3"/>
    <p:sldLayoutId id="2147484694" r:id="rId4"/>
    <p:sldLayoutId id="2147484695" r:id="rId5"/>
    <p:sldLayoutId id="2147484696" r:id="rId6"/>
    <p:sldLayoutId id="2147484697" r:id="rId7"/>
    <p:sldLayoutId id="2147484698" r:id="rId8"/>
    <p:sldLayoutId id="2147484699" r:id="rId9"/>
    <p:sldLayoutId id="2147484700" r:id="rId10"/>
    <p:sldLayoutId id="2147484701" r:id="rId11"/>
  </p:sldLayoutIdLst>
  <p:txStyles>
    <p:titleStyle>
      <a:lvl1pPr algn="l" defTabSz="685800" rtl="0" eaLnBrk="0" fontAlgn="base" hangingPunct="0">
        <a:lnSpc>
          <a:spcPct val="90000"/>
        </a:lnSpc>
        <a:spcBef>
          <a:spcPct val="0"/>
        </a:spcBef>
        <a:spcAft>
          <a:spcPct val="0"/>
        </a:spcAft>
        <a:defRPr sz="3300" kern="1200">
          <a:solidFill>
            <a:schemeClr val="tx1"/>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p:titleStyle>
    <p:bodyStyle>
      <a:lvl1pPr marL="171450" indent="-171450" algn="l" defTabSz="685800"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vi-V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Title Placeholder 1">
            <a:extLst>
              <a:ext uri="{FF2B5EF4-FFF2-40B4-BE49-F238E27FC236}">
                <a16:creationId xmlns:a16="http://schemas.microsoft.com/office/drawing/2014/main" id="{293969C5-52CD-4437-A0D7-D241016D4886}"/>
              </a:ext>
            </a:extLst>
          </p:cNvPr>
          <p:cNvSpPr>
            <a:spLocks noGrp="1"/>
          </p:cNvSpPr>
          <p:nvPr>
            <p:ph type="title"/>
          </p:nvPr>
        </p:nvSpPr>
        <p:spPr bwMode="auto">
          <a:xfrm>
            <a:off x="628650" y="365125"/>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vi-VN"/>
              <a:t>Click to edit Master title style</a:t>
            </a:r>
            <a:endParaRPr lang="vi-VN" altLang="vi-VN"/>
          </a:p>
        </p:txBody>
      </p:sp>
      <p:sp>
        <p:nvSpPr>
          <p:cNvPr id="5123" name="Text Placeholder 2">
            <a:extLst>
              <a:ext uri="{FF2B5EF4-FFF2-40B4-BE49-F238E27FC236}">
                <a16:creationId xmlns:a16="http://schemas.microsoft.com/office/drawing/2014/main" id="{32B3856E-2744-46F6-9A54-63C2AB958214}"/>
              </a:ext>
            </a:extLst>
          </p:cNvPr>
          <p:cNvSpPr>
            <a:spLocks noGrp="1"/>
          </p:cNvSpPr>
          <p:nvPr>
            <p:ph type="body" idx="1"/>
          </p:nvPr>
        </p:nvSpPr>
        <p:spPr bwMode="auto">
          <a:xfrm>
            <a:off x="628650" y="1825625"/>
            <a:ext cx="78867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vi-VN"/>
              <a:t>Click to edit Master text styles</a:t>
            </a:r>
          </a:p>
          <a:p>
            <a:pPr lvl="1"/>
            <a:r>
              <a:rPr lang="en-US" altLang="vi-VN"/>
              <a:t>Second level</a:t>
            </a:r>
          </a:p>
          <a:p>
            <a:pPr lvl="2"/>
            <a:r>
              <a:rPr lang="en-US" altLang="vi-VN"/>
              <a:t>Third level</a:t>
            </a:r>
          </a:p>
          <a:p>
            <a:pPr lvl="3"/>
            <a:r>
              <a:rPr lang="en-US" altLang="vi-VN"/>
              <a:t>Fourth level</a:t>
            </a:r>
          </a:p>
          <a:p>
            <a:pPr lvl="4"/>
            <a:r>
              <a:rPr lang="en-US" altLang="vi-VN"/>
              <a:t>Fifth level</a:t>
            </a:r>
            <a:endParaRPr lang="vi-VN" altLang="vi-VN"/>
          </a:p>
        </p:txBody>
      </p:sp>
      <p:sp>
        <p:nvSpPr>
          <p:cNvPr id="4" name="Date Placeholder 3">
            <a:extLst>
              <a:ext uri="{FF2B5EF4-FFF2-40B4-BE49-F238E27FC236}">
                <a16:creationId xmlns:a16="http://schemas.microsoft.com/office/drawing/2014/main" id="{94D759E1-1C60-4F97-A4AB-25970A931A9D}"/>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eaLnBrk="1" hangingPunct="1">
              <a:spcBef>
                <a:spcPct val="20000"/>
              </a:spcBef>
              <a:buClr>
                <a:srgbClr val="954F72"/>
              </a:buClr>
              <a:buSzPct val="60000"/>
              <a:buFont typeface="Wingdings" panose="05000000000000000000" pitchFamily="2" charset="2"/>
              <a:buChar char="n"/>
              <a:defRPr sz="900">
                <a:solidFill>
                  <a:prstClr val="black">
                    <a:tint val="75000"/>
                  </a:prstClr>
                </a:solidFill>
              </a:defRPr>
            </a:lvl1pPr>
          </a:lstStyle>
          <a:p>
            <a:pPr>
              <a:defRPr/>
            </a:pPr>
            <a:endParaRPr lang="en-US" altLang="vi-VN"/>
          </a:p>
        </p:txBody>
      </p:sp>
      <p:sp>
        <p:nvSpPr>
          <p:cNvPr id="5" name="Footer Placeholder 4">
            <a:extLst>
              <a:ext uri="{FF2B5EF4-FFF2-40B4-BE49-F238E27FC236}">
                <a16:creationId xmlns:a16="http://schemas.microsoft.com/office/drawing/2014/main" id="{F28F8556-21CC-4994-B2F0-0A9595396974}"/>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eaLnBrk="1" hangingPunct="1">
              <a:spcBef>
                <a:spcPct val="20000"/>
              </a:spcBef>
              <a:buClr>
                <a:srgbClr val="954F72"/>
              </a:buClr>
              <a:buSzPct val="60000"/>
              <a:buFont typeface="Wingdings" panose="05000000000000000000" pitchFamily="2" charset="2"/>
              <a:buChar char="n"/>
              <a:defRPr sz="900">
                <a:solidFill>
                  <a:prstClr val="black">
                    <a:tint val="75000"/>
                  </a:prstClr>
                </a:solidFill>
              </a:defRPr>
            </a:lvl1pPr>
          </a:lstStyle>
          <a:p>
            <a:pPr>
              <a:defRPr/>
            </a:pPr>
            <a:endParaRPr lang="en-US" altLang="vi-VN"/>
          </a:p>
        </p:txBody>
      </p:sp>
      <p:sp>
        <p:nvSpPr>
          <p:cNvPr id="6" name="Slide Number Placeholder 5">
            <a:extLst>
              <a:ext uri="{FF2B5EF4-FFF2-40B4-BE49-F238E27FC236}">
                <a16:creationId xmlns:a16="http://schemas.microsoft.com/office/drawing/2014/main" id="{55F58A4B-7F00-4553-AD8C-D1BB8E86CBE3}"/>
              </a:ext>
            </a:extLst>
          </p:cNvPr>
          <p:cNvSpPr>
            <a:spLocks noGrp="1"/>
          </p:cNvSpPr>
          <p:nvPr>
            <p:ph type="sldNum" sz="quarter" idx="4"/>
          </p:nvPr>
        </p:nvSpPr>
        <p:spPr>
          <a:xfrm>
            <a:off x="6457950" y="6356350"/>
            <a:ext cx="20574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spcBef>
                <a:spcPct val="20000"/>
              </a:spcBef>
              <a:buClr>
                <a:srgbClr val="954F72"/>
              </a:buClr>
              <a:buSzPct val="60000"/>
              <a:buFont typeface="Wingdings" panose="05000000000000000000" pitchFamily="2" charset="2"/>
              <a:buChar char="n"/>
              <a:defRPr sz="900">
                <a:solidFill>
                  <a:srgbClr val="898989"/>
                </a:solidFill>
              </a:defRPr>
            </a:lvl1pPr>
          </a:lstStyle>
          <a:p>
            <a:fld id="{F8949B04-64BE-4F0C-8086-275F1D07DFE4}" type="slidenum">
              <a:rPr lang="en-US" altLang="vi-VN"/>
              <a:pPr/>
              <a:t>‹#›</a:t>
            </a:fld>
            <a:endParaRPr lang="en-US" altLang="vi-VN"/>
          </a:p>
        </p:txBody>
      </p:sp>
    </p:spTree>
  </p:cSld>
  <p:clrMap bg1="lt1" tx1="dk1" bg2="lt2" tx2="dk2" accent1="accent1" accent2="accent2" accent3="accent3" accent4="accent4" accent5="accent5" accent6="accent6" hlink="hlink" folHlink="folHlink"/>
  <p:sldLayoutIdLst>
    <p:sldLayoutId id="2147484702" r:id="rId1"/>
    <p:sldLayoutId id="2147484703" r:id="rId2"/>
    <p:sldLayoutId id="2147484704" r:id="rId3"/>
    <p:sldLayoutId id="2147484705" r:id="rId4"/>
    <p:sldLayoutId id="2147484706" r:id="rId5"/>
    <p:sldLayoutId id="2147484707" r:id="rId6"/>
    <p:sldLayoutId id="2147484708" r:id="rId7"/>
    <p:sldLayoutId id="2147484709" r:id="rId8"/>
    <p:sldLayoutId id="2147484710" r:id="rId9"/>
    <p:sldLayoutId id="2147484711" r:id="rId10"/>
    <p:sldLayoutId id="2147484712" r:id="rId11"/>
  </p:sldLayoutIdLst>
  <p:txStyles>
    <p:titleStyle>
      <a:lvl1pPr algn="l" defTabSz="685800" rtl="0" eaLnBrk="0" fontAlgn="base" hangingPunct="0">
        <a:lnSpc>
          <a:spcPct val="90000"/>
        </a:lnSpc>
        <a:spcBef>
          <a:spcPct val="0"/>
        </a:spcBef>
        <a:spcAft>
          <a:spcPct val="0"/>
        </a:spcAft>
        <a:defRPr sz="3300" kern="1200">
          <a:solidFill>
            <a:schemeClr val="tx1"/>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p:titleStyle>
    <p:bodyStyle>
      <a:lvl1pPr marL="171450" indent="-171450" algn="l" defTabSz="685800"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vi-V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Nơi giữ chỗ cho Tiêu đề 1">
            <a:extLst>
              <a:ext uri="{FF2B5EF4-FFF2-40B4-BE49-F238E27FC236}">
                <a16:creationId xmlns:a16="http://schemas.microsoft.com/office/drawing/2014/main" id="{B0A360B4-313B-442B-9858-E76A2781B0F8}"/>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vi-VN" altLang="en-US"/>
              <a:t>Bấm &amp; sửa kiểu tiêu đề</a:t>
            </a:r>
            <a:endParaRPr lang="en-US" altLang="en-US"/>
          </a:p>
        </p:txBody>
      </p:sp>
      <p:sp>
        <p:nvSpPr>
          <p:cNvPr id="6147" name="Nơi giữ chỗ cho Văn bản 2">
            <a:extLst>
              <a:ext uri="{FF2B5EF4-FFF2-40B4-BE49-F238E27FC236}">
                <a16:creationId xmlns:a16="http://schemas.microsoft.com/office/drawing/2014/main" id="{0242A195-96F7-423C-A306-3BB4A48147C6}"/>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vi-VN" altLang="en-US"/>
              <a:t>Bấm &amp; sửa kiểu tiêu đề</a:t>
            </a:r>
          </a:p>
          <a:p>
            <a:pPr lvl="1"/>
            <a:r>
              <a:rPr lang="vi-VN" altLang="en-US"/>
              <a:t>Mức hai</a:t>
            </a:r>
          </a:p>
          <a:p>
            <a:pPr lvl="2"/>
            <a:r>
              <a:rPr lang="vi-VN" altLang="en-US"/>
              <a:t>Mức ba</a:t>
            </a:r>
          </a:p>
          <a:p>
            <a:pPr lvl="3"/>
            <a:r>
              <a:rPr lang="vi-VN" altLang="en-US"/>
              <a:t>Mức bốn</a:t>
            </a:r>
          </a:p>
          <a:p>
            <a:pPr lvl="4"/>
            <a:r>
              <a:rPr lang="vi-VN" altLang="en-US"/>
              <a:t>Mức năm</a:t>
            </a:r>
            <a:endParaRPr lang="en-US" altLang="en-US"/>
          </a:p>
        </p:txBody>
      </p:sp>
      <p:sp>
        <p:nvSpPr>
          <p:cNvPr id="4" name="Nơi giữ chỗ cho Ngày tháng 3">
            <a:extLst>
              <a:ext uri="{FF2B5EF4-FFF2-40B4-BE49-F238E27FC236}">
                <a16:creationId xmlns:a16="http://schemas.microsoft.com/office/drawing/2014/main" id="{106EC33E-1A0E-4F97-AA8F-39A555C0483A}"/>
              </a:ext>
            </a:extLst>
          </p:cNvPr>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hangingPunct="1">
              <a:defRPr sz="902">
                <a:solidFill>
                  <a:prstClr val="black">
                    <a:tint val="75000"/>
                  </a:prstClr>
                </a:solidFill>
                <a:cs typeface="Times New Roman" panose="02020603050405020304" pitchFamily="18" charset="0"/>
              </a:defRPr>
            </a:lvl1pPr>
          </a:lstStyle>
          <a:p>
            <a:pPr>
              <a:defRPr/>
            </a:pPr>
            <a:endParaRPr lang="en-US"/>
          </a:p>
        </p:txBody>
      </p:sp>
      <p:sp>
        <p:nvSpPr>
          <p:cNvPr id="5" name="Nơi giữ chỗ cho Chân trang 4">
            <a:extLst>
              <a:ext uri="{FF2B5EF4-FFF2-40B4-BE49-F238E27FC236}">
                <a16:creationId xmlns:a16="http://schemas.microsoft.com/office/drawing/2014/main" id="{0EE581D6-B308-4E58-B9E6-F082F4C69915}"/>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hangingPunct="1">
              <a:defRPr sz="902">
                <a:solidFill>
                  <a:prstClr val="black">
                    <a:tint val="75000"/>
                  </a:prstClr>
                </a:solidFill>
                <a:cs typeface="Times New Roman" panose="02020603050405020304" pitchFamily="18" charset="0"/>
              </a:defRPr>
            </a:lvl1pPr>
          </a:lstStyle>
          <a:p>
            <a:pPr>
              <a:defRPr/>
            </a:pPr>
            <a:endParaRPr lang="en-US"/>
          </a:p>
        </p:txBody>
      </p:sp>
      <p:sp>
        <p:nvSpPr>
          <p:cNvPr id="6" name="Nơi giữ chỗ cho Số hiệu Bản chiếu 5">
            <a:extLst>
              <a:ext uri="{FF2B5EF4-FFF2-40B4-BE49-F238E27FC236}">
                <a16:creationId xmlns:a16="http://schemas.microsoft.com/office/drawing/2014/main" id="{788DEE16-74AE-47C2-B061-52B3E19657DE}"/>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900">
                <a:solidFill>
                  <a:srgbClr val="898989"/>
                </a:solidFill>
                <a:cs typeface="Times New Roman" panose="02020603050405020304" pitchFamily="18" charset="0"/>
              </a:defRPr>
            </a:lvl1pPr>
          </a:lstStyle>
          <a:p>
            <a:fld id="{4A39F29C-6CC4-4120-A882-8CD4AE19845F}"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4736" r:id="rId1"/>
    <p:sldLayoutId id="2147484737" r:id="rId2"/>
    <p:sldLayoutId id="2147484738" r:id="rId3"/>
    <p:sldLayoutId id="2147484739" r:id="rId4"/>
    <p:sldLayoutId id="2147484740" r:id="rId5"/>
    <p:sldLayoutId id="2147484741" r:id="rId6"/>
    <p:sldLayoutId id="2147484742" r:id="rId7"/>
    <p:sldLayoutId id="2147484743" r:id="rId8"/>
    <p:sldLayoutId id="2147484744" r:id="rId9"/>
    <p:sldLayoutId id="2147484745" r:id="rId10"/>
    <p:sldLayoutId id="2147484746" r:id="rId11"/>
    <p:sldLayoutId id="2147484747" r:id="rId12"/>
  </p:sldLayoutIdLst>
  <p:txStyles>
    <p:titleStyle>
      <a:lvl1pPr algn="ctr" rtl="0" eaLnBrk="0" fontAlgn="base" hangingPunct="0">
        <a:spcBef>
          <a:spcPct val="0"/>
        </a:spcBef>
        <a:spcAft>
          <a:spcPct val="0"/>
        </a:spcAft>
        <a:defRPr sz="3300" kern="1200">
          <a:solidFill>
            <a:schemeClr val="tx1"/>
          </a:solidFill>
          <a:latin typeface="+mj-lt"/>
          <a:ea typeface="+mj-ea"/>
          <a:cs typeface="+mj-cs"/>
        </a:defRPr>
      </a:lvl1pPr>
      <a:lvl2pPr algn="ctr" rtl="0" eaLnBrk="0" fontAlgn="base" hangingPunct="0">
        <a:spcBef>
          <a:spcPct val="0"/>
        </a:spcBef>
        <a:spcAft>
          <a:spcPct val="0"/>
        </a:spcAft>
        <a:defRPr sz="3300">
          <a:solidFill>
            <a:schemeClr val="tx1"/>
          </a:solidFill>
          <a:latin typeface="Calibri" pitchFamily="34" charset="0"/>
        </a:defRPr>
      </a:lvl2pPr>
      <a:lvl3pPr algn="ctr" rtl="0" eaLnBrk="0" fontAlgn="base" hangingPunct="0">
        <a:spcBef>
          <a:spcPct val="0"/>
        </a:spcBef>
        <a:spcAft>
          <a:spcPct val="0"/>
        </a:spcAft>
        <a:defRPr sz="3300">
          <a:solidFill>
            <a:schemeClr val="tx1"/>
          </a:solidFill>
          <a:latin typeface="Calibri" pitchFamily="34" charset="0"/>
        </a:defRPr>
      </a:lvl3pPr>
      <a:lvl4pPr algn="ctr" rtl="0" eaLnBrk="0" fontAlgn="base" hangingPunct="0">
        <a:spcBef>
          <a:spcPct val="0"/>
        </a:spcBef>
        <a:spcAft>
          <a:spcPct val="0"/>
        </a:spcAft>
        <a:defRPr sz="3300">
          <a:solidFill>
            <a:schemeClr val="tx1"/>
          </a:solidFill>
          <a:latin typeface="Calibri" pitchFamily="34" charset="0"/>
        </a:defRPr>
      </a:lvl4pPr>
      <a:lvl5pPr algn="ctr" rtl="0" eaLnBrk="0" fontAlgn="base" hangingPunct="0">
        <a:spcBef>
          <a:spcPct val="0"/>
        </a:spcBef>
        <a:spcAft>
          <a:spcPct val="0"/>
        </a:spcAft>
        <a:defRPr sz="3300">
          <a:solidFill>
            <a:schemeClr val="tx1"/>
          </a:solidFill>
          <a:latin typeface="Calibri" pitchFamily="34" charset="0"/>
        </a:defRPr>
      </a:lvl5pPr>
      <a:lvl6pPr marL="343769" algn="ctr" rtl="0" fontAlgn="base">
        <a:spcBef>
          <a:spcPct val="0"/>
        </a:spcBef>
        <a:spcAft>
          <a:spcPct val="0"/>
        </a:spcAft>
        <a:defRPr sz="3308">
          <a:solidFill>
            <a:schemeClr val="tx1"/>
          </a:solidFill>
          <a:latin typeface="Calibri" pitchFamily="34" charset="0"/>
        </a:defRPr>
      </a:lvl6pPr>
      <a:lvl7pPr marL="687537" algn="ctr" rtl="0" fontAlgn="base">
        <a:spcBef>
          <a:spcPct val="0"/>
        </a:spcBef>
        <a:spcAft>
          <a:spcPct val="0"/>
        </a:spcAft>
        <a:defRPr sz="3308">
          <a:solidFill>
            <a:schemeClr val="tx1"/>
          </a:solidFill>
          <a:latin typeface="Calibri" pitchFamily="34" charset="0"/>
        </a:defRPr>
      </a:lvl7pPr>
      <a:lvl8pPr marL="1031306" algn="ctr" rtl="0" fontAlgn="base">
        <a:spcBef>
          <a:spcPct val="0"/>
        </a:spcBef>
        <a:spcAft>
          <a:spcPct val="0"/>
        </a:spcAft>
        <a:defRPr sz="3308">
          <a:solidFill>
            <a:schemeClr val="tx1"/>
          </a:solidFill>
          <a:latin typeface="Calibri" pitchFamily="34" charset="0"/>
        </a:defRPr>
      </a:lvl8pPr>
      <a:lvl9pPr marL="1375075" algn="ctr" rtl="0" fontAlgn="base">
        <a:spcBef>
          <a:spcPct val="0"/>
        </a:spcBef>
        <a:spcAft>
          <a:spcPct val="0"/>
        </a:spcAft>
        <a:defRPr sz="3308">
          <a:solidFill>
            <a:schemeClr val="tx1"/>
          </a:solidFill>
          <a:latin typeface="Calibri" pitchFamily="34" charset="0"/>
        </a:defRPr>
      </a:lvl9pPr>
    </p:titleStyle>
    <p:bodyStyle>
      <a:lvl1pPr marL="257175" indent="-257175"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1pPr>
      <a:lvl2pPr marL="557213" indent="-214313" algn="l" rtl="0" eaLnBrk="0" fontAlgn="base" hangingPunct="0">
        <a:spcBef>
          <a:spcPct val="20000"/>
        </a:spcBef>
        <a:spcAft>
          <a:spcPct val="0"/>
        </a:spcAft>
        <a:buFont typeface="Arial" panose="020B0604020202020204" pitchFamily="34" charset="0"/>
        <a:buChar char="–"/>
        <a:defRPr sz="2100" kern="1200">
          <a:solidFill>
            <a:schemeClr val="tx1"/>
          </a:solidFill>
          <a:latin typeface="+mn-lt"/>
          <a:ea typeface="+mn-ea"/>
          <a:cs typeface="+mn-cs"/>
        </a:defRPr>
      </a:lvl2pPr>
      <a:lvl3pPr marL="858838" indent="-171450" algn="l" rtl="0" eaLnBrk="0" fontAlgn="base" hangingPunct="0">
        <a:spcBef>
          <a:spcPct val="20000"/>
        </a:spcBef>
        <a:spcAft>
          <a:spcPct val="0"/>
        </a:spcAft>
        <a:buFont typeface="Arial" panose="020B0604020202020204" pitchFamily="34" charset="0"/>
        <a:buChar char="•"/>
        <a:defRPr kern="1200">
          <a:solidFill>
            <a:schemeClr val="tx1"/>
          </a:solidFill>
          <a:latin typeface="+mn-lt"/>
          <a:ea typeface="+mn-ea"/>
          <a:cs typeface="+mn-cs"/>
        </a:defRPr>
      </a:lvl3pPr>
      <a:lvl4pPr marL="1201738" indent="-171450" algn="l"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mn-ea"/>
          <a:cs typeface="+mn-cs"/>
        </a:defRPr>
      </a:lvl4pPr>
      <a:lvl5pPr marL="1546225" indent="-171450" algn="l"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mn-ea"/>
          <a:cs typeface="+mn-cs"/>
        </a:defRPr>
      </a:lvl5pPr>
      <a:lvl6pPr marL="1890728" indent="-171884" algn="l" defTabSz="687537" rtl="0" eaLnBrk="1" latinLnBrk="0" hangingPunct="1">
        <a:spcBef>
          <a:spcPct val="20000"/>
        </a:spcBef>
        <a:buFont typeface="Arial" pitchFamily="34" charset="0"/>
        <a:buChar char="•"/>
        <a:defRPr sz="1504" kern="1200">
          <a:solidFill>
            <a:schemeClr val="tx1"/>
          </a:solidFill>
          <a:latin typeface="+mn-lt"/>
          <a:ea typeface="+mn-ea"/>
          <a:cs typeface="+mn-cs"/>
        </a:defRPr>
      </a:lvl6pPr>
      <a:lvl7pPr marL="2234496" indent="-171884" algn="l" defTabSz="687537" rtl="0" eaLnBrk="1" latinLnBrk="0" hangingPunct="1">
        <a:spcBef>
          <a:spcPct val="20000"/>
        </a:spcBef>
        <a:buFont typeface="Arial" pitchFamily="34" charset="0"/>
        <a:buChar char="•"/>
        <a:defRPr sz="1504" kern="1200">
          <a:solidFill>
            <a:schemeClr val="tx1"/>
          </a:solidFill>
          <a:latin typeface="+mn-lt"/>
          <a:ea typeface="+mn-ea"/>
          <a:cs typeface="+mn-cs"/>
        </a:defRPr>
      </a:lvl7pPr>
      <a:lvl8pPr marL="2578265" indent="-171884" algn="l" defTabSz="687537" rtl="0" eaLnBrk="1" latinLnBrk="0" hangingPunct="1">
        <a:spcBef>
          <a:spcPct val="20000"/>
        </a:spcBef>
        <a:buFont typeface="Arial" pitchFamily="34" charset="0"/>
        <a:buChar char="•"/>
        <a:defRPr sz="1504" kern="1200">
          <a:solidFill>
            <a:schemeClr val="tx1"/>
          </a:solidFill>
          <a:latin typeface="+mn-lt"/>
          <a:ea typeface="+mn-ea"/>
          <a:cs typeface="+mn-cs"/>
        </a:defRPr>
      </a:lvl8pPr>
      <a:lvl9pPr marL="2922034" indent="-171884" algn="l" defTabSz="687537" rtl="0" eaLnBrk="1" latinLnBrk="0" hangingPunct="1">
        <a:spcBef>
          <a:spcPct val="20000"/>
        </a:spcBef>
        <a:buFont typeface="Arial" pitchFamily="34" charset="0"/>
        <a:buChar char="•"/>
        <a:defRPr sz="1504" kern="1200">
          <a:solidFill>
            <a:schemeClr val="tx1"/>
          </a:solidFill>
          <a:latin typeface="+mn-lt"/>
          <a:ea typeface="+mn-ea"/>
          <a:cs typeface="+mn-cs"/>
        </a:defRPr>
      </a:lvl9pPr>
    </p:bodyStyle>
    <p:otherStyle>
      <a:defPPr>
        <a:defRPr lang="en-US"/>
      </a:defPPr>
      <a:lvl1pPr marL="0" algn="l" defTabSz="687537" rtl="0" eaLnBrk="1" latinLnBrk="0" hangingPunct="1">
        <a:defRPr sz="1353" kern="1200">
          <a:solidFill>
            <a:schemeClr val="tx1"/>
          </a:solidFill>
          <a:latin typeface="+mn-lt"/>
          <a:ea typeface="+mn-ea"/>
          <a:cs typeface="+mn-cs"/>
        </a:defRPr>
      </a:lvl1pPr>
      <a:lvl2pPr marL="343769" algn="l" defTabSz="687537" rtl="0" eaLnBrk="1" latinLnBrk="0" hangingPunct="1">
        <a:defRPr sz="1353" kern="1200">
          <a:solidFill>
            <a:schemeClr val="tx1"/>
          </a:solidFill>
          <a:latin typeface="+mn-lt"/>
          <a:ea typeface="+mn-ea"/>
          <a:cs typeface="+mn-cs"/>
        </a:defRPr>
      </a:lvl2pPr>
      <a:lvl3pPr marL="687537" algn="l" defTabSz="687537" rtl="0" eaLnBrk="1" latinLnBrk="0" hangingPunct="1">
        <a:defRPr sz="1353" kern="1200">
          <a:solidFill>
            <a:schemeClr val="tx1"/>
          </a:solidFill>
          <a:latin typeface="+mn-lt"/>
          <a:ea typeface="+mn-ea"/>
          <a:cs typeface="+mn-cs"/>
        </a:defRPr>
      </a:lvl3pPr>
      <a:lvl4pPr marL="1031306" algn="l" defTabSz="687537" rtl="0" eaLnBrk="1" latinLnBrk="0" hangingPunct="1">
        <a:defRPr sz="1353" kern="1200">
          <a:solidFill>
            <a:schemeClr val="tx1"/>
          </a:solidFill>
          <a:latin typeface="+mn-lt"/>
          <a:ea typeface="+mn-ea"/>
          <a:cs typeface="+mn-cs"/>
        </a:defRPr>
      </a:lvl4pPr>
      <a:lvl5pPr marL="1375075" algn="l" defTabSz="687537" rtl="0" eaLnBrk="1" latinLnBrk="0" hangingPunct="1">
        <a:defRPr sz="1353" kern="1200">
          <a:solidFill>
            <a:schemeClr val="tx1"/>
          </a:solidFill>
          <a:latin typeface="+mn-lt"/>
          <a:ea typeface="+mn-ea"/>
          <a:cs typeface="+mn-cs"/>
        </a:defRPr>
      </a:lvl5pPr>
      <a:lvl6pPr marL="1718843" algn="l" defTabSz="687537" rtl="0" eaLnBrk="1" latinLnBrk="0" hangingPunct="1">
        <a:defRPr sz="1353" kern="1200">
          <a:solidFill>
            <a:schemeClr val="tx1"/>
          </a:solidFill>
          <a:latin typeface="+mn-lt"/>
          <a:ea typeface="+mn-ea"/>
          <a:cs typeface="+mn-cs"/>
        </a:defRPr>
      </a:lvl6pPr>
      <a:lvl7pPr marL="2062612" algn="l" defTabSz="687537" rtl="0" eaLnBrk="1" latinLnBrk="0" hangingPunct="1">
        <a:defRPr sz="1353" kern="1200">
          <a:solidFill>
            <a:schemeClr val="tx1"/>
          </a:solidFill>
          <a:latin typeface="+mn-lt"/>
          <a:ea typeface="+mn-ea"/>
          <a:cs typeface="+mn-cs"/>
        </a:defRPr>
      </a:lvl7pPr>
      <a:lvl8pPr marL="2406381" algn="l" defTabSz="687537" rtl="0" eaLnBrk="1" latinLnBrk="0" hangingPunct="1">
        <a:defRPr sz="1353" kern="1200">
          <a:solidFill>
            <a:schemeClr val="tx1"/>
          </a:solidFill>
          <a:latin typeface="+mn-lt"/>
          <a:ea typeface="+mn-ea"/>
          <a:cs typeface="+mn-cs"/>
        </a:defRPr>
      </a:lvl8pPr>
      <a:lvl9pPr marL="2750149" algn="l" defTabSz="687537" rtl="0" eaLnBrk="1" latinLnBrk="0" hangingPunct="1">
        <a:defRPr sz="1353"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16">
            <a:extLst>
              <a:ext uri="{FF2B5EF4-FFF2-40B4-BE49-F238E27FC236}">
                <a16:creationId xmlns:a16="http://schemas.microsoft.com/office/drawing/2014/main" id="{034D2A3C-F8F7-4DB7-8CB8-0B4F97FFE45B}"/>
              </a:ext>
            </a:extLst>
          </p:cNvPr>
          <p:cNvSpPr>
            <a:spLocks noChangeArrowheads="1"/>
          </p:cNvSpPr>
          <p:nvPr/>
        </p:nvSpPr>
        <p:spPr bwMode="white">
          <a:xfrm>
            <a:off x="0" y="6705600"/>
            <a:ext cx="9144000" cy="15240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a:defRPr/>
            </a:pPr>
            <a:endParaRPr lang="en-US" sz="1800">
              <a:solidFill>
                <a:srgbClr val="000000"/>
              </a:solidFill>
              <a:cs typeface="Times New Roman" panose="02020603050405020304" pitchFamily="18" charset="0"/>
            </a:endParaRPr>
          </a:p>
        </p:txBody>
      </p:sp>
      <p:sp>
        <p:nvSpPr>
          <p:cNvPr id="8195" name="Rectangle 15">
            <a:extLst>
              <a:ext uri="{FF2B5EF4-FFF2-40B4-BE49-F238E27FC236}">
                <a16:creationId xmlns:a16="http://schemas.microsoft.com/office/drawing/2014/main" id="{225E40EF-87E9-45EE-ADDA-277CE693B91E}"/>
              </a:ext>
            </a:extLst>
          </p:cNvPr>
          <p:cNvSpPr>
            <a:spLocks noChangeArrowheads="1"/>
          </p:cNvSpPr>
          <p:nvPr/>
        </p:nvSpPr>
        <p:spPr bwMode="white">
          <a:xfrm>
            <a:off x="0" y="0"/>
            <a:ext cx="9144000" cy="1393825"/>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a:defRPr/>
            </a:pPr>
            <a:endParaRPr lang="en-US" sz="1800">
              <a:solidFill>
                <a:srgbClr val="000000"/>
              </a:solidFill>
              <a:cs typeface="Times New Roman" panose="02020603050405020304" pitchFamily="18" charset="0"/>
            </a:endParaRPr>
          </a:p>
        </p:txBody>
      </p:sp>
      <p:sp>
        <p:nvSpPr>
          <p:cNvPr id="8196" name="Rectangle 17">
            <a:extLst>
              <a:ext uri="{FF2B5EF4-FFF2-40B4-BE49-F238E27FC236}">
                <a16:creationId xmlns:a16="http://schemas.microsoft.com/office/drawing/2014/main" id="{B7DB2CF4-B4CD-452D-9769-807599B7FEE9}"/>
              </a:ext>
            </a:extLst>
          </p:cNvPr>
          <p:cNvSpPr>
            <a:spLocks noChangeArrowheads="1"/>
          </p:cNvSpPr>
          <p:nvPr/>
        </p:nvSpPr>
        <p:spPr bwMode="white">
          <a:xfrm>
            <a:off x="0" y="0"/>
            <a:ext cx="152400" cy="685800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a:defRPr/>
            </a:pPr>
            <a:endParaRPr lang="en-US" sz="1800">
              <a:solidFill>
                <a:srgbClr val="000000"/>
              </a:solidFill>
              <a:cs typeface="Times New Roman" panose="02020603050405020304" pitchFamily="18" charset="0"/>
            </a:endParaRPr>
          </a:p>
        </p:txBody>
      </p:sp>
      <p:sp>
        <p:nvSpPr>
          <p:cNvPr id="8197" name="Rectangle 18">
            <a:extLst>
              <a:ext uri="{FF2B5EF4-FFF2-40B4-BE49-F238E27FC236}">
                <a16:creationId xmlns:a16="http://schemas.microsoft.com/office/drawing/2014/main" id="{B284F91D-4AA7-4A0E-90F9-5598CCC43E11}"/>
              </a:ext>
            </a:extLst>
          </p:cNvPr>
          <p:cNvSpPr>
            <a:spLocks noChangeArrowheads="1"/>
          </p:cNvSpPr>
          <p:nvPr/>
        </p:nvSpPr>
        <p:spPr bwMode="white">
          <a:xfrm>
            <a:off x="8991600" y="0"/>
            <a:ext cx="152400" cy="685800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a:defRPr/>
            </a:pPr>
            <a:endParaRPr lang="en-US" sz="1800">
              <a:solidFill>
                <a:srgbClr val="000000"/>
              </a:solidFill>
              <a:cs typeface="Times New Roman" panose="02020603050405020304" pitchFamily="18" charset="0"/>
            </a:endParaRPr>
          </a:p>
        </p:txBody>
      </p:sp>
      <p:sp>
        <p:nvSpPr>
          <p:cNvPr id="9" name="Rectangle 8">
            <a:extLst>
              <a:ext uri="{FF2B5EF4-FFF2-40B4-BE49-F238E27FC236}">
                <a16:creationId xmlns:a16="http://schemas.microsoft.com/office/drawing/2014/main" id="{36AE81F0-F2CF-49E4-A6ED-2E6F10C1331D}"/>
              </a:ext>
            </a:extLst>
          </p:cNvPr>
          <p:cNvSpPr>
            <a:spLocks noChangeArrowheads="1"/>
          </p:cNvSpPr>
          <p:nvPr/>
        </p:nvSpPr>
        <p:spPr bwMode="auto">
          <a:xfrm>
            <a:off x="149225" y="6388100"/>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a:defRPr/>
            </a:pPr>
            <a:endParaRPr lang="en-US" sz="1800">
              <a:solidFill>
                <a:prstClr val="black"/>
              </a:solidFill>
              <a:cs typeface="Times New Roman" panose="02020603050405020304" pitchFamily="18" charset="0"/>
            </a:endParaRPr>
          </a:p>
        </p:txBody>
      </p:sp>
      <p:sp>
        <p:nvSpPr>
          <p:cNvPr id="14" name="Date Placeholder 13">
            <a:extLst>
              <a:ext uri="{FF2B5EF4-FFF2-40B4-BE49-F238E27FC236}">
                <a16:creationId xmlns:a16="http://schemas.microsoft.com/office/drawing/2014/main" id="{39DB7A7B-C386-4EB9-90AC-EF88A88EDB75}"/>
              </a:ext>
            </a:extLst>
          </p:cNvPr>
          <p:cNvSpPr>
            <a:spLocks noGrp="1"/>
          </p:cNvSpPr>
          <p:nvPr>
            <p:ph type="dt" sz="half" idx="2"/>
          </p:nvPr>
        </p:nvSpPr>
        <p:spPr>
          <a:xfrm>
            <a:off x="5791200" y="6405563"/>
            <a:ext cx="3044825" cy="365125"/>
          </a:xfrm>
          <a:prstGeom prst="rect">
            <a:avLst/>
          </a:prstGeom>
        </p:spPr>
        <p:txBody>
          <a:bodyPr vert="horz"/>
          <a:lstStyle>
            <a:lvl1pPr algn="r" eaLnBrk="1" latinLnBrk="0" hangingPunct="1">
              <a:defRPr kumimoji="0" sz="1400">
                <a:solidFill>
                  <a:srgbClr val="FFFFFF"/>
                </a:solidFill>
                <a:cs typeface="Times New Roman" panose="02020603050405020304" pitchFamily="18" charset="0"/>
              </a:defRPr>
            </a:lvl1pPr>
          </a:lstStyle>
          <a:p>
            <a:pPr>
              <a:defRPr/>
            </a:pPr>
            <a:endParaRPr lang="en-US"/>
          </a:p>
        </p:txBody>
      </p:sp>
      <p:sp>
        <p:nvSpPr>
          <p:cNvPr id="3" name="Footer Placeholder 2">
            <a:extLst>
              <a:ext uri="{FF2B5EF4-FFF2-40B4-BE49-F238E27FC236}">
                <a16:creationId xmlns:a16="http://schemas.microsoft.com/office/drawing/2014/main" id="{A1F40373-C3DC-4FAA-A90A-91605596A11E}"/>
              </a:ext>
            </a:extLst>
          </p:cNvPr>
          <p:cNvSpPr>
            <a:spLocks noGrp="1"/>
          </p:cNvSpPr>
          <p:nvPr>
            <p:ph type="ftr" sz="quarter" idx="3"/>
          </p:nvPr>
        </p:nvSpPr>
        <p:spPr>
          <a:xfrm>
            <a:off x="304800" y="6410325"/>
            <a:ext cx="3581400" cy="366713"/>
          </a:xfrm>
          <a:prstGeom prst="rect">
            <a:avLst/>
          </a:prstGeom>
        </p:spPr>
        <p:txBody>
          <a:bodyPr vert="horz"/>
          <a:lstStyle>
            <a:lvl1pPr algn="l" eaLnBrk="1" latinLnBrk="0" hangingPunct="1">
              <a:defRPr kumimoji="0" sz="1200">
                <a:solidFill>
                  <a:srgbClr val="FFFFFF"/>
                </a:solidFill>
                <a:cs typeface="Times New Roman" panose="02020603050405020304" pitchFamily="18" charset="0"/>
              </a:defRPr>
            </a:lvl1pPr>
          </a:lstStyle>
          <a:p>
            <a:pPr>
              <a:defRPr/>
            </a:pPr>
            <a:endParaRPr lang="en-US"/>
          </a:p>
        </p:txBody>
      </p:sp>
      <p:sp>
        <p:nvSpPr>
          <p:cNvPr id="8" name="Rectangle 7">
            <a:extLst>
              <a:ext uri="{FF2B5EF4-FFF2-40B4-BE49-F238E27FC236}">
                <a16:creationId xmlns:a16="http://schemas.microsoft.com/office/drawing/2014/main" id="{47541F31-AAE6-499F-A68C-15025A550093}"/>
              </a:ext>
            </a:extLst>
          </p:cNvPr>
          <p:cNvSpPr>
            <a:spLocks noChangeArrowheads="1"/>
          </p:cNvSpPr>
          <p:nvPr/>
        </p:nvSpPr>
        <p:spPr bwMode="auto">
          <a:xfrm>
            <a:off x="152400" y="155575"/>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a:defRPr/>
            </a:pPr>
            <a:endParaRPr lang="en-US" sz="1800" dirty="0">
              <a:solidFill>
                <a:prstClr val="black"/>
              </a:solidFill>
              <a:cs typeface="Times New Roman" panose="02020603050405020304" pitchFamily="18" charset="0"/>
            </a:endParaRPr>
          </a:p>
        </p:txBody>
      </p:sp>
      <p:sp>
        <p:nvSpPr>
          <p:cNvPr id="10" name="Straight Connector 9">
            <a:extLst>
              <a:ext uri="{FF2B5EF4-FFF2-40B4-BE49-F238E27FC236}">
                <a16:creationId xmlns:a16="http://schemas.microsoft.com/office/drawing/2014/main" id="{AF21AB93-FFA3-4BFB-9AD9-B9F5BD4E87DF}"/>
              </a:ext>
            </a:extLst>
          </p:cNvPr>
          <p:cNvSpPr>
            <a:spLocks noChangeShapeType="1"/>
          </p:cNvSpPr>
          <p:nvPr/>
        </p:nvSpPr>
        <p:spPr bwMode="auto">
          <a:xfrm>
            <a:off x="152400" y="1276350"/>
            <a:ext cx="8832850"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wrap="none" anchor="ctr"/>
          <a:lstStyle/>
          <a:p>
            <a:pPr>
              <a:defRPr/>
            </a:pPr>
            <a:endParaRPr lang="en-US" sz="1800">
              <a:solidFill>
                <a:prstClr val="black"/>
              </a:solidFill>
              <a:cs typeface="Times New Roman" panose="02020603050405020304" pitchFamily="18" charset="0"/>
            </a:endParaRPr>
          </a:p>
        </p:txBody>
      </p:sp>
      <p:sp>
        <p:nvSpPr>
          <p:cNvPr id="12" name="Oval 11">
            <a:extLst>
              <a:ext uri="{FF2B5EF4-FFF2-40B4-BE49-F238E27FC236}">
                <a16:creationId xmlns:a16="http://schemas.microsoft.com/office/drawing/2014/main" id="{6429A16F-5502-4F84-89B3-F718D2272502}"/>
              </a:ext>
            </a:extLst>
          </p:cNvPr>
          <p:cNvSpPr/>
          <p:nvPr/>
        </p:nvSpPr>
        <p:spPr>
          <a:xfrm>
            <a:off x="4267200" y="955675"/>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sz="1800">
              <a:solidFill>
                <a:prstClr val="white"/>
              </a:solidFill>
            </a:endParaRPr>
          </a:p>
        </p:txBody>
      </p:sp>
      <p:sp>
        <p:nvSpPr>
          <p:cNvPr id="15" name="Oval 14">
            <a:extLst>
              <a:ext uri="{FF2B5EF4-FFF2-40B4-BE49-F238E27FC236}">
                <a16:creationId xmlns:a16="http://schemas.microsoft.com/office/drawing/2014/main" id="{C332EE01-E14B-4161-8855-4BFD00C736F4}"/>
              </a:ext>
            </a:extLst>
          </p:cNvPr>
          <p:cNvSpPr/>
          <p:nvPr/>
        </p:nvSpPr>
        <p:spPr>
          <a:xfrm>
            <a:off x="4362450" y="1050925"/>
            <a:ext cx="419100" cy="420688"/>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sz="1800">
              <a:solidFill>
                <a:prstClr val="white"/>
              </a:solidFill>
            </a:endParaRPr>
          </a:p>
        </p:txBody>
      </p:sp>
      <p:sp>
        <p:nvSpPr>
          <p:cNvPr id="23" name="Slide Number Placeholder 22">
            <a:extLst>
              <a:ext uri="{FF2B5EF4-FFF2-40B4-BE49-F238E27FC236}">
                <a16:creationId xmlns:a16="http://schemas.microsoft.com/office/drawing/2014/main" id="{D30E2321-2F7D-45CD-A6EE-5C937A6C88AB}"/>
              </a:ext>
            </a:extLst>
          </p:cNvPr>
          <p:cNvSpPr>
            <a:spLocks noGrp="1"/>
          </p:cNvSpPr>
          <p:nvPr>
            <p:ph type="sldNum" sz="quarter" idx="4"/>
          </p:nvPr>
        </p:nvSpPr>
        <p:spPr>
          <a:xfrm>
            <a:off x="4343400" y="1039813"/>
            <a:ext cx="457200" cy="441325"/>
          </a:xfrm>
          <a:prstGeom prst="rect">
            <a:avLst/>
          </a:prstGeom>
        </p:spPr>
        <p:txBody>
          <a:bodyPr vert="horz" wrap="square" lIns="45720" tIns="45720" rIns="45720" bIns="45720" numCol="1" anchor="ctr" anchorCtr="0" compatLnSpc="1">
            <a:prstTxWarp prst="textNoShape">
              <a:avLst/>
            </a:prstTxWarp>
            <a:normAutofit/>
          </a:bodyPr>
          <a:lstStyle>
            <a:lvl1pPr algn="ctr" eaLnBrk="1" hangingPunct="1">
              <a:defRPr sz="1600">
                <a:solidFill>
                  <a:srgbClr val="7B9899"/>
                </a:solidFill>
                <a:cs typeface="Times New Roman" panose="02020603050405020304" pitchFamily="18" charset="0"/>
              </a:defRPr>
            </a:lvl1pPr>
          </a:lstStyle>
          <a:p>
            <a:fld id="{830D60A3-DA69-4E7B-BDAD-420FFA7EE5F9}" type="slidenum">
              <a:rPr lang="en-US" altLang="en-US"/>
              <a:pPr/>
              <a:t>‹#›</a:t>
            </a:fld>
            <a:endParaRPr lang="en-US" altLang="en-US"/>
          </a:p>
        </p:txBody>
      </p:sp>
      <p:sp>
        <p:nvSpPr>
          <p:cNvPr id="8206" name="Title Placeholder 21">
            <a:extLst>
              <a:ext uri="{FF2B5EF4-FFF2-40B4-BE49-F238E27FC236}">
                <a16:creationId xmlns:a16="http://schemas.microsoft.com/office/drawing/2014/main" id="{FABAEE06-0D3D-492A-AAC2-E08110EC5423}"/>
              </a:ext>
            </a:extLst>
          </p:cNvPr>
          <p:cNvSpPr>
            <a:spLocks noGrp="1"/>
          </p:cNvSpPr>
          <p:nvPr>
            <p:ph type="title"/>
          </p:nvPr>
        </p:nvSpPr>
        <p:spPr bwMode="auto">
          <a:xfrm>
            <a:off x="301625" y="228600"/>
            <a:ext cx="8534400" cy="758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ltLang="en-US"/>
              <a:t>Click to edit Master title style</a:t>
            </a:r>
          </a:p>
        </p:txBody>
      </p:sp>
      <p:sp>
        <p:nvSpPr>
          <p:cNvPr id="8207" name="Text Placeholder 12">
            <a:extLst>
              <a:ext uri="{FF2B5EF4-FFF2-40B4-BE49-F238E27FC236}">
                <a16:creationId xmlns:a16="http://schemas.microsoft.com/office/drawing/2014/main" id="{B9A736FC-26F2-4218-88CA-B5BBFC02F70F}"/>
              </a:ext>
            </a:extLst>
          </p:cNvPr>
          <p:cNvSpPr>
            <a:spLocks noGrp="1"/>
          </p:cNvSpPr>
          <p:nvPr>
            <p:ph type="body" idx="1"/>
          </p:nvPr>
        </p:nvSpPr>
        <p:spPr bwMode="auto">
          <a:xfrm>
            <a:off x="301625" y="1524000"/>
            <a:ext cx="8534400" cy="4598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cSld>
  <p:clrMap bg1="lt1" tx1="dk1" bg2="lt2" tx2="dk2" accent1="accent1" accent2="accent2" accent3="accent3" accent4="accent4" accent5="accent5" accent6="accent6" hlink="hlink" folHlink="folHlink"/>
  <p:sldLayoutIdLst>
    <p:sldLayoutId id="2147484760" r:id="rId1"/>
    <p:sldLayoutId id="2147484761" r:id="rId2"/>
    <p:sldLayoutId id="2147484762" r:id="rId3"/>
    <p:sldLayoutId id="2147484763" r:id="rId4"/>
    <p:sldLayoutId id="2147484764" r:id="rId5"/>
    <p:sldLayoutId id="2147484765" r:id="rId6"/>
    <p:sldLayoutId id="2147484766" r:id="rId7"/>
    <p:sldLayoutId id="2147484767" r:id="rId8"/>
    <p:sldLayoutId id="2147484768" r:id="rId9"/>
    <p:sldLayoutId id="2147484769" r:id="rId10"/>
    <p:sldLayoutId id="2147484770" r:id="rId11"/>
    <p:sldLayoutId id="2147484771" r:id="rId12"/>
  </p:sldLayoutIdLst>
  <p:transition spd="slow">
    <p:push dir="d"/>
  </p:transition>
  <p:txStyles>
    <p:titleStyle>
      <a:lvl1pPr algn="ctr" rtl="0" eaLnBrk="0" fontAlgn="base" hangingPunct="0">
        <a:spcBef>
          <a:spcPct val="0"/>
        </a:spcBef>
        <a:spcAft>
          <a:spcPct val="0"/>
        </a:spcAft>
        <a:defRPr sz="3300" kern="1200">
          <a:solidFill>
            <a:srgbClr val="7B9899"/>
          </a:solidFill>
          <a:latin typeface="+mj-lt"/>
          <a:ea typeface="+mj-ea"/>
          <a:cs typeface="+mj-cs"/>
        </a:defRPr>
      </a:lvl1pPr>
      <a:lvl2pPr algn="ctr" rtl="0" eaLnBrk="0" fontAlgn="base" hangingPunct="0">
        <a:spcBef>
          <a:spcPct val="0"/>
        </a:spcBef>
        <a:spcAft>
          <a:spcPct val="0"/>
        </a:spcAft>
        <a:defRPr sz="3300">
          <a:solidFill>
            <a:srgbClr val="7B9899"/>
          </a:solidFill>
          <a:latin typeface="Georgia" pitchFamily="18" charset="0"/>
        </a:defRPr>
      </a:lvl2pPr>
      <a:lvl3pPr algn="ctr" rtl="0" eaLnBrk="0" fontAlgn="base" hangingPunct="0">
        <a:spcBef>
          <a:spcPct val="0"/>
        </a:spcBef>
        <a:spcAft>
          <a:spcPct val="0"/>
        </a:spcAft>
        <a:defRPr sz="3300">
          <a:solidFill>
            <a:srgbClr val="7B9899"/>
          </a:solidFill>
          <a:latin typeface="Georgia" pitchFamily="18" charset="0"/>
        </a:defRPr>
      </a:lvl3pPr>
      <a:lvl4pPr algn="ctr" rtl="0" eaLnBrk="0" fontAlgn="base" hangingPunct="0">
        <a:spcBef>
          <a:spcPct val="0"/>
        </a:spcBef>
        <a:spcAft>
          <a:spcPct val="0"/>
        </a:spcAft>
        <a:defRPr sz="3300">
          <a:solidFill>
            <a:srgbClr val="7B9899"/>
          </a:solidFill>
          <a:latin typeface="Georgia" pitchFamily="18" charset="0"/>
        </a:defRPr>
      </a:lvl4pPr>
      <a:lvl5pPr algn="ctr" rtl="0" eaLnBrk="0" fontAlgn="base" hangingPunct="0">
        <a:spcBef>
          <a:spcPct val="0"/>
        </a:spcBef>
        <a:spcAft>
          <a:spcPct val="0"/>
        </a:spcAft>
        <a:defRPr sz="3300">
          <a:solidFill>
            <a:srgbClr val="7B9899"/>
          </a:solidFill>
          <a:latin typeface="Georgia" pitchFamily="18" charset="0"/>
        </a:defRPr>
      </a:lvl5pPr>
      <a:lvl6pPr marL="457200" algn="ctr" rtl="0" fontAlgn="base">
        <a:spcBef>
          <a:spcPct val="0"/>
        </a:spcBef>
        <a:spcAft>
          <a:spcPct val="0"/>
        </a:spcAft>
        <a:defRPr sz="3300">
          <a:solidFill>
            <a:srgbClr val="7B9899"/>
          </a:solidFill>
          <a:latin typeface="Georgia" pitchFamily="18" charset="0"/>
        </a:defRPr>
      </a:lvl6pPr>
      <a:lvl7pPr marL="914400" algn="ctr" rtl="0" fontAlgn="base">
        <a:spcBef>
          <a:spcPct val="0"/>
        </a:spcBef>
        <a:spcAft>
          <a:spcPct val="0"/>
        </a:spcAft>
        <a:defRPr sz="3300">
          <a:solidFill>
            <a:srgbClr val="7B9899"/>
          </a:solidFill>
          <a:latin typeface="Georgia" pitchFamily="18" charset="0"/>
        </a:defRPr>
      </a:lvl7pPr>
      <a:lvl8pPr marL="1371600" algn="ctr" rtl="0" fontAlgn="base">
        <a:spcBef>
          <a:spcPct val="0"/>
        </a:spcBef>
        <a:spcAft>
          <a:spcPct val="0"/>
        </a:spcAft>
        <a:defRPr sz="3300">
          <a:solidFill>
            <a:srgbClr val="7B9899"/>
          </a:solidFill>
          <a:latin typeface="Georgia" pitchFamily="18" charset="0"/>
        </a:defRPr>
      </a:lvl8pPr>
      <a:lvl9pPr marL="1828800" algn="ctr" rtl="0" fontAlgn="base">
        <a:spcBef>
          <a:spcPct val="0"/>
        </a:spcBef>
        <a:spcAft>
          <a:spcPct val="0"/>
        </a:spcAft>
        <a:defRPr sz="3300">
          <a:solidFill>
            <a:srgbClr val="7B9899"/>
          </a:solidFill>
          <a:latin typeface="Georgia" pitchFamily="18" charset="0"/>
        </a:defRPr>
      </a:lvl9pPr>
    </p:titleStyle>
    <p:bodyStyle>
      <a:lvl1pPr marL="273050" indent="-273050" algn="l" rtl="0" eaLnBrk="0" fontAlgn="base" hangingPunct="0">
        <a:spcBef>
          <a:spcPct val="20000"/>
        </a:spcBef>
        <a:spcAft>
          <a:spcPct val="0"/>
        </a:spcAft>
        <a:buClr>
          <a:schemeClr val="accent1"/>
        </a:buClr>
        <a:buSzPct val="85000"/>
        <a:buFont typeface="Wingdings 2" panose="05020102010507070707" pitchFamily="18" charset="2"/>
        <a:buChar char=""/>
        <a:defRPr sz="2700" kern="1200">
          <a:solidFill>
            <a:schemeClr val="tx1"/>
          </a:solidFill>
          <a:latin typeface="+mn-lt"/>
          <a:ea typeface="+mn-ea"/>
          <a:cs typeface="+mn-cs"/>
        </a:defRPr>
      </a:lvl1pPr>
      <a:lvl2pPr marL="547688" indent="-273050" algn="l" rtl="0" eaLnBrk="0" fontAlgn="base" hangingPunct="0">
        <a:spcBef>
          <a:spcPct val="20000"/>
        </a:spcBef>
        <a:spcAft>
          <a:spcPct val="0"/>
        </a:spcAft>
        <a:buClr>
          <a:schemeClr val="accent2"/>
        </a:buClr>
        <a:buSzPct val="70000"/>
        <a:buFont typeface="Wingdings" panose="05000000000000000000" pitchFamily="2" charset="2"/>
        <a:buChar char=""/>
        <a:defRPr sz="2200" kern="1200">
          <a:solidFill>
            <a:schemeClr val="tx2"/>
          </a:solidFill>
          <a:latin typeface="+mn-lt"/>
          <a:ea typeface="+mn-ea"/>
          <a:cs typeface="+mn-cs"/>
        </a:defRPr>
      </a:lvl2pPr>
      <a:lvl3pPr marL="822325" indent="-228600" algn="l" rtl="0" eaLnBrk="0" fontAlgn="base" hangingPunct="0">
        <a:spcBef>
          <a:spcPct val="20000"/>
        </a:spcBef>
        <a:spcAft>
          <a:spcPct val="0"/>
        </a:spcAft>
        <a:buClr>
          <a:srgbClr val="8CADAE"/>
        </a:buClr>
        <a:buSzPct val="75000"/>
        <a:buFont typeface="Wingdings 2" panose="05020102010507070707" pitchFamily="18" charset="2"/>
        <a:buChar char=""/>
        <a:defRPr sz="2000" kern="1200">
          <a:solidFill>
            <a:schemeClr val="tx1"/>
          </a:solidFill>
          <a:latin typeface="+mn-lt"/>
          <a:ea typeface="+mn-ea"/>
          <a:cs typeface="+mn-cs"/>
        </a:defRPr>
      </a:lvl3pPr>
      <a:lvl4pPr marL="1096963" indent="-228600" algn="l" rtl="0" eaLnBrk="0" fontAlgn="base" hangingPunct="0">
        <a:spcBef>
          <a:spcPct val="20000"/>
        </a:spcBef>
        <a:spcAft>
          <a:spcPct val="0"/>
        </a:spcAft>
        <a:buClr>
          <a:srgbClr val="8C7B70"/>
        </a:buClr>
        <a:buSzPct val="70000"/>
        <a:buFont typeface="Wingdings" panose="05000000000000000000" pitchFamily="2" charset="2"/>
        <a:buChar char=""/>
        <a:defRPr sz="2000" kern="1200">
          <a:solidFill>
            <a:schemeClr val="tx2"/>
          </a:solidFill>
          <a:latin typeface="+mn-lt"/>
          <a:ea typeface="+mn-ea"/>
          <a:cs typeface="+mn-cs"/>
        </a:defRPr>
      </a:lvl4pPr>
      <a:lvl5pPr marL="1371600" indent="-228600" algn="l" rtl="0" eaLnBrk="0" fontAlgn="base" hangingPunct="0">
        <a:spcBef>
          <a:spcPct val="20000"/>
        </a:spcBef>
        <a:spcAft>
          <a:spcPct val="0"/>
        </a:spcAft>
        <a:buClr>
          <a:srgbClr val="8FB08C"/>
        </a:buClr>
        <a:buChar char="•"/>
        <a:defRPr sz="2000"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2" name="Rectangle 16">
            <a:extLst>
              <a:ext uri="{FF2B5EF4-FFF2-40B4-BE49-F238E27FC236}">
                <a16:creationId xmlns:a16="http://schemas.microsoft.com/office/drawing/2014/main" id="{20CC82FA-9A1E-4D86-BBD1-BF8BFB62D178}"/>
              </a:ext>
            </a:extLst>
          </p:cNvPr>
          <p:cNvSpPr>
            <a:spLocks noChangeArrowheads="1"/>
          </p:cNvSpPr>
          <p:nvPr/>
        </p:nvSpPr>
        <p:spPr bwMode="white">
          <a:xfrm>
            <a:off x="0" y="6705600"/>
            <a:ext cx="9144000" cy="15240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a:defRPr/>
            </a:pPr>
            <a:endParaRPr lang="en-US" sz="1800">
              <a:solidFill>
                <a:srgbClr val="000000"/>
              </a:solidFill>
              <a:cs typeface="Times New Roman" panose="02020603050405020304" pitchFamily="18" charset="0"/>
            </a:endParaRPr>
          </a:p>
        </p:txBody>
      </p:sp>
      <p:sp>
        <p:nvSpPr>
          <p:cNvPr id="10243" name="Rectangle 15">
            <a:extLst>
              <a:ext uri="{FF2B5EF4-FFF2-40B4-BE49-F238E27FC236}">
                <a16:creationId xmlns:a16="http://schemas.microsoft.com/office/drawing/2014/main" id="{31462BF8-067D-4769-98D2-109BAAD56A4D}"/>
              </a:ext>
            </a:extLst>
          </p:cNvPr>
          <p:cNvSpPr>
            <a:spLocks noChangeArrowheads="1"/>
          </p:cNvSpPr>
          <p:nvPr/>
        </p:nvSpPr>
        <p:spPr bwMode="white">
          <a:xfrm>
            <a:off x="0" y="0"/>
            <a:ext cx="9144000" cy="1393825"/>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a:defRPr/>
            </a:pPr>
            <a:endParaRPr lang="en-US" sz="1800">
              <a:solidFill>
                <a:srgbClr val="000000"/>
              </a:solidFill>
              <a:cs typeface="Times New Roman" panose="02020603050405020304" pitchFamily="18" charset="0"/>
            </a:endParaRPr>
          </a:p>
        </p:txBody>
      </p:sp>
      <p:sp>
        <p:nvSpPr>
          <p:cNvPr id="10244" name="Rectangle 17">
            <a:extLst>
              <a:ext uri="{FF2B5EF4-FFF2-40B4-BE49-F238E27FC236}">
                <a16:creationId xmlns:a16="http://schemas.microsoft.com/office/drawing/2014/main" id="{36E8173E-73B8-4F9A-AA28-566598885DA7}"/>
              </a:ext>
            </a:extLst>
          </p:cNvPr>
          <p:cNvSpPr>
            <a:spLocks noChangeArrowheads="1"/>
          </p:cNvSpPr>
          <p:nvPr/>
        </p:nvSpPr>
        <p:spPr bwMode="white">
          <a:xfrm>
            <a:off x="0" y="0"/>
            <a:ext cx="152400" cy="685800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a:defRPr/>
            </a:pPr>
            <a:endParaRPr lang="en-US" sz="1800">
              <a:solidFill>
                <a:srgbClr val="000000"/>
              </a:solidFill>
              <a:cs typeface="Times New Roman" panose="02020603050405020304" pitchFamily="18" charset="0"/>
            </a:endParaRPr>
          </a:p>
        </p:txBody>
      </p:sp>
      <p:sp>
        <p:nvSpPr>
          <p:cNvPr id="10245" name="Rectangle 18">
            <a:extLst>
              <a:ext uri="{FF2B5EF4-FFF2-40B4-BE49-F238E27FC236}">
                <a16:creationId xmlns:a16="http://schemas.microsoft.com/office/drawing/2014/main" id="{E95A3F18-AAFE-4AF0-A857-850C1DD08AE1}"/>
              </a:ext>
            </a:extLst>
          </p:cNvPr>
          <p:cNvSpPr>
            <a:spLocks noChangeArrowheads="1"/>
          </p:cNvSpPr>
          <p:nvPr/>
        </p:nvSpPr>
        <p:spPr bwMode="white">
          <a:xfrm>
            <a:off x="8991600" y="0"/>
            <a:ext cx="152400" cy="6858000"/>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a:defRPr/>
            </a:pPr>
            <a:endParaRPr lang="en-US" sz="1800">
              <a:solidFill>
                <a:srgbClr val="000000"/>
              </a:solidFill>
              <a:cs typeface="Times New Roman" panose="02020603050405020304" pitchFamily="18" charset="0"/>
            </a:endParaRPr>
          </a:p>
        </p:txBody>
      </p:sp>
      <p:sp>
        <p:nvSpPr>
          <p:cNvPr id="9" name="Rectangle 8">
            <a:extLst>
              <a:ext uri="{FF2B5EF4-FFF2-40B4-BE49-F238E27FC236}">
                <a16:creationId xmlns:a16="http://schemas.microsoft.com/office/drawing/2014/main" id="{93439407-1AD6-45BD-BB9B-8A1476B709C6}"/>
              </a:ext>
            </a:extLst>
          </p:cNvPr>
          <p:cNvSpPr>
            <a:spLocks noChangeArrowheads="1"/>
          </p:cNvSpPr>
          <p:nvPr/>
        </p:nvSpPr>
        <p:spPr bwMode="auto">
          <a:xfrm>
            <a:off x="149225" y="6388100"/>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a:defRPr/>
            </a:pPr>
            <a:endParaRPr lang="en-US" sz="1800">
              <a:solidFill>
                <a:prstClr val="black"/>
              </a:solidFill>
              <a:cs typeface="Times New Roman" panose="02020603050405020304" pitchFamily="18" charset="0"/>
            </a:endParaRPr>
          </a:p>
        </p:txBody>
      </p:sp>
      <p:sp>
        <p:nvSpPr>
          <p:cNvPr id="14" name="Date Placeholder 13">
            <a:extLst>
              <a:ext uri="{FF2B5EF4-FFF2-40B4-BE49-F238E27FC236}">
                <a16:creationId xmlns:a16="http://schemas.microsoft.com/office/drawing/2014/main" id="{2765D8D7-FE9C-40D1-AE64-A04E90938660}"/>
              </a:ext>
            </a:extLst>
          </p:cNvPr>
          <p:cNvSpPr>
            <a:spLocks noGrp="1"/>
          </p:cNvSpPr>
          <p:nvPr>
            <p:ph type="dt" sz="half" idx="2"/>
          </p:nvPr>
        </p:nvSpPr>
        <p:spPr>
          <a:xfrm>
            <a:off x="5791200" y="6405563"/>
            <a:ext cx="3044825" cy="365125"/>
          </a:xfrm>
          <a:prstGeom prst="rect">
            <a:avLst/>
          </a:prstGeom>
        </p:spPr>
        <p:txBody>
          <a:bodyPr vert="horz"/>
          <a:lstStyle>
            <a:lvl1pPr algn="r" eaLnBrk="1" latinLnBrk="0" hangingPunct="1">
              <a:defRPr kumimoji="0" sz="1400">
                <a:solidFill>
                  <a:srgbClr val="FFFFFF"/>
                </a:solidFill>
                <a:cs typeface="Times New Roman" panose="02020603050405020304" pitchFamily="18" charset="0"/>
              </a:defRPr>
            </a:lvl1pPr>
          </a:lstStyle>
          <a:p>
            <a:pPr>
              <a:defRPr/>
            </a:pPr>
            <a:endParaRPr lang="en-US"/>
          </a:p>
        </p:txBody>
      </p:sp>
      <p:sp>
        <p:nvSpPr>
          <p:cNvPr id="3" name="Footer Placeholder 2">
            <a:extLst>
              <a:ext uri="{FF2B5EF4-FFF2-40B4-BE49-F238E27FC236}">
                <a16:creationId xmlns:a16="http://schemas.microsoft.com/office/drawing/2014/main" id="{CEEA5A39-7FEB-44A7-B740-9266299D66FF}"/>
              </a:ext>
            </a:extLst>
          </p:cNvPr>
          <p:cNvSpPr>
            <a:spLocks noGrp="1"/>
          </p:cNvSpPr>
          <p:nvPr>
            <p:ph type="ftr" sz="quarter" idx="3"/>
          </p:nvPr>
        </p:nvSpPr>
        <p:spPr>
          <a:xfrm>
            <a:off x="304800" y="6410325"/>
            <a:ext cx="3581400" cy="366713"/>
          </a:xfrm>
          <a:prstGeom prst="rect">
            <a:avLst/>
          </a:prstGeom>
        </p:spPr>
        <p:txBody>
          <a:bodyPr vert="horz"/>
          <a:lstStyle>
            <a:lvl1pPr algn="l" eaLnBrk="1" latinLnBrk="0" hangingPunct="1">
              <a:defRPr kumimoji="0" sz="1200">
                <a:solidFill>
                  <a:srgbClr val="FFFFFF"/>
                </a:solidFill>
                <a:cs typeface="Times New Roman" panose="02020603050405020304" pitchFamily="18" charset="0"/>
              </a:defRPr>
            </a:lvl1pPr>
          </a:lstStyle>
          <a:p>
            <a:pPr>
              <a:defRPr/>
            </a:pPr>
            <a:endParaRPr lang="en-US"/>
          </a:p>
        </p:txBody>
      </p:sp>
      <p:sp>
        <p:nvSpPr>
          <p:cNvPr id="8" name="Rectangle 7">
            <a:extLst>
              <a:ext uri="{FF2B5EF4-FFF2-40B4-BE49-F238E27FC236}">
                <a16:creationId xmlns:a16="http://schemas.microsoft.com/office/drawing/2014/main" id="{C12CDF1E-27D9-4D31-89DC-66EA8F2F0BF7}"/>
              </a:ext>
            </a:extLst>
          </p:cNvPr>
          <p:cNvSpPr>
            <a:spLocks noChangeArrowheads="1"/>
          </p:cNvSpPr>
          <p:nvPr/>
        </p:nvSpPr>
        <p:spPr bwMode="auto">
          <a:xfrm>
            <a:off x="152400" y="155575"/>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a:defRPr/>
            </a:pPr>
            <a:endParaRPr lang="en-US" sz="1800" dirty="0">
              <a:solidFill>
                <a:prstClr val="black"/>
              </a:solidFill>
              <a:cs typeface="Times New Roman" panose="02020603050405020304" pitchFamily="18" charset="0"/>
            </a:endParaRPr>
          </a:p>
        </p:txBody>
      </p:sp>
      <p:sp>
        <p:nvSpPr>
          <p:cNvPr id="10" name="Straight Connector 9">
            <a:extLst>
              <a:ext uri="{FF2B5EF4-FFF2-40B4-BE49-F238E27FC236}">
                <a16:creationId xmlns:a16="http://schemas.microsoft.com/office/drawing/2014/main" id="{B8ADDECD-3376-4C29-8BE1-E2C5DD96517C}"/>
              </a:ext>
            </a:extLst>
          </p:cNvPr>
          <p:cNvSpPr>
            <a:spLocks noChangeShapeType="1"/>
          </p:cNvSpPr>
          <p:nvPr/>
        </p:nvSpPr>
        <p:spPr bwMode="auto">
          <a:xfrm>
            <a:off x="152400" y="1276350"/>
            <a:ext cx="8832850"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wrap="none" anchor="ctr"/>
          <a:lstStyle/>
          <a:p>
            <a:pPr>
              <a:defRPr/>
            </a:pPr>
            <a:endParaRPr lang="en-US" sz="1800">
              <a:solidFill>
                <a:prstClr val="black"/>
              </a:solidFill>
              <a:cs typeface="Times New Roman" panose="02020603050405020304" pitchFamily="18" charset="0"/>
            </a:endParaRPr>
          </a:p>
        </p:txBody>
      </p:sp>
      <p:sp>
        <p:nvSpPr>
          <p:cNvPr id="12" name="Oval 11">
            <a:extLst>
              <a:ext uri="{FF2B5EF4-FFF2-40B4-BE49-F238E27FC236}">
                <a16:creationId xmlns:a16="http://schemas.microsoft.com/office/drawing/2014/main" id="{4FD01FD1-2C86-4C9C-AE8D-8AED22075B69}"/>
              </a:ext>
            </a:extLst>
          </p:cNvPr>
          <p:cNvSpPr/>
          <p:nvPr/>
        </p:nvSpPr>
        <p:spPr>
          <a:xfrm>
            <a:off x="4267200" y="955675"/>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sz="1800">
              <a:solidFill>
                <a:prstClr val="white"/>
              </a:solidFill>
            </a:endParaRPr>
          </a:p>
        </p:txBody>
      </p:sp>
      <p:sp>
        <p:nvSpPr>
          <p:cNvPr id="15" name="Oval 14">
            <a:extLst>
              <a:ext uri="{FF2B5EF4-FFF2-40B4-BE49-F238E27FC236}">
                <a16:creationId xmlns:a16="http://schemas.microsoft.com/office/drawing/2014/main" id="{DDCC399A-B070-4F1A-9046-747836D32D02}"/>
              </a:ext>
            </a:extLst>
          </p:cNvPr>
          <p:cNvSpPr/>
          <p:nvPr/>
        </p:nvSpPr>
        <p:spPr>
          <a:xfrm>
            <a:off x="4362450" y="1050925"/>
            <a:ext cx="419100" cy="420688"/>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sz="1800">
              <a:solidFill>
                <a:prstClr val="white"/>
              </a:solidFill>
            </a:endParaRPr>
          </a:p>
        </p:txBody>
      </p:sp>
      <p:sp>
        <p:nvSpPr>
          <p:cNvPr id="23" name="Slide Number Placeholder 22">
            <a:extLst>
              <a:ext uri="{FF2B5EF4-FFF2-40B4-BE49-F238E27FC236}">
                <a16:creationId xmlns:a16="http://schemas.microsoft.com/office/drawing/2014/main" id="{05903B03-E64B-48D9-B57A-BEF5B8EA2059}"/>
              </a:ext>
            </a:extLst>
          </p:cNvPr>
          <p:cNvSpPr>
            <a:spLocks noGrp="1"/>
          </p:cNvSpPr>
          <p:nvPr>
            <p:ph type="sldNum" sz="quarter" idx="4"/>
          </p:nvPr>
        </p:nvSpPr>
        <p:spPr>
          <a:xfrm>
            <a:off x="4343400" y="1039813"/>
            <a:ext cx="457200" cy="441325"/>
          </a:xfrm>
          <a:prstGeom prst="rect">
            <a:avLst/>
          </a:prstGeom>
        </p:spPr>
        <p:txBody>
          <a:bodyPr vert="horz" wrap="square" lIns="45720" tIns="45720" rIns="45720" bIns="45720" numCol="1" anchor="ctr" anchorCtr="0" compatLnSpc="1">
            <a:prstTxWarp prst="textNoShape">
              <a:avLst/>
            </a:prstTxWarp>
            <a:normAutofit/>
          </a:bodyPr>
          <a:lstStyle>
            <a:lvl1pPr algn="ctr" eaLnBrk="1" hangingPunct="1">
              <a:defRPr sz="1600">
                <a:solidFill>
                  <a:srgbClr val="7B9899"/>
                </a:solidFill>
                <a:cs typeface="Times New Roman" panose="02020603050405020304" pitchFamily="18" charset="0"/>
              </a:defRPr>
            </a:lvl1pPr>
          </a:lstStyle>
          <a:p>
            <a:fld id="{86F75E34-23C3-4881-8573-0442AFE0A00A}" type="slidenum">
              <a:rPr lang="en-US" altLang="en-US"/>
              <a:pPr/>
              <a:t>‹#›</a:t>
            </a:fld>
            <a:endParaRPr lang="en-US" altLang="en-US"/>
          </a:p>
        </p:txBody>
      </p:sp>
      <p:sp>
        <p:nvSpPr>
          <p:cNvPr id="10254" name="Title Placeholder 21">
            <a:extLst>
              <a:ext uri="{FF2B5EF4-FFF2-40B4-BE49-F238E27FC236}">
                <a16:creationId xmlns:a16="http://schemas.microsoft.com/office/drawing/2014/main" id="{29DBB2C0-D2E0-4577-ABDE-3521DBF3D90E}"/>
              </a:ext>
            </a:extLst>
          </p:cNvPr>
          <p:cNvSpPr>
            <a:spLocks noGrp="1"/>
          </p:cNvSpPr>
          <p:nvPr>
            <p:ph type="title"/>
          </p:nvPr>
        </p:nvSpPr>
        <p:spPr bwMode="auto">
          <a:xfrm>
            <a:off x="301625" y="228600"/>
            <a:ext cx="8534400" cy="758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ltLang="en-US"/>
              <a:t>Click to edit Master title style</a:t>
            </a:r>
          </a:p>
        </p:txBody>
      </p:sp>
      <p:sp>
        <p:nvSpPr>
          <p:cNvPr id="10255" name="Text Placeholder 12">
            <a:extLst>
              <a:ext uri="{FF2B5EF4-FFF2-40B4-BE49-F238E27FC236}">
                <a16:creationId xmlns:a16="http://schemas.microsoft.com/office/drawing/2014/main" id="{1967B34C-42FD-4473-AD15-AC1FA45F45B7}"/>
              </a:ext>
            </a:extLst>
          </p:cNvPr>
          <p:cNvSpPr>
            <a:spLocks noGrp="1"/>
          </p:cNvSpPr>
          <p:nvPr>
            <p:ph type="body" idx="1"/>
          </p:nvPr>
        </p:nvSpPr>
        <p:spPr bwMode="auto">
          <a:xfrm>
            <a:off x="301625" y="1524000"/>
            <a:ext cx="8534400" cy="4598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cSld>
  <p:clrMap bg1="lt1" tx1="dk1" bg2="lt2" tx2="dk2" accent1="accent1" accent2="accent2" accent3="accent3" accent4="accent4" accent5="accent5" accent6="accent6" hlink="hlink" folHlink="folHlink"/>
  <p:sldLayoutIdLst>
    <p:sldLayoutId id="2147484784" r:id="rId1"/>
    <p:sldLayoutId id="2147484785" r:id="rId2"/>
    <p:sldLayoutId id="2147484786" r:id="rId3"/>
    <p:sldLayoutId id="2147484787" r:id="rId4"/>
    <p:sldLayoutId id="2147484788" r:id="rId5"/>
    <p:sldLayoutId id="2147484789" r:id="rId6"/>
    <p:sldLayoutId id="2147484790" r:id="rId7"/>
    <p:sldLayoutId id="2147484791" r:id="rId8"/>
    <p:sldLayoutId id="2147484792" r:id="rId9"/>
    <p:sldLayoutId id="2147484793" r:id="rId10"/>
    <p:sldLayoutId id="2147484794" r:id="rId11"/>
    <p:sldLayoutId id="2147484795" r:id="rId12"/>
  </p:sldLayoutIdLst>
  <p:transition spd="slow">
    <p:push dir="d"/>
  </p:transition>
  <p:txStyles>
    <p:titleStyle>
      <a:lvl1pPr algn="ctr" rtl="0" eaLnBrk="0" fontAlgn="base" hangingPunct="0">
        <a:spcBef>
          <a:spcPct val="0"/>
        </a:spcBef>
        <a:spcAft>
          <a:spcPct val="0"/>
        </a:spcAft>
        <a:defRPr sz="3300" kern="1200">
          <a:solidFill>
            <a:srgbClr val="7B9899"/>
          </a:solidFill>
          <a:latin typeface="+mj-lt"/>
          <a:ea typeface="+mj-ea"/>
          <a:cs typeface="+mj-cs"/>
        </a:defRPr>
      </a:lvl1pPr>
      <a:lvl2pPr algn="ctr" rtl="0" eaLnBrk="0" fontAlgn="base" hangingPunct="0">
        <a:spcBef>
          <a:spcPct val="0"/>
        </a:spcBef>
        <a:spcAft>
          <a:spcPct val="0"/>
        </a:spcAft>
        <a:defRPr sz="3300">
          <a:solidFill>
            <a:srgbClr val="7B9899"/>
          </a:solidFill>
          <a:latin typeface="Georgia" pitchFamily="18" charset="0"/>
        </a:defRPr>
      </a:lvl2pPr>
      <a:lvl3pPr algn="ctr" rtl="0" eaLnBrk="0" fontAlgn="base" hangingPunct="0">
        <a:spcBef>
          <a:spcPct val="0"/>
        </a:spcBef>
        <a:spcAft>
          <a:spcPct val="0"/>
        </a:spcAft>
        <a:defRPr sz="3300">
          <a:solidFill>
            <a:srgbClr val="7B9899"/>
          </a:solidFill>
          <a:latin typeface="Georgia" pitchFamily="18" charset="0"/>
        </a:defRPr>
      </a:lvl3pPr>
      <a:lvl4pPr algn="ctr" rtl="0" eaLnBrk="0" fontAlgn="base" hangingPunct="0">
        <a:spcBef>
          <a:spcPct val="0"/>
        </a:spcBef>
        <a:spcAft>
          <a:spcPct val="0"/>
        </a:spcAft>
        <a:defRPr sz="3300">
          <a:solidFill>
            <a:srgbClr val="7B9899"/>
          </a:solidFill>
          <a:latin typeface="Georgia" pitchFamily="18" charset="0"/>
        </a:defRPr>
      </a:lvl4pPr>
      <a:lvl5pPr algn="ctr" rtl="0" eaLnBrk="0" fontAlgn="base" hangingPunct="0">
        <a:spcBef>
          <a:spcPct val="0"/>
        </a:spcBef>
        <a:spcAft>
          <a:spcPct val="0"/>
        </a:spcAft>
        <a:defRPr sz="3300">
          <a:solidFill>
            <a:srgbClr val="7B9899"/>
          </a:solidFill>
          <a:latin typeface="Georgia" pitchFamily="18" charset="0"/>
        </a:defRPr>
      </a:lvl5pPr>
      <a:lvl6pPr marL="457200" algn="ctr" rtl="0" fontAlgn="base">
        <a:spcBef>
          <a:spcPct val="0"/>
        </a:spcBef>
        <a:spcAft>
          <a:spcPct val="0"/>
        </a:spcAft>
        <a:defRPr sz="3300">
          <a:solidFill>
            <a:srgbClr val="7B9899"/>
          </a:solidFill>
          <a:latin typeface="Georgia" pitchFamily="18" charset="0"/>
        </a:defRPr>
      </a:lvl6pPr>
      <a:lvl7pPr marL="914400" algn="ctr" rtl="0" fontAlgn="base">
        <a:spcBef>
          <a:spcPct val="0"/>
        </a:spcBef>
        <a:spcAft>
          <a:spcPct val="0"/>
        </a:spcAft>
        <a:defRPr sz="3300">
          <a:solidFill>
            <a:srgbClr val="7B9899"/>
          </a:solidFill>
          <a:latin typeface="Georgia" pitchFamily="18" charset="0"/>
        </a:defRPr>
      </a:lvl7pPr>
      <a:lvl8pPr marL="1371600" algn="ctr" rtl="0" fontAlgn="base">
        <a:spcBef>
          <a:spcPct val="0"/>
        </a:spcBef>
        <a:spcAft>
          <a:spcPct val="0"/>
        </a:spcAft>
        <a:defRPr sz="3300">
          <a:solidFill>
            <a:srgbClr val="7B9899"/>
          </a:solidFill>
          <a:latin typeface="Georgia" pitchFamily="18" charset="0"/>
        </a:defRPr>
      </a:lvl8pPr>
      <a:lvl9pPr marL="1828800" algn="ctr" rtl="0" fontAlgn="base">
        <a:spcBef>
          <a:spcPct val="0"/>
        </a:spcBef>
        <a:spcAft>
          <a:spcPct val="0"/>
        </a:spcAft>
        <a:defRPr sz="3300">
          <a:solidFill>
            <a:srgbClr val="7B9899"/>
          </a:solidFill>
          <a:latin typeface="Georgia" pitchFamily="18" charset="0"/>
        </a:defRPr>
      </a:lvl9pPr>
    </p:titleStyle>
    <p:bodyStyle>
      <a:lvl1pPr marL="273050" indent="-273050" algn="l" rtl="0" eaLnBrk="0" fontAlgn="base" hangingPunct="0">
        <a:spcBef>
          <a:spcPct val="20000"/>
        </a:spcBef>
        <a:spcAft>
          <a:spcPct val="0"/>
        </a:spcAft>
        <a:buClr>
          <a:schemeClr val="accent1"/>
        </a:buClr>
        <a:buSzPct val="85000"/>
        <a:buFont typeface="Wingdings 2" panose="05020102010507070707" pitchFamily="18" charset="2"/>
        <a:buChar char=""/>
        <a:defRPr sz="2700" kern="1200">
          <a:solidFill>
            <a:schemeClr val="tx1"/>
          </a:solidFill>
          <a:latin typeface="+mn-lt"/>
          <a:ea typeface="+mn-ea"/>
          <a:cs typeface="+mn-cs"/>
        </a:defRPr>
      </a:lvl1pPr>
      <a:lvl2pPr marL="547688" indent="-273050" algn="l" rtl="0" eaLnBrk="0" fontAlgn="base" hangingPunct="0">
        <a:spcBef>
          <a:spcPct val="20000"/>
        </a:spcBef>
        <a:spcAft>
          <a:spcPct val="0"/>
        </a:spcAft>
        <a:buClr>
          <a:schemeClr val="accent2"/>
        </a:buClr>
        <a:buSzPct val="70000"/>
        <a:buFont typeface="Wingdings" panose="05000000000000000000" pitchFamily="2" charset="2"/>
        <a:buChar char=""/>
        <a:defRPr sz="2200" kern="1200">
          <a:solidFill>
            <a:schemeClr val="tx2"/>
          </a:solidFill>
          <a:latin typeface="+mn-lt"/>
          <a:ea typeface="+mn-ea"/>
          <a:cs typeface="+mn-cs"/>
        </a:defRPr>
      </a:lvl2pPr>
      <a:lvl3pPr marL="822325" indent="-228600" algn="l" rtl="0" eaLnBrk="0" fontAlgn="base" hangingPunct="0">
        <a:spcBef>
          <a:spcPct val="20000"/>
        </a:spcBef>
        <a:spcAft>
          <a:spcPct val="0"/>
        </a:spcAft>
        <a:buClr>
          <a:srgbClr val="8CADAE"/>
        </a:buClr>
        <a:buSzPct val="75000"/>
        <a:buFont typeface="Wingdings 2" panose="05020102010507070707" pitchFamily="18" charset="2"/>
        <a:buChar char=""/>
        <a:defRPr sz="2000" kern="1200">
          <a:solidFill>
            <a:schemeClr val="tx1"/>
          </a:solidFill>
          <a:latin typeface="+mn-lt"/>
          <a:ea typeface="+mn-ea"/>
          <a:cs typeface="+mn-cs"/>
        </a:defRPr>
      </a:lvl3pPr>
      <a:lvl4pPr marL="1096963" indent="-228600" algn="l" rtl="0" eaLnBrk="0" fontAlgn="base" hangingPunct="0">
        <a:spcBef>
          <a:spcPct val="20000"/>
        </a:spcBef>
        <a:spcAft>
          <a:spcPct val="0"/>
        </a:spcAft>
        <a:buClr>
          <a:srgbClr val="8C7B70"/>
        </a:buClr>
        <a:buSzPct val="70000"/>
        <a:buFont typeface="Wingdings" panose="05000000000000000000" pitchFamily="2" charset="2"/>
        <a:buChar char=""/>
        <a:defRPr sz="2000" kern="1200">
          <a:solidFill>
            <a:schemeClr val="tx2"/>
          </a:solidFill>
          <a:latin typeface="+mn-lt"/>
          <a:ea typeface="+mn-ea"/>
          <a:cs typeface="+mn-cs"/>
        </a:defRPr>
      </a:lvl4pPr>
      <a:lvl5pPr marL="1371600" indent="-228600" algn="l" rtl="0" eaLnBrk="0" fontAlgn="base" hangingPunct="0">
        <a:spcBef>
          <a:spcPct val="20000"/>
        </a:spcBef>
        <a:spcAft>
          <a:spcPct val="0"/>
        </a:spcAft>
        <a:buClr>
          <a:srgbClr val="8FB08C"/>
        </a:buClr>
        <a:buChar char="•"/>
        <a:defRPr sz="2000"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Nơi giữ chỗ cho Tiêu đề 1">
            <a:extLst>
              <a:ext uri="{FF2B5EF4-FFF2-40B4-BE49-F238E27FC236}">
                <a16:creationId xmlns:a16="http://schemas.microsoft.com/office/drawing/2014/main" id="{110961C0-64C8-4F59-96C2-D24322E2B57D}"/>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vi-VN" altLang="en-US"/>
              <a:t>Bấm &amp; sửa kiểu tiêu đề</a:t>
            </a:r>
            <a:endParaRPr lang="en-US" altLang="en-US"/>
          </a:p>
        </p:txBody>
      </p:sp>
      <p:sp>
        <p:nvSpPr>
          <p:cNvPr id="11267" name="Nơi giữ chỗ cho Văn bản 2">
            <a:extLst>
              <a:ext uri="{FF2B5EF4-FFF2-40B4-BE49-F238E27FC236}">
                <a16:creationId xmlns:a16="http://schemas.microsoft.com/office/drawing/2014/main" id="{EDB7F7A6-0EEB-4471-8E9A-31CBDEED4D1D}"/>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vi-VN" altLang="en-US"/>
              <a:t>Bấm &amp; sửa kiểu tiêu đề</a:t>
            </a:r>
          </a:p>
          <a:p>
            <a:pPr lvl="1"/>
            <a:r>
              <a:rPr lang="vi-VN" altLang="en-US"/>
              <a:t>Mức hai</a:t>
            </a:r>
          </a:p>
          <a:p>
            <a:pPr lvl="2"/>
            <a:r>
              <a:rPr lang="vi-VN" altLang="en-US"/>
              <a:t>Mức ba</a:t>
            </a:r>
          </a:p>
          <a:p>
            <a:pPr lvl="3"/>
            <a:r>
              <a:rPr lang="vi-VN" altLang="en-US"/>
              <a:t>Mức bốn</a:t>
            </a:r>
          </a:p>
          <a:p>
            <a:pPr lvl="4"/>
            <a:r>
              <a:rPr lang="vi-VN" altLang="en-US"/>
              <a:t>Mức năm</a:t>
            </a:r>
            <a:endParaRPr lang="en-US" altLang="en-US"/>
          </a:p>
        </p:txBody>
      </p:sp>
      <p:sp>
        <p:nvSpPr>
          <p:cNvPr id="4" name="Nơi giữ chỗ cho Ngày tháng 3">
            <a:extLst>
              <a:ext uri="{FF2B5EF4-FFF2-40B4-BE49-F238E27FC236}">
                <a16:creationId xmlns:a16="http://schemas.microsoft.com/office/drawing/2014/main" id="{A9193CA9-1C58-4A96-8AF5-A7200C086A45}"/>
              </a:ext>
            </a:extLst>
          </p:cNvPr>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hangingPunct="1">
              <a:defRPr sz="902">
                <a:solidFill>
                  <a:prstClr val="black">
                    <a:tint val="75000"/>
                  </a:prstClr>
                </a:solidFill>
                <a:cs typeface="Times New Roman" panose="02020603050405020304" pitchFamily="18" charset="0"/>
              </a:defRPr>
            </a:lvl1pPr>
          </a:lstStyle>
          <a:p>
            <a:pPr>
              <a:defRPr/>
            </a:pPr>
            <a:endParaRPr lang="en-US"/>
          </a:p>
        </p:txBody>
      </p:sp>
      <p:sp>
        <p:nvSpPr>
          <p:cNvPr id="5" name="Nơi giữ chỗ cho Chân trang 4">
            <a:extLst>
              <a:ext uri="{FF2B5EF4-FFF2-40B4-BE49-F238E27FC236}">
                <a16:creationId xmlns:a16="http://schemas.microsoft.com/office/drawing/2014/main" id="{DD63C513-8FA4-49B5-866A-75518C25C461}"/>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hangingPunct="1">
              <a:defRPr sz="902">
                <a:solidFill>
                  <a:prstClr val="black">
                    <a:tint val="75000"/>
                  </a:prstClr>
                </a:solidFill>
                <a:cs typeface="Times New Roman" panose="02020603050405020304" pitchFamily="18" charset="0"/>
              </a:defRPr>
            </a:lvl1pPr>
          </a:lstStyle>
          <a:p>
            <a:pPr>
              <a:defRPr/>
            </a:pPr>
            <a:endParaRPr lang="en-US"/>
          </a:p>
        </p:txBody>
      </p:sp>
      <p:sp>
        <p:nvSpPr>
          <p:cNvPr id="6" name="Nơi giữ chỗ cho Số hiệu Bản chiếu 5">
            <a:extLst>
              <a:ext uri="{FF2B5EF4-FFF2-40B4-BE49-F238E27FC236}">
                <a16:creationId xmlns:a16="http://schemas.microsoft.com/office/drawing/2014/main" id="{A3BF7555-B4A5-4F90-848C-0E211EF39925}"/>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900">
                <a:solidFill>
                  <a:srgbClr val="898989"/>
                </a:solidFill>
                <a:cs typeface="Times New Roman" panose="02020603050405020304" pitchFamily="18" charset="0"/>
              </a:defRPr>
            </a:lvl1pPr>
          </a:lstStyle>
          <a:p>
            <a:fld id="{4306B2B4-3B2C-4A70-8C7C-F8395C889975}"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4796" r:id="rId1"/>
    <p:sldLayoutId id="2147484797" r:id="rId2"/>
    <p:sldLayoutId id="2147484798" r:id="rId3"/>
    <p:sldLayoutId id="2147484799" r:id="rId4"/>
    <p:sldLayoutId id="2147484800" r:id="rId5"/>
    <p:sldLayoutId id="2147484801" r:id="rId6"/>
    <p:sldLayoutId id="2147484802" r:id="rId7"/>
    <p:sldLayoutId id="2147484803" r:id="rId8"/>
    <p:sldLayoutId id="2147484804" r:id="rId9"/>
    <p:sldLayoutId id="2147484805" r:id="rId10"/>
    <p:sldLayoutId id="2147484806" r:id="rId11"/>
    <p:sldLayoutId id="2147484807" r:id="rId12"/>
  </p:sldLayoutIdLst>
  <p:txStyles>
    <p:titleStyle>
      <a:lvl1pPr algn="ctr" rtl="0" eaLnBrk="0" fontAlgn="base" hangingPunct="0">
        <a:spcBef>
          <a:spcPct val="0"/>
        </a:spcBef>
        <a:spcAft>
          <a:spcPct val="0"/>
        </a:spcAft>
        <a:defRPr sz="3300" kern="1200">
          <a:solidFill>
            <a:schemeClr val="tx1"/>
          </a:solidFill>
          <a:latin typeface="+mj-lt"/>
          <a:ea typeface="+mj-ea"/>
          <a:cs typeface="+mj-cs"/>
        </a:defRPr>
      </a:lvl1pPr>
      <a:lvl2pPr algn="ctr" rtl="0" eaLnBrk="0" fontAlgn="base" hangingPunct="0">
        <a:spcBef>
          <a:spcPct val="0"/>
        </a:spcBef>
        <a:spcAft>
          <a:spcPct val="0"/>
        </a:spcAft>
        <a:defRPr sz="3300">
          <a:solidFill>
            <a:schemeClr val="tx1"/>
          </a:solidFill>
          <a:latin typeface="Calibri" pitchFamily="34" charset="0"/>
        </a:defRPr>
      </a:lvl2pPr>
      <a:lvl3pPr algn="ctr" rtl="0" eaLnBrk="0" fontAlgn="base" hangingPunct="0">
        <a:spcBef>
          <a:spcPct val="0"/>
        </a:spcBef>
        <a:spcAft>
          <a:spcPct val="0"/>
        </a:spcAft>
        <a:defRPr sz="3300">
          <a:solidFill>
            <a:schemeClr val="tx1"/>
          </a:solidFill>
          <a:latin typeface="Calibri" pitchFamily="34" charset="0"/>
        </a:defRPr>
      </a:lvl3pPr>
      <a:lvl4pPr algn="ctr" rtl="0" eaLnBrk="0" fontAlgn="base" hangingPunct="0">
        <a:spcBef>
          <a:spcPct val="0"/>
        </a:spcBef>
        <a:spcAft>
          <a:spcPct val="0"/>
        </a:spcAft>
        <a:defRPr sz="3300">
          <a:solidFill>
            <a:schemeClr val="tx1"/>
          </a:solidFill>
          <a:latin typeface="Calibri" pitchFamily="34" charset="0"/>
        </a:defRPr>
      </a:lvl4pPr>
      <a:lvl5pPr algn="ctr" rtl="0" eaLnBrk="0" fontAlgn="base" hangingPunct="0">
        <a:spcBef>
          <a:spcPct val="0"/>
        </a:spcBef>
        <a:spcAft>
          <a:spcPct val="0"/>
        </a:spcAft>
        <a:defRPr sz="3300">
          <a:solidFill>
            <a:schemeClr val="tx1"/>
          </a:solidFill>
          <a:latin typeface="Calibri" pitchFamily="34" charset="0"/>
        </a:defRPr>
      </a:lvl5pPr>
      <a:lvl6pPr marL="343769" algn="ctr" rtl="0" fontAlgn="base">
        <a:spcBef>
          <a:spcPct val="0"/>
        </a:spcBef>
        <a:spcAft>
          <a:spcPct val="0"/>
        </a:spcAft>
        <a:defRPr sz="3308">
          <a:solidFill>
            <a:schemeClr val="tx1"/>
          </a:solidFill>
          <a:latin typeface="Calibri" pitchFamily="34" charset="0"/>
        </a:defRPr>
      </a:lvl6pPr>
      <a:lvl7pPr marL="687537" algn="ctr" rtl="0" fontAlgn="base">
        <a:spcBef>
          <a:spcPct val="0"/>
        </a:spcBef>
        <a:spcAft>
          <a:spcPct val="0"/>
        </a:spcAft>
        <a:defRPr sz="3308">
          <a:solidFill>
            <a:schemeClr val="tx1"/>
          </a:solidFill>
          <a:latin typeface="Calibri" pitchFamily="34" charset="0"/>
        </a:defRPr>
      </a:lvl7pPr>
      <a:lvl8pPr marL="1031306" algn="ctr" rtl="0" fontAlgn="base">
        <a:spcBef>
          <a:spcPct val="0"/>
        </a:spcBef>
        <a:spcAft>
          <a:spcPct val="0"/>
        </a:spcAft>
        <a:defRPr sz="3308">
          <a:solidFill>
            <a:schemeClr val="tx1"/>
          </a:solidFill>
          <a:latin typeface="Calibri" pitchFamily="34" charset="0"/>
        </a:defRPr>
      </a:lvl8pPr>
      <a:lvl9pPr marL="1375075" algn="ctr" rtl="0" fontAlgn="base">
        <a:spcBef>
          <a:spcPct val="0"/>
        </a:spcBef>
        <a:spcAft>
          <a:spcPct val="0"/>
        </a:spcAft>
        <a:defRPr sz="3308">
          <a:solidFill>
            <a:schemeClr val="tx1"/>
          </a:solidFill>
          <a:latin typeface="Calibri" pitchFamily="34" charset="0"/>
        </a:defRPr>
      </a:lvl9pPr>
    </p:titleStyle>
    <p:bodyStyle>
      <a:lvl1pPr marL="257175" indent="-257175"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1pPr>
      <a:lvl2pPr marL="557213" indent="-214313" algn="l" rtl="0" eaLnBrk="0" fontAlgn="base" hangingPunct="0">
        <a:spcBef>
          <a:spcPct val="20000"/>
        </a:spcBef>
        <a:spcAft>
          <a:spcPct val="0"/>
        </a:spcAft>
        <a:buFont typeface="Arial" panose="020B0604020202020204" pitchFamily="34" charset="0"/>
        <a:buChar char="–"/>
        <a:defRPr sz="2100" kern="1200">
          <a:solidFill>
            <a:schemeClr val="tx1"/>
          </a:solidFill>
          <a:latin typeface="+mn-lt"/>
          <a:ea typeface="+mn-ea"/>
          <a:cs typeface="+mn-cs"/>
        </a:defRPr>
      </a:lvl2pPr>
      <a:lvl3pPr marL="858838" indent="-171450" algn="l" rtl="0" eaLnBrk="0" fontAlgn="base" hangingPunct="0">
        <a:spcBef>
          <a:spcPct val="20000"/>
        </a:spcBef>
        <a:spcAft>
          <a:spcPct val="0"/>
        </a:spcAft>
        <a:buFont typeface="Arial" panose="020B0604020202020204" pitchFamily="34" charset="0"/>
        <a:buChar char="•"/>
        <a:defRPr kern="1200">
          <a:solidFill>
            <a:schemeClr val="tx1"/>
          </a:solidFill>
          <a:latin typeface="+mn-lt"/>
          <a:ea typeface="+mn-ea"/>
          <a:cs typeface="+mn-cs"/>
        </a:defRPr>
      </a:lvl3pPr>
      <a:lvl4pPr marL="1201738" indent="-171450" algn="l"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mn-ea"/>
          <a:cs typeface="+mn-cs"/>
        </a:defRPr>
      </a:lvl4pPr>
      <a:lvl5pPr marL="1546225" indent="-171450" algn="l"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mn-ea"/>
          <a:cs typeface="+mn-cs"/>
        </a:defRPr>
      </a:lvl5pPr>
      <a:lvl6pPr marL="1890728" indent="-171884" algn="l" defTabSz="687537" rtl="0" eaLnBrk="1" latinLnBrk="0" hangingPunct="1">
        <a:spcBef>
          <a:spcPct val="20000"/>
        </a:spcBef>
        <a:buFont typeface="Arial" pitchFamily="34" charset="0"/>
        <a:buChar char="•"/>
        <a:defRPr sz="1504" kern="1200">
          <a:solidFill>
            <a:schemeClr val="tx1"/>
          </a:solidFill>
          <a:latin typeface="+mn-lt"/>
          <a:ea typeface="+mn-ea"/>
          <a:cs typeface="+mn-cs"/>
        </a:defRPr>
      </a:lvl6pPr>
      <a:lvl7pPr marL="2234496" indent="-171884" algn="l" defTabSz="687537" rtl="0" eaLnBrk="1" latinLnBrk="0" hangingPunct="1">
        <a:spcBef>
          <a:spcPct val="20000"/>
        </a:spcBef>
        <a:buFont typeface="Arial" pitchFamily="34" charset="0"/>
        <a:buChar char="•"/>
        <a:defRPr sz="1504" kern="1200">
          <a:solidFill>
            <a:schemeClr val="tx1"/>
          </a:solidFill>
          <a:latin typeface="+mn-lt"/>
          <a:ea typeface="+mn-ea"/>
          <a:cs typeface="+mn-cs"/>
        </a:defRPr>
      </a:lvl7pPr>
      <a:lvl8pPr marL="2578265" indent="-171884" algn="l" defTabSz="687537" rtl="0" eaLnBrk="1" latinLnBrk="0" hangingPunct="1">
        <a:spcBef>
          <a:spcPct val="20000"/>
        </a:spcBef>
        <a:buFont typeface="Arial" pitchFamily="34" charset="0"/>
        <a:buChar char="•"/>
        <a:defRPr sz="1504" kern="1200">
          <a:solidFill>
            <a:schemeClr val="tx1"/>
          </a:solidFill>
          <a:latin typeface="+mn-lt"/>
          <a:ea typeface="+mn-ea"/>
          <a:cs typeface="+mn-cs"/>
        </a:defRPr>
      </a:lvl8pPr>
      <a:lvl9pPr marL="2922034" indent="-171884" algn="l" defTabSz="687537" rtl="0" eaLnBrk="1" latinLnBrk="0" hangingPunct="1">
        <a:spcBef>
          <a:spcPct val="20000"/>
        </a:spcBef>
        <a:buFont typeface="Arial" pitchFamily="34" charset="0"/>
        <a:buChar char="•"/>
        <a:defRPr sz="1504" kern="1200">
          <a:solidFill>
            <a:schemeClr val="tx1"/>
          </a:solidFill>
          <a:latin typeface="+mn-lt"/>
          <a:ea typeface="+mn-ea"/>
          <a:cs typeface="+mn-cs"/>
        </a:defRPr>
      </a:lvl9pPr>
    </p:bodyStyle>
    <p:otherStyle>
      <a:defPPr>
        <a:defRPr lang="en-US"/>
      </a:defPPr>
      <a:lvl1pPr marL="0" algn="l" defTabSz="687537" rtl="0" eaLnBrk="1" latinLnBrk="0" hangingPunct="1">
        <a:defRPr sz="1353" kern="1200">
          <a:solidFill>
            <a:schemeClr val="tx1"/>
          </a:solidFill>
          <a:latin typeface="+mn-lt"/>
          <a:ea typeface="+mn-ea"/>
          <a:cs typeface="+mn-cs"/>
        </a:defRPr>
      </a:lvl1pPr>
      <a:lvl2pPr marL="343769" algn="l" defTabSz="687537" rtl="0" eaLnBrk="1" latinLnBrk="0" hangingPunct="1">
        <a:defRPr sz="1353" kern="1200">
          <a:solidFill>
            <a:schemeClr val="tx1"/>
          </a:solidFill>
          <a:latin typeface="+mn-lt"/>
          <a:ea typeface="+mn-ea"/>
          <a:cs typeface="+mn-cs"/>
        </a:defRPr>
      </a:lvl2pPr>
      <a:lvl3pPr marL="687537" algn="l" defTabSz="687537" rtl="0" eaLnBrk="1" latinLnBrk="0" hangingPunct="1">
        <a:defRPr sz="1353" kern="1200">
          <a:solidFill>
            <a:schemeClr val="tx1"/>
          </a:solidFill>
          <a:latin typeface="+mn-lt"/>
          <a:ea typeface="+mn-ea"/>
          <a:cs typeface="+mn-cs"/>
        </a:defRPr>
      </a:lvl3pPr>
      <a:lvl4pPr marL="1031306" algn="l" defTabSz="687537" rtl="0" eaLnBrk="1" latinLnBrk="0" hangingPunct="1">
        <a:defRPr sz="1353" kern="1200">
          <a:solidFill>
            <a:schemeClr val="tx1"/>
          </a:solidFill>
          <a:latin typeface="+mn-lt"/>
          <a:ea typeface="+mn-ea"/>
          <a:cs typeface="+mn-cs"/>
        </a:defRPr>
      </a:lvl4pPr>
      <a:lvl5pPr marL="1375075" algn="l" defTabSz="687537" rtl="0" eaLnBrk="1" latinLnBrk="0" hangingPunct="1">
        <a:defRPr sz="1353" kern="1200">
          <a:solidFill>
            <a:schemeClr val="tx1"/>
          </a:solidFill>
          <a:latin typeface="+mn-lt"/>
          <a:ea typeface="+mn-ea"/>
          <a:cs typeface="+mn-cs"/>
        </a:defRPr>
      </a:lvl5pPr>
      <a:lvl6pPr marL="1718843" algn="l" defTabSz="687537" rtl="0" eaLnBrk="1" latinLnBrk="0" hangingPunct="1">
        <a:defRPr sz="1353" kern="1200">
          <a:solidFill>
            <a:schemeClr val="tx1"/>
          </a:solidFill>
          <a:latin typeface="+mn-lt"/>
          <a:ea typeface="+mn-ea"/>
          <a:cs typeface="+mn-cs"/>
        </a:defRPr>
      </a:lvl6pPr>
      <a:lvl7pPr marL="2062612" algn="l" defTabSz="687537" rtl="0" eaLnBrk="1" latinLnBrk="0" hangingPunct="1">
        <a:defRPr sz="1353" kern="1200">
          <a:solidFill>
            <a:schemeClr val="tx1"/>
          </a:solidFill>
          <a:latin typeface="+mn-lt"/>
          <a:ea typeface="+mn-ea"/>
          <a:cs typeface="+mn-cs"/>
        </a:defRPr>
      </a:lvl7pPr>
      <a:lvl8pPr marL="2406381" algn="l" defTabSz="687537" rtl="0" eaLnBrk="1" latinLnBrk="0" hangingPunct="1">
        <a:defRPr sz="1353" kern="1200">
          <a:solidFill>
            <a:schemeClr val="tx1"/>
          </a:solidFill>
          <a:latin typeface="+mn-lt"/>
          <a:ea typeface="+mn-ea"/>
          <a:cs typeface="+mn-cs"/>
        </a:defRPr>
      </a:lvl8pPr>
      <a:lvl9pPr marL="2750149" algn="l" defTabSz="687537" rtl="0" eaLnBrk="1" latinLnBrk="0" hangingPunct="1">
        <a:defRPr sz="135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audio" Target="../media/audio1.wav"/><Relationship Id="rId1" Type="http://schemas.openxmlformats.org/officeDocument/2006/relationships/slideLayout" Target="../slideLayouts/slideLayout13.xml"/><Relationship Id="rId5" Type="http://schemas.openxmlformats.org/officeDocument/2006/relationships/image" Target="../media/image6.gif"/><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png"/><Relationship Id="rId1" Type="http://schemas.openxmlformats.org/officeDocument/2006/relationships/slideLayout" Target="../slideLayouts/slideLayout49.xml"/></Relationships>
</file>

<file path=ppt/slides/_rels/slide11.xml.rels><?xml version="1.0" encoding="UTF-8" standalone="yes"?>
<Relationships xmlns="http://schemas.openxmlformats.org/package/2006/relationships"><Relationship Id="rId3" Type="http://schemas.openxmlformats.org/officeDocument/2006/relationships/image" Target="../media/image16.gif"/><Relationship Id="rId2" Type="http://schemas.openxmlformats.org/officeDocument/2006/relationships/image" Target="../media/image15.gif"/><Relationship Id="rId1" Type="http://schemas.openxmlformats.org/officeDocument/2006/relationships/slideLayout" Target="../slideLayouts/slideLayout23.xml"/><Relationship Id="rId6" Type="http://schemas.openxmlformats.org/officeDocument/2006/relationships/image" Target="../media/image19.png"/><Relationship Id="rId5" Type="http://schemas.openxmlformats.org/officeDocument/2006/relationships/image" Target="../media/image18.gif"/><Relationship Id="rId4" Type="http://schemas.openxmlformats.org/officeDocument/2006/relationships/image" Target="../media/image17.gi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6.xml"/></Relationships>
</file>

<file path=ppt/slides/_rels/slide13.xml.rels><?xml version="1.0" encoding="UTF-8" standalone="yes"?>
<Relationships xmlns="http://schemas.openxmlformats.org/package/2006/relationships"><Relationship Id="rId3" Type="http://schemas.openxmlformats.org/officeDocument/2006/relationships/image" Target="../media/image20.gif"/><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image" Target="../media/image21.gif"/></Relationships>
</file>

<file path=ppt/slides/_rels/slide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7.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3.xml"/></Relationships>
</file>

<file path=ppt/slides/_rels/slide1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7.xml"/></Relationships>
</file>

<file path=ppt/slides/_rels/slide18.xml.rels><?xml version="1.0" encoding="UTF-8" standalone="yes"?>
<Relationships xmlns="http://schemas.openxmlformats.org/package/2006/relationships"><Relationship Id="rId3" Type="http://schemas.openxmlformats.org/officeDocument/2006/relationships/image" Target="../media/image16.gif"/><Relationship Id="rId2" Type="http://schemas.openxmlformats.org/officeDocument/2006/relationships/image" Target="../media/image15.gif"/><Relationship Id="rId1" Type="http://schemas.openxmlformats.org/officeDocument/2006/relationships/slideLayout" Target="../slideLayouts/slideLayout113.xml"/><Relationship Id="rId6" Type="http://schemas.openxmlformats.org/officeDocument/2006/relationships/image" Target="../media/image19.png"/><Relationship Id="rId5" Type="http://schemas.openxmlformats.org/officeDocument/2006/relationships/image" Target="../media/image18.gif"/><Relationship Id="rId4" Type="http://schemas.openxmlformats.org/officeDocument/2006/relationships/image" Target="../media/image17.gif"/></Relationships>
</file>

<file path=ppt/slides/_rels/slide19.xml.rels><?xml version="1.0" encoding="UTF-8" standalone="yes"?>
<Relationships xmlns="http://schemas.openxmlformats.org/package/2006/relationships"><Relationship Id="rId3" Type="http://schemas.openxmlformats.org/officeDocument/2006/relationships/image" Target="../media/image16.gif"/><Relationship Id="rId2" Type="http://schemas.openxmlformats.org/officeDocument/2006/relationships/image" Target="../media/image15.gif"/><Relationship Id="rId1" Type="http://schemas.openxmlformats.org/officeDocument/2006/relationships/slideLayout" Target="../slideLayouts/slideLayout113.xml"/><Relationship Id="rId6" Type="http://schemas.openxmlformats.org/officeDocument/2006/relationships/image" Target="../media/image19.png"/><Relationship Id="rId5" Type="http://schemas.openxmlformats.org/officeDocument/2006/relationships/image" Target="../media/image18.gif"/><Relationship Id="rId4" Type="http://schemas.openxmlformats.org/officeDocument/2006/relationships/image" Target="../media/image17.gif"/></Relationships>
</file>

<file path=ppt/slides/_rels/slide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65.xml"/></Relationships>
</file>

<file path=ppt/slides/_rels/slide2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png"/><Relationship Id="rId1" Type="http://schemas.openxmlformats.org/officeDocument/2006/relationships/slideLayout" Target="../slideLayouts/slideLayout38.xml"/></Relationships>
</file>

<file path=ppt/slides/_rels/slide2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xml"/><Relationship Id="rId1" Type="http://schemas.openxmlformats.org/officeDocument/2006/relationships/slideLayout" Target="../slideLayouts/slideLayout38.xml"/><Relationship Id="rId6" Type="http://schemas.openxmlformats.org/officeDocument/2006/relationships/image" Target="../media/image27.jpeg"/><Relationship Id="rId5" Type="http://schemas.openxmlformats.org/officeDocument/2006/relationships/image" Target="../media/image26.png"/><Relationship Id="rId4" Type="http://schemas.openxmlformats.org/officeDocument/2006/relationships/image" Target="../media/image25.png"/></Relationships>
</file>

<file path=ppt/slides/_rels/slide2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130.xml"/><Relationship Id="rId5" Type="http://schemas.openxmlformats.org/officeDocument/2006/relationships/image" Target="../media/image31.jpeg"/><Relationship Id="rId4" Type="http://schemas.openxmlformats.org/officeDocument/2006/relationships/image" Target="../media/image30.jpeg"/></Relationships>
</file>

<file path=ppt/slides/_rels/slide23.xml.rels><?xml version="1.0" encoding="UTF-8" standalone="yes"?>
<Relationships xmlns="http://schemas.openxmlformats.org/package/2006/relationships"><Relationship Id="rId3" Type="http://schemas.openxmlformats.org/officeDocument/2006/relationships/image" Target="../media/image33.gif"/><Relationship Id="rId2" Type="http://schemas.openxmlformats.org/officeDocument/2006/relationships/image" Target="../media/image32.jpeg"/><Relationship Id="rId1" Type="http://schemas.openxmlformats.org/officeDocument/2006/relationships/slideLayout" Target="../slideLayouts/slideLayout13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7.xml"/></Relationships>
</file>

<file path=ppt/slides/_rels/slide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7.xml"/></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7.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89.xml"/></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png"/><Relationship Id="rId1" Type="http://schemas.openxmlformats.org/officeDocument/2006/relationships/slideLayout" Target="../slideLayouts/slideLayout4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1314" name="Picture 2" descr="hoadong">
            <a:extLst>
              <a:ext uri="{FF2B5EF4-FFF2-40B4-BE49-F238E27FC236}">
                <a16:creationId xmlns:a16="http://schemas.microsoft.com/office/drawing/2014/main" id="{7231852D-B169-4058-AE9C-BDD2F717C51C}"/>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81000" y="6934200"/>
            <a:ext cx="65405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1315" name="Picture 3" descr="hoadong">
            <a:extLst>
              <a:ext uri="{FF2B5EF4-FFF2-40B4-BE49-F238E27FC236}">
                <a16:creationId xmlns:a16="http://schemas.microsoft.com/office/drawing/2014/main" id="{57DFBB90-3D56-4E26-AC3C-57C2A798C069}"/>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85800" y="4343400"/>
            <a:ext cx="65405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1316" name="Picture 4" descr="hoadong">
            <a:extLst>
              <a:ext uri="{FF2B5EF4-FFF2-40B4-BE49-F238E27FC236}">
                <a16:creationId xmlns:a16="http://schemas.microsoft.com/office/drawing/2014/main" id="{9DACBE86-24BF-4E25-9EB6-45AA51D8EB3F}"/>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489950" y="3962400"/>
            <a:ext cx="65405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1317" name="Picture 5" descr="Picture2">
            <a:extLst>
              <a:ext uri="{FF2B5EF4-FFF2-40B4-BE49-F238E27FC236}">
                <a16:creationId xmlns:a16="http://schemas.microsoft.com/office/drawing/2014/main" id="{B3D09193-1105-4414-B0BF-DCFA4916BFA1}"/>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85800" y="0"/>
            <a:ext cx="10210800" cy="762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1318" name="Picture 6" descr="hoadong">
            <a:extLst>
              <a:ext uri="{FF2B5EF4-FFF2-40B4-BE49-F238E27FC236}">
                <a16:creationId xmlns:a16="http://schemas.microsoft.com/office/drawing/2014/main" id="{5A6683AF-C81C-47E5-A499-955C540CA422}"/>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7696200" y="990600"/>
            <a:ext cx="65405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1319" name="Picture 7" descr="hoadong">
            <a:extLst>
              <a:ext uri="{FF2B5EF4-FFF2-40B4-BE49-F238E27FC236}">
                <a16:creationId xmlns:a16="http://schemas.microsoft.com/office/drawing/2014/main" id="{8A1B1575-6478-48A1-91D0-13BAAC1D733F}"/>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657600" y="5715000"/>
            <a:ext cx="65405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1320" name="Picture 10" descr="hoadong">
            <a:extLst>
              <a:ext uri="{FF2B5EF4-FFF2-40B4-BE49-F238E27FC236}">
                <a16:creationId xmlns:a16="http://schemas.microsoft.com/office/drawing/2014/main" id="{A4EA8FB1-6A1B-46D8-92AB-D19B683DFAAE}"/>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57200" y="3886200"/>
            <a:ext cx="65405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1321" name="Picture 11" descr="hoadong">
            <a:extLst>
              <a:ext uri="{FF2B5EF4-FFF2-40B4-BE49-F238E27FC236}">
                <a16:creationId xmlns:a16="http://schemas.microsoft.com/office/drawing/2014/main" id="{0006E3B5-AE60-4AE0-96D8-1478D96AA2F3}"/>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04800" y="5943600"/>
            <a:ext cx="65405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60" name="WordArt 12">
            <a:extLst>
              <a:ext uri="{FF2B5EF4-FFF2-40B4-BE49-F238E27FC236}">
                <a16:creationId xmlns:a16="http://schemas.microsoft.com/office/drawing/2014/main" id="{1675E7CB-F7ED-4E48-A4DC-DC6F725AAC6A}"/>
              </a:ext>
            </a:extLst>
          </p:cNvPr>
          <p:cNvSpPr>
            <a:spLocks noChangeArrowheads="1" noChangeShapeType="1" noTextEdit="1"/>
          </p:cNvSpPr>
          <p:nvPr/>
        </p:nvSpPr>
        <p:spPr bwMode="auto">
          <a:xfrm>
            <a:off x="2678113" y="1431925"/>
            <a:ext cx="5410200" cy="2119313"/>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n-US" sz="3600" b="1" kern="10">
                <a:gradFill rotWithShape="1">
                  <a:gsLst>
                    <a:gs pos="0">
                      <a:srgbClr val="FFFF00"/>
                    </a:gs>
                    <a:gs pos="100000">
                      <a:srgbClr val="FF9933"/>
                    </a:gs>
                  </a:gsLst>
                  <a:path path="rect">
                    <a:fillToRect l="50000" t="50000" r="50000" b="50000"/>
                  </a:path>
                </a:gradFill>
                <a:effectLst>
                  <a:outerShdw dist="35921" dir="2700000" algn="ctr" rotWithShape="0">
                    <a:srgbClr val="C0C0C0">
                      <a:alpha val="79999"/>
                    </a:srgbClr>
                  </a:outerShdw>
                </a:effectLst>
                <a:cs typeface="Times New Roman" panose="02020603050405020304" pitchFamily="18" charset="0"/>
              </a:rPr>
              <a:t>MÔN ĐẠO ĐỨC</a:t>
            </a:r>
          </a:p>
        </p:txBody>
      </p:sp>
      <p:sp>
        <p:nvSpPr>
          <p:cNvPr id="2061" name="WordArt 13">
            <a:extLst>
              <a:ext uri="{FF2B5EF4-FFF2-40B4-BE49-F238E27FC236}">
                <a16:creationId xmlns:a16="http://schemas.microsoft.com/office/drawing/2014/main" id="{8EBAD670-7A00-4E5C-B716-191D0EA12B80}"/>
              </a:ext>
            </a:extLst>
          </p:cNvPr>
          <p:cNvSpPr>
            <a:spLocks noChangeArrowheads="1" noChangeShapeType="1" noTextEdit="1"/>
          </p:cNvSpPr>
          <p:nvPr/>
        </p:nvSpPr>
        <p:spPr bwMode="auto">
          <a:xfrm>
            <a:off x="3276600" y="2743200"/>
            <a:ext cx="2971800" cy="952500"/>
          </a:xfrm>
          <a:prstGeom prst="rect">
            <a:avLst/>
          </a:prstGeom>
        </p:spPr>
        <p:txBody>
          <a:bodyPr wrap="none" fromWordArt="1">
            <a:prstTxWarp prst="textCanDown">
              <a:avLst>
                <a:gd name="adj" fmla="val 14287"/>
              </a:avLst>
            </a:prstTxWarp>
          </a:bodyPr>
          <a:lstStyle/>
          <a:p>
            <a:pPr algn="ctr"/>
            <a:endParaRPr lang="en-US" sz="3600" kern="10">
              <a:ln w="12700">
                <a:solidFill>
                  <a:srgbClr val="800080"/>
                </a:solidFill>
                <a:round/>
                <a:headEnd/>
                <a:tailEnd/>
              </a:ln>
              <a:solidFill>
                <a:srgbClr val="800080"/>
              </a:solidFill>
              <a:effectLst>
                <a:outerShdw dist="35921" dir="2700000" sy="50000" rotWithShape="0">
                  <a:srgbClr val="875B0D">
                    <a:alpha val="70000"/>
                  </a:srgbClr>
                </a:outerShdw>
              </a:effectLst>
              <a:latin typeface="VNI-Cooper"/>
            </a:endParaRPr>
          </a:p>
        </p:txBody>
      </p:sp>
      <p:pic>
        <p:nvPicPr>
          <p:cNvPr id="141324" name="Picture 11" descr="8">
            <a:extLst>
              <a:ext uri="{FF2B5EF4-FFF2-40B4-BE49-F238E27FC236}">
                <a16:creationId xmlns:a16="http://schemas.microsoft.com/office/drawing/2014/main" id="{733D628C-7C2B-4B25-811A-4CB7612F8DB8}"/>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295400" y="1676400"/>
            <a:ext cx="9525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1325" name="Picture 12" descr="8">
            <a:extLst>
              <a:ext uri="{FF2B5EF4-FFF2-40B4-BE49-F238E27FC236}">
                <a16:creationId xmlns:a16="http://schemas.microsoft.com/office/drawing/2014/main" id="{6CD051E4-2D53-4E8B-A944-141F1B00FF00}"/>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533400" y="762000"/>
            <a:ext cx="9525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ndAc>
      <p:stSnd>
        <p:snd r:embed="rId2" name="LOGOFF.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2060"/>
                                        </p:tgtEl>
                                        <p:attrNameLst>
                                          <p:attrName>style.visibility</p:attrName>
                                        </p:attrNameLst>
                                      </p:cBhvr>
                                      <p:to>
                                        <p:strVal val="visible"/>
                                      </p:to>
                                    </p:set>
                                    <p:animEffect transition="in" filter="dissolve">
                                      <p:cBhvr>
                                        <p:cTn id="7" dur="500"/>
                                        <p:tgtEl>
                                          <p:spTgt spid="2060"/>
                                        </p:tgtEl>
                                      </p:cBhvr>
                                    </p:animEffect>
                                  </p:childTnLst>
                                </p:cTn>
                              </p:par>
                            </p:childTnLst>
                          </p:cTn>
                        </p:par>
                        <p:par>
                          <p:cTn id="8" fill="hold" nodeType="afterGroup">
                            <p:stCondLst>
                              <p:cond delay="500"/>
                            </p:stCondLst>
                            <p:childTnLst>
                              <p:par>
                                <p:cTn id="9" presetID="9" presetClass="entr" presetSubtype="0" fill="hold" nodeType="afterEffect">
                                  <p:stCondLst>
                                    <p:cond delay="0"/>
                                  </p:stCondLst>
                                  <p:childTnLst>
                                    <p:set>
                                      <p:cBhvr>
                                        <p:cTn id="10" dur="1" fill="hold">
                                          <p:stCondLst>
                                            <p:cond delay="0"/>
                                          </p:stCondLst>
                                        </p:cTn>
                                        <p:tgtEl>
                                          <p:spTgt spid="2061"/>
                                        </p:tgtEl>
                                        <p:attrNameLst>
                                          <p:attrName>style.visibility</p:attrName>
                                        </p:attrNameLst>
                                      </p:cBhvr>
                                      <p:to>
                                        <p:strVal val="visible"/>
                                      </p:to>
                                    </p:set>
                                    <p:animEffect transition="in" filter="dissolve">
                                      <p:cBhvr>
                                        <p:cTn id="11" dur="500"/>
                                        <p:tgtEl>
                                          <p:spTgt spid="20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7698" name="Picture 1">
            <a:extLst>
              <a:ext uri="{FF2B5EF4-FFF2-40B4-BE49-F238E27FC236}">
                <a16:creationId xmlns:a16="http://schemas.microsoft.com/office/drawing/2014/main" id="{08021028-ECB6-4B3F-B422-14AC0142B1F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7699" name="Picture 12" descr="http://www.clipartbest.com/cliparts/di8/GnA/di8GnA7ie.jpeg">
            <a:extLst>
              <a:ext uri="{FF2B5EF4-FFF2-40B4-BE49-F238E27FC236}">
                <a16:creationId xmlns:a16="http://schemas.microsoft.com/office/drawing/2014/main" id="{1C089A03-94DE-48B4-B29A-8036B8D36C4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3849688"/>
            <a:ext cx="2286000" cy="272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Cloud Callout 4">
            <a:extLst>
              <a:ext uri="{FF2B5EF4-FFF2-40B4-BE49-F238E27FC236}">
                <a16:creationId xmlns:a16="http://schemas.microsoft.com/office/drawing/2014/main" id="{113436C5-08A0-46A6-B7FA-F36A33F718B2}"/>
              </a:ext>
            </a:extLst>
          </p:cNvPr>
          <p:cNvSpPr/>
          <p:nvPr/>
        </p:nvSpPr>
        <p:spPr>
          <a:xfrm>
            <a:off x="2447925" y="0"/>
            <a:ext cx="6705600" cy="5486400"/>
          </a:xfrm>
          <a:prstGeom prst="cloudCallout">
            <a:avLst>
              <a:gd name="adj1" fmla="val -52024"/>
              <a:gd name="adj2" fmla="val 42919"/>
            </a:avLst>
          </a:prstGeom>
          <a:solidFill>
            <a:schemeClr val="accent4">
              <a:lumMod val="40000"/>
              <a:lumOff val="6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3800" b="1" dirty="0">
                <a:solidFill>
                  <a:prstClr val="black"/>
                </a:solidFill>
                <a:latin typeface="Times New Roman" pitchFamily="18" charset="0"/>
                <a:cs typeface="Times New Roman" pitchFamily="18" charset="0"/>
              </a:rPr>
              <a:t> </a:t>
            </a:r>
          </a:p>
          <a:p>
            <a:pPr>
              <a:defRPr/>
            </a:pPr>
            <a:r>
              <a:rPr lang="en-US" sz="3800" b="1" dirty="0">
                <a:solidFill>
                  <a:prstClr val="black"/>
                </a:solidFill>
                <a:latin typeface="Times New Roman" pitchFamily="18" charset="0"/>
                <a:cs typeface="Times New Roman" pitchFamily="18" charset="0"/>
              </a:rPr>
              <a:t>Pê-chi-a </a:t>
            </a:r>
            <a:r>
              <a:rPr lang="en-US" sz="3800" b="1" dirty="0" err="1">
                <a:solidFill>
                  <a:prstClr val="black"/>
                </a:solidFill>
                <a:latin typeface="Times New Roman" pitchFamily="18" charset="0"/>
                <a:cs typeface="Times New Roman" pitchFamily="18" charset="0"/>
              </a:rPr>
              <a:t>sẽ</a:t>
            </a:r>
            <a:r>
              <a:rPr lang="en-US" sz="3800" b="1" dirty="0">
                <a:solidFill>
                  <a:prstClr val="black"/>
                </a:solidFill>
                <a:latin typeface="Times New Roman" pitchFamily="18" charset="0"/>
                <a:cs typeface="Times New Roman" pitchFamily="18" charset="0"/>
              </a:rPr>
              <a:t> </a:t>
            </a:r>
            <a:r>
              <a:rPr lang="en-US" sz="3800" b="1" dirty="0" err="1">
                <a:solidFill>
                  <a:prstClr val="black"/>
                </a:solidFill>
                <a:latin typeface="Times New Roman" pitchFamily="18" charset="0"/>
                <a:cs typeface="Times New Roman" pitchFamily="18" charset="0"/>
              </a:rPr>
              <a:t>cảm</a:t>
            </a:r>
            <a:r>
              <a:rPr lang="en-US" sz="3800" b="1" dirty="0">
                <a:solidFill>
                  <a:prstClr val="black"/>
                </a:solidFill>
                <a:latin typeface="Times New Roman" pitchFamily="18" charset="0"/>
                <a:cs typeface="Times New Roman" pitchFamily="18" charset="0"/>
              </a:rPr>
              <a:t> </a:t>
            </a:r>
            <a:r>
              <a:rPr lang="en-US" sz="3800" b="1" dirty="0" err="1">
                <a:solidFill>
                  <a:prstClr val="black"/>
                </a:solidFill>
                <a:latin typeface="Times New Roman" pitchFamily="18" charset="0"/>
                <a:cs typeface="Times New Roman" pitchFamily="18" charset="0"/>
              </a:rPr>
              <a:t>thấy</a:t>
            </a:r>
            <a:r>
              <a:rPr lang="en-US" sz="3800" b="1" dirty="0">
                <a:solidFill>
                  <a:prstClr val="black"/>
                </a:solidFill>
                <a:latin typeface="Times New Roman" pitchFamily="18" charset="0"/>
                <a:cs typeface="Times New Roman" pitchFamily="18" charset="0"/>
              </a:rPr>
              <a:t> </a:t>
            </a:r>
            <a:r>
              <a:rPr lang="en-US" sz="3800" b="1" dirty="0" err="1">
                <a:solidFill>
                  <a:prstClr val="black"/>
                </a:solidFill>
                <a:latin typeface="Times New Roman" pitchFamily="18" charset="0"/>
                <a:cs typeface="Times New Roman" pitchFamily="18" charset="0"/>
              </a:rPr>
              <a:t>hối</a:t>
            </a:r>
            <a:r>
              <a:rPr lang="en-US" sz="3800" b="1" dirty="0">
                <a:solidFill>
                  <a:prstClr val="black"/>
                </a:solidFill>
                <a:latin typeface="Times New Roman" pitchFamily="18" charset="0"/>
                <a:cs typeface="Times New Roman" pitchFamily="18" charset="0"/>
              </a:rPr>
              <a:t> </a:t>
            </a:r>
            <a:r>
              <a:rPr lang="en-US" sz="3800" b="1" dirty="0" err="1">
                <a:solidFill>
                  <a:prstClr val="black"/>
                </a:solidFill>
                <a:latin typeface="Times New Roman" pitchFamily="18" charset="0"/>
                <a:cs typeface="Times New Roman" pitchFamily="18" charset="0"/>
              </a:rPr>
              <a:t>hận</a:t>
            </a:r>
            <a:r>
              <a:rPr lang="en-US" sz="3800" b="1" dirty="0">
                <a:solidFill>
                  <a:prstClr val="black"/>
                </a:solidFill>
                <a:latin typeface="Times New Roman" pitchFamily="18" charset="0"/>
                <a:cs typeface="Times New Roman" pitchFamily="18" charset="0"/>
              </a:rPr>
              <a:t>, </a:t>
            </a:r>
            <a:r>
              <a:rPr lang="en-US" sz="3800" b="1" dirty="0" err="1">
                <a:solidFill>
                  <a:prstClr val="black"/>
                </a:solidFill>
                <a:latin typeface="Times New Roman" pitchFamily="18" charset="0"/>
                <a:cs typeface="Times New Roman" pitchFamily="18" charset="0"/>
              </a:rPr>
              <a:t>nuối</a:t>
            </a:r>
            <a:r>
              <a:rPr lang="en-US" sz="3800" b="1" dirty="0">
                <a:solidFill>
                  <a:prstClr val="black"/>
                </a:solidFill>
                <a:latin typeface="Times New Roman" pitchFamily="18" charset="0"/>
                <a:cs typeface="Times New Roman" pitchFamily="18" charset="0"/>
              </a:rPr>
              <a:t> </a:t>
            </a:r>
            <a:r>
              <a:rPr lang="en-US" sz="3800" b="1" dirty="0" err="1">
                <a:solidFill>
                  <a:prstClr val="black"/>
                </a:solidFill>
                <a:latin typeface="Times New Roman" pitchFamily="18" charset="0"/>
                <a:cs typeface="Times New Roman" pitchFamily="18" charset="0"/>
              </a:rPr>
              <a:t>tiếc</a:t>
            </a:r>
            <a:r>
              <a:rPr lang="en-US" sz="3800" b="1" dirty="0">
                <a:solidFill>
                  <a:prstClr val="black"/>
                </a:solidFill>
                <a:latin typeface="Times New Roman" pitchFamily="18" charset="0"/>
                <a:cs typeface="Times New Roman" pitchFamily="18" charset="0"/>
              </a:rPr>
              <a:t> </a:t>
            </a:r>
            <a:r>
              <a:rPr lang="en-US" sz="3800" b="1" dirty="0" err="1">
                <a:solidFill>
                  <a:prstClr val="black"/>
                </a:solidFill>
                <a:latin typeface="Times New Roman" pitchFamily="18" charset="0"/>
                <a:cs typeface="Times New Roman" pitchFamily="18" charset="0"/>
              </a:rPr>
              <a:t>vì</a:t>
            </a:r>
            <a:r>
              <a:rPr lang="en-US" sz="3800" b="1" dirty="0">
                <a:solidFill>
                  <a:prstClr val="black"/>
                </a:solidFill>
                <a:latin typeface="Times New Roman" pitchFamily="18" charset="0"/>
                <a:cs typeface="Times New Roman" pitchFamily="18" charset="0"/>
              </a:rPr>
              <a:t> </a:t>
            </a:r>
            <a:r>
              <a:rPr lang="en-US" sz="3800" b="1" dirty="0" err="1">
                <a:solidFill>
                  <a:prstClr val="black"/>
                </a:solidFill>
                <a:latin typeface="Times New Roman" pitchFamily="18" charset="0"/>
                <a:cs typeface="Times New Roman" pitchFamily="18" charset="0"/>
              </a:rPr>
              <a:t>đã</a:t>
            </a:r>
            <a:r>
              <a:rPr lang="en-US" sz="3800" b="1" dirty="0">
                <a:solidFill>
                  <a:prstClr val="black"/>
                </a:solidFill>
                <a:latin typeface="Times New Roman" pitchFamily="18" charset="0"/>
                <a:cs typeface="Times New Roman" pitchFamily="18" charset="0"/>
              </a:rPr>
              <a:t> </a:t>
            </a:r>
            <a:r>
              <a:rPr lang="en-US" sz="3800" b="1" dirty="0" err="1">
                <a:solidFill>
                  <a:prstClr val="black"/>
                </a:solidFill>
                <a:latin typeface="Times New Roman" pitchFamily="18" charset="0"/>
                <a:cs typeface="Times New Roman" pitchFamily="18" charset="0"/>
              </a:rPr>
              <a:t>bỏ</a:t>
            </a:r>
            <a:r>
              <a:rPr lang="en-US" sz="3800" b="1" dirty="0">
                <a:solidFill>
                  <a:prstClr val="black"/>
                </a:solidFill>
                <a:latin typeface="Times New Roman" pitchFamily="18" charset="0"/>
                <a:cs typeface="Times New Roman" pitchFamily="18" charset="0"/>
              </a:rPr>
              <a:t> </a:t>
            </a:r>
            <a:r>
              <a:rPr lang="en-US" sz="3800" b="1" dirty="0" err="1">
                <a:solidFill>
                  <a:prstClr val="black"/>
                </a:solidFill>
                <a:latin typeface="Times New Roman" pitchFamily="18" charset="0"/>
                <a:cs typeface="Times New Roman" pitchFamily="18" charset="0"/>
              </a:rPr>
              <a:t>phí</a:t>
            </a:r>
            <a:r>
              <a:rPr lang="en-US" sz="3800" b="1" dirty="0">
                <a:solidFill>
                  <a:prstClr val="black"/>
                </a:solidFill>
                <a:latin typeface="Times New Roman" pitchFamily="18" charset="0"/>
                <a:cs typeface="Times New Roman" pitchFamily="18" charset="0"/>
              </a:rPr>
              <a:t> </a:t>
            </a:r>
            <a:r>
              <a:rPr lang="en-US" sz="3800" b="1" dirty="0" err="1">
                <a:solidFill>
                  <a:prstClr val="black"/>
                </a:solidFill>
                <a:latin typeface="Times New Roman" pitchFamily="18" charset="0"/>
                <a:cs typeface="Times New Roman" pitchFamily="18" charset="0"/>
              </a:rPr>
              <a:t>một</a:t>
            </a:r>
            <a:r>
              <a:rPr lang="en-US" sz="3800" b="1" dirty="0">
                <a:solidFill>
                  <a:prstClr val="black"/>
                </a:solidFill>
                <a:latin typeface="Times New Roman" pitchFamily="18" charset="0"/>
                <a:cs typeface="Times New Roman" pitchFamily="18" charset="0"/>
              </a:rPr>
              <a:t> </a:t>
            </a:r>
            <a:r>
              <a:rPr lang="en-US" sz="3800" b="1" dirty="0" err="1">
                <a:solidFill>
                  <a:prstClr val="black"/>
                </a:solidFill>
                <a:latin typeface="Times New Roman" pitchFamily="18" charset="0"/>
                <a:cs typeface="Times New Roman" pitchFamily="18" charset="0"/>
              </a:rPr>
              <a:t>ngày</a:t>
            </a:r>
            <a:r>
              <a:rPr lang="en-US" sz="3800" b="1" dirty="0">
                <a:solidFill>
                  <a:prstClr val="black"/>
                </a:solidFill>
                <a:latin typeface="Times New Roman" pitchFamily="18" charset="0"/>
                <a:cs typeface="Times New Roman" pitchFamily="18" charset="0"/>
              </a:rPr>
              <a:t>. </a:t>
            </a:r>
            <a:r>
              <a:rPr lang="en-US" sz="3800" b="1" dirty="0" err="1">
                <a:solidFill>
                  <a:prstClr val="black"/>
                </a:solidFill>
                <a:latin typeface="Times New Roman" pitchFamily="18" charset="0"/>
                <a:cs typeface="Times New Roman" pitchFamily="18" charset="0"/>
              </a:rPr>
              <a:t>Và</a:t>
            </a:r>
            <a:r>
              <a:rPr lang="en-US" sz="3800" b="1" dirty="0">
                <a:solidFill>
                  <a:prstClr val="black"/>
                </a:solidFill>
                <a:latin typeface="Times New Roman" pitchFamily="18" charset="0"/>
                <a:cs typeface="Times New Roman" pitchFamily="18" charset="0"/>
              </a:rPr>
              <a:t> Pê-chi-a </a:t>
            </a:r>
            <a:r>
              <a:rPr lang="en-US" sz="3800" b="1" dirty="0" err="1">
                <a:solidFill>
                  <a:prstClr val="black"/>
                </a:solidFill>
                <a:latin typeface="Times New Roman" pitchFamily="18" charset="0"/>
                <a:cs typeface="Times New Roman" pitchFamily="18" charset="0"/>
              </a:rPr>
              <a:t>sẽ</a:t>
            </a:r>
            <a:r>
              <a:rPr lang="en-US" sz="3800" b="1" dirty="0">
                <a:solidFill>
                  <a:prstClr val="black"/>
                </a:solidFill>
                <a:latin typeface="Times New Roman" pitchFamily="18" charset="0"/>
                <a:cs typeface="Times New Roman" pitchFamily="18" charset="0"/>
              </a:rPr>
              <a:t> </a:t>
            </a:r>
            <a:r>
              <a:rPr lang="en-US" sz="3800" b="1" dirty="0" err="1">
                <a:solidFill>
                  <a:prstClr val="black"/>
                </a:solidFill>
                <a:latin typeface="Times New Roman" pitchFamily="18" charset="0"/>
                <a:cs typeface="Times New Roman" pitchFamily="18" charset="0"/>
              </a:rPr>
              <a:t>bắt</a:t>
            </a:r>
            <a:r>
              <a:rPr lang="en-US" sz="3800" b="1" dirty="0">
                <a:solidFill>
                  <a:prstClr val="black"/>
                </a:solidFill>
                <a:latin typeface="Times New Roman" pitchFamily="18" charset="0"/>
                <a:cs typeface="Times New Roman" pitchFamily="18" charset="0"/>
              </a:rPr>
              <a:t> </a:t>
            </a:r>
            <a:r>
              <a:rPr lang="en-US" sz="3800" b="1" dirty="0" err="1">
                <a:solidFill>
                  <a:prstClr val="black"/>
                </a:solidFill>
                <a:latin typeface="Times New Roman" pitchFamily="18" charset="0"/>
                <a:cs typeface="Times New Roman" pitchFamily="18" charset="0"/>
              </a:rPr>
              <a:t>tay</a:t>
            </a:r>
            <a:r>
              <a:rPr lang="en-US" sz="3800" b="1" dirty="0">
                <a:solidFill>
                  <a:prstClr val="black"/>
                </a:solidFill>
                <a:latin typeface="Times New Roman" pitchFamily="18" charset="0"/>
                <a:cs typeface="Times New Roman" pitchFamily="18" charset="0"/>
              </a:rPr>
              <a:t> </a:t>
            </a:r>
            <a:r>
              <a:rPr lang="en-US" sz="3800" b="1" dirty="0" err="1">
                <a:solidFill>
                  <a:prstClr val="black"/>
                </a:solidFill>
                <a:latin typeface="Times New Roman" pitchFamily="18" charset="0"/>
                <a:cs typeface="Times New Roman" pitchFamily="18" charset="0"/>
              </a:rPr>
              <a:t>vào</a:t>
            </a:r>
            <a:r>
              <a:rPr lang="en-US" sz="3800" b="1" dirty="0">
                <a:solidFill>
                  <a:prstClr val="black"/>
                </a:solidFill>
                <a:latin typeface="Times New Roman" pitchFamily="18" charset="0"/>
                <a:cs typeface="Times New Roman" pitchFamily="18" charset="0"/>
              </a:rPr>
              <a:t> </a:t>
            </a:r>
            <a:r>
              <a:rPr lang="en-US" sz="3800" b="1" dirty="0" err="1">
                <a:solidFill>
                  <a:prstClr val="black"/>
                </a:solidFill>
                <a:latin typeface="Times New Roman" pitchFamily="18" charset="0"/>
                <a:cs typeface="Times New Roman" pitchFamily="18" charset="0"/>
              </a:rPr>
              <a:t>làm</a:t>
            </a:r>
            <a:r>
              <a:rPr lang="en-US" sz="3800" b="1" dirty="0">
                <a:solidFill>
                  <a:prstClr val="black"/>
                </a:solidFill>
                <a:latin typeface="Times New Roman" pitchFamily="18" charset="0"/>
                <a:cs typeface="Times New Roman" pitchFamily="18" charset="0"/>
              </a:rPr>
              <a:t> </a:t>
            </a:r>
            <a:r>
              <a:rPr lang="en-US" sz="3800" b="1" dirty="0" err="1">
                <a:solidFill>
                  <a:prstClr val="black"/>
                </a:solidFill>
                <a:latin typeface="Times New Roman" pitchFamily="18" charset="0"/>
                <a:cs typeface="Times New Roman" pitchFamily="18" charset="0"/>
              </a:rPr>
              <a:t>việc</a:t>
            </a:r>
            <a:r>
              <a:rPr lang="en-US" sz="3800" b="1" dirty="0">
                <a:solidFill>
                  <a:prstClr val="black"/>
                </a:solidFill>
                <a:latin typeface="Times New Roman" pitchFamily="18" charset="0"/>
                <a:cs typeface="Times New Roman" pitchFamily="18" charset="0"/>
              </a:rPr>
              <a:t> 1 </a:t>
            </a:r>
            <a:r>
              <a:rPr lang="en-US" sz="3800" b="1" dirty="0" err="1">
                <a:solidFill>
                  <a:prstClr val="black"/>
                </a:solidFill>
                <a:latin typeface="Times New Roman" pitchFamily="18" charset="0"/>
                <a:cs typeface="Times New Roman" pitchFamily="18" charset="0"/>
              </a:rPr>
              <a:t>cách</a:t>
            </a:r>
            <a:r>
              <a:rPr lang="en-US" sz="3800" b="1" dirty="0">
                <a:solidFill>
                  <a:prstClr val="black"/>
                </a:solidFill>
                <a:latin typeface="Times New Roman" pitchFamily="18" charset="0"/>
                <a:cs typeface="Times New Roman" pitchFamily="18" charset="0"/>
              </a:rPr>
              <a:t> </a:t>
            </a:r>
            <a:r>
              <a:rPr lang="en-US" sz="3800" b="1" dirty="0" err="1">
                <a:solidFill>
                  <a:prstClr val="black"/>
                </a:solidFill>
                <a:latin typeface="Times New Roman" pitchFamily="18" charset="0"/>
                <a:cs typeface="Times New Roman" pitchFamily="18" charset="0"/>
              </a:rPr>
              <a:t>chăm</a:t>
            </a:r>
            <a:r>
              <a:rPr lang="en-US" sz="3800" b="1" dirty="0">
                <a:solidFill>
                  <a:prstClr val="black"/>
                </a:solidFill>
                <a:latin typeface="Times New Roman" pitchFamily="18" charset="0"/>
                <a:cs typeface="Times New Roman" pitchFamily="18" charset="0"/>
              </a:rPr>
              <a:t> </a:t>
            </a:r>
            <a:r>
              <a:rPr lang="en-US" sz="3800" b="1" dirty="0" err="1">
                <a:solidFill>
                  <a:prstClr val="black"/>
                </a:solidFill>
                <a:latin typeface="Times New Roman" pitchFamily="18" charset="0"/>
                <a:cs typeface="Times New Roman" pitchFamily="18" charset="0"/>
              </a:rPr>
              <a:t>chỉ</a:t>
            </a:r>
            <a:r>
              <a:rPr lang="en-US" sz="3800" b="1" dirty="0">
                <a:solidFill>
                  <a:prstClr val="black"/>
                </a:solidFill>
                <a:latin typeface="Times New Roman" pitchFamily="18" charset="0"/>
                <a:cs typeface="Times New Roman" pitchFamily="18" charset="0"/>
              </a:rPr>
              <a:t> sau </a:t>
            </a:r>
            <a:r>
              <a:rPr lang="en-US" sz="3800" b="1" dirty="0" err="1">
                <a:solidFill>
                  <a:prstClr val="black"/>
                </a:solidFill>
                <a:latin typeface="Times New Roman" pitchFamily="18" charset="0"/>
                <a:cs typeface="Times New Roman" pitchFamily="18" charset="0"/>
              </a:rPr>
              <a:t>đó</a:t>
            </a:r>
            <a:r>
              <a:rPr lang="en-US" sz="3800" b="1" dirty="0">
                <a:solidFill>
                  <a:prstClr val="black"/>
                </a:solidFill>
                <a:latin typeface="Times New Roman" pitchFamily="18" charset="0"/>
                <a:cs typeface="Times New Roman" pitchFamily="18" charset="0"/>
              </a:rPr>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8722" name="Group 4">
            <a:extLst>
              <a:ext uri="{FF2B5EF4-FFF2-40B4-BE49-F238E27FC236}">
                <a16:creationId xmlns:a16="http://schemas.microsoft.com/office/drawing/2014/main" id="{4F806BE8-B896-4D94-93C4-D993AEE9E753}"/>
              </a:ext>
            </a:extLst>
          </p:cNvPr>
          <p:cNvGrpSpPr>
            <a:grpSpLocks noGrp="1"/>
          </p:cNvGrpSpPr>
          <p:nvPr/>
        </p:nvGrpSpPr>
        <p:grpSpPr bwMode="auto">
          <a:xfrm>
            <a:off x="0" y="4999038"/>
            <a:ext cx="2667000" cy="1858962"/>
            <a:chOff x="2256" y="1536"/>
            <a:chExt cx="1176" cy="744"/>
          </a:xfrm>
        </p:grpSpPr>
        <p:pic>
          <p:nvPicPr>
            <p:cNvPr id="158726" name="Picture 5" descr="pretty_flower_purple_hb">
              <a:extLst>
                <a:ext uri="{FF2B5EF4-FFF2-40B4-BE49-F238E27FC236}">
                  <a16:creationId xmlns:a16="http://schemas.microsoft.com/office/drawing/2014/main" id="{437EEA74-19D4-4511-A454-BB36A6C72DC3}"/>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2784" y="1632"/>
              <a:ext cx="648" cy="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58727" name="Group 6">
              <a:extLst>
                <a:ext uri="{FF2B5EF4-FFF2-40B4-BE49-F238E27FC236}">
                  <a16:creationId xmlns:a16="http://schemas.microsoft.com/office/drawing/2014/main" id="{79237BE7-D4F6-4460-8F12-F1059B130545}"/>
                </a:ext>
              </a:extLst>
            </p:cNvPr>
            <p:cNvGrpSpPr>
              <a:grpSpLocks/>
            </p:cNvGrpSpPr>
            <p:nvPr/>
          </p:nvGrpSpPr>
          <p:grpSpPr bwMode="auto">
            <a:xfrm>
              <a:off x="2256" y="1536"/>
              <a:ext cx="864" cy="744"/>
              <a:chOff x="2256" y="1536"/>
              <a:chExt cx="864" cy="744"/>
            </a:xfrm>
          </p:grpSpPr>
          <p:pic>
            <p:nvPicPr>
              <p:cNvPr id="158728" name="Picture 7" descr="pretty_flower_red_hb">
                <a:extLst>
                  <a:ext uri="{FF2B5EF4-FFF2-40B4-BE49-F238E27FC236}">
                    <a16:creationId xmlns:a16="http://schemas.microsoft.com/office/drawing/2014/main" id="{99BCA73B-170A-4AF0-8227-C05A4F8D0778}"/>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544" y="1680"/>
                <a:ext cx="576" cy="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8729" name="Picture 8" descr="pretty_flower_yellow_hb">
                <a:extLst>
                  <a:ext uri="{FF2B5EF4-FFF2-40B4-BE49-F238E27FC236}">
                    <a16:creationId xmlns:a16="http://schemas.microsoft.com/office/drawing/2014/main" id="{BDA5526F-3EB2-41F1-9973-2B4517B80AA1}"/>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2400" y="1536"/>
                <a:ext cx="552" cy="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8730" name="Picture 9" descr="pretty_flower_orange_hb">
                <a:extLst>
                  <a:ext uri="{FF2B5EF4-FFF2-40B4-BE49-F238E27FC236}">
                    <a16:creationId xmlns:a16="http://schemas.microsoft.com/office/drawing/2014/main" id="{38A7A16D-9FAF-4961-80B7-636E25235CAA}"/>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2256" y="1632"/>
                <a:ext cx="648" cy="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pic>
        <p:nvPicPr>
          <p:cNvPr id="158723" name="Picture 5" descr="club%20meeting">
            <a:extLst>
              <a:ext uri="{FF2B5EF4-FFF2-40B4-BE49-F238E27FC236}">
                <a16:creationId xmlns:a16="http://schemas.microsoft.com/office/drawing/2014/main" id="{E8083A17-2487-4387-849A-44D3674A08B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33600" y="4114800"/>
            <a:ext cx="66294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3">
            <a:extLst>
              <a:ext uri="{FF2B5EF4-FFF2-40B4-BE49-F238E27FC236}">
                <a16:creationId xmlns:a16="http://schemas.microsoft.com/office/drawing/2014/main" id="{6BDB0313-70BB-4A59-AE9D-0C49B4DDF28D}"/>
              </a:ext>
            </a:extLst>
          </p:cNvPr>
          <p:cNvSpPr txBox="1">
            <a:spLocks noChangeArrowheads="1"/>
          </p:cNvSpPr>
          <p:nvPr/>
        </p:nvSpPr>
        <p:spPr>
          <a:xfrm>
            <a:off x="152400" y="985838"/>
            <a:ext cx="8077200" cy="2443162"/>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buFontTx/>
              <a:buNone/>
              <a:defRPr/>
            </a:pPr>
            <a:r>
              <a:rPr lang="en-US" b="1" dirty="0">
                <a:solidFill>
                  <a:srgbClr val="FF0000"/>
                </a:solidFill>
                <a:latin typeface="Times New Roman" pitchFamily="18" charset="0"/>
                <a:cs typeface="Times New Roman" pitchFamily="18" charset="0"/>
              </a:rPr>
              <a:t>Nếu </a:t>
            </a:r>
            <a:r>
              <a:rPr lang="en-US" b="1" dirty="0" err="1">
                <a:solidFill>
                  <a:srgbClr val="FF0000"/>
                </a:solidFill>
                <a:latin typeface="Times New Roman" pitchFamily="18" charset="0"/>
                <a:cs typeface="Times New Roman" pitchFamily="18" charset="0"/>
              </a:rPr>
              <a:t>em</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là</a:t>
            </a:r>
            <a:r>
              <a:rPr lang="en-US" b="1" dirty="0">
                <a:solidFill>
                  <a:srgbClr val="FF0000"/>
                </a:solidFill>
                <a:latin typeface="Times New Roman" pitchFamily="18" charset="0"/>
                <a:cs typeface="Times New Roman" pitchFamily="18" charset="0"/>
              </a:rPr>
              <a:t> Pê-chi –a, </a:t>
            </a:r>
            <a:r>
              <a:rPr lang="en-US" b="1" dirty="0" err="1">
                <a:solidFill>
                  <a:srgbClr val="FF0000"/>
                </a:solidFill>
                <a:latin typeface="Times New Roman" pitchFamily="18" charset="0"/>
                <a:cs typeface="Times New Roman" pitchFamily="18" charset="0"/>
              </a:rPr>
              <a:t>em</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sẽ</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không</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bỏ</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phí</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một</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ngày</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như</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bạn</a:t>
            </a:r>
            <a:r>
              <a:rPr lang="en-US" b="1" dirty="0">
                <a:solidFill>
                  <a:srgbClr val="FF0000"/>
                </a:solidFill>
                <a:latin typeface="Times New Roman" pitchFamily="18" charset="0"/>
                <a:cs typeface="Times New Roman" pitchFamily="18" charset="0"/>
              </a:rPr>
              <a:t>. Vì </a:t>
            </a:r>
            <a:r>
              <a:rPr lang="en-US" b="1" dirty="0" err="1">
                <a:solidFill>
                  <a:srgbClr val="FF0000"/>
                </a:solidFill>
                <a:latin typeface="Times New Roman" pitchFamily="18" charset="0"/>
                <a:cs typeface="Times New Roman" pitchFamily="18" charset="0"/>
              </a:rPr>
              <a:t>phải</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lao</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động</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thì</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mới</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làm</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ra</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của</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cải</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cơm</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ăn</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áo</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mặc</a:t>
            </a:r>
            <a:r>
              <a:rPr lang="en-US" b="1" dirty="0">
                <a:solidFill>
                  <a:srgbClr val="FF0000"/>
                </a:solidFill>
                <a:latin typeface="Times New Roman" pitchFamily="18" charset="0"/>
                <a:cs typeface="Times New Roman" pitchFamily="18" charset="0"/>
              </a:rPr>
              <a:t>…</a:t>
            </a:r>
            <a:r>
              <a:rPr lang="en-US" b="1" dirty="0" err="1">
                <a:solidFill>
                  <a:srgbClr val="FF0000"/>
                </a:solidFill>
                <a:latin typeface="Times New Roman" pitchFamily="18" charset="0"/>
                <a:cs typeface="Times New Roman" pitchFamily="18" charset="0"/>
              </a:rPr>
              <a:t>để</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nuôi</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sống</a:t>
            </a:r>
            <a:r>
              <a:rPr lang="en-US" b="1" dirty="0">
                <a:solidFill>
                  <a:srgbClr val="FF0000"/>
                </a:solidFill>
                <a:latin typeface="Times New Roman" pitchFamily="18" charset="0"/>
                <a:cs typeface="Times New Roman" pitchFamily="18" charset="0"/>
              </a:rPr>
              <a:t> được </a:t>
            </a:r>
            <a:r>
              <a:rPr lang="en-US" b="1" dirty="0" err="1">
                <a:solidFill>
                  <a:srgbClr val="FF0000"/>
                </a:solidFill>
                <a:latin typeface="Times New Roman" pitchFamily="18" charset="0"/>
                <a:cs typeface="Times New Roman" pitchFamily="18" charset="0"/>
              </a:rPr>
              <a:t>bản</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thân</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và</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xã</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hội</a:t>
            </a:r>
            <a:r>
              <a:rPr lang="en-US" b="1" dirty="0">
                <a:solidFill>
                  <a:srgbClr val="FF0000"/>
                </a:solidFill>
                <a:latin typeface="Times New Roman" pitchFamily="18" charset="0"/>
                <a:cs typeface="Times New Roman" pitchFamily="18" charset="0"/>
              </a:rPr>
              <a:t>.</a:t>
            </a:r>
          </a:p>
          <a:p>
            <a:pPr eaLnBrk="1" hangingPunct="1">
              <a:buFontTx/>
              <a:buNone/>
              <a:defRPr/>
            </a:pPr>
            <a:endParaRPr lang="en-US" altLang="en-US" b="1" kern="0" dirty="0">
              <a:solidFill>
                <a:srgbClr val="FF0000"/>
              </a:solidFill>
            </a:endParaRPr>
          </a:p>
          <a:p>
            <a:pPr eaLnBrk="1" hangingPunct="1">
              <a:buFontTx/>
              <a:buNone/>
              <a:defRPr/>
            </a:pPr>
            <a:endParaRPr lang="en-US" altLang="en-US" b="1" kern="0" dirty="0">
              <a:solidFill>
                <a:srgbClr val="FF0000"/>
              </a:solidFill>
            </a:endParaRPr>
          </a:p>
          <a:p>
            <a:pPr eaLnBrk="1" hangingPunct="1">
              <a:buFontTx/>
              <a:buNone/>
              <a:defRPr/>
            </a:pPr>
            <a:r>
              <a:rPr lang="en-US" altLang="en-US" b="1" kern="0" dirty="0">
                <a:solidFill>
                  <a:srgbClr val="FF0000"/>
                </a:solidFill>
              </a:rPr>
              <a:t>  </a:t>
            </a:r>
            <a:r>
              <a:rPr lang="en-US" altLang="en-US" b="1" kern="0" dirty="0">
                <a:solidFill>
                  <a:srgbClr val="FF0000"/>
                </a:solidFill>
                <a:latin typeface="Times New Roman" panose="02020603050405020304" pitchFamily="18" charset="0"/>
                <a:cs typeface="Times New Roman" panose="02020603050405020304" pitchFamily="18" charset="0"/>
              </a:rPr>
              <a:t> </a:t>
            </a:r>
          </a:p>
        </p:txBody>
      </p:sp>
      <p:sp>
        <p:nvSpPr>
          <p:cNvPr id="12" name="Text Box 80">
            <a:extLst>
              <a:ext uri="{FF2B5EF4-FFF2-40B4-BE49-F238E27FC236}">
                <a16:creationId xmlns:a16="http://schemas.microsoft.com/office/drawing/2014/main" id="{4FA0C050-E9AC-49CA-9930-EDB7C41C9E13}"/>
              </a:ext>
            </a:extLst>
          </p:cNvPr>
          <p:cNvSpPr txBox="1">
            <a:spLocks noChangeArrowheads="1"/>
          </p:cNvSpPr>
          <p:nvPr/>
        </p:nvSpPr>
        <p:spPr bwMode="auto">
          <a:xfrm>
            <a:off x="152400" y="304800"/>
            <a:ext cx="8839200"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r>
              <a:rPr lang="en-US" altLang="en-US" sz="2800" b="1">
                <a:solidFill>
                  <a:srgbClr val="000099"/>
                </a:solidFill>
              </a:rPr>
              <a:t>Câu 3: Nếu là Pê-chi-a em sẽ làm gì ? Vì sao?</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12"/>
                                        </p:tgtEl>
                                        <p:attrNameLst>
                                          <p:attrName>style.visibility</p:attrName>
                                        </p:attrNameLst>
                                      </p:cBhvr>
                                      <p:to>
                                        <p:strVal val="visible"/>
                                      </p:to>
                                    </p:set>
                                    <p:anim calcmode="discrete" valueType="clr">
                                      <p:cBhvr override="childStyle">
                                        <p:cTn id="7" dur="80"/>
                                        <p:tgtEl>
                                          <p:spTgt spid="12"/>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2"/>
                                        </p:tgtEl>
                                        <p:attrNameLst>
                                          <p:attrName>fillcolor</p:attrName>
                                        </p:attrNameLst>
                                      </p:cBhvr>
                                      <p:tavLst>
                                        <p:tav tm="0">
                                          <p:val>
                                            <p:clrVal>
                                              <a:schemeClr val="accent2"/>
                                            </p:clrVal>
                                          </p:val>
                                        </p:tav>
                                        <p:tav tm="50000">
                                          <p:val>
                                            <p:clrVal>
                                              <a:schemeClr val="hlink"/>
                                            </p:clrVal>
                                          </p:val>
                                        </p:tav>
                                      </p:tavLst>
                                    </p:anim>
                                    <p:set>
                                      <p:cBhvr>
                                        <p:cTn id="9" dur="80"/>
                                        <p:tgtEl>
                                          <p:spTgt spid="12"/>
                                        </p:tgtEl>
                                        <p:attrNameLst>
                                          <p:attrName>fill.type</p:attrName>
                                        </p:attrNameLst>
                                      </p:cBhvr>
                                      <p:to>
                                        <p:strVal val="solid"/>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barn(inVertical)">
                                      <p:cBhvr>
                                        <p:cTn id="1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Line 2">
            <a:extLst>
              <a:ext uri="{FF2B5EF4-FFF2-40B4-BE49-F238E27FC236}">
                <a16:creationId xmlns:a16="http://schemas.microsoft.com/office/drawing/2014/main" id="{83F377DD-A0A8-49E5-A805-DECD931C9812}"/>
              </a:ext>
            </a:extLst>
          </p:cNvPr>
          <p:cNvSpPr>
            <a:spLocks noChangeShapeType="1"/>
          </p:cNvSpPr>
          <p:nvPr/>
        </p:nvSpPr>
        <p:spPr bwMode="auto">
          <a:xfrm>
            <a:off x="1981200" y="5605463"/>
            <a:ext cx="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eaLnBrk="1" hangingPunct="1">
              <a:defRPr/>
            </a:pPr>
            <a:endParaRPr lang="en-US" sz="1353">
              <a:solidFill>
                <a:prstClr val="black"/>
              </a:solidFill>
              <a:cs typeface="Times New Roman" panose="02020603050405020304" pitchFamily="18" charset="0"/>
            </a:endParaRPr>
          </a:p>
        </p:txBody>
      </p:sp>
      <p:grpSp>
        <p:nvGrpSpPr>
          <p:cNvPr id="2" name="Group 16">
            <a:extLst>
              <a:ext uri="{FF2B5EF4-FFF2-40B4-BE49-F238E27FC236}">
                <a16:creationId xmlns:a16="http://schemas.microsoft.com/office/drawing/2014/main" id="{7EFDC8DE-3AF3-4BB5-A7F6-06C257C531FB}"/>
              </a:ext>
            </a:extLst>
          </p:cNvPr>
          <p:cNvGrpSpPr>
            <a:grpSpLocks/>
          </p:cNvGrpSpPr>
          <p:nvPr/>
        </p:nvGrpSpPr>
        <p:grpSpPr bwMode="auto">
          <a:xfrm>
            <a:off x="3028950" y="3378200"/>
            <a:ext cx="2473325" cy="1528763"/>
            <a:chOff x="2142" y="1653"/>
            <a:chExt cx="1452" cy="1281"/>
          </a:xfrm>
        </p:grpSpPr>
        <p:grpSp>
          <p:nvGrpSpPr>
            <p:cNvPr id="159774" name="Group 17">
              <a:extLst>
                <a:ext uri="{FF2B5EF4-FFF2-40B4-BE49-F238E27FC236}">
                  <a16:creationId xmlns:a16="http://schemas.microsoft.com/office/drawing/2014/main" id="{E6A122CF-557A-4E4D-BA95-C43500293E07}"/>
                </a:ext>
              </a:extLst>
            </p:cNvPr>
            <p:cNvGrpSpPr>
              <a:grpSpLocks/>
            </p:cNvGrpSpPr>
            <p:nvPr/>
          </p:nvGrpSpPr>
          <p:grpSpPr bwMode="auto">
            <a:xfrm rot="405163">
              <a:off x="2142" y="1653"/>
              <a:ext cx="1452" cy="1281"/>
              <a:chOff x="4159" y="94"/>
              <a:chExt cx="509" cy="491"/>
            </a:xfrm>
          </p:grpSpPr>
          <p:grpSp>
            <p:nvGrpSpPr>
              <p:cNvPr id="159776" name="Group 18">
                <a:extLst>
                  <a:ext uri="{FF2B5EF4-FFF2-40B4-BE49-F238E27FC236}">
                    <a16:creationId xmlns:a16="http://schemas.microsoft.com/office/drawing/2014/main" id="{4368D74B-6E0E-44ED-A210-C88B25C84BD8}"/>
                  </a:ext>
                </a:extLst>
              </p:cNvPr>
              <p:cNvGrpSpPr>
                <a:grpSpLocks/>
              </p:cNvGrpSpPr>
              <p:nvPr/>
            </p:nvGrpSpPr>
            <p:grpSpPr bwMode="auto">
              <a:xfrm>
                <a:off x="4159" y="94"/>
                <a:ext cx="509" cy="491"/>
                <a:chOff x="4159" y="94"/>
                <a:chExt cx="509" cy="491"/>
              </a:xfrm>
            </p:grpSpPr>
            <p:sp>
              <p:nvSpPr>
                <p:cNvPr id="19491" name="Oval 19">
                  <a:extLst>
                    <a:ext uri="{FF2B5EF4-FFF2-40B4-BE49-F238E27FC236}">
                      <a16:creationId xmlns:a16="http://schemas.microsoft.com/office/drawing/2014/main" id="{0DAB0345-E37A-40E2-8D74-C52E15201968}"/>
                    </a:ext>
                  </a:extLst>
                </p:cNvPr>
                <p:cNvSpPr>
                  <a:spLocks noChangeArrowheads="1"/>
                </p:cNvSpPr>
                <p:nvPr/>
              </p:nvSpPr>
              <p:spPr bwMode="auto">
                <a:xfrm rot="671181">
                  <a:off x="4476" y="201"/>
                  <a:ext cx="192" cy="192"/>
                </a:xfrm>
                <a:prstGeom prst="ellipse">
                  <a:avLst/>
                </a:prstGeom>
                <a:solidFill>
                  <a:srgbClr val="FF0000"/>
                </a:solidFill>
                <a:ln w="9525">
                  <a:solidFill>
                    <a:srgbClr val="990099"/>
                  </a:solidFill>
                  <a:round/>
                  <a:headEnd/>
                  <a:tailEnd/>
                </a:ln>
              </p:spPr>
              <p:txBody>
                <a:bodyPr wrap="none" anchor="ctr"/>
                <a:lstStyle>
                  <a:lvl1pPr eaLnBrk="0" hangingPunct="0">
                    <a:defRPr>
                      <a:solidFill>
                        <a:schemeClr val="tx1"/>
                      </a:solidFill>
                      <a:latin typeface="Times New Roman" panose="02020603050405020304" pitchFamily="18" charset="0"/>
                      <a:cs typeface="Times New Roman" panose="02020603050405020304" pitchFamily="18" charset="0"/>
                    </a:defRPr>
                  </a:lvl1pPr>
                  <a:lvl2pPr marL="742950" indent="-285750" eaLnBrk="0" hangingPunct="0">
                    <a:defRPr>
                      <a:solidFill>
                        <a:schemeClr val="tx1"/>
                      </a:solidFill>
                      <a:latin typeface="Times New Roman" panose="02020603050405020304" pitchFamily="18" charset="0"/>
                      <a:cs typeface="Times New Roman" panose="02020603050405020304" pitchFamily="18" charset="0"/>
                    </a:defRPr>
                  </a:lvl2pPr>
                  <a:lvl3pPr marL="1143000" indent="-228600" eaLnBrk="0" hangingPunct="0">
                    <a:defRPr>
                      <a:solidFill>
                        <a:schemeClr val="tx1"/>
                      </a:solidFill>
                      <a:latin typeface="Times New Roman" panose="02020603050405020304" pitchFamily="18" charset="0"/>
                      <a:cs typeface="Times New Roman" panose="02020603050405020304" pitchFamily="18" charset="0"/>
                    </a:defRPr>
                  </a:lvl3pPr>
                  <a:lvl4pPr marL="1600200" indent="-228600" eaLnBrk="0" hangingPunct="0">
                    <a:defRPr>
                      <a:solidFill>
                        <a:schemeClr val="tx1"/>
                      </a:solidFill>
                      <a:latin typeface="Times New Roman" panose="02020603050405020304" pitchFamily="18" charset="0"/>
                      <a:cs typeface="Times New Roman" panose="02020603050405020304" pitchFamily="18" charset="0"/>
                    </a:defRPr>
                  </a:lvl4pPr>
                  <a:lvl5pPr marL="2057400" indent="-228600" eaLnBrk="0" hangingPunct="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eaLnBrk="1" hangingPunct="1">
                    <a:defRPr/>
                  </a:pPr>
                  <a:endParaRPr lang="en-US" sz="1353">
                    <a:solidFill>
                      <a:prstClr val="black"/>
                    </a:solidFill>
                  </a:endParaRPr>
                </a:p>
              </p:txBody>
            </p:sp>
            <p:sp>
              <p:nvSpPr>
                <p:cNvPr id="19492" name="Oval 20">
                  <a:extLst>
                    <a:ext uri="{FF2B5EF4-FFF2-40B4-BE49-F238E27FC236}">
                      <a16:creationId xmlns:a16="http://schemas.microsoft.com/office/drawing/2014/main" id="{38776656-3B4E-429F-B5F4-0B32FDDCE539}"/>
                    </a:ext>
                  </a:extLst>
                </p:cNvPr>
                <p:cNvSpPr>
                  <a:spLocks noChangeArrowheads="1"/>
                </p:cNvSpPr>
                <p:nvPr/>
              </p:nvSpPr>
              <p:spPr bwMode="auto">
                <a:xfrm rot="671181">
                  <a:off x="4426" y="387"/>
                  <a:ext cx="192" cy="192"/>
                </a:xfrm>
                <a:prstGeom prst="ellipse">
                  <a:avLst/>
                </a:prstGeom>
                <a:solidFill>
                  <a:srgbClr val="FF0000"/>
                </a:solidFill>
                <a:ln w="9525">
                  <a:solidFill>
                    <a:srgbClr val="990099"/>
                  </a:solidFill>
                  <a:round/>
                  <a:headEnd/>
                  <a:tailEnd/>
                </a:ln>
              </p:spPr>
              <p:txBody>
                <a:bodyPr wrap="none" anchor="ctr"/>
                <a:lstStyle>
                  <a:lvl1pPr eaLnBrk="0" hangingPunct="0">
                    <a:defRPr>
                      <a:solidFill>
                        <a:schemeClr val="tx1"/>
                      </a:solidFill>
                      <a:latin typeface="Times New Roman" panose="02020603050405020304" pitchFamily="18" charset="0"/>
                      <a:cs typeface="Times New Roman" panose="02020603050405020304" pitchFamily="18" charset="0"/>
                    </a:defRPr>
                  </a:lvl1pPr>
                  <a:lvl2pPr marL="742950" indent="-285750" eaLnBrk="0" hangingPunct="0">
                    <a:defRPr>
                      <a:solidFill>
                        <a:schemeClr val="tx1"/>
                      </a:solidFill>
                      <a:latin typeface="Times New Roman" panose="02020603050405020304" pitchFamily="18" charset="0"/>
                      <a:cs typeface="Times New Roman" panose="02020603050405020304" pitchFamily="18" charset="0"/>
                    </a:defRPr>
                  </a:lvl2pPr>
                  <a:lvl3pPr marL="1143000" indent="-228600" eaLnBrk="0" hangingPunct="0">
                    <a:defRPr>
                      <a:solidFill>
                        <a:schemeClr val="tx1"/>
                      </a:solidFill>
                      <a:latin typeface="Times New Roman" panose="02020603050405020304" pitchFamily="18" charset="0"/>
                      <a:cs typeface="Times New Roman" panose="02020603050405020304" pitchFamily="18" charset="0"/>
                    </a:defRPr>
                  </a:lvl3pPr>
                  <a:lvl4pPr marL="1600200" indent="-228600" eaLnBrk="0" hangingPunct="0">
                    <a:defRPr>
                      <a:solidFill>
                        <a:schemeClr val="tx1"/>
                      </a:solidFill>
                      <a:latin typeface="Times New Roman" panose="02020603050405020304" pitchFamily="18" charset="0"/>
                      <a:cs typeface="Times New Roman" panose="02020603050405020304" pitchFamily="18" charset="0"/>
                    </a:defRPr>
                  </a:lvl4pPr>
                  <a:lvl5pPr marL="2057400" indent="-228600" eaLnBrk="0" hangingPunct="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eaLnBrk="1" hangingPunct="1">
                    <a:defRPr/>
                  </a:pPr>
                  <a:endParaRPr lang="en-US" sz="1353">
                    <a:solidFill>
                      <a:prstClr val="black"/>
                    </a:solidFill>
                  </a:endParaRPr>
                </a:p>
              </p:txBody>
            </p:sp>
            <p:sp>
              <p:nvSpPr>
                <p:cNvPr id="19493" name="Oval 21">
                  <a:extLst>
                    <a:ext uri="{FF2B5EF4-FFF2-40B4-BE49-F238E27FC236}">
                      <a16:creationId xmlns:a16="http://schemas.microsoft.com/office/drawing/2014/main" id="{04A5D23D-5C16-4DA6-8C86-0BA27126E271}"/>
                    </a:ext>
                  </a:extLst>
                </p:cNvPr>
                <p:cNvSpPr>
                  <a:spLocks noChangeArrowheads="1"/>
                </p:cNvSpPr>
                <p:nvPr/>
              </p:nvSpPr>
              <p:spPr bwMode="auto">
                <a:xfrm rot="671181">
                  <a:off x="4229" y="393"/>
                  <a:ext cx="192" cy="192"/>
                </a:xfrm>
                <a:prstGeom prst="ellipse">
                  <a:avLst/>
                </a:prstGeom>
                <a:solidFill>
                  <a:srgbClr val="FF0000"/>
                </a:solidFill>
                <a:ln w="9525">
                  <a:solidFill>
                    <a:srgbClr val="990099"/>
                  </a:solidFill>
                  <a:round/>
                  <a:headEnd/>
                  <a:tailEnd/>
                </a:ln>
              </p:spPr>
              <p:txBody>
                <a:bodyPr wrap="none" anchor="ctr"/>
                <a:lstStyle>
                  <a:lvl1pPr eaLnBrk="0" hangingPunct="0">
                    <a:defRPr>
                      <a:solidFill>
                        <a:schemeClr val="tx1"/>
                      </a:solidFill>
                      <a:latin typeface="Times New Roman" panose="02020603050405020304" pitchFamily="18" charset="0"/>
                      <a:cs typeface="Times New Roman" panose="02020603050405020304" pitchFamily="18" charset="0"/>
                    </a:defRPr>
                  </a:lvl1pPr>
                  <a:lvl2pPr marL="742950" indent="-285750" eaLnBrk="0" hangingPunct="0">
                    <a:defRPr>
                      <a:solidFill>
                        <a:schemeClr val="tx1"/>
                      </a:solidFill>
                      <a:latin typeface="Times New Roman" panose="02020603050405020304" pitchFamily="18" charset="0"/>
                      <a:cs typeface="Times New Roman" panose="02020603050405020304" pitchFamily="18" charset="0"/>
                    </a:defRPr>
                  </a:lvl2pPr>
                  <a:lvl3pPr marL="1143000" indent="-228600" eaLnBrk="0" hangingPunct="0">
                    <a:defRPr>
                      <a:solidFill>
                        <a:schemeClr val="tx1"/>
                      </a:solidFill>
                      <a:latin typeface="Times New Roman" panose="02020603050405020304" pitchFamily="18" charset="0"/>
                      <a:cs typeface="Times New Roman" panose="02020603050405020304" pitchFamily="18" charset="0"/>
                    </a:defRPr>
                  </a:lvl3pPr>
                  <a:lvl4pPr marL="1600200" indent="-228600" eaLnBrk="0" hangingPunct="0">
                    <a:defRPr>
                      <a:solidFill>
                        <a:schemeClr val="tx1"/>
                      </a:solidFill>
                      <a:latin typeface="Times New Roman" panose="02020603050405020304" pitchFamily="18" charset="0"/>
                      <a:cs typeface="Times New Roman" panose="02020603050405020304" pitchFamily="18" charset="0"/>
                    </a:defRPr>
                  </a:lvl4pPr>
                  <a:lvl5pPr marL="2057400" indent="-228600" eaLnBrk="0" hangingPunct="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eaLnBrk="1" hangingPunct="1">
                    <a:defRPr/>
                  </a:pPr>
                  <a:endParaRPr lang="en-US" sz="1353">
                    <a:solidFill>
                      <a:prstClr val="black"/>
                    </a:solidFill>
                  </a:endParaRPr>
                </a:p>
              </p:txBody>
            </p:sp>
            <p:sp>
              <p:nvSpPr>
                <p:cNvPr id="19494" name="Oval 22">
                  <a:extLst>
                    <a:ext uri="{FF2B5EF4-FFF2-40B4-BE49-F238E27FC236}">
                      <a16:creationId xmlns:a16="http://schemas.microsoft.com/office/drawing/2014/main" id="{1CA94A9E-4438-4AC2-848F-9E6C6E934DB7}"/>
                    </a:ext>
                  </a:extLst>
                </p:cNvPr>
                <p:cNvSpPr>
                  <a:spLocks noChangeArrowheads="1"/>
                </p:cNvSpPr>
                <p:nvPr/>
              </p:nvSpPr>
              <p:spPr bwMode="auto">
                <a:xfrm rot="671181">
                  <a:off x="4159" y="210"/>
                  <a:ext cx="192" cy="192"/>
                </a:xfrm>
                <a:prstGeom prst="ellipse">
                  <a:avLst/>
                </a:prstGeom>
                <a:solidFill>
                  <a:srgbClr val="FF0000"/>
                </a:solidFill>
                <a:ln w="9525">
                  <a:solidFill>
                    <a:srgbClr val="990099"/>
                  </a:solidFill>
                  <a:round/>
                  <a:headEnd/>
                  <a:tailEnd/>
                </a:ln>
              </p:spPr>
              <p:txBody>
                <a:bodyPr wrap="none" anchor="ctr"/>
                <a:lstStyle>
                  <a:lvl1pPr eaLnBrk="0" hangingPunct="0">
                    <a:defRPr>
                      <a:solidFill>
                        <a:schemeClr val="tx1"/>
                      </a:solidFill>
                      <a:latin typeface="Times New Roman" panose="02020603050405020304" pitchFamily="18" charset="0"/>
                      <a:cs typeface="Times New Roman" panose="02020603050405020304" pitchFamily="18" charset="0"/>
                    </a:defRPr>
                  </a:lvl1pPr>
                  <a:lvl2pPr marL="742950" indent="-285750" eaLnBrk="0" hangingPunct="0">
                    <a:defRPr>
                      <a:solidFill>
                        <a:schemeClr val="tx1"/>
                      </a:solidFill>
                      <a:latin typeface="Times New Roman" panose="02020603050405020304" pitchFamily="18" charset="0"/>
                      <a:cs typeface="Times New Roman" panose="02020603050405020304" pitchFamily="18" charset="0"/>
                    </a:defRPr>
                  </a:lvl2pPr>
                  <a:lvl3pPr marL="1143000" indent="-228600" eaLnBrk="0" hangingPunct="0">
                    <a:defRPr>
                      <a:solidFill>
                        <a:schemeClr val="tx1"/>
                      </a:solidFill>
                      <a:latin typeface="Times New Roman" panose="02020603050405020304" pitchFamily="18" charset="0"/>
                      <a:cs typeface="Times New Roman" panose="02020603050405020304" pitchFamily="18" charset="0"/>
                    </a:defRPr>
                  </a:lvl3pPr>
                  <a:lvl4pPr marL="1600200" indent="-228600" eaLnBrk="0" hangingPunct="0">
                    <a:defRPr>
                      <a:solidFill>
                        <a:schemeClr val="tx1"/>
                      </a:solidFill>
                      <a:latin typeface="Times New Roman" panose="02020603050405020304" pitchFamily="18" charset="0"/>
                      <a:cs typeface="Times New Roman" panose="02020603050405020304" pitchFamily="18" charset="0"/>
                    </a:defRPr>
                  </a:lvl4pPr>
                  <a:lvl5pPr marL="2057400" indent="-228600" eaLnBrk="0" hangingPunct="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eaLnBrk="1" hangingPunct="1">
                    <a:defRPr/>
                  </a:pPr>
                  <a:endParaRPr lang="en-US" sz="1353">
                    <a:solidFill>
                      <a:prstClr val="black"/>
                    </a:solidFill>
                  </a:endParaRPr>
                </a:p>
              </p:txBody>
            </p:sp>
            <p:sp>
              <p:nvSpPr>
                <p:cNvPr id="19495" name="Oval 23">
                  <a:extLst>
                    <a:ext uri="{FF2B5EF4-FFF2-40B4-BE49-F238E27FC236}">
                      <a16:creationId xmlns:a16="http://schemas.microsoft.com/office/drawing/2014/main" id="{15DEF134-ED19-4634-91F8-333D6B971143}"/>
                    </a:ext>
                  </a:extLst>
                </p:cNvPr>
                <p:cNvSpPr>
                  <a:spLocks noChangeArrowheads="1"/>
                </p:cNvSpPr>
                <p:nvPr/>
              </p:nvSpPr>
              <p:spPr bwMode="auto">
                <a:xfrm rot="671181">
                  <a:off x="4315" y="94"/>
                  <a:ext cx="192" cy="192"/>
                </a:xfrm>
                <a:prstGeom prst="ellipse">
                  <a:avLst/>
                </a:prstGeom>
                <a:solidFill>
                  <a:srgbClr val="FF0000"/>
                </a:solidFill>
                <a:ln w="9525">
                  <a:solidFill>
                    <a:srgbClr val="990099"/>
                  </a:solidFill>
                  <a:round/>
                  <a:headEnd/>
                  <a:tailEnd/>
                </a:ln>
              </p:spPr>
              <p:txBody>
                <a:bodyPr wrap="none" anchor="ctr"/>
                <a:lstStyle>
                  <a:lvl1pPr eaLnBrk="0" hangingPunct="0">
                    <a:defRPr>
                      <a:solidFill>
                        <a:schemeClr val="tx1"/>
                      </a:solidFill>
                      <a:latin typeface="Times New Roman" panose="02020603050405020304" pitchFamily="18" charset="0"/>
                      <a:cs typeface="Times New Roman" panose="02020603050405020304" pitchFamily="18" charset="0"/>
                    </a:defRPr>
                  </a:lvl1pPr>
                  <a:lvl2pPr marL="742950" indent="-285750" eaLnBrk="0" hangingPunct="0">
                    <a:defRPr>
                      <a:solidFill>
                        <a:schemeClr val="tx1"/>
                      </a:solidFill>
                      <a:latin typeface="Times New Roman" panose="02020603050405020304" pitchFamily="18" charset="0"/>
                      <a:cs typeface="Times New Roman" panose="02020603050405020304" pitchFamily="18" charset="0"/>
                    </a:defRPr>
                  </a:lvl2pPr>
                  <a:lvl3pPr marL="1143000" indent="-228600" eaLnBrk="0" hangingPunct="0">
                    <a:defRPr>
                      <a:solidFill>
                        <a:schemeClr val="tx1"/>
                      </a:solidFill>
                      <a:latin typeface="Times New Roman" panose="02020603050405020304" pitchFamily="18" charset="0"/>
                      <a:cs typeface="Times New Roman" panose="02020603050405020304" pitchFamily="18" charset="0"/>
                    </a:defRPr>
                  </a:lvl3pPr>
                  <a:lvl4pPr marL="1600200" indent="-228600" eaLnBrk="0" hangingPunct="0">
                    <a:defRPr>
                      <a:solidFill>
                        <a:schemeClr val="tx1"/>
                      </a:solidFill>
                      <a:latin typeface="Times New Roman" panose="02020603050405020304" pitchFamily="18" charset="0"/>
                      <a:cs typeface="Times New Roman" panose="02020603050405020304" pitchFamily="18" charset="0"/>
                    </a:defRPr>
                  </a:lvl4pPr>
                  <a:lvl5pPr marL="2057400" indent="-228600" eaLnBrk="0" hangingPunct="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eaLnBrk="1" hangingPunct="1">
                    <a:defRPr/>
                  </a:pPr>
                  <a:endParaRPr lang="en-US" sz="1353">
                    <a:solidFill>
                      <a:prstClr val="black"/>
                    </a:solidFill>
                  </a:endParaRPr>
                </a:p>
              </p:txBody>
            </p:sp>
          </p:grpSp>
          <p:sp>
            <p:nvSpPr>
              <p:cNvPr id="19490" name="Oval 24">
                <a:extLst>
                  <a:ext uri="{FF2B5EF4-FFF2-40B4-BE49-F238E27FC236}">
                    <a16:creationId xmlns:a16="http://schemas.microsoft.com/office/drawing/2014/main" id="{153A4436-ABDD-492D-A39C-69263B684C4A}"/>
                  </a:ext>
                </a:extLst>
              </p:cNvPr>
              <p:cNvSpPr>
                <a:spLocks noChangeArrowheads="1"/>
              </p:cNvSpPr>
              <p:nvPr/>
            </p:nvSpPr>
            <p:spPr bwMode="auto">
              <a:xfrm rot="671181">
                <a:off x="4261" y="181"/>
                <a:ext cx="336" cy="336"/>
              </a:xfrm>
              <a:prstGeom prst="ellipse">
                <a:avLst/>
              </a:prstGeom>
              <a:solidFill>
                <a:srgbClr val="F7F725"/>
              </a:solidFill>
              <a:ln w="9525">
                <a:solidFill>
                  <a:srgbClr val="990099"/>
                </a:solidFill>
                <a:round/>
                <a:headEnd/>
                <a:tailEnd/>
              </a:ln>
            </p:spPr>
            <p:txBody>
              <a:bodyPr wrap="none" anchor="ctr"/>
              <a:lstStyle>
                <a:lvl1pPr eaLnBrk="0" hangingPunct="0">
                  <a:defRPr>
                    <a:solidFill>
                      <a:schemeClr val="tx1"/>
                    </a:solidFill>
                    <a:latin typeface="Times New Roman" panose="02020603050405020304" pitchFamily="18" charset="0"/>
                    <a:cs typeface="Times New Roman" panose="02020603050405020304" pitchFamily="18" charset="0"/>
                  </a:defRPr>
                </a:lvl1pPr>
                <a:lvl2pPr marL="742950" indent="-285750" eaLnBrk="0" hangingPunct="0">
                  <a:defRPr>
                    <a:solidFill>
                      <a:schemeClr val="tx1"/>
                    </a:solidFill>
                    <a:latin typeface="Times New Roman" panose="02020603050405020304" pitchFamily="18" charset="0"/>
                    <a:cs typeface="Times New Roman" panose="02020603050405020304" pitchFamily="18" charset="0"/>
                  </a:defRPr>
                </a:lvl2pPr>
                <a:lvl3pPr marL="1143000" indent="-228600" eaLnBrk="0" hangingPunct="0">
                  <a:defRPr>
                    <a:solidFill>
                      <a:schemeClr val="tx1"/>
                    </a:solidFill>
                    <a:latin typeface="Times New Roman" panose="02020603050405020304" pitchFamily="18" charset="0"/>
                    <a:cs typeface="Times New Roman" panose="02020603050405020304" pitchFamily="18" charset="0"/>
                  </a:defRPr>
                </a:lvl3pPr>
                <a:lvl4pPr marL="1600200" indent="-228600" eaLnBrk="0" hangingPunct="0">
                  <a:defRPr>
                    <a:solidFill>
                      <a:schemeClr val="tx1"/>
                    </a:solidFill>
                    <a:latin typeface="Times New Roman" panose="02020603050405020304" pitchFamily="18" charset="0"/>
                    <a:cs typeface="Times New Roman" panose="02020603050405020304" pitchFamily="18" charset="0"/>
                  </a:defRPr>
                </a:lvl4pPr>
                <a:lvl5pPr marL="2057400" indent="-228600" eaLnBrk="0" hangingPunct="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eaLnBrk="1" hangingPunct="1">
                  <a:defRPr/>
                </a:pPr>
                <a:endParaRPr lang="en-US" sz="1353">
                  <a:solidFill>
                    <a:prstClr val="black"/>
                  </a:solidFill>
                </a:endParaRPr>
              </a:p>
            </p:txBody>
          </p:sp>
        </p:grpSp>
        <p:sp>
          <p:nvSpPr>
            <p:cNvPr id="19488" name="Text Box 25">
              <a:extLst>
                <a:ext uri="{FF2B5EF4-FFF2-40B4-BE49-F238E27FC236}">
                  <a16:creationId xmlns:a16="http://schemas.microsoft.com/office/drawing/2014/main" id="{6C6F5E80-00A9-4042-909C-0F40F8936DB3}"/>
                </a:ext>
              </a:extLst>
            </p:cNvPr>
            <p:cNvSpPr txBox="1">
              <a:spLocks noChangeArrowheads="1"/>
            </p:cNvSpPr>
            <p:nvPr/>
          </p:nvSpPr>
          <p:spPr bwMode="auto">
            <a:xfrm>
              <a:off x="2467" y="2135"/>
              <a:ext cx="911" cy="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imes New Roman" panose="02020603050405020304" pitchFamily="18" charset="0"/>
                  <a:cs typeface="Times New Roman" panose="02020603050405020304" pitchFamily="18" charset="0"/>
                </a:defRPr>
              </a:lvl1pPr>
              <a:lvl2pPr marL="742950" indent="-285750" eaLnBrk="0" hangingPunct="0">
                <a:defRPr>
                  <a:solidFill>
                    <a:schemeClr val="tx1"/>
                  </a:solidFill>
                  <a:latin typeface="Times New Roman" panose="02020603050405020304" pitchFamily="18" charset="0"/>
                  <a:cs typeface="Times New Roman" panose="02020603050405020304" pitchFamily="18" charset="0"/>
                </a:defRPr>
              </a:lvl2pPr>
              <a:lvl3pPr marL="1143000" indent="-228600" eaLnBrk="0" hangingPunct="0">
                <a:defRPr>
                  <a:solidFill>
                    <a:schemeClr val="tx1"/>
                  </a:solidFill>
                  <a:latin typeface="Times New Roman" panose="02020603050405020304" pitchFamily="18" charset="0"/>
                  <a:cs typeface="Times New Roman" panose="02020603050405020304" pitchFamily="18" charset="0"/>
                </a:defRPr>
              </a:lvl3pPr>
              <a:lvl4pPr marL="1600200" indent="-228600" eaLnBrk="0" hangingPunct="0">
                <a:defRPr>
                  <a:solidFill>
                    <a:schemeClr val="tx1"/>
                  </a:solidFill>
                  <a:latin typeface="Times New Roman" panose="02020603050405020304" pitchFamily="18" charset="0"/>
                  <a:cs typeface="Times New Roman" panose="02020603050405020304" pitchFamily="18" charset="0"/>
                </a:defRPr>
              </a:lvl4pPr>
              <a:lvl5pPr marL="2057400" indent="-228600" eaLnBrk="0" hangingPunct="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algn="ctr" eaLnBrk="1" hangingPunct="1">
                <a:spcBef>
                  <a:spcPct val="50000"/>
                </a:spcBef>
                <a:defRPr/>
              </a:pPr>
              <a:r>
                <a:rPr lang="en-US" sz="2256" b="1" dirty="0">
                  <a:solidFill>
                    <a:srgbClr val="FF0000"/>
                  </a:solidFill>
                </a:rPr>
                <a:t>Lao </a:t>
              </a:r>
              <a:r>
                <a:rPr lang="en-US" sz="2256" b="1" dirty="0" err="1">
                  <a:solidFill>
                    <a:srgbClr val="FF0000"/>
                  </a:solidFill>
                </a:rPr>
                <a:t>động</a:t>
              </a:r>
              <a:endParaRPr lang="en-US" sz="2256" b="1" dirty="0">
                <a:solidFill>
                  <a:srgbClr val="FF0000"/>
                </a:solidFill>
              </a:endParaRPr>
            </a:p>
          </p:txBody>
        </p:sp>
      </p:grpSp>
      <p:grpSp>
        <p:nvGrpSpPr>
          <p:cNvPr id="5" name="Group 31">
            <a:extLst>
              <a:ext uri="{FF2B5EF4-FFF2-40B4-BE49-F238E27FC236}">
                <a16:creationId xmlns:a16="http://schemas.microsoft.com/office/drawing/2014/main" id="{F9D19F1D-509F-41BD-A4AF-5AE8DD6F45BB}"/>
              </a:ext>
            </a:extLst>
          </p:cNvPr>
          <p:cNvGrpSpPr>
            <a:grpSpLocks/>
          </p:cNvGrpSpPr>
          <p:nvPr/>
        </p:nvGrpSpPr>
        <p:grpSpPr bwMode="auto">
          <a:xfrm rot="-1256650">
            <a:off x="5418138" y="3025775"/>
            <a:ext cx="3587750" cy="1787525"/>
            <a:chOff x="2936" y="637"/>
            <a:chExt cx="2279" cy="1156"/>
          </a:xfrm>
        </p:grpSpPr>
        <p:grpSp>
          <p:nvGrpSpPr>
            <p:cNvPr id="159769" name="Group 32">
              <a:extLst>
                <a:ext uri="{FF2B5EF4-FFF2-40B4-BE49-F238E27FC236}">
                  <a16:creationId xmlns:a16="http://schemas.microsoft.com/office/drawing/2014/main" id="{F6C6E869-61BB-43DE-9971-46D72E2E8BBD}"/>
                </a:ext>
              </a:extLst>
            </p:cNvPr>
            <p:cNvGrpSpPr>
              <a:grpSpLocks/>
            </p:cNvGrpSpPr>
            <p:nvPr/>
          </p:nvGrpSpPr>
          <p:grpSpPr bwMode="auto">
            <a:xfrm rot="1002962">
              <a:off x="3036" y="637"/>
              <a:ext cx="2179" cy="1156"/>
              <a:chOff x="2887" y="279"/>
              <a:chExt cx="2853" cy="1710"/>
            </a:xfrm>
          </p:grpSpPr>
          <p:sp>
            <p:nvSpPr>
              <p:cNvPr id="19484" name="AutoShape 33">
                <a:extLst>
                  <a:ext uri="{FF2B5EF4-FFF2-40B4-BE49-F238E27FC236}">
                    <a16:creationId xmlns:a16="http://schemas.microsoft.com/office/drawing/2014/main" id="{445A10E7-242C-44EB-B056-FE81EDF63CA3}"/>
                  </a:ext>
                </a:extLst>
              </p:cNvPr>
              <p:cNvSpPr>
                <a:spLocks noChangeArrowheads="1"/>
              </p:cNvSpPr>
              <p:nvPr/>
            </p:nvSpPr>
            <p:spPr bwMode="auto">
              <a:xfrm>
                <a:off x="2883" y="277"/>
                <a:ext cx="2853" cy="1710"/>
              </a:xfrm>
              <a:prstGeom prst="wedgeEllipseCallout">
                <a:avLst>
                  <a:gd name="adj1" fmla="val -36593"/>
                  <a:gd name="adj2" fmla="val 43648"/>
                </a:avLst>
              </a:prstGeom>
              <a:gradFill rotWithShape="1">
                <a:gsLst>
                  <a:gs pos="0">
                    <a:srgbClr val="FFFFFF"/>
                  </a:gs>
                  <a:gs pos="100000">
                    <a:srgbClr val="D60093"/>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Times New Roman" panose="02020603050405020304" pitchFamily="18" charset="0"/>
                    <a:cs typeface="Times New Roman" panose="02020603050405020304" pitchFamily="18" charset="0"/>
                  </a:defRPr>
                </a:lvl1pPr>
                <a:lvl2pPr marL="742950" indent="-285750" eaLnBrk="0" hangingPunct="0">
                  <a:defRPr>
                    <a:solidFill>
                      <a:schemeClr val="tx1"/>
                    </a:solidFill>
                    <a:latin typeface="Times New Roman" panose="02020603050405020304" pitchFamily="18" charset="0"/>
                    <a:cs typeface="Times New Roman" panose="02020603050405020304" pitchFamily="18" charset="0"/>
                  </a:defRPr>
                </a:lvl2pPr>
                <a:lvl3pPr marL="1143000" indent="-228600" eaLnBrk="0" hangingPunct="0">
                  <a:defRPr>
                    <a:solidFill>
                      <a:schemeClr val="tx1"/>
                    </a:solidFill>
                    <a:latin typeface="Times New Roman" panose="02020603050405020304" pitchFamily="18" charset="0"/>
                    <a:cs typeface="Times New Roman" panose="02020603050405020304" pitchFamily="18" charset="0"/>
                  </a:defRPr>
                </a:lvl3pPr>
                <a:lvl4pPr marL="1600200" indent="-228600" eaLnBrk="0" hangingPunct="0">
                  <a:defRPr>
                    <a:solidFill>
                      <a:schemeClr val="tx1"/>
                    </a:solidFill>
                    <a:latin typeface="Times New Roman" panose="02020603050405020304" pitchFamily="18" charset="0"/>
                    <a:cs typeface="Times New Roman" panose="02020603050405020304" pitchFamily="18" charset="0"/>
                  </a:defRPr>
                </a:lvl4pPr>
                <a:lvl5pPr marL="2057400" indent="-228600" eaLnBrk="0" hangingPunct="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algn="ctr" eaLnBrk="1" hangingPunct="1">
                  <a:defRPr/>
                </a:pPr>
                <a:endParaRPr lang="en-US" sz="1353">
                  <a:solidFill>
                    <a:prstClr val="black"/>
                  </a:solidFill>
                  <a:latin typeface="Arial" panose="020B0604020202020204" pitchFamily="34" charset="0"/>
                </a:endParaRPr>
              </a:p>
            </p:txBody>
          </p:sp>
          <p:sp>
            <p:nvSpPr>
              <p:cNvPr id="19485" name="AutoShape 34">
                <a:extLst>
                  <a:ext uri="{FF2B5EF4-FFF2-40B4-BE49-F238E27FC236}">
                    <a16:creationId xmlns:a16="http://schemas.microsoft.com/office/drawing/2014/main" id="{14F7981B-B7F6-42D6-BB5A-BCCD675D28D2}"/>
                  </a:ext>
                </a:extLst>
              </p:cNvPr>
              <p:cNvSpPr>
                <a:spLocks noChangeArrowheads="1"/>
              </p:cNvSpPr>
              <p:nvPr/>
            </p:nvSpPr>
            <p:spPr bwMode="auto">
              <a:xfrm rot="10661917">
                <a:off x="3287" y="908"/>
                <a:ext cx="1460" cy="808"/>
              </a:xfrm>
              <a:prstGeom prst="wedgeEllipseCallout">
                <a:avLst>
                  <a:gd name="adj1" fmla="val -28889"/>
                  <a:gd name="adj2" fmla="val 29431"/>
                </a:avLst>
              </a:prstGeom>
              <a:gradFill rotWithShape="1">
                <a:gsLst>
                  <a:gs pos="0">
                    <a:srgbClr val="B3FFB3"/>
                  </a:gs>
                  <a:gs pos="100000">
                    <a:srgbClr val="FF6699"/>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a:lstStyle>
                <a:lvl1pPr eaLnBrk="0" hangingPunct="0">
                  <a:defRPr>
                    <a:solidFill>
                      <a:schemeClr val="tx1"/>
                    </a:solidFill>
                    <a:latin typeface="Times New Roman" panose="02020603050405020304" pitchFamily="18" charset="0"/>
                    <a:cs typeface="Times New Roman" panose="02020603050405020304" pitchFamily="18" charset="0"/>
                  </a:defRPr>
                </a:lvl1pPr>
                <a:lvl2pPr marL="742950" indent="-285750" eaLnBrk="0" hangingPunct="0">
                  <a:defRPr>
                    <a:solidFill>
                      <a:schemeClr val="tx1"/>
                    </a:solidFill>
                    <a:latin typeface="Times New Roman" panose="02020603050405020304" pitchFamily="18" charset="0"/>
                    <a:cs typeface="Times New Roman" panose="02020603050405020304" pitchFamily="18" charset="0"/>
                  </a:defRPr>
                </a:lvl2pPr>
                <a:lvl3pPr marL="1143000" indent="-228600" eaLnBrk="0" hangingPunct="0">
                  <a:defRPr>
                    <a:solidFill>
                      <a:schemeClr val="tx1"/>
                    </a:solidFill>
                    <a:latin typeface="Times New Roman" panose="02020603050405020304" pitchFamily="18" charset="0"/>
                    <a:cs typeface="Times New Roman" panose="02020603050405020304" pitchFamily="18" charset="0"/>
                  </a:defRPr>
                </a:lvl3pPr>
                <a:lvl4pPr marL="1600200" indent="-228600" eaLnBrk="0" hangingPunct="0">
                  <a:defRPr>
                    <a:solidFill>
                      <a:schemeClr val="tx1"/>
                    </a:solidFill>
                    <a:latin typeface="Times New Roman" panose="02020603050405020304" pitchFamily="18" charset="0"/>
                    <a:cs typeface="Times New Roman" panose="02020603050405020304" pitchFamily="18" charset="0"/>
                  </a:defRPr>
                </a:lvl4pPr>
                <a:lvl5pPr marL="2057400" indent="-228600" eaLnBrk="0" hangingPunct="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algn="ctr" eaLnBrk="1" hangingPunct="1">
                  <a:defRPr/>
                </a:pPr>
                <a:endParaRPr lang="en-US" sz="1353">
                  <a:solidFill>
                    <a:prstClr val="black"/>
                  </a:solidFill>
                  <a:latin typeface="Arial" panose="020B0604020202020204" pitchFamily="34" charset="0"/>
                </a:endParaRPr>
              </a:p>
            </p:txBody>
          </p:sp>
          <p:sp>
            <p:nvSpPr>
              <p:cNvPr id="12318" name="Text Box 35">
                <a:extLst>
                  <a:ext uri="{FF2B5EF4-FFF2-40B4-BE49-F238E27FC236}">
                    <a16:creationId xmlns:a16="http://schemas.microsoft.com/office/drawing/2014/main" id="{60683954-A5C7-4BF4-91A9-3DF7B7AD65A0}"/>
                  </a:ext>
                </a:extLst>
              </p:cNvPr>
              <p:cNvSpPr txBox="1">
                <a:spLocks noChangeArrowheads="1"/>
              </p:cNvSpPr>
              <p:nvPr/>
            </p:nvSpPr>
            <p:spPr bwMode="auto">
              <a:xfrm rot="324975">
                <a:off x="3040" y="752"/>
                <a:ext cx="2638" cy="709"/>
              </a:xfrm>
              <a:prstGeom prst="rect">
                <a:avLst/>
              </a:prstGeom>
              <a:noFill/>
              <a:ln w="9525">
                <a:noFill/>
                <a:miter lim="800000"/>
                <a:headEnd/>
                <a:tailEnd/>
              </a:ln>
            </p:spPr>
            <p:txBody>
              <a:bodyPr>
                <a:spAutoFit/>
              </a:bodyPr>
              <a:lstStyle/>
              <a:p>
                <a:pPr eaLnBrk="1" hangingPunct="1">
                  <a:spcBef>
                    <a:spcPct val="50000"/>
                  </a:spcBef>
                  <a:defRPr/>
                </a:pPr>
                <a:r>
                  <a:rPr lang="en-US" sz="2105" b="1" dirty="0" err="1">
                    <a:solidFill>
                      <a:srgbClr val="0000CC"/>
                    </a:solidFill>
                    <a:latin typeface="Calibri"/>
                    <a:cs typeface="Times New Roman" panose="02020603050405020304" pitchFamily="18" charset="0"/>
                  </a:rPr>
                  <a:t>Đem</a:t>
                </a:r>
                <a:r>
                  <a:rPr lang="en-US" sz="2105" b="1" dirty="0">
                    <a:solidFill>
                      <a:srgbClr val="0000CC"/>
                    </a:solidFill>
                    <a:latin typeface="Calibri"/>
                    <a:cs typeface="Times New Roman" panose="02020603050405020304" pitchFamily="18" charset="0"/>
                  </a:rPr>
                  <a:t> </a:t>
                </a:r>
                <a:r>
                  <a:rPr lang="en-US" sz="2105" b="1" dirty="0" err="1">
                    <a:solidFill>
                      <a:srgbClr val="0000CC"/>
                    </a:solidFill>
                    <a:latin typeface="Calibri"/>
                    <a:cs typeface="Times New Roman" panose="02020603050405020304" pitchFamily="18" charset="0"/>
                  </a:rPr>
                  <a:t>lại</a:t>
                </a:r>
                <a:r>
                  <a:rPr lang="en-US" sz="2105" b="1" dirty="0">
                    <a:solidFill>
                      <a:srgbClr val="0000CC"/>
                    </a:solidFill>
                    <a:latin typeface="Calibri"/>
                    <a:cs typeface="Times New Roman" panose="02020603050405020304" pitchFamily="18" charset="0"/>
                  </a:rPr>
                  <a:t> </a:t>
                </a:r>
                <a:r>
                  <a:rPr lang="en-US" sz="2105" b="1" dirty="0" err="1">
                    <a:solidFill>
                      <a:srgbClr val="0000CC"/>
                    </a:solidFill>
                    <a:latin typeface="Calibri"/>
                    <a:cs typeface="Times New Roman" panose="02020603050405020304" pitchFamily="18" charset="0"/>
                  </a:rPr>
                  <a:t>cuộc</a:t>
                </a:r>
                <a:r>
                  <a:rPr lang="en-US" sz="2105" b="1" dirty="0">
                    <a:solidFill>
                      <a:srgbClr val="0000CC"/>
                    </a:solidFill>
                    <a:latin typeface="Calibri"/>
                    <a:cs typeface="Times New Roman" panose="02020603050405020304" pitchFamily="18" charset="0"/>
                  </a:rPr>
                  <a:t> </a:t>
                </a:r>
                <a:r>
                  <a:rPr lang="en-US" sz="2105" b="1" dirty="0" err="1">
                    <a:solidFill>
                      <a:srgbClr val="0000CC"/>
                    </a:solidFill>
                    <a:latin typeface="Calibri"/>
                    <a:cs typeface="Times New Roman" panose="02020603050405020304" pitchFamily="18" charset="0"/>
                  </a:rPr>
                  <a:t>sống</a:t>
                </a:r>
                <a:r>
                  <a:rPr lang="en-US" sz="2105" b="1" dirty="0">
                    <a:solidFill>
                      <a:srgbClr val="0000CC"/>
                    </a:solidFill>
                    <a:latin typeface="Calibri"/>
                    <a:cs typeface="Times New Roman" panose="02020603050405020304" pitchFamily="18" charset="0"/>
                  </a:rPr>
                  <a:t> </a:t>
                </a:r>
                <a:r>
                  <a:rPr lang="en-US" sz="2105" b="1" dirty="0" err="1">
                    <a:solidFill>
                      <a:srgbClr val="0000CC"/>
                    </a:solidFill>
                    <a:latin typeface="Calibri"/>
                    <a:cs typeface="Times New Roman" panose="02020603050405020304" pitchFamily="18" charset="0"/>
                  </a:rPr>
                  <a:t>ấm</a:t>
                </a:r>
                <a:r>
                  <a:rPr lang="en-US" sz="2105" b="1" dirty="0">
                    <a:solidFill>
                      <a:srgbClr val="0000CC"/>
                    </a:solidFill>
                    <a:latin typeface="Calibri"/>
                    <a:cs typeface="Times New Roman" panose="02020603050405020304" pitchFamily="18" charset="0"/>
                  </a:rPr>
                  <a:t> no, </a:t>
                </a:r>
                <a:r>
                  <a:rPr lang="en-US" sz="2105" b="1" dirty="0" err="1">
                    <a:solidFill>
                      <a:srgbClr val="0000CC"/>
                    </a:solidFill>
                    <a:latin typeface="Calibri"/>
                    <a:cs typeface="Times New Roman" panose="02020603050405020304" pitchFamily="18" charset="0"/>
                  </a:rPr>
                  <a:t>hạnh</a:t>
                </a:r>
                <a:r>
                  <a:rPr lang="en-US" sz="2105" b="1" dirty="0">
                    <a:solidFill>
                      <a:srgbClr val="0000CC"/>
                    </a:solidFill>
                    <a:latin typeface="Calibri"/>
                    <a:cs typeface="Times New Roman" panose="02020603050405020304" pitchFamily="18" charset="0"/>
                  </a:rPr>
                  <a:t> </a:t>
                </a:r>
                <a:r>
                  <a:rPr lang="en-US" sz="2105" b="1" dirty="0" err="1">
                    <a:solidFill>
                      <a:srgbClr val="0000CC"/>
                    </a:solidFill>
                    <a:latin typeface="Calibri"/>
                    <a:cs typeface="Times New Roman" panose="02020603050405020304" pitchFamily="18" charset="0"/>
                  </a:rPr>
                  <a:t>phúc</a:t>
                </a:r>
                <a:endParaRPr lang="en-US" sz="2105" b="1" dirty="0">
                  <a:solidFill>
                    <a:srgbClr val="0000CC"/>
                  </a:solidFill>
                  <a:latin typeface="Calibri"/>
                  <a:cs typeface="Times New Roman" panose="02020603050405020304" pitchFamily="18" charset="0"/>
                </a:endParaRPr>
              </a:p>
            </p:txBody>
          </p:sp>
        </p:grpSp>
        <p:sp>
          <p:nvSpPr>
            <p:cNvPr id="11289" name="AutoShape 36">
              <a:extLst>
                <a:ext uri="{FF2B5EF4-FFF2-40B4-BE49-F238E27FC236}">
                  <a16:creationId xmlns:a16="http://schemas.microsoft.com/office/drawing/2014/main" id="{3F0C694A-FAE9-4C01-A0D0-E5381A57C7B8}"/>
                </a:ext>
              </a:extLst>
            </p:cNvPr>
            <p:cNvSpPr>
              <a:spLocks noChangeArrowheads="1"/>
            </p:cNvSpPr>
            <p:nvPr/>
          </p:nvSpPr>
          <p:spPr bwMode="auto">
            <a:xfrm rot="567920">
              <a:off x="2935" y="1091"/>
              <a:ext cx="343" cy="179"/>
            </a:xfrm>
            <a:custGeom>
              <a:avLst/>
              <a:gdLst>
                <a:gd name="T0" fmla="*/ 0 w 21600"/>
                <a:gd name="T1" fmla="*/ 0 h 21600"/>
                <a:gd name="T2" fmla="*/ 0 w 21600"/>
                <a:gd name="T3" fmla="*/ 0 h 21600"/>
                <a:gd name="T4" fmla="*/ 0 w 21600"/>
                <a:gd name="T5" fmla="*/ 0 h 21600"/>
                <a:gd name="T6" fmla="*/ 0 w 21600"/>
                <a:gd name="T7" fmla="*/ 0 h 21600"/>
                <a:gd name="T8" fmla="*/ 17694720 60000 65536"/>
                <a:gd name="T9" fmla="*/ 11796480 60000 65536"/>
                <a:gd name="T10" fmla="*/ 5898240 60000 65536"/>
                <a:gd name="T11" fmla="*/ 0 60000 65536"/>
                <a:gd name="T12" fmla="*/ 3401 w 21600"/>
                <a:gd name="T13" fmla="*/ 5369 h 21600"/>
                <a:gd name="T14" fmla="*/ 18892 w 21600"/>
                <a:gd name="T15" fmla="*/ 16231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chemeClr val="accent6">
                <a:lumMod val="75000"/>
              </a:schemeClr>
            </a:solidFill>
            <a:ln w="9525">
              <a:noFill/>
              <a:miter lim="800000"/>
              <a:headEnd/>
              <a:tailEnd/>
            </a:ln>
          </p:spPr>
          <p:txBody>
            <a:bodyPr wrap="none" anchor="ctr"/>
            <a:lstStyle/>
            <a:p>
              <a:pPr eaLnBrk="1" hangingPunct="1">
                <a:defRPr/>
              </a:pPr>
              <a:endParaRPr lang="en-US" sz="1353">
                <a:solidFill>
                  <a:prstClr val="black"/>
                </a:solidFill>
                <a:cs typeface="Times New Roman" panose="02020603050405020304" pitchFamily="18" charset="0"/>
              </a:endParaRPr>
            </a:p>
          </p:txBody>
        </p:sp>
      </p:grpSp>
      <p:grpSp>
        <p:nvGrpSpPr>
          <p:cNvPr id="7" name="Group 37">
            <a:extLst>
              <a:ext uri="{FF2B5EF4-FFF2-40B4-BE49-F238E27FC236}">
                <a16:creationId xmlns:a16="http://schemas.microsoft.com/office/drawing/2014/main" id="{9F17FD42-096E-4E0D-93EC-AD83AC98CAC4}"/>
              </a:ext>
            </a:extLst>
          </p:cNvPr>
          <p:cNvGrpSpPr>
            <a:grpSpLocks/>
          </p:cNvGrpSpPr>
          <p:nvPr/>
        </p:nvGrpSpPr>
        <p:grpSpPr bwMode="auto">
          <a:xfrm rot="1891402">
            <a:off x="1528763" y="1516063"/>
            <a:ext cx="5667375" cy="1751012"/>
            <a:chOff x="850" y="558"/>
            <a:chExt cx="2939" cy="1468"/>
          </a:xfrm>
        </p:grpSpPr>
        <p:grpSp>
          <p:nvGrpSpPr>
            <p:cNvPr id="159763" name="Group 38">
              <a:extLst>
                <a:ext uri="{FF2B5EF4-FFF2-40B4-BE49-F238E27FC236}">
                  <a16:creationId xmlns:a16="http://schemas.microsoft.com/office/drawing/2014/main" id="{B0423817-3016-45EF-8358-4C73BE75165F}"/>
                </a:ext>
              </a:extLst>
            </p:cNvPr>
            <p:cNvGrpSpPr>
              <a:grpSpLocks/>
            </p:cNvGrpSpPr>
            <p:nvPr/>
          </p:nvGrpSpPr>
          <p:grpSpPr bwMode="auto">
            <a:xfrm rot="-1875983">
              <a:off x="850" y="558"/>
              <a:ext cx="2939" cy="1058"/>
              <a:chOff x="-741" y="337"/>
              <a:chExt cx="4093" cy="2063"/>
            </a:xfrm>
          </p:grpSpPr>
          <p:sp>
            <p:nvSpPr>
              <p:cNvPr id="19478" name="AutoShape 39">
                <a:extLst>
                  <a:ext uri="{FF2B5EF4-FFF2-40B4-BE49-F238E27FC236}">
                    <a16:creationId xmlns:a16="http://schemas.microsoft.com/office/drawing/2014/main" id="{E0556F5A-4BE5-42F8-BBAE-1F66504A5E08}"/>
                  </a:ext>
                </a:extLst>
              </p:cNvPr>
              <p:cNvSpPr>
                <a:spLocks noChangeArrowheads="1"/>
              </p:cNvSpPr>
              <p:nvPr/>
            </p:nvSpPr>
            <p:spPr bwMode="auto">
              <a:xfrm>
                <a:off x="-3" y="1723"/>
                <a:ext cx="1199" cy="672"/>
              </a:xfrm>
              <a:prstGeom prst="cloudCallout">
                <a:avLst>
                  <a:gd name="adj1" fmla="val 45333"/>
                  <a:gd name="adj2" fmla="val -121431"/>
                </a:avLst>
              </a:prstGeom>
              <a:gradFill rotWithShape="1">
                <a:gsLst>
                  <a:gs pos="0">
                    <a:schemeClr val="bg1"/>
                  </a:gs>
                  <a:gs pos="100000">
                    <a:srgbClr val="70CA99"/>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a:solidFill>
                      <a:schemeClr val="tx1"/>
                    </a:solidFill>
                    <a:latin typeface="Times New Roman" panose="02020603050405020304" pitchFamily="18" charset="0"/>
                    <a:cs typeface="Times New Roman" panose="02020603050405020304" pitchFamily="18" charset="0"/>
                  </a:defRPr>
                </a:lvl1pPr>
                <a:lvl2pPr marL="742950" indent="-285750" eaLnBrk="0" hangingPunct="0">
                  <a:defRPr>
                    <a:solidFill>
                      <a:schemeClr val="tx1"/>
                    </a:solidFill>
                    <a:latin typeface="Times New Roman" panose="02020603050405020304" pitchFamily="18" charset="0"/>
                    <a:cs typeface="Times New Roman" panose="02020603050405020304" pitchFamily="18" charset="0"/>
                  </a:defRPr>
                </a:lvl2pPr>
                <a:lvl3pPr marL="1143000" indent="-228600" eaLnBrk="0" hangingPunct="0">
                  <a:defRPr>
                    <a:solidFill>
                      <a:schemeClr val="tx1"/>
                    </a:solidFill>
                    <a:latin typeface="Times New Roman" panose="02020603050405020304" pitchFamily="18" charset="0"/>
                    <a:cs typeface="Times New Roman" panose="02020603050405020304" pitchFamily="18" charset="0"/>
                  </a:defRPr>
                </a:lvl3pPr>
                <a:lvl4pPr marL="1600200" indent="-228600" eaLnBrk="0" hangingPunct="0">
                  <a:defRPr>
                    <a:solidFill>
                      <a:schemeClr val="tx1"/>
                    </a:solidFill>
                    <a:latin typeface="Times New Roman" panose="02020603050405020304" pitchFamily="18" charset="0"/>
                    <a:cs typeface="Times New Roman" panose="02020603050405020304" pitchFamily="18" charset="0"/>
                  </a:defRPr>
                </a:lvl4pPr>
                <a:lvl5pPr marL="2057400" indent="-228600" eaLnBrk="0" hangingPunct="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algn="ctr" eaLnBrk="1" hangingPunct="1">
                  <a:defRPr/>
                </a:pPr>
                <a:endParaRPr lang="en-US" sz="1353">
                  <a:solidFill>
                    <a:prstClr val="black"/>
                  </a:solidFill>
                  <a:latin typeface="Arial" panose="020B0604020202020204" pitchFamily="34" charset="0"/>
                </a:endParaRPr>
              </a:p>
            </p:txBody>
          </p:sp>
          <p:grpSp>
            <p:nvGrpSpPr>
              <p:cNvPr id="159766" name="Group 40">
                <a:extLst>
                  <a:ext uri="{FF2B5EF4-FFF2-40B4-BE49-F238E27FC236}">
                    <a16:creationId xmlns:a16="http://schemas.microsoft.com/office/drawing/2014/main" id="{7C1F19E1-AE08-4B31-9E9C-7953F48297EB}"/>
                  </a:ext>
                </a:extLst>
              </p:cNvPr>
              <p:cNvGrpSpPr>
                <a:grpSpLocks/>
              </p:cNvGrpSpPr>
              <p:nvPr/>
            </p:nvGrpSpPr>
            <p:grpSpPr bwMode="auto">
              <a:xfrm>
                <a:off x="-741" y="337"/>
                <a:ext cx="4093" cy="1634"/>
                <a:chOff x="-357" y="-47"/>
                <a:chExt cx="4093" cy="1634"/>
              </a:xfrm>
            </p:grpSpPr>
            <p:sp>
              <p:nvSpPr>
                <p:cNvPr id="19480" name="AutoShape 41">
                  <a:extLst>
                    <a:ext uri="{FF2B5EF4-FFF2-40B4-BE49-F238E27FC236}">
                      <a16:creationId xmlns:a16="http://schemas.microsoft.com/office/drawing/2014/main" id="{9D4931A9-EAEF-4DA7-94FA-DCE6BD39E845}"/>
                    </a:ext>
                  </a:extLst>
                </p:cNvPr>
                <p:cNvSpPr>
                  <a:spLocks noChangeArrowheads="1"/>
                </p:cNvSpPr>
                <p:nvPr/>
              </p:nvSpPr>
              <p:spPr bwMode="auto">
                <a:xfrm>
                  <a:off x="-359" y="-54"/>
                  <a:ext cx="4093" cy="1638"/>
                </a:xfrm>
                <a:prstGeom prst="cloudCallout">
                  <a:avLst>
                    <a:gd name="adj1" fmla="val 4056"/>
                    <a:gd name="adj2" fmla="val 33787"/>
                  </a:avLst>
                </a:prstGeom>
                <a:gradFill rotWithShape="1">
                  <a:gsLst>
                    <a:gs pos="0">
                      <a:schemeClr val="hlink"/>
                    </a:gs>
                    <a:gs pos="100000">
                      <a:srgbClr val="ADF1AF">
                        <a:alpha val="82999"/>
                      </a:srgbClr>
                    </a:gs>
                  </a:gsLst>
                  <a:lin ang="5400000" scaled="1"/>
                </a:gradFill>
                <a:ln w="9525">
                  <a:solidFill>
                    <a:schemeClr val="tx1"/>
                  </a:solidFill>
                  <a:round/>
                  <a:headEnd/>
                  <a:tailEnd/>
                </a:ln>
              </p:spPr>
              <p:txBody>
                <a:bodyPr/>
                <a:lstStyle>
                  <a:lvl1pPr eaLnBrk="0" hangingPunct="0">
                    <a:defRPr>
                      <a:solidFill>
                        <a:schemeClr val="tx1"/>
                      </a:solidFill>
                      <a:latin typeface="Times New Roman" panose="02020603050405020304" pitchFamily="18" charset="0"/>
                      <a:cs typeface="Times New Roman" panose="02020603050405020304" pitchFamily="18" charset="0"/>
                    </a:defRPr>
                  </a:lvl1pPr>
                  <a:lvl2pPr marL="742950" indent="-285750" eaLnBrk="0" hangingPunct="0">
                    <a:defRPr>
                      <a:solidFill>
                        <a:schemeClr val="tx1"/>
                      </a:solidFill>
                      <a:latin typeface="Times New Roman" panose="02020603050405020304" pitchFamily="18" charset="0"/>
                      <a:cs typeface="Times New Roman" panose="02020603050405020304" pitchFamily="18" charset="0"/>
                    </a:defRPr>
                  </a:lvl2pPr>
                  <a:lvl3pPr marL="1143000" indent="-228600" eaLnBrk="0" hangingPunct="0">
                    <a:defRPr>
                      <a:solidFill>
                        <a:schemeClr val="tx1"/>
                      </a:solidFill>
                      <a:latin typeface="Times New Roman" panose="02020603050405020304" pitchFamily="18" charset="0"/>
                      <a:cs typeface="Times New Roman" panose="02020603050405020304" pitchFamily="18" charset="0"/>
                    </a:defRPr>
                  </a:lvl3pPr>
                  <a:lvl4pPr marL="1600200" indent="-228600" eaLnBrk="0" hangingPunct="0">
                    <a:defRPr>
                      <a:solidFill>
                        <a:schemeClr val="tx1"/>
                      </a:solidFill>
                      <a:latin typeface="Times New Roman" panose="02020603050405020304" pitchFamily="18" charset="0"/>
                      <a:cs typeface="Times New Roman" panose="02020603050405020304" pitchFamily="18" charset="0"/>
                    </a:defRPr>
                  </a:lvl4pPr>
                  <a:lvl5pPr marL="2057400" indent="-228600" eaLnBrk="0" hangingPunct="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algn="ctr" eaLnBrk="1" hangingPunct="1">
                    <a:defRPr/>
                  </a:pPr>
                  <a:endParaRPr lang="en-US" sz="1353">
                    <a:solidFill>
                      <a:prstClr val="black"/>
                    </a:solidFill>
                    <a:latin typeface="Arial" panose="020B0604020202020204" pitchFamily="34" charset="0"/>
                  </a:endParaRPr>
                </a:p>
              </p:txBody>
            </p:sp>
            <p:sp>
              <p:nvSpPr>
                <p:cNvPr id="12313" name="Text Box 42">
                  <a:extLst>
                    <a:ext uri="{FF2B5EF4-FFF2-40B4-BE49-F238E27FC236}">
                      <a16:creationId xmlns:a16="http://schemas.microsoft.com/office/drawing/2014/main" id="{CA058CD2-C184-42B2-AD19-352D43491E36}"/>
                    </a:ext>
                  </a:extLst>
                </p:cNvPr>
                <p:cNvSpPr txBox="1">
                  <a:spLocks noChangeArrowheads="1"/>
                </p:cNvSpPr>
                <p:nvPr/>
              </p:nvSpPr>
              <p:spPr bwMode="auto">
                <a:xfrm>
                  <a:off x="-148" y="480"/>
                  <a:ext cx="3256" cy="685"/>
                </a:xfrm>
                <a:prstGeom prst="rect">
                  <a:avLst/>
                </a:prstGeom>
                <a:noFill/>
                <a:ln w="9525">
                  <a:noFill/>
                  <a:miter lim="800000"/>
                  <a:headEnd/>
                  <a:tailEnd/>
                </a:ln>
              </p:spPr>
              <p:txBody>
                <a:bodyPr>
                  <a:spAutoFit/>
                </a:bodyPr>
                <a:lstStyle/>
                <a:p>
                  <a:pPr algn="ctr" eaLnBrk="1" hangingPunct="1">
                    <a:spcBef>
                      <a:spcPct val="50000"/>
                    </a:spcBef>
                    <a:defRPr/>
                  </a:pPr>
                  <a:r>
                    <a:rPr lang="en-US" sz="2105" b="1" dirty="0" err="1">
                      <a:solidFill>
                        <a:srgbClr val="0000CC"/>
                      </a:solidFill>
                      <a:latin typeface="Calibri"/>
                      <a:cs typeface="Times New Roman" panose="02020603050405020304" pitchFamily="18" charset="0"/>
                    </a:rPr>
                    <a:t>Tạo</a:t>
                  </a:r>
                  <a:r>
                    <a:rPr lang="en-US" sz="2105" b="1" dirty="0">
                      <a:solidFill>
                        <a:srgbClr val="0000CC"/>
                      </a:solidFill>
                      <a:latin typeface="Calibri"/>
                      <a:cs typeface="Times New Roman" panose="02020603050405020304" pitchFamily="18" charset="0"/>
                    </a:rPr>
                    <a:t> </a:t>
                  </a:r>
                  <a:r>
                    <a:rPr lang="en-US" sz="2105" b="1" dirty="0" err="1">
                      <a:solidFill>
                        <a:srgbClr val="0000CC"/>
                      </a:solidFill>
                      <a:latin typeface="Calibri"/>
                      <a:cs typeface="Times New Roman" panose="02020603050405020304" pitchFamily="18" charset="0"/>
                    </a:rPr>
                    <a:t>ra</a:t>
                  </a:r>
                  <a:r>
                    <a:rPr lang="en-US" sz="2105" b="1" dirty="0">
                      <a:solidFill>
                        <a:srgbClr val="0000CC"/>
                      </a:solidFill>
                      <a:latin typeface="Calibri"/>
                      <a:cs typeface="Times New Roman" panose="02020603050405020304" pitchFamily="18" charset="0"/>
                    </a:rPr>
                    <a:t> </a:t>
                  </a:r>
                  <a:r>
                    <a:rPr lang="en-US" sz="2105" b="1" dirty="0" err="1">
                      <a:solidFill>
                        <a:srgbClr val="0000CC"/>
                      </a:solidFill>
                      <a:latin typeface="Calibri"/>
                      <a:cs typeface="Times New Roman" panose="02020603050405020304" pitchFamily="18" charset="0"/>
                    </a:rPr>
                    <a:t>của</a:t>
                  </a:r>
                  <a:r>
                    <a:rPr lang="en-US" sz="2105" b="1" dirty="0">
                      <a:solidFill>
                        <a:srgbClr val="0000CC"/>
                      </a:solidFill>
                      <a:latin typeface="Calibri"/>
                      <a:cs typeface="Times New Roman" panose="02020603050405020304" pitchFamily="18" charset="0"/>
                    </a:rPr>
                    <a:t> </a:t>
                  </a:r>
                  <a:r>
                    <a:rPr lang="en-US" sz="2105" b="1" dirty="0" err="1">
                      <a:solidFill>
                        <a:srgbClr val="0000CC"/>
                      </a:solidFill>
                      <a:latin typeface="Calibri"/>
                      <a:cs typeface="Times New Roman" panose="02020603050405020304" pitchFamily="18" charset="0"/>
                    </a:rPr>
                    <a:t>cải</a:t>
                  </a:r>
                  <a:r>
                    <a:rPr lang="en-US" sz="2105" b="1" dirty="0">
                      <a:solidFill>
                        <a:srgbClr val="0000CC"/>
                      </a:solidFill>
                      <a:latin typeface="Calibri"/>
                      <a:cs typeface="Times New Roman" panose="02020603050405020304" pitchFamily="18" charset="0"/>
                    </a:rPr>
                    <a:t>, </a:t>
                  </a:r>
                  <a:r>
                    <a:rPr lang="en-US" sz="2105" b="1" dirty="0" err="1">
                      <a:solidFill>
                        <a:srgbClr val="0000CC"/>
                      </a:solidFill>
                      <a:latin typeface="Calibri"/>
                      <a:cs typeface="Times New Roman" panose="02020603050405020304" pitchFamily="18" charset="0"/>
                    </a:rPr>
                    <a:t>vật</a:t>
                  </a:r>
                  <a:r>
                    <a:rPr lang="en-US" sz="2105" b="1" dirty="0">
                      <a:solidFill>
                        <a:srgbClr val="0000CC"/>
                      </a:solidFill>
                      <a:latin typeface="Calibri"/>
                      <a:cs typeface="Times New Roman" panose="02020603050405020304" pitchFamily="18" charset="0"/>
                    </a:rPr>
                    <a:t> </a:t>
                  </a:r>
                  <a:r>
                    <a:rPr lang="en-US" sz="2105" b="1" dirty="0" err="1">
                      <a:solidFill>
                        <a:srgbClr val="0000CC"/>
                      </a:solidFill>
                      <a:latin typeface="Calibri"/>
                      <a:cs typeface="Times New Roman" panose="02020603050405020304" pitchFamily="18" charset="0"/>
                    </a:rPr>
                    <a:t>chất</a:t>
                  </a:r>
                  <a:endParaRPr lang="en-US" sz="2105" b="1" dirty="0">
                    <a:solidFill>
                      <a:srgbClr val="0000CC"/>
                    </a:solidFill>
                    <a:latin typeface="Calibri"/>
                    <a:cs typeface="Times New Roman" panose="02020603050405020304" pitchFamily="18" charset="0"/>
                  </a:endParaRPr>
                </a:p>
              </p:txBody>
            </p:sp>
          </p:grpSp>
        </p:grpSp>
        <p:sp>
          <p:nvSpPr>
            <p:cNvPr id="19477" name="AutoShape 43">
              <a:extLst>
                <a:ext uri="{FF2B5EF4-FFF2-40B4-BE49-F238E27FC236}">
                  <a16:creationId xmlns:a16="http://schemas.microsoft.com/office/drawing/2014/main" id="{9813BDD1-A24A-4233-8F70-FB6E81717010}"/>
                </a:ext>
              </a:extLst>
            </p:cNvPr>
            <p:cNvSpPr>
              <a:spLocks noChangeArrowheads="1"/>
            </p:cNvSpPr>
            <p:nvPr/>
          </p:nvSpPr>
          <p:spPr bwMode="auto">
            <a:xfrm rot="14081111">
              <a:off x="2222" y="1684"/>
              <a:ext cx="492" cy="192"/>
            </a:xfrm>
            <a:custGeom>
              <a:avLst/>
              <a:gdLst>
                <a:gd name="T0" fmla="*/ 0 w 21600"/>
                <a:gd name="T1" fmla="*/ 0 h 21600"/>
                <a:gd name="T2" fmla="*/ 0 w 21600"/>
                <a:gd name="T3" fmla="*/ 0 h 21600"/>
                <a:gd name="T4" fmla="*/ 0 w 21600"/>
                <a:gd name="T5" fmla="*/ 0 h 21600"/>
                <a:gd name="T6" fmla="*/ 0 w 21600"/>
                <a:gd name="T7" fmla="*/ 0 h 21600"/>
                <a:gd name="T8" fmla="*/ 17694720 60000 65536"/>
                <a:gd name="T9" fmla="*/ 11796480 60000 65536"/>
                <a:gd name="T10" fmla="*/ 5898240 60000 65536"/>
                <a:gd name="T11" fmla="*/ 0 60000 65536"/>
                <a:gd name="T12" fmla="*/ 3343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E46C0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eaVert" wrap="none" anchor="ctr"/>
            <a:lstStyle>
              <a:lvl1pPr eaLnBrk="0" hangingPunct="0">
                <a:defRPr>
                  <a:solidFill>
                    <a:schemeClr val="tx1"/>
                  </a:solidFill>
                  <a:latin typeface="Times New Roman" panose="02020603050405020304" pitchFamily="18" charset="0"/>
                  <a:cs typeface="Times New Roman" panose="02020603050405020304" pitchFamily="18" charset="0"/>
                </a:defRPr>
              </a:lvl1pPr>
              <a:lvl2pPr marL="742950" indent="-285750" eaLnBrk="0" hangingPunct="0">
                <a:defRPr>
                  <a:solidFill>
                    <a:schemeClr val="tx1"/>
                  </a:solidFill>
                  <a:latin typeface="Times New Roman" panose="02020603050405020304" pitchFamily="18" charset="0"/>
                  <a:cs typeface="Times New Roman" panose="02020603050405020304" pitchFamily="18" charset="0"/>
                </a:defRPr>
              </a:lvl2pPr>
              <a:lvl3pPr marL="1143000" indent="-228600" eaLnBrk="0" hangingPunct="0">
                <a:defRPr>
                  <a:solidFill>
                    <a:schemeClr val="tx1"/>
                  </a:solidFill>
                  <a:latin typeface="Times New Roman" panose="02020603050405020304" pitchFamily="18" charset="0"/>
                  <a:cs typeface="Times New Roman" panose="02020603050405020304" pitchFamily="18" charset="0"/>
                </a:defRPr>
              </a:lvl3pPr>
              <a:lvl4pPr marL="1600200" indent="-228600" eaLnBrk="0" hangingPunct="0">
                <a:defRPr>
                  <a:solidFill>
                    <a:schemeClr val="tx1"/>
                  </a:solidFill>
                  <a:latin typeface="Times New Roman" panose="02020603050405020304" pitchFamily="18" charset="0"/>
                  <a:cs typeface="Times New Roman" panose="02020603050405020304" pitchFamily="18" charset="0"/>
                </a:defRPr>
              </a:lvl4pPr>
              <a:lvl5pPr marL="2057400" indent="-228600" eaLnBrk="0" hangingPunct="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eaLnBrk="1" hangingPunct="1">
                <a:defRPr/>
              </a:pPr>
              <a:endParaRPr lang="en-US" sz="1353">
                <a:solidFill>
                  <a:prstClr val="black"/>
                </a:solidFill>
              </a:endParaRPr>
            </a:p>
          </p:txBody>
        </p:sp>
      </p:grpSp>
      <p:grpSp>
        <p:nvGrpSpPr>
          <p:cNvPr id="10" name="Group 44">
            <a:extLst>
              <a:ext uri="{FF2B5EF4-FFF2-40B4-BE49-F238E27FC236}">
                <a16:creationId xmlns:a16="http://schemas.microsoft.com/office/drawing/2014/main" id="{C873298F-E809-4A30-990B-02B16C58D302}"/>
              </a:ext>
            </a:extLst>
          </p:cNvPr>
          <p:cNvGrpSpPr>
            <a:grpSpLocks/>
          </p:cNvGrpSpPr>
          <p:nvPr/>
        </p:nvGrpSpPr>
        <p:grpSpPr bwMode="auto">
          <a:xfrm>
            <a:off x="1495425" y="4954588"/>
            <a:ext cx="5927725" cy="1762125"/>
            <a:chOff x="1638" y="2798"/>
            <a:chExt cx="2200" cy="903"/>
          </a:xfrm>
        </p:grpSpPr>
        <p:sp>
          <p:nvSpPr>
            <p:cNvPr id="19472" name="AutoShape 45">
              <a:extLst>
                <a:ext uri="{FF2B5EF4-FFF2-40B4-BE49-F238E27FC236}">
                  <a16:creationId xmlns:a16="http://schemas.microsoft.com/office/drawing/2014/main" id="{74978DFC-7C5D-4311-9D0A-5DA9D3433C72}"/>
                </a:ext>
              </a:extLst>
            </p:cNvPr>
            <p:cNvSpPr>
              <a:spLocks noChangeArrowheads="1"/>
            </p:cNvSpPr>
            <p:nvPr/>
          </p:nvSpPr>
          <p:spPr bwMode="auto">
            <a:xfrm rot="5183167" flipH="1">
              <a:off x="2429" y="3007"/>
              <a:ext cx="584" cy="167"/>
            </a:xfrm>
            <a:custGeom>
              <a:avLst/>
              <a:gdLst>
                <a:gd name="T0" fmla="*/ 0 w 21600"/>
                <a:gd name="T1" fmla="*/ 0 h 21600"/>
                <a:gd name="T2" fmla="*/ 0 w 21600"/>
                <a:gd name="T3" fmla="*/ 0 h 21600"/>
                <a:gd name="T4" fmla="*/ 0 w 21600"/>
                <a:gd name="T5" fmla="*/ 0 h 21600"/>
                <a:gd name="T6" fmla="*/ 0 w 21600"/>
                <a:gd name="T7" fmla="*/ 0 h 21600"/>
                <a:gd name="T8" fmla="*/ 17694720 60000 65536"/>
                <a:gd name="T9" fmla="*/ 11796480 60000 65536"/>
                <a:gd name="T10" fmla="*/ 5898240 60000 65536"/>
                <a:gd name="T11" fmla="*/ 0 60000 65536"/>
                <a:gd name="T12" fmla="*/ 3292 w 21600"/>
                <a:gd name="T13" fmla="*/ 5432 h 21600"/>
                <a:gd name="T14" fmla="*/ 18863 w 21600"/>
                <a:gd name="T15" fmla="*/ 16168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E46C0A"/>
            </a:soli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vert="eaVert" wrap="none" anchor="ctr"/>
            <a:lstStyle>
              <a:lvl1pPr eaLnBrk="0" hangingPunct="0">
                <a:defRPr>
                  <a:solidFill>
                    <a:schemeClr val="tx1"/>
                  </a:solidFill>
                  <a:latin typeface="Times New Roman" panose="02020603050405020304" pitchFamily="18" charset="0"/>
                  <a:cs typeface="Times New Roman" panose="02020603050405020304" pitchFamily="18" charset="0"/>
                </a:defRPr>
              </a:lvl1pPr>
              <a:lvl2pPr marL="742950" indent="-285750" eaLnBrk="0" hangingPunct="0">
                <a:defRPr>
                  <a:solidFill>
                    <a:schemeClr val="tx1"/>
                  </a:solidFill>
                  <a:latin typeface="Times New Roman" panose="02020603050405020304" pitchFamily="18" charset="0"/>
                  <a:cs typeface="Times New Roman" panose="02020603050405020304" pitchFamily="18" charset="0"/>
                </a:defRPr>
              </a:lvl2pPr>
              <a:lvl3pPr marL="1143000" indent="-228600" eaLnBrk="0" hangingPunct="0">
                <a:defRPr>
                  <a:solidFill>
                    <a:schemeClr val="tx1"/>
                  </a:solidFill>
                  <a:latin typeface="Times New Roman" panose="02020603050405020304" pitchFamily="18" charset="0"/>
                  <a:cs typeface="Times New Roman" panose="02020603050405020304" pitchFamily="18" charset="0"/>
                </a:defRPr>
              </a:lvl3pPr>
              <a:lvl4pPr marL="1600200" indent="-228600" eaLnBrk="0" hangingPunct="0">
                <a:defRPr>
                  <a:solidFill>
                    <a:schemeClr val="tx1"/>
                  </a:solidFill>
                  <a:latin typeface="Times New Roman" panose="02020603050405020304" pitchFamily="18" charset="0"/>
                  <a:cs typeface="Times New Roman" panose="02020603050405020304" pitchFamily="18" charset="0"/>
                </a:defRPr>
              </a:lvl4pPr>
              <a:lvl5pPr marL="2057400" indent="-228600" eaLnBrk="0" hangingPunct="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eaLnBrk="1" hangingPunct="1">
                <a:defRPr/>
              </a:pPr>
              <a:endParaRPr lang="en-US" sz="1353">
                <a:solidFill>
                  <a:prstClr val="black"/>
                </a:solidFill>
              </a:endParaRPr>
            </a:p>
          </p:txBody>
        </p:sp>
        <p:grpSp>
          <p:nvGrpSpPr>
            <p:cNvPr id="159760" name="Group 46">
              <a:extLst>
                <a:ext uri="{FF2B5EF4-FFF2-40B4-BE49-F238E27FC236}">
                  <a16:creationId xmlns:a16="http://schemas.microsoft.com/office/drawing/2014/main" id="{B2831230-99E8-4EA3-984B-3F903D3A018A}"/>
                </a:ext>
              </a:extLst>
            </p:cNvPr>
            <p:cNvGrpSpPr>
              <a:grpSpLocks/>
            </p:cNvGrpSpPr>
            <p:nvPr/>
          </p:nvGrpSpPr>
          <p:grpSpPr bwMode="auto">
            <a:xfrm>
              <a:off x="1638" y="3069"/>
              <a:ext cx="2200" cy="632"/>
              <a:chOff x="1252" y="2990"/>
              <a:chExt cx="2612" cy="1432"/>
            </a:xfrm>
          </p:grpSpPr>
          <p:sp>
            <p:nvSpPr>
              <p:cNvPr id="49199" name="AutoShape 47">
                <a:extLst>
                  <a:ext uri="{FF2B5EF4-FFF2-40B4-BE49-F238E27FC236}">
                    <a16:creationId xmlns:a16="http://schemas.microsoft.com/office/drawing/2014/main" id="{20EE66C5-3C19-4004-A634-E6F0EA8176EB}"/>
                  </a:ext>
                </a:extLst>
              </p:cNvPr>
              <p:cNvSpPr>
                <a:spLocks noChangeArrowheads="1"/>
              </p:cNvSpPr>
              <p:nvPr/>
            </p:nvSpPr>
            <p:spPr bwMode="auto">
              <a:xfrm>
                <a:off x="1252" y="2990"/>
                <a:ext cx="2612" cy="1331"/>
              </a:xfrm>
              <a:prstGeom prst="cloudCallout">
                <a:avLst>
                  <a:gd name="adj1" fmla="val -34741"/>
                  <a:gd name="adj2" fmla="val 35500"/>
                </a:avLst>
              </a:prstGeom>
              <a:gradFill rotWithShape="1">
                <a:gsLst>
                  <a:gs pos="0">
                    <a:srgbClr val="E93909"/>
                  </a:gs>
                  <a:gs pos="50000">
                    <a:schemeClr val="bg1"/>
                  </a:gs>
                  <a:gs pos="100000">
                    <a:srgbClr val="E93909"/>
                  </a:gs>
                </a:gsLst>
                <a:lin ang="18900000" scaled="1"/>
              </a:gradFill>
              <a:ln w="9525">
                <a:solidFill>
                  <a:schemeClr val="tx1"/>
                </a:solidFill>
                <a:round/>
                <a:headEnd/>
                <a:tailEnd/>
              </a:ln>
              <a:effectLst/>
            </p:spPr>
            <p:txBody>
              <a:bodyPr/>
              <a:lstStyle/>
              <a:p>
                <a:pPr algn="ctr" eaLnBrk="1" hangingPunct="1">
                  <a:defRPr/>
                </a:pPr>
                <a:endParaRPr lang="en-US" sz="1353">
                  <a:solidFill>
                    <a:prstClr val="black"/>
                  </a:solidFill>
                  <a:latin typeface="Arial" charset="0"/>
                  <a:cs typeface="Times New Roman" panose="02020603050405020304" pitchFamily="18" charset="0"/>
                </a:endParaRPr>
              </a:p>
            </p:txBody>
          </p:sp>
          <p:sp>
            <p:nvSpPr>
              <p:cNvPr id="19475" name="Text Box 48">
                <a:extLst>
                  <a:ext uri="{FF2B5EF4-FFF2-40B4-BE49-F238E27FC236}">
                    <a16:creationId xmlns:a16="http://schemas.microsoft.com/office/drawing/2014/main" id="{436F5D06-E65C-4FCA-80B8-674E9E0E08A2}"/>
                  </a:ext>
                </a:extLst>
              </p:cNvPr>
              <p:cNvSpPr txBox="1">
                <a:spLocks noChangeArrowheads="1"/>
              </p:cNvSpPr>
              <p:nvPr/>
            </p:nvSpPr>
            <p:spPr bwMode="auto">
              <a:xfrm>
                <a:off x="1505" y="3285"/>
                <a:ext cx="2284" cy="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imes New Roman" panose="02020603050405020304" pitchFamily="18" charset="0"/>
                    <a:cs typeface="Times New Roman" panose="02020603050405020304" pitchFamily="18" charset="0"/>
                  </a:defRPr>
                </a:lvl1pPr>
                <a:lvl2pPr marL="742950" indent="-285750" eaLnBrk="0" hangingPunct="0">
                  <a:defRPr>
                    <a:solidFill>
                      <a:schemeClr val="tx1"/>
                    </a:solidFill>
                    <a:latin typeface="Times New Roman" panose="02020603050405020304" pitchFamily="18" charset="0"/>
                    <a:cs typeface="Times New Roman" panose="02020603050405020304" pitchFamily="18" charset="0"/>
                  </a:defRPr>
                </a:lvl2pPr>
                <a:lvl3pPr marL="1143000" indent="-228600" eaLnBrk="0" hangingPunct="0">
                  <a:defRPr>
                    <a:solidFill>
                      <a:schemeClr val="tx1"/>
                    </a:solidFill>
                    <a:latin typeface="Times New Roman" panose="02020603050405020304" pitchFamily="18" charset="0"/>
                    <a:cs typeface="Times New Roman" panose="02020603050405020304" pitchFamily="18" charset="0"/>
                  </a:defRPr>
                </a:lvl3pPr>
                <a:lvl4pPr marL="1600200" indent="-228600" eaLnBrk="0" hangingPunct="0">
                  <a:defRPr>
                    <a:solidFill>
                      <a:schemeClr val="tx1"/>
                    </a:solidFill>
                    <a:latin typeface="Times New Roman" panose="02020603050405020304" pitchFamily="18" charset="0"/>
                    <a:cs typeface="Times New Roman" panose="02020603050405020304" pitchFamily="18" charset="0"/>
                  </a:defRPr>
                </a:lvl4pPr>
                <a:lvl5pPr marL="2057400" indent="-228600" eaLnBrk="0" hangingPunct="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algn="ctr" eaLnBrk="1" hangingPunct="1">
                  <a:spcBef>
                    <a:spcPct val="50000"/>
                  </a:spcBef>
                  <a:defRPr/>
                </a:pPr>
                <a:r>
                  <a:rPr lang="en-US" sz="2105" b="1" dirty="0" err="1">
                    <a:solidFill>
                      <a:srgbClr val="0000CC"/>
                    </a:solidFill>
                  </a:rPr>
                  <a:t>Tham</a:t>
                </a:r>
                <a:r>
                  <a:rPr lang="en-US" sz="2105" b="1" dirty="0">
                    <a:solidFill>
                      <a:srgbClr val="0000CC"/>
                    </a:solidFill>
                  </a:rPr>
                  <a:t> </a:t>
                </a:r>
                <a:r>
                  <a:rPr lang="en-US" sz="2105" b="1" dirty="0" err="1">
                    <a:solidFill>
                      <a:srgbClr val="0000CC"/>
                    </a:solidFill>
                  </a:rPr>
                  <a:t>gia</a:t>
                </a:r>
                <a:r>
                  <a:rPr lang="en-US" sz="2105" b="1" dirty="0">
                    <a:solidFill>
                      <a:srgbClr val="0000CC"/>
                    </a:solidFill>
                  </a:rPr>
                  <a:t> </a:t>
                </a:r>
                <a:r>
                  <a:rPr lang="en-US" sz="2105" b="1" dirty="0" err="1">
                    <a:solidFill>
                      <a:srgbClr val="0000CC"/>
                    </a:solidFill>
                  </a:rPr>
                  <a:t>lao</a:t>
                </a:r>
                <a:r>
                  <a:rPr lang="en-US" sz="2105" b="1" dirty="0">
                    <a:solidFill>
                      <a:srgbClr val="0000CC"/>
                    </a:solidFill>
                  </a:rPr>
                  <a:t> </a:t>
                </a:r>
                <a:r>
                  <a:rPr lang="en-US" sz="2105" b="1" dirty="0" err="1">
                    <a:solidFill>
                      <a:srgbClr val="0000CC"/>
                    </a:solidFill>
                  </a:rPr>
                  <a:t>động</a:t>
                </a:r>
                <a:r>
                  <a:rPr lang="en-US" sz="2105" b="1" dirty="0">
                    <a:solidFill>
                      <a:srgbClr val="0000CC"/>
                    </a:solidFill>
                  </a:rPr>
                  <a:t> </a:t>
                </a:r>
                <a:r>
                  <a:rPr lang="en-US" sz="2105" b="1" dirty="0" err="1">
                    <a:solidFill>
                      <a:srgbClr val="0000CC"/>
                    </a:solidFill>
                  </a:rPr>
                  <a:t>phù</a:t>
                </a:r>
                <a:r>
                  <a:rPr lang="en-US" sz="2105" b="1" dirty="0">
                    <a:solidFill>
                      <a:srgbClr val="0000CC"/>
                    </a:solidFill>
                  </a:rPr>
                  <a:t> </a:t>
                </a:r>
                <a:r>
                  <a:rPr lang="en-US" sz="2105" b="1" dirty="0" err="1">
                    <a:solidFill>
                      <a:srgbClr val="0000CC"/>
                    </a:solidFill>
                  </a:rPr>
                  <a:t>hợp</a:t>
                </a:r>
                <a:r>
                  <a:rPr lang="en-US" sz="2105" b="1" dirty="0">
                    <a:solidFill>
                      <a:srgbClr val="0000CC"/>
                    </a:solidFill>
                  </a:rPr>
                  <a:t> </a:t>
                </a:r>
                <a:r>
                  <a:rPr lang="en-US" sz="2105" b="1" dirty="0" err="1">
                    <a:solidFill>
                      <a:srgbClr val="0000CC"/>
                    </a:solidFill>
                  </a:rPr>
                  <a:t>với</a:t>
                </a:r>
                <a:r>
                  <a:rPr lang="en-US" sz="2105" b="1" dirty="0">
                    <a:solidFill>
                      <a:srgbClr val="0000CC"/>
                    </a:solidFill>
                  </a:rPr>
                  <a:t> </a:t>
                </a:r>
                <a:r>
                  <a:rPr lang="en-US" sz="2105" b="1" dirty="0" err="1">
                    <a:solidFill>
                      <a:srgbClr val="0000CC"/>
                    </a:solidFill>
                  </a:rPr>
                  <a:t>khả</a:t>
                </a:r>
                <a:r>
                  <a:rPr lang="en-US" sz="2105" b="1" dirty="0">
                    <a:solidFill>
                      <a:srgbClr val="0000CC"/>
                    </a:solidFill>
                  </a:rPr>
                  <a:t> </a:t>
                </a:r>
                <a:r>
                  <a:rPr lang="en-US" sz="2105" b="1" dirty="0" err="1">
                    <a:solidFill>
                      <a:srgbClr val="0000CC"/>
                    </a:solidFill>
                  </a:rPr>
                  <a:t>năng</a:t>
                </a:r>
                <a:r>
                  <a:rPr lang="en-US" sz="2105" b="1" dirty="0">
                    <a:solidFill>
                      <a:srgbClr val="0000CC"/>
                    </a:solidFill>
                  </a:rPr>
                  <a:t> </a:t>
                </a:r>
                <a:r>
                  <a:rPr lang="en-US" sz="2105" b="1" dirty="0" err="1">
                    <a:solidFill>
                      <a:srgbClr val="0000CC"/>
                    </a:solidFill>
                  </a:rPr>
                  <a:t>của</a:t>
                </a:r>
                <a:r>
                  <a:rPr lang="en-US" sz="2105" b="1" dirty="0">
                    <a:solidFill>
                      <a:srgbClr val="0000CC"/>
                    </a:solidFill>
                  </a:rPr>
                  <a:t> </a:t>
                </a:r>
                <a:r>
                  <a:rPr lang="en-US" sz="2105" b="1" dirty="0" err="1">
                    <a:solidFill>
                      <a:srgbClr val="0000CC"/>
                    </a:solidFill>
                  </a:rPr>
                  <a:t>mình</a:t>
                </a:r>
                <a:endParaRPr lang="en-US" sz="2105" b="1" dirty="0">
                  <a:solidFill>
                    <a:srgbClr val="0000CC"/>
                  </a:solidFill>
                </a:endParaRPr>
              </a:p>
            </p:txBody>
          </p:sp>
        </p:grpSp>
      </p:grpSp>
      <p:grpSp>
        <p:nvGrpSpPr>
          <p:cNvPr id="12" name="Group 49">
            <a:extLst>
              <a:ext uri="{FF2B5EF4-FFF2-40B4-BE49-F238E27FC236}">
                <a16:creationId xmlns:a16="http://schemas.microsoft.com/office/drawing/2014/main" id="{7BC76A05-41FA-4163-8155-CC5B1BF8DBB6}"/>
              </a:ext>
            </a:extLst>
          </p:cNvPr>
          <p:cNvGrpSpPr>
            <a:grpSpLocks/>
          </p:cNvGrpSpPr>
          <p:nvPr/>
        </p:nvGrpSpPr>
        <p:grpSpPr bwMode="auto">
          <a:xfrm>
            <a:off x="228600" y="4159250"/>
            <a:ext cx="3217863" cy="555625"/>
            <a:chOff x="144" y="2360"/>
            <a:chExt cx="2208" cy="465"/>
          </a:xfrm>
        </p:grpSpPr>
        <p:grpSp>
          <p:nvGrpSpPr>
            <p:cNvPr id="159753" name="Group 50">
              <a:extLst>
                <a:ext uri="{FF2B5EF4-FFF2-40B4-BE49-F238E27FC236}">
                  <a16:creationId xmlns:a16="http://schemas.microsoft.com/office/drawing/2014/main" id="{20DF095E-8A83-4AD2-957E-F40D5FAA48A9}"/>
                </a:ext>
              </a:extLst>
            </p:cNvPr>
            <p:cNvGrpSpPr>
              <a:grpSpLocks/>
            </p:cNvGrpSpPr>
            <p:nvPr/>
          </p:nvGrpSpPr>
          <p:grpSpPr bwMode="auto">
            <a:xfrm>
              <a:off x="144" y="2360"/>
              <a:ext cx="1776" cy="465"/>
              <a:chOff x="134" y="2268"/>
              <a:chExt cx="1776" cy="465"/>
            </a:xfrm>
          </p:grpSpPr>
          <p:sp>
            <p:nvSpPr>
              <p:cNvPr id="19468" name="Oval 51">
                <a:extLst>
                  <a:ext uri="{FF2B5EF4-FFF2-40B4-BE49-F238E27FC236}">
                    <a16:creationId xmlns:a16="http://schemas.microsoft.com/office/drawing/2014/main" id="{2CF431AA-998D-486C-84EB-A5F86B2E1C51}"/>
                  </a:ext>
                </a:extLst>
              </p:cNvPr>
              <p:cNvSpPr>
                <a:spLocks noChangeArrowheads="1"/>
              </p:cNvSpPr>
              <p:nvPr/>
            </p:nvSpPr>
            <p:spPr bwMode="gray">
              <a:xfrm rot="5400000">
                <a:off x="719" y="1684"/>
                <a:ext cx="461" cy="1631"/>
              </a:xfrm>
              <a:prstGeom prst="ellipse">
                <a:avLst/>
              </a:prstGeom>
              <a:solidFill>
                <a:srgbClr val="FF0000"/>
              </a:solidFill>
              <a:ln>
                <a:noFill/>
              </a:ln>
              <a:extLst>
                <a:ext uri="{91240B29-F687-4F45-9708-019B960494DF}">
                  <a14:hiddenLine xmlns:a14="http://schemas.microsoft.com/office/drawing/2010/main" w="38100" algn="ctr">
                    <a:solidFill>
                      <a:srgbClr val="000000"/>
                    </a:solidFill>
                    <a:round/>
                    <a:headEnd/>
                    <a:tailEnd/>
                  </a14:hiddenLine>
                </a:ext>
              </a:extLst>
            </p:spPr>
            <p:txBody>
              <a:bodyPr rot="10800000" vert="eaVert" anchor="ctr">
                <a:spAutoFit/>
              </a:bodyPr>
              <a:lstStyle>
                <a:lvl1pPr eaLnBrk="0" hangingPunct="0">
                  <a:defRPr>
                    <a:solidFill>
                      <a:schemeClr val="tx1"/>
                    </a:solidFill>
                    <a:latin typeface="Times New Roman" panose="02020603050405020304" pitchFamily="18" charset="0"/>
                    <a:cs typeface="Times New Roman" panose="02020603050405020304" pitchFamily="18" charset="0"/>
                  </a:defRPr>
                </a:lvl1pPr>
                <a:lvl2pPr marL="742950" indent="-285750" eaLnBrk="0" hangingPunct="0">
                  <a:defRPr>
                    <a:solidFill>
                      <a:schemeClr val="tx1"/>
                    </a:solidFill>
                    <a:latin typeface="Times New Roman" panose="02020603050405020304" pitchFamily="18" charset="0"/>
                    <a:cs typeface="Times New Roman" panose="02020603050405020304" pitchFamily="18" charset="0"/>
                  </a:defRPr>
                </a:lvl2pPr>
                <a:lvl3pPr marL="1143000" indent="-228600" eaLnBrk="0" hangingPunct="0">
                  <a:defRPr>
                    <a:solidFill>
                      <a:schemeClr val="tx1"/>
                    </a:solidFill>
                    <a:latin typeface="Times New Roman" panose="02020603050405020304" pitchFamily="18" charset="0"/>
                    <a:cs typeface="Times New Roman" panose="02020603050405020304" pitchFamily="18" charset="0"/>
                  </a:defRPr>
                </a:lvl3pPr>
                <a:lvl4pPr marL="1600200" indent="-228600" eaLnBrk="0" hangingPunct="0">
                  <a:defRPr>
                    <a:solidFill>
                      <a:schemeClr val="tx1"/>
                    </a:solidFill>
                    <a:latin typeface="Times New Roman" panose="02020603050405020304" pitchFamily="18" charset="0"/>
                    <a:cs typeface="Times New Roman" panose="02020603050405020304" pitchFamily="18" charset="0"/>
                  </a:defRPr>
                </a:lvl4pPr>
                <a:lvl5pPr marL="2057400" indent="-228600" eaLnBrk="0" hangingPunct="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eaLnBrk="1" hangingPunct="1">
                  <a:defRPr/>
                </a:pPr>
                <a:endParaRPr lang="en-US" sz="1353">
                  <a:solidFill>
                    <a:prstClr val="black"/>
                  </a:solidFill>
                </a:endParaRPr>
              </a:p>
            </p:txBody>
          </p:sp>
          <p:sp>
            <p:nvSpPr>
              <p:cNvPr id="19469" name="Oval 52">
                <a:extLst>
                  <a:ext uri="{FF2B5EF4-FFF2-40B4-BE49-F238E27FC236}">
                    <a16:creationId xmlns:a16="http://schemas.microsoft.com/office/drawing/2014/main" id="{F47E814A-0E00-4771-A420-BD01AB7BB4B4}"/>
                  </a:ext>
                </a:extLst>
              </p:cNvPr>
              <p:cNvSpPr>
                <a:spLocks noChangeArrowheads="1"/>
              </p:cNvSpPr>
              <p:nvPr/>
            </p:nvSpPr>
            <p:spPr bwMode="gray">
              <a:xfrm rot="5400000">
                <a:off x="718" y="1792"/>
                <a:ext cx="462" cy="1419"/>
              </a:xfrm>
              <a:prstGeom prst="ellipse">
                <a:avLst/>
              </a:prstGeom>
              <a:solidFill>
                <a:srgbClr val="FFFFFF"/>
              </a:solidFill>
              <a:ln>
                <a:noFill/>
              </a:ln>
              <a:extLst>
                <a:ext uri="{91240B29-F687-4F45-9708-019B960494DF}">
                  <a14:hiddenLine xmlns:a14="http://schemas.microsoft.com/office/drawing/2010/main" w="38100" algn="ctr">
                    <a:solidFill>
                      <a:srgbClr val="000000"/>
                    </a:solidFill>
                    <a:round/>
                    <a:headEnd/>
                    <a:tailEnd/>
                  </a14:hiddenLine>
                </a:ext>
              </a:extLst>
            </p:spPr>
            <p:txBody>
              <a:bodyPr rot="10800000" vert="eaVert" anchor="ctr">
                <a:spAutoFit/>
              </a:bodyPr>
              <a:lstStyle>
                <a:lvl1pPr eaLnBrk="0" hangingPunct="0">
                  <a:defRPr>
                    <a:solidFill>
                      <a:schemeClr val="tx1"/>
                    </a:solidFill>
                    <a:latin typeface="Times New Roman" panose="02020603050405020304" pitchFamily="18" charset="0"/>
                    <a:cs typeface="Times New Roman" panose="02020603050405020304" pitchFamily="18" charset="0"/>
                  </a:defRPr>
                </a:lvl1pPr>
                <a:lvl2pPr marL="742950" indent="-285750" eaLnBrk="0" hangingPunct="0">
                  <a:defRPr>
                    <a:solidFill>
                      <a:schemeClr val="tx1"/>
                    </a:solidFill>
                    <a:latin typeface="Times New Roman" panose="02020603050405020304" pitchFamily="18" charset="0"/>
                    <a:cs typeface="Times New Roman" panose="02020603050405020304" pitchFamily="18" charset="0"/>
                  </a:defRPr>
                </a:lvl2pPr>
                <a:lvl3pPr marL="1143000" indent="-228600" eaLnBrk="0" hangingPunct="0">
                  <a:defRPr>
                    <a:solidFill>
                      <a:schemeClr val="tx1"/>
                    </a:solidFill>
                    <a:latin typeface="Times New Roman" panose="02020603050405020304" pitchFamily="18" charset="0"/>
                    <a:cs typeface="Times New Roman" panose="02020603050405020304" pitchFamily="18" charset="0"/>
                  </a:defRPr>
                </a:lvl3pPr>
                <a:lvl4pPr marL="1600200" indent="-228600" eaLnBrk="0" hangingPunct="0">
                  <a:defRPr>
                    <a:solidFill>
                      <a:schemeClr val="tx1"/>
                    </a:solidFill>
                    <a:latin typeface="Times New Roman" panose="02020603050405020304" pitchFamily="18" charset="0"/>
                    <a:cs typeface="Times New Roman" panose="02020603050405020304" pitchFamily="18" charset="0"/>
                  </a:defRPr>
                </a:lvl4pPr>
                <a:lvl5pPr marL="2057400" indent="-228600" eaLnBrk="0" hangingPunct="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eaLnBrk="1" hangingPunct="1">
                  <a:defRPr/>
                </a:pPr>
                <a:endParaRPr lang="en-US" sz="1353">
                  <a:solidFill>
                    <a:prstClr val="black"/>
                  </a:solidFill>
                </a:endParaRPr>
              </a:p>
            </p:txBody>
          </p:sp>
          <p:sp>
            <p:nvSpPr>
              <p:cNvPr id="19470" name="Oval 53">
                <a:extLst>
                  <a:ext uri="{FF2B5EF4-FFF2-40B4-BE49-F238E27FC236}">
                    <a16:creationId xmlns:a16="http://schemas.microsoft.com/office/drawing/2014/main" id="{3F5E8C5C-A67D-4E36-9527-A5F71ED9E2CC}"/>
                  </a:ext>
                </a:extLst>
              </p:cNvPr>
              <p:cNvSpPr>
                <a:spLocks noChangeArrowheads="1"/>
              </p:cNvSpPr>
              <p:nvPr/>
            </p:nvSpPr>
            <p:spPr bwMode="gray">
              <a:xfrm rot="5400000">
                <a:off x="719" y="1862"/>
                <a:ext cx="461" cy="1278"/>
              </a:xfrm>
              <a:prstGeom prst="ellipse">
                <a:avLst/>
              </a:prstGeom>
              <a:gradFill rotWithShape="1">
                <a:gsLst>
                  <a:gs pos="0">
                    <a:srgbClr val="66FF66"/>
                  </a:gs>
                  <a:gs pos="100000">
                    <a:srgbClr val="00FF00"/>
                  </a:gs>
                </a:gsLst>
                <a:lin ang="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rot="10800000" vert="eaVert" anchor="ctr">
                <a:spAutoFit/>
              </a:bodyPr>
              <a:lstStyle>
                <a:lvl1pPr eaLnBrk="0" hangingPunct="0">
                  <a:defRPr>
                    <a:solidFill>
                      <a:schemeClr val="tx1"/>
                    </a:solidFill>
                    <a:latin typeface="Times New Roman" panose="02020603050405020304" pitchFamily="18" charset="0"/>
                    <a:cs typeface="Times New Roman" panose="02020603050405020304" pitchFamily="18" charset="0"/>
                  </a:defRPr>
                </a:lvl1pPr>
                <a:lvl2pPr marL="742950" indent="-285750" eaLnBrk="0" hangingPunct="0">
                  <a:defRPr>
                    <a:solidFill>
                      <a:schemeClr val="tx1"/>
                    </a:solidFill>
                    <a:latin typeface="Times New Roman" panose="02020603050405020304" pitchFamily="18" charset="0"/>
                    <a:cs typeface="Times New Roman" panose="02020603050405020304" pitchFamily="18" charset="0"/>
                  </a:defRPr>
                </a:lvl2pPr>
                <a:lvl3pPr marL="1143000" indent="-228600" eaLnBrk="0" hangingPunct="0">
                  <a:defRPr>
                    <a:solidFill>
                      <a:schemeClr val="tx1"/>
                    </a:solidFill>
                    <a:latin typeface="Times New Roman" panose="02020603050405020304" pitchFamily="18" charset="0"/>
                    <a:cs typeface="Times New Roman" panose="02020603050405020304" pitchFamily="18" charset="0"/>
                  </a:defRPr>
                </a:lvl3pPr>
                <a:lvl4pPr marL="1600200" indent="-228600" eaLnBrk="0" hangingPunct="0">
                  <a:defRPr>
                    <a:solidFill>
                      <a:schemeClr val="tx1"/>
                    </a:solidFill>
                    <a:latin typeface="Times New Roman" panose="02020603050405020304" pitchFamily="18" charset="0"/>
                    <a:cs typeface="Times New Roman" panose="02020603050405020304" pitchFamily="18" charset="0"/>
                  </a:defRPr>
                </a:lvl4pPr>
                <a:lvl5pPr marL="2057400" indent="-228600" eaLnBrk="0" hangingPunct="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eaLnBrk="1" hangingPunct="1">
                  <a:defRPr/>
                </a:pPr>
                <a:endParaRPr lang="en-US" sz="1353">
                  <a:solidFill>
                    <a:prstClr val="black"/>
                  </a:solidFill>
                </a:endParaRPr>
              </a:p>
            </p:txBody>
          </p:sp>
          <p:sp>
            <p:nvSpPr>
              <p:cNvPr id="19471" name="Rectangle 54">
                <a:extLst>
                  <a:ext uri="{FF2B5EF4-FFF2-40B4-BE49-F238E27FC236}">
                    <a16:creationId xmlns:a16="http://schemas.microsoft.com/office/drawing/2014/main" id="{B8FEB431-7C5E-422A-9740-A76FCF53A6A8}"/>
                  </a:ext>
                </a:extLst>
              </p:cNvPr>
              <p:cNvSpPr>
                <a:spLocks noChangeArrowheads="1"/>
              </p:cNvSpPr>
              <p:nvPr/>
            </p:nvSpPr>
            <p:spPr bwMode="gray">
              <a:xfrm>
                <a:off x="134" y="2308"/>
                <a:ext cx="1776" cy="3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imes New Roman" panose="02020603050405020304" pitchFamily="18" charset="0"/>
                    <a:cs typeface="Times New Roman" panose="02020603050405020304" pitchFamily="18" charset="0"/>
                  </a:defRPr>
                </a:lvl1pPr>
                <a:lvl2pPr marL="742950" indent="-285750" eaLnBrk="0" hangingPunct="0">
                  <a:defRPr>
                    <a:solidFill>
                      <a:schemeClr val="tx1"/>
                    </a:solidFill>
                    <a:latin typeface="Times New Roman" panose="02020603050405020304" pitchFamily="18" charset="0"/>
                    <a:cs typeface="Times New Roman" panose="02020603050405020304" pitchFamily="18" charset="0"/>
                  </a:defRPr>
                </a:lvl2pPr>
                <a:lvl3pPr marL="1143000" indent="-228600" eaLnBrk="0" hangingPunct="0">
                  <a:defRPr>
                    <a:solidFill>
                      <a:schemeClr val="tx1"/>
                    </a:solidFill>
                    <a:latin typeface="Times New Roman" panose="02020603050405020304" pitchFamily="18" charset="0"/>
                    <a:cs typeface="Times New Roman" panose="02020603050405020304" pitchFamily="18" charset="0"/>
                  </a:defRPr>
                </a:lvl3pPr>
                <a:lvl4pPr marL="1600200" indent="-228600" eaLnBrk="0" hangingPunct="0">
                  <a:defRPr>
                    <a:solidFill>
                      <a:schemeClr val="tx1"/>
                    </a:solidFill>
                    <a:latin typeface="Times New Roman" panose="02020603050405020304" pitchFamily="18" charset="0"/>
                    <a:cs typeface="Times New Roman" panose="02020603050405020304" pitchFamily="18" charset="0"/>
                  </a:defRPr>
                </a:lvl4pPr>
                <a:lvl5pPr marL="2057400" indent="-228600" eaLnBrk="0" hangingPunct="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algn="ctr" eaLnBrk="1" hangingPunct="1">
                  <a:defRPr/>
                </a:pPr>
                <a:r>
                  <a:rPr lang="en-US" sz="2105" b="1" dirty="0" err="1">
                    <a:solidFill>
                      <a:srgbClr val="FF0000"/>
                    </a:solidFill>
                    <a:latin typeface="Arial" panose="020B0604020202020204" pitchFamily="34" charset="0"/>
                  </a:rPr>
                  <a:t>Yêu</a:t>
                </a:r>
                <a:r>
                  <a:rPr lang="en-US" sz="2105" b="1" dirty="0">
                    <a:solidFill>
                      <a:srgbClr val="FF0000"/>
                    </a:solidFill>
                    <a:latin typeface="Arial" panose="020B0604020202020204" pitchFamily="34" charset="0"/>
                  </a:rPr>
                  <a:t> </a:t>
                </a:r>
                <a:r>
                  <a:rPr lang="en-US" sz="2105" b="1" dirty="0" err="1">
                    <a:solidFill>
                      <a:srgbClr val="FF0000"/>
                    </a:solidFill>
                    <a:latin typeface="Arial" panose="020B0604020202020204" pitchFamily="34" charset="0"/>
                  </a:rPr>
                  <a:t>lao</a:t>
                </a:r>
                <a:r>
                  <a:rPr lang="en-US" sz="2105" b="1" dirty="0">
                    <a:solidFill>
                      <a:srgbClr val="FF0000"/>
                    </a:solidFill>
                    <a:latin typeface="Arial" panose="020B0604020202020204" pitchFamily="34" charset="0"/>
                  </a:rPr>
                  <a:t> </a:t>
                </a:r>
                <a:r>
                  <a:rPr lang="en-US" sz="2105" b="1" dirty="0" err="1">
                    <a:solidFill>
                      <a:srgbClr val="FF0000"/>
                    </a:solidFill>
                    <a:latin typeface="Arial" panose="020B0604020202020204" pitchFamily="34" charset="0"/>
                  </a:rPr>
                  <a:t>động</a:t>
                </a:r>
                <a:endParaRPr lang="en-US" sz="2105" b="1" dirty="0">
                  <a:solidFill>
                    <a:srgbClr val="FF0000"/>
                  </a:solidFill>
                  <a:latin typeface="Arial" panose="020B0604020202020204" pitchFamily="34" charset="0"/>
                </a:endParaRPr>
              </a:p>
            </p:txBody>
          </p:sp>
        </p:grpSp>
        <p:sp>
          <p:nvSpPr>
            <p:cNvPr id="11273" name="AutoShape 55">
              <a:extLst>
                <a:ext uri="{FF2B5EF4-FFF2-40B4-BE49-F238E27FC236}">
                  <a16:creationId xmlns:a16="http://schemas.microsoft.com/office/drawing/2014/main" id="{AF46229A-3FC1-488B-ACF5-6DB81A59552C}"/>
                </a:ext>
              </a:extLst>
            </p:cNvPr>
            <p:cNvSpPr>
              <a:spLocks noChangeArrowheads="1"/>
            </p:cNvSpPr>
            <p:nvPr/>
          </p:nvSpPr>
          <p:spPr bwMode="auto">
            <a:xfrm rot="-498394">
              <a:off x="1824" y="2400"/>
              <a:ext cx="528" cy="193"/>
            </a:xfrm>
            <a:custGeom>
              <a:avLst/>
              <a:gdLst>
                <a:gd name="T0" fmla="*/ 0 w 21600"/>
                <a:gd name="T1" fmla="*/ 0 h 21600"/>
                <a:gd name="T2" fmla="*/ 0 w 21600"/>
                <a:gd name="T3" fmla="*/ 0 h 21600"/>
                <a:gd name="T4" fmla="*/ 0 w 21600"/>
                <a:gd name="T5" fmla="*/ 0 h 21600"/>
                <a:gd name="T6" fmla="*/ 0 w 21600"/>
                <a:gd name="T7" fmla="*/ 0 h 21600"/>
                <a:gd name="T8" fmla="*/ 17694720 60000 65536"/>
                <a:gd name="T9" fmla="*/ 11796480 60000 65536"/>
                <a:gd name="T10" fmla="*/ 5898240 60000 65536"/>
                <a:gd name="T11" fmla="*/ 0 60000 65536"/>
                <a:gd name="T12" fmla="*/ 335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chemeClr val="accent6">
                <a:lumMod val="75000"/>
              </a:schemeClr>
            </a:solidFill>
            <a:ln w="9525">
              <a:noFill/>
              <a:miter lim="800000"/>
              <a:headEnd/>
              <a:tailEnd/>
            </a:ln>
          </p:spPr>
          <p:txBody>
            <a:bodyPr wrap="none" anchor="ctr"/>
            <a:lstStyle/>
            <a:p>
              <a:pPr eaLnBrk="1" hangingPunct="1">
                <a:defRPr/>
              </a:pPr>
              <a:endParaRPr lang="en-US" sz="1353" b="1">
                <a:ln w="12700">
                  <a:solidFill>
                    <a:srgbClr val="1F497D">
                      <a:satMod val="155000"/>
                    </a:srgbClr>
                  </a:solidFill>
                  <a:prstDash val="solid"/>
                </a:ln>
                <a:solidFill>
                  <a:srgbClr val="EEECE1">
                    <a:tint val="85000"/>
                    <a:satMod val="155000"/>
                  </a:srgbClr>
                </a:solidFill>
                <a:effectLst>
                  <a:outerShdw blurRad="41275" dist="20320" dir="1800000" algn="tl" rotWithShape="0">
                    <a:srgbClr val="000000">
                      <a:alpha val="40000"/>
                    </a:srgbClr>
                  </a:outerShdw>
                </a:effectLst>
                <a:cs typeface="Times New Roman" panose="02020603050405020304" pitchFamily="18" charset="0"/>
              </a:endParaRPr>
            </a:p>
          </p:txBody>
        </p:sp>
      </p:grpSp>
      <p:sp>
        <p:nvSpPr>
          <p:cNvPr id="19465" name="Text Box 22">
            <a:extLst>
              <a:ext uri="{FF2B5EF4-FFF2-40B4-BE49-F238E27FC236}">
                <a16:creationId xmlns:a16="http://schemas.microsoft.com/office/drawing/2014/main" id="{534F60F0-E97F-42B1-86BE-DA10A663735E}"/>
              </a:ext>
            </a:extLst>
          </p:cNvPr>
          <p:cNvSpPr txBox="1">
            <a:spLocks noChangeArrowheads="1"/>
          </p:cNvSpPr>
          <p:nvPr/>
        </p:nvSpPr>
        <p:spPr bwMode="auto">
          <a:xfrm>
            <a:off x="-33338" y="338138"/>
            <a:ext cx="8897938"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imes New Roman" panose="02020603050405020304" pitchFamily="18" charset="0"/>
                <a:cs typeface="Times New Roman" panose="02020603050405020304" pitchFamily="18" charset="0"/>
              </a:defRPr>
            </a:lvl1pPr>
            <a:lvl2pPr marL="742950" indent="-285750" eaLnBrk="0" hangingPunct="0">
              <a:defRPr>
                <a:solidFill>
                  <a:schemeClr val="tx1"/>
                </a:solidFill>
                <a:latin typeface="Times New Roman" panose="02020603050405020304" pitchFamily="18" charset="0"/>
                <a:cs typeface="Times New Roman" panose="02020603050405020304" pitchFamily="18" charset="0"/>
              </a:defRPr>
            </a:lvl2pPr>
            <a:lvl3pPr marL="1143000" indent="-228600" eaLnBrk="0" hangingPunct="0">
              <a:defRPr>
                <a:solidFill>
                  <a:schemeClr val="tx1"/>
                </a:solidFill>
                <a:latin typeface="Times New Roman" panose="02020603050405020304" pitchFamily="18" charset="0"/>
                <a:cs typeface="Times New Roman" panose="02020603050405020304" pitchFamily="18" charset="0"/>
              </a:defRPr>
            </a:lvl3pPr>
            <a:lvl4pPr marL="1600200" indent="-228600" eaLnBrk="0" hangingPunct="0">
              <a:defRPr>
                <a:solidFill>
                  <a:schemeClr val="tx1"/>
                </a:solidFill>
                <a:latin typeface="Times New Roman" panose="02020603050405020304" pitchFamily="18" charset="0"/>
                <a:cs typeface="Times New Roman" panose="02020603050405020304" pitchFamily="18" charset="0"/>
              </a:defRPr>
            </a:lvl4pPr>
            <a:lvl5pPr marL="2057400" indent="-228600" eaLnBrk="0" hangingPunct="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algn="ctr">
              <a:lnSpc>
                <a:spcPct val="110000"/>
              </a:lnSpc>
              <a:spcBef>
                <a:spcPct val="50000"/>
              </a:spcBef>
              <a:defRPr/>
            </a:pPr>
            <a:r>
              <a:rPr lang="en-US" sz="2406" b="1" dirty="0">
                <a:solidFill>
                  <a:srgbClr val="FF0000"/>
                </a:solidFill>
              </a:rPr>
              <a:t> </a:t>
            </a:r>
            <a:r>
              <a:rPr lang="en-US" sz="3500" b="1" dirty="0">
                <a:solidFill>
                  <a:srgbClr val="FF0000"/>
                </a:solidFill>
              </a:rPr>
              <a:t>Câu </a:t>
            </a:r>
            <a:r>
              <a:rPr lang="en-US" sz="3500" b="1" dirty="0" err="1">
                <a:solidFill>
                  <a:srgbClr val="FF0000"/>
                </a:solidFill>
              </a:rPr>
              <a:t>chuyện</a:t>
            </a:r>
            <a:r>
              <a:rPr lang="en-US" sz="3500" b="1" dirty="0">
                <a:solidFill>
                  <a:srgbClr val="FF0000"/>
                </a:solidFill>
              </a:rPr>
              <a:t> </a:t>
            </a:r>
            <a:r>
              <a:rPr lang="en-US" sz="3500" b="1" dirty="0" err="1">
                <a:solidFill>
                  <a:srgbClr val="FF0000"/>
                </a:solidFill>
              </a:rPr>
              <a:t>muốn</a:t>
            </a:r>
            <a:r>
              <a:rPr lang="en-US" sz="3500" b="1" dirty="0">
                <a:solidFill>
                  <a:srgbClr val="FF0000"/>
                </a:solidFill>
              </a:rPr>
              <a:t> </a:t>
            </a:r>
            <a:r>
              <a:rPr lang="en-US" sz="3500" b="1" dirty="0" err="1">
                <a:solidFill>
                  <a:srgbClr val="FF0000"/>
                </a:solidFill>
              </a:rPr>
              <a:t>nói</a:t>
            </a:r>
            <a:r>
              <a:rPr lang="en-US" sz="3500" b="1" dirty="0">
                <a:solidFill>
                  <a:srgbClr val="FF0000"/>
                </a:solidFill>
              </a:rPr>
              <a:t> </a:t>
            </a:r>
            <a:r>
              <a:rPr lang="en-US" sz="3500" b="1" dirty="0" err="1">
                <a:solidFill>
                  <a:srgbClr val="FF0000"/>
                </a:solidFill>
              </a:rPr>
              <a:t>với</a:t>
            </a:r>
            <a:r>
              <a:rPr lang="en-US" sz="3500" b="1" dirty="0">
                <a:solidFill>
                  <a:srgbClr val="FF0000"/>
                </a:solidFill>
              </a:rPr>
              <a:t> </a:t>
            </a:r>
            <a:r>
              <a:rPr lang="en-US" sz="3500" b="1" dirty="0" err="1">
                <a:solidFill>
                  <a:srgbClr val="FF0000"/>
                </a:solidFill>
              </a:rPr>
              <a:t>chúng</a:t>
            </a:r>
            <a:r>
              <a:rPr lang="en-US" sz="3500" b="1" dirty="0">
                <a:solidFill>
                  <a:srgbClr val="FF0000"/>
                </a:solidFill>
              </a:rPr>
              <a:t> ta </a:t>
            </a:r>
            <a:r>
              <a:rPr lang="en-US" sz="3500" b="1" dirty="0" err="1">
                <a:solidFill>
                  <a:srgbClr val="FF0000"/>
                </a:solidFill>
              </a:rPr>
              <a:t>điều</a:t>
            </a:r>
            <a:r>
              <a:rPr lang="en-US" sz="3500" b="1" dirty="0">
                <a:solidFill>
                  <a:srgbClr val="FF0000"/>
                </a:solidFill>
              </a:rPr>
              <a:t> </a:t>
            </a:r>
            <a:r>
              <a:rPr lang="en-US" sz="3500" b="1" dirty="0" err="1">
                <a:solidFill>
                  <a:srgbClr val="FF0000"/>
                </a:solidFill>
              </a:rPr>
              <a:t>gì</a:t>
            </a:r>
            <a:r>
              <a:rPr lang="en-US" sz="3500" b="1" dirty="0">
                <a:solidFill>
                  <a:srgbClr val="FF0000"/>
                </a:solidFill>
              </a:rPr>
              <a:t>?</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ox(in)">
                                      <p:cBhvr>
                                        <p:cTn id="12" dur="500"/>
                                        <p:tgtEl>
                                          <p:spTgt spid="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5" presetClass="entr" presetSubtype="1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checkerboard(across)">
                                      <p:cBhvr>
                                        <p:cTn id="17" dur="500"/>
                                        <p:tgtEl>
                                          <p:spTgt spid="5"/>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4" presetClass="entr" presetSubtype="16"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box(in)">
                                      <p:cBhvr>
                                        <p:cTn id="22" dur="500"/>
                                        <p:tgtEl>
                                          <p:spTgt spid="12"/>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4" presetClass="entr" presetSubtype="16"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box(in)">
                                      <p:cBhvr>
                                        <p:cTn id="2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AutoShape 2">
            <a:extLst>
              <a:ext uri="{FF2B5EF4-FFF2-40B4-BE49-F238E27FC236}">
                <a16:creationId xmlns:a16="http://schemas.microsoft.com/office/drawing/2014/main" id="{22133517-BD17-4D8F-9975-7E6236497DFB}"/>
              </a:ext>
            </a:extLst>
          </p:cNvPr>
          <p:cNvSpPr>
            <a:spLocks noChangeArrowheads="1"/>
          </p:cNvSpPr>
          <p:nvPr/>
        </p:nvSpPr>
        <p:spPr bwMode="auto">
          <a:xfrm>
            <a:off x="2057400" y="506413"/>
            <a:ext cx="4703763" cy="636587"/>
          </a:xfrm>
          <a:prstGeom prst="roundRect">
            <a:avLst>
              <a:gd name="adj" fmla="val 16667"/>
            </a:avLst>
          </a:prstGeom>
          <a:solidFill>
            <a:srgbClr val="D9D927">
              <a:alpha val="30196"/>
            </a:srgbClr>
          </a:solidFill>
          <a:ln w="38100">
            <a:solidFill>
              <a:srgbClr val="993300"/>
            </a:solidFill>
            <a:prstDash val="dash"/>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Verdana" panose="020B0604030504040204" pitchFamily="34" charset="0"/>
              </a:defRPr>
            </a:lvl1pPr>
            <a:lvl2pPr marL="742950" indent="-285750">
              <a:spcBef>
                <a:spcPct val="20000"/>
              </a:spcBef>
              <a:buChar char="–"/>
              <a:defRPr sz="2800">
                <a:solidFill>
                  <a:schemeClr val="tx1"/>
                </a:solidFill>
                <a:latin typeface="Verdana" panose="020B0604030504040204" pitchFamily="34" charset="0"/>
              </a:defRPr>
            </a:lvl2pPr>
            <a:lvl3pPr marL="1143000" indent="-228600">
              <a:spcBef>
                <a:spcPct val="20000"/>
              </a:spcBef>
              <a:buChar char="•"/>
              <a:defRPr sz="24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algn="ctr" eaLnBrk="1" hangingPunct="1">
              <a:spcBef>
                <a:spcPct val="50000"/>
              </a:spcBef>
              <a:buFontTx/>
              <a:buNone/>
            </a:pPr>
            <a:r>
              <a:rPr lang="en-US" altLang="en-US" sz="3000" b="1">
                <a:solidFill>
                  <a:srgbClr val="FF0066"/>
                </a:solidFill>
                <a:latin typeface="Arial" panose="020B0604020202020204" pitchFamily="34" charset="0"/>
              </a:rPr>
              <a:t>GHI NHỚ</a:t>
            </a:r>
          </a:p>
        </p:txBody>
      </p:sp>
      <p:sp>
        <p:nvSpPr>
          <p:cNvPr id="113667" name="Text Box 3">
            <a:extLst>
              <a:ext uri="{FF2B5EF4-FFF2-40B4-BE49-F238E27FC236}">
                <a16:creationId xmlns:a16="http://schemas.microsoft.com/office/drawing/2014/main" id="{ECCDA291-3B3D-4D1C-8B20-A6D74AC9DA7E}"/>
              </a:ext>
            </a:extLst>
          </p:cNvPr>
          <p:cNvSpPr txBox="1">
            <a:spLocks noChangeArrowheads="1"/>
          </p:cNvSpPr>
          <p:nvPr/>
        </p:nvSpPr>
        <p:spPr bwMode="auto">
          <a:xfrm>
            <a:off x="1143000" y="1925638"/>
            <a:ext cx="7239000" cy="4371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Verdana" panose="020B0604030504040204" pitchFamily="34" charset="0"/>
              </a:defRPr>
            </a:lvl1pPr>
            <a:lvl2pPr marL="742950" indent="-285750">
              <a:spcBef>
                <a:spcPct val="20000"/>
              </a:spcBef>
              <a:buChar char="–"/>
              <a:defRPr sz="2800">
                <a:solidFill>
                  <a:schemeClr val="tx1"/>
                </a:solidFill>
                <a:latin typeface="Verdana" panose="020B0604030504040204" pitchFamily="34" charset="0"/>
              </a:defRPr>
            </a:lvl2pPr>
            <a:lvl3pPr marL="1143000" indent="-228600">
              <a:spcBef>
                <a:spcPct val="20000"/>
              </a:spcBef>
              <a:buChar char="•"/>
              <a:defRPr sz="24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eaLnBrk="1" hangingPunct="1">
              <a:buFontTx/>
              <a:buNone/>
            </a:pPr>
            <a:r>
              <a:rPr lang="en-US" altLang="en-US" sz="2700" b="1">
                <a:solidFill>
                  <a:srgbClr val="0000FF"/>
                </a:solidFill>
                <a:latin typeface="Times New Roman" panose="02020603050405020304" pitchFamily="18" charset="0"/>
                <a:cs typeface="Times New Roman" panose="02020603050405020304" pitchFamily="18" charset="0"/>
              </a:rPr>
              <a:t>    Lao động giúp con người phát triển lành mạnh và đem lại cuộc sống ấm no, hạnh phúc. Mỗi người đều phải biết yêu lao động và tham gia lao động phù hợp với khả năng của mình.</a:t>
            </a:r>
          </a:p>
          <a:p>
            <a:pPr eaLnBrk="1" hangingPunct="1">
              <a:lnSpc>
                <a:spcPct val="150000"/>
              </a:lnSpc>
              <a:buFontTx/>
              <a:buNone/>
            </a:pPr>
            <a:r>
              <a:rPr lang="en-US" altLang="en-US" sz="2700" b="1">
                <a:solidFill>
                  <a:srgbClr val="0000FF"/>
                </a:solidFill>
                <a:latin typeface="Times New Roman" panose="02020603050405020304" pitchFamily="18" charset="0"/>
                <a:cs typeface="Times New Roman" panose="02020603050405020304" pitchFamily="18" charset="0"/>
              </a:rPr>
              <a:t>    Lười lao động là đáng chê trách</a:t>
            </a:r>
            <a:r>
              <a:rPr lang="en-US" altLang="en-US" sz="2700" b="1">
                <a:solidFill>
                  <a:srgbClr val="6600CC"/>
                </a:solidFill>
                <a:latin typeface="Times New Roman" panose="02020603050405020304" pitchFamily="18" charset="0"/>
                <a:cs typeface="Times New Roman" panose="02020603050405020304" pitchFamily="18" charset="0"/>
              </a:rPr>
              <a:t>                </a:t>
            </a:r>
          </a:p>
          <a:p>
            <a:pPr eaLnBrk="1" hangingPunct="1">
              <a:lnSpc>
                <a:spcPct val="150000"/>
              </a:lnSpc>
              <a:buFontTx/>
              <a:buNone/>
            </a:pPr>
            <a:r>
              <a:rPr lang="en-US" altLang="en-US" sz="2700" b="1">
                <a:solidFill>
                  <a:srgbClr val="6600CC"/>
                </a:solidFill>
                <a:latin typeface="Times New Roman" panose="02020603050405020304" pitchFamily="18" charset="0"/>
                <a:cs typeface="Times New Roman" panose="02020603050405020304" pitchFamily="18" charset="0"/>
              </a:rPr>
              <a:t>                  </a:t>
            </a:r>
            <a:r>
              <a:rPr lang="en-US" altLang="en-US" sz="2700" b="1" i="1">
                <a:solidFill>
                  <a:srgbClr val="FF0000"/>
                </a:solidFill>
                <a:latin typeface="Times New Roman" panose="02020603050405020304" pitchFamily="18" charset="0"/>
                <a:cs typeface="Times New Roman" panose="02020603050405020304" pitchFamily="18" charset="0"/>
              </a:rPr>
              <a:t>Bàn tay ta làm nên tất cả </a:t>
            </a:r>
          </a:p>
          <a:p>
            <a:pPr eaLnBrk="1" hangingPunct="1">
              <a:lnSpc>
                <a:spcPct val="150000"/>
              </a:lnSpc>
              <a:buFontTx/>
              <a:buNone/>
            </a:pPr>
            <a:r>
              <a:rPr lang="en-US" altLang="en-US" sz="2700" b="1" i="1">
                <a:solidFill>
                  <a:srgbClr val="FF0000"/>
                </a:solidFill>
                <a:latin typeface="Times New Roman" panose="02020603050405020304" pitchFamily="18" charset="0"/>
                <a:cs typeface="Times New Roman" panose="02020603050405020304" pitchFamily="18" charset="0"/>
              </a:rPr>
              <a:t>         Có sức người sỏi đá cũng thành cơm</a:t>
            </a:r>
          </a:p>
          <a:p>
            <a:pPr eaLnBrk="1" hangingPunct="1">
              <a:buFontTx/>
              <a:buNone/>
            </a:pPr>
            <a:r>
              <a:rPr lang="en-US" altLang="en-US" sz="2700" b="1">
                <a:solidFill>
                  <a:srgbClr val="0000FF"/>
                </a:solidFill>
                <a:latin typeface="Times New Roman" panose="02020603050405020304" pitchFamily="18" charset="0"/>
                <a:cs typeface="Times New Roman" panose="02020603050405020304" pitchFamily="18" charset="0"/>
              </a:rPr>
              <a:t>                                         (</a:t>
            </a:r>
            <a:r>
              <a:rPr lang="en-US" altLang="en-US" sz="2700" b="1" i="1">
                <a:solidFill>
                  <a:srgbClr val="0000FF"/>
                </a:solidFill>
                <a:latin typeface="Times New Roman" panose="02020603050405020304" pitchFamily="18" charset="0"/>
                <a:cs typeface="Times New Roman" panose="02020603050405020304" pitchFamily="18" charset="0"/>
              </a:rPr>
              <a:t>Hoàng Trung Thông)</a:t>
            </a:r>
            <a:endParaRPr lang="en-US" altLang="en-US" sz="2700">
              <a:latin typeface="Times New Roman" panose="02020603050405020304" pitchFamily="18" charset="0"/>
              <a:cs typeface="Times New Roman" panose="02020603050405020304" pitchFamily="18" charset="0"/>
            </a:endParaRPr>
          </a:p>
        </p:txBody>
      </p:sp>
      <p:sp>
        <p:nvSpPr>
          <p:cNvPr id="113668" name="AutoShape 4">
            <a:extLst>
              <a:ext uri="{FF2B5EF4-FFF2-40B4-BE49-F238E27FC236}">
                <a16:creationId xmlns:a16="http://schemas.microsoft.com/office/drawing/2014/main" id="{E65B58A4-5EDC-4EBF-A630-89D32E539BB1}"/>
              </a:ext>
            </a:extLst>
          </p:cNvPr>
          <p:cNvSpPr>
            <a:spLocks noChangeArrowheads="1"/>
          </p:cNvSpPr>
          <p:nvPr/>
        </p:nvSpPr>
        <p:spPr bwMode="auto">
          <a:xfrm>
            <a:off x="762000" y="1720850"/>
            <a:ext cx="7696200" cy="4832350"/>
          </a:xfrm>
          <a:prstGeom prst="bracketPair">
            <a:avLst>
              <a:gd name="adj" fmla="val 16667"/>
            </a:avLst>
          </a:prstGeom>
          <a:noFill/>
          <a:ln w="38100">
            <a:solidFill>
              <a:srgbClr val="993300"/>
            </a:solidFill>
            <a:prstDash val="lg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Verdana" panose="020B0604030504040204" pitchFamily="34" charset="0"/>
              </a:defRPr>
            </a:lvl1pPr>
            <a:lvl2pPr marL="742950" indent="-285750">
              <a:spcBef>
                <a:spcPct val="20000"/>
              </a:spcBef>
              <a:buChar char="–"/>
              <a:defRPr sz="2800">
                <a:solidFill>
                  <a:schemeClr val="tx1"/>
                </a:solidFill>
                <a:latin typeface="Verdana" panose="020B0604030504040204" pitchFamily="34" charset="0"/>
              </a:defRPr>
            </a:lvl2pPr>
            <a:lvl3pPr marL="1143000" indent="-228600">
              <a:spcBef>
                <a:spcPct val="20000"/>
              </a:spcBef>
              <a:buChar char="•"/>
              <a:defRPr sz="24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a:spcBef>
                <a:spcPct val="0"/>
              </a:spcBef>
              <a:buFontTx/>
              <a:buNone/>
            </a:pPr>
            <a:endParaRPr lang="en-US" altLang="en-US" sz="2800">
              <a:solidFill>
                <a:srgbClr val="006699"/>
              </a:solidFill>
              <a:latin typeface="Times New Roman" panose="02020603050405020304" pitchFamily="18" charset="0"/>
            </a:endParaRPr>
          </a:p>
        </p:txBody>
      </p:sp>
      <p:pic>
        <p:nvPicPr>
          <p:cNvPr id="160773" name="Picture 5" descr="15">
            <a:extLst>
              <a:ext uri="{FF2B5EF4-FFF2-40B4-BE49-F238E27FC236}">
                <a16:creationId xmlns:a16="http://schemas.microsoft.com/office/drawing/2014/main" id="{1D4DFD77-F5FE-4B78-9855-F663BCC59C54}"/>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248400" y="304800"/>
            <a:ext cx="1371600"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0774" name="Picture 6" descr="banickbf1">
            <a:extLst>
              <a:ext uri="{FF2B5EF4-FFF2-40B4-BE49-F238E27FC236}">
                <a16:creationId xmlns:a16="http://schemas.microsoft.com/office/drawing/2014/main" id="{F8BC9177-FC9F-4881-B163-D9FD3B76BB6F}"/>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981200" cy="1519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thruBlk="1"/>
    <p:sndAc>
      <p:stSnd>
        <p:snd r:embed="rId2" name="LOGOFF.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3" presetClass="entr" presetSubtype="0" fill="hold" grpId="0" nodeType="clickEffect">
                                  <p:stCondLst>
                                    <p:cond delay="0"/>
                                  </p:stCondLst>
                                  <p:childTnLst>
                                    <p:set>
                                      <p:cBhvr>
                                        <p:cTn id="6" dur="1" fill="hold">
                                          <p:stCondLst>
                                            <p:cond delay="0"/>
                                          </p:stCondLst>
                                        </p:cTn>
                                        <p:tgtEl>
                                          <p:spTgt spid="113666"/>
                                        </p:tgtEl>
                                        <p:attrNameLst>
                                          <p:attrName>style.visibility</p:attrName>
                                        </p:attrNameLst>
                                      </p:cBhvr>
                                      <p:to>
                                        <p:strVal val="visible"/>
                                      </p:to>
                                    </p:set>
                                    <p:animEffect transition="in" filter="fade">
                                      <p:cBhvr>
                                        <p:cTn id="7" dur="100"/>
                                        <p:tgtEl>
                                          <p:spTgt spid="113666"/>
                                        </p:tgtEl>
                                      </p:cBhvr>
                                    </p:animEffect>
                                    <p:anim calcmode="lin" valueType="num">
                                      <p:cBhvr>
                                        <p:cTn id="8" dur="400" fill="hold"/>
                                        <p:tgtEl>
                                          <p:spTgt spid="113666"/>
                                        </p:tgtEl>
                                        <p:attrNameLst>
                                          <p:attrName>ppt_x</p:attrName>
                                        </p:attrNameLst>
                                      </p:cBhvr>
                                      <p:tavLst>
                                        <p:tav tm="0">
                                          <p:val>
                                            <p:strVal val="#ppt_x"/>
                                          </p:val>
                                        </p:tav>
                                        <p:tav tm="100000">
                                          <p:val>
                                            <p:strVal val="#ppt_x"/>
                                          </p:val>
                                        </p:tav>
                                      </p:tavLst>
                                    </p:anim>
                                    <p:anim calcmode="lin" valueType="num">
                                      <p:cBhvr>
                                        <p:cTn id="9" dur="400" fill="hold"/>
                                        <p:tgtEl>
                                          <p:spTgt spid="113666"/>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113666"/>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113666"/>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12" fill="hold" nodeType="clickPar">
                      <p:stCondLst>
                        <p:cond delay="indefinite"/>
                      </p:stCondLst>
                      <p:childTnLst>
                        <p:par>
                          <p:cTn id="13" fill="hold" nodeType="withGroup">
                            <p:stCondLst>
                              <p:cond delay="0"/>
                            </p:stCondLst>
                            <p:childTnLst>
                              <p:par>
                                <p:cTn id="14" presetID="17" presetClass="entr" presetSubtype="10" fill="hold" grpId="0" nodeType="clickEffect">
                                  <p:stCondLst>
                                    <p:cond delay="0"/>
                                  </p:stCondLst>
                                  <p:childTnLst>
                                    <p:set>
                                      <p:cBhvr>
                                        <p:cTn id="15" dur="1" fill="hold">
                                          <p:stCondLst>
                                            <p:cond delay="0"/>
                                          </p:stCondLst>
                                        </p:cTn>
                                        <p:tgtEl>
                                          <p:spTgt spid="113668"/>
                                        </p:tgtEl>
                                        <p:attrNameLst>
                                          <p:attrName>style.visibility</p:attrName>
                                        </p:attrNameLst>
                                      </p:cBhvr>
                                      <p:to>
                                        <p:strVal val="visible"/>
                                      </p:to>
                                    </p:set>
                                    <p:anim calcmode="lin" valueType="num">
                                      <p:cBhvr>
                                        <p:cTn id="16" dur="500" fill="hold"/>
                                        <p:tgtEl>
                                          <p:spTgt spid="113668"/>
                                        </p:tgtEl>
                                        <p:attrNameLst>
                                          <p:attrName>ppt_w</p:attrName>
                                        </p:attrNameLst>
                                      </p:cBhvr>
                                      <p:tavLst>
                                        <p:tav tm="0">
                                          <p:val>
                                            <p:fltVal val="0"/>
                                          </p:val>
                                        </p:tav>
                                        <p:tav tm="100000">
                                          <p:val>
                                            <p:strVal val="#ppt_w"/>
                                          </p:val>
                                        </p:tav>
                                      </p:tavLst>
                                    </p:anim>
                                    <p:anim calcmode="lin" valueType="num">
                                      <p:cBhvr>
                                        <p:cTn id="17" dur="500" fill="hold"/>
                                        <p:tgtEl>
                                          <p:spTgt spid="113668"/>
                                        </p:tgtEl>
                                        <p:attrNameLst>
                                          <p:attrName>ppt_h</p:attrName>
                                        </p:attrNameLst>
                                      </p:cBhvr>
                                      <p:tavLst>
                                        <p:tav tm="0">
                                          <p:val>
                                            <p:strVal val="#ppt_h"/>
                                          </p:val>
                                        </p:tav>
                                        <p:tav tm="100000">
                                          <p:val>
                                            <p:strVal val="#ppt_h"/>
                                          </p:val>
                                        </p:tav>
                                      </p:tavLst>
                                    </p:anim>
                                  </p:childTnLst>
                                </p:cTn>
                              </p:par>
                            </p:childTnLst>
                          </p:cTn>
                        </p:par>
                        <p:par>
                          <p:cTn id="18" fill="hold" nodeType="afterGroup">
                            <p:stCondLst>
                              <p:cond delay="500"/>
                            </p:stCondLst>
                            <p:childTnLst>
                              <p:par>
                                <p:cTn id="19" presetID="23" presetClass="entr" presetSubtype="16" fill="hold" grpId="0" nodeType="afterEffect">
                                  <p:stCondLst>
                                    <p:cond delay="0"/>
                                  </p:stCondLst>
                                  <p:childTnLst>
                                    <p:set>
                                      <p:cBhvr>
                                        <p:cTn id="20" dur="1" fill="hold">
                                          <p:stCondLst>
                                            <p:cond delay="0"/>
                                          </p:stCondLst>
                                        </p:cTn>
                                        <p:tgtEl>
                                          <p:spTgt spid="113667"/>
                                        </p:tgtEl>
                                        <p:attrNameLst>
                                          <p:attrName>style.visibility</p:attrName>
                                        </p:attrNameLst>
                                      </p:cBhvr>
                                      <p:to>
                                        <p:strVal val="visible"/>
                                      </p:to>
                                    </p:set>
                                    <p:anim calcmode="lin" valueType="num">
                                      <p:cBhvr>
                                        <p:cTn id="21" dur="500" fill="hold"/>
                                        <p:tgtEl>
                                          <p:spTgt spid="113667"/>
                                        </p:tgtEl>
                                        <p:attrNameLst>
                                          <p:attrName>ppt_w</p:attrName>
                                        </p:attrNameLst>
                                      </p:cBhvr>
                                      <p:tavLst>
                                        <p:tav tm="0">
                                          <p:val>
                                            <p:fltVal val="0"/>
                                          </p:val>
                                        </p:tav>
                                        <p:tav tm="100000">
                                          <p:val>
                                            <p:strVal val="#ppt_w"/>
                                          </p:val>
                                        </p:tav>
                                      </p:tavLst>
                                    </p:anim>
                                    <p:anim calcmode="lin" valueType="num">
                                      <p:cBhvr>
                                        <p:cTn id="22" dur="500" fill="hold"/>
                                        <p:tgtEl>
                                          <p:spTgt spid="11366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666" grpId="0" animBg="1"/>
      <p:bldP spid="113667" grpId="0"/>
      <p:bldP spid="11366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1794" name="Picture 4" descr="muare">
            <a:extLst>
              <a:ext uri="{FF2B5EF4-FFF2-40B4-BE49-F238E27FC236}">
                <a16:creationId xmlns:a16="http://schemas.microsoft.com/office/drawing/2014/main" id="{B7186560-1FA8-4CEF-904E-9E031FD8C12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1795" name="WordArt 5">
            <a:extLst>
              <a:ext uri="{FF2B5EF4-FFF2-40B4-BE49-F238E27FC236}">
                <a16:creationId xmlns:a16="http://schemas.microsoft.com/office/drawing/2014/main" id="{E31D8515-551A-425E-869E-1BEFA162C251}"/>
              </a:ext>
            </a:extLst>
          </p:cNvPr>
          <p:cNvSpPr>
            <a:spLocks noChangeArrowheads="1" noChangeShapeType="1" noTextEdit="1"/>
          </p:cNvSpPr>
          <p:nvPr/>
        </p:nvSpPr>
        <p:spPr bwMode="auto">
          <a:xfrm>
            <a:off x="1371600" y="2209800"/>
            <a:ext cx="6172200" cy="1665288"/>
          </a:xfrm>
          <a:prstGeom prst="rect">
            <a:avLst/>
          </a:prstGeom>
        </p:spPr>
        <p:txBody>
          <a:bodyPr wrap="none" fromWordArt="1">
            <a:prstTxWarp prst="textPlain">
              <a:avLst>
                <a:gd name="adj" fmla="val 50000"/>
              </a:avLst>
            </a:prstTxWarp>
          </a:bodyPr>
          <a:lstStyle/>
          <a:p>
            <a:pPr algn="ctr"/>
            <a:r>
              <a:rPr lang="en-US" sz="3600" b="1" kern="10">
                <a:ln w="12700">
                  <a:solidFill>
                    <a:srgbClr val="FF00FF"/>
                  </a:solidFill>
                  <a:round/>
                  <a:headEnd/>
                  <a:tailEnd/>
                </a:ln>
                <a:solidFill>
                  <a:srgbClr val="000099"/>
                </a:solidFill>
                <a:effectLst>
                  <a:outerShdw dist="45791" dir="2021404" algn="ctr" rotWithShape="0">
                    <a:srgbClr val="808080">
                      <a:alpha val="79999"/>
                    </a:srgbClr>
                  </a:outerShdw>
                </a:effectLst>
                <a:latin typeface="Arial" panose="020B0604020202020204" pitchFamily="34" charset="0"/>
              </a:rPr>
              <a:t>Hoạt động 2</a:t>
            </a:r>
          </a:p>
          <a:p>
            <a:pPr algn="ctr"/>
            <a:r>
              <a:rPr lang="en-US" sz="3600" b="1" kern="10">
                <a:ln w="12700">
                  <a:solidFill>
                    <a:srgbClr val="FF00FF"/>
                  </a:solidFill>
                  <a:round/>
                  <a:headEnd/>
                  <a:tailEnd/>
                </a:ln>
                <a:solidFill>
                  <a:srgbClr val="000099"/>
                </a:solidFill>
                <a:effectLst>
                  <a:outerShdw dist="45791" dir="2021404" algn="ctr" rotWithShape="0">
                    <a:srgbClr val="808080">
                      <a:alpha val="79999"/>
                    </a:srgbClr>
                  </a:outerShdw>
                </a:effectLst>
                <a:latin typeface="Arial" panose="020B0604020202020204" pitchFamily="34" charset="0"/>
              </a:rPr>
              <a:t>Nêu ý kiến</a:t>
            </a:r>
          </a:p>
        </p:txBody>
      </p:sp>
    </p:spTree>
  </p:cSld>
  <p:clrMapOvr>
    <a:masterClrMapping/>
  </p:clrMapOvr>
  <p:transition>
    <p:dissolv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Content Placeholder 2">
            <a:extLst>
              <a:ext uri="{FF2B5EF4-FFF2-40B4-BE49-F238E27FC236}">
                <a16:creationId xmlns:a16="http://schemas.microsoft.com/office/drawing/2014/main" id="{9F092B14-782F-4D83-AF59-8B0067C5005C}"/>
              </a:ext>
            </a:extLst>
          </p:cNvPr>
          <p:cNvSpPr>
            <a:spLocks noGrp="1"/>
          </p:cNvSpPr>
          <p:nvPr>
            <p:ph sz="quarter" idx="1"/>
          </p:nvPr>
        </p:nvSpPr>
        <p:spPr>
          <a:xfrm>
            <a:off x="76200" y="76200"/>
            <a:ext cx="9067800" cy="5867400"/>
          </a:xfrm>
        </p:spPr>
        <p:txBody>
          <a:bodyPr/>
          <a:lstStyle/>
          <a:p>
            <a:pPr marL="0" indent="0">
              <a:buFontTx/>
              <a:buNone/>
              <a:defRPr/>
            </a:pPr>
            <a:r>
              <a:rPr lang="en-US" altLang="en-US" sz="3600" b="1" dirty="0">
                <a:solidFill>
                  <a:srgbClr val="FF0000"/>
                </a:solidFill>
                <a:latin typeface="Times New Roman" panose="02020603050405020304" pitchFamily="18" charset="0"/>
                <a:cs typeface="Times New Roman" panose="02020603050405020304" pitchFamily="18" charset="0"/>
              </a:rPr>
              <a:t>Bài </a:t>
            </a:r>
            <a:r>
              <a:rPr lang="en-US" altLang="en-US" sz="3600" b="1" dirty="0" err="1">
                <a:solidFill>
                  <a:srgbClr val="FF0000"/>
                </a:solidFill>
                <a:latin typeface="Times New Roman" panose="02020603050405020304" pitchFamily="18" charset="0"/>
                <a:cs typeface="Times New Roman" panose="02020603050405020304" pitchFamily="18" charset="0"/>
              </a:rPr>
              <a:t>tập</a:t>
            </a:r>
            <a:r>
              <a:rPr lang="en-US" altLang="en-US" sz="3600" b="1" dirty="0">
                <a:solidFill>
                  <a:srgbClr val="FF0000"/>
                </a:solidFill>
                <a:latin typeface="Times New Roman" panose="02020603050405020304" pitchFamily="18" charset="0"/>
                <a:cs typeface="Times New Roman" panose="02020603050405020304" pitchFamily="18" charset="0"/>
              </a:rPr>
              <a:t> 1: </a:t>
            </a:r>
            <a:r>
              <a:rPr lang="en-US" altLang="en-US" sz="3600" dirty="0">
                <a:latin typeface="Times New Roman" panose="02020603050405020304" pitchFamily="18" charset="0"/>
                <a:cs typeface="Times New Roman" panose="02020603050405020304" pitchFamily="18" charset="0"/>
              </a:rPr>
              <a:t>Em </a:t>
            </a:r>
            <a:r>
              <a:rPr lang="en-US" altLang="en-US" sz="3600" dirty="0" err="1">
                <a:latin typeface="Times New Roman" panose="02020603050405020304" pitchFamily="18" charset="0"/>
                <a:cs typeface="Times New Roman" panose="02020603050405020304" pitchFamily="18" charset="0"/>
              </a:rPr>
              <a:t>hãy</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cùng</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các</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bạn</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trong</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nhóm</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tìm</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những</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biểu</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hiện</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của</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yêu</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lao</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động</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và</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lười</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lao</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động</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rồi</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ghi</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vào</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bảng</a:t>
            </a:r>
            <a:r>
              <a:rPr lang="en-US" altLang="en-US" sz="3600" dirty="0">
                <a:latin typeface="Times New Roman" panose="02020603050405020304" pitchFamily="18" charset="0"/>
                <a:cs typeface="Times New Roman" panose="02020603050405020304" pitchFamily="18" charset="0"/>
              </a:rPr>
              <a:t> </a:t>
            </a:r>
            <a:r>
              <a:rPr lang="en-US" altLang="en-US" sz="3600" dirty="0" err="1">
                <a:latin typeface="Times New Roman" panose="02020603050405020304" pitchFamily="18" charset="0"/>
                <a:cs typeface="Times New Roman" panose="02020603050405020304" pitchFamily="18" charset="0"/>
              </a:rPr>
              <a:t>nhóm</a:t>
            </a:r>
            <a:r>
              <a:rPr lang="en-US" altLang="en-US" sz="3600" dirty="0">
                <a:latin typeface="Times New Roman" panose="02020603050405020304" pitchFamily="18" charset="0"/>
                <a:cs typeface="Times New Roman" panose="02020603050405020304" pitchFamily="18" charset="0"/>
              </a:rPr>
              <a:t>:</a:t>
            </a:r>
          </a:p>
          <a:p>
            <a:pPr>
              <a:defRPr/>
            </a:pPr>
            <a:endParaRPr lang="en-US" altLang="en-US" dirty="0"/>
          </a:p>
        </p:txBody>
      </p:sp>
      <p:graphicFrame>
        <p:nvGraphicFramePr>
          <p:cNvPr id="8" name="Table 7">
            <a:extLst>
              <a:ext uri="{FF2B5EF4-FFF2-40B4-BE49-F238E27FC236}">
                <a16:creationId xmlns:a16="http://schemas.microsoft.com/office/drawing/2014/main" id="{E69F4257-D7FE-47E2-8353-869DE81633C2}"/>
              </a:ext>
            </a:extLst>
          </p:cNvPr>
          <p:cNvGraphicFramePr>
            <a:graphicFrameLocks noGrp="1"/>
          </p:cNvGraphicFramePr>
          <p:nvPr/>
        </p:nvGraphicFramePr>
        <p:xfrm>
          <a:off x="152400" y="1905000"/>
          <a:ext cx="8839200" cy="2667000"/>
        </p:xfrm>
        <a:graphic>
          <a:graphicData uri="http://schemas.openxmlformats.org/drawingml/2006/table">
            <a:tbl>
              <a:tblPr firstRow="1" bandRow="1">
                <a:tableStyleId>{5C22544A-7EE6-4342-B048-85BDC9FD1C3A}</a:tableStyleId>
              </a:tblPr>
              <a:tblGrid>
                <a:gridCol w="4419600">
                  <a:extLst>
                    <a:ext uri="{9D8B030D-6E8A-4147-A177-3AD203B41FA5}">
                      <a16:colId xmlns:a16="http://schemas.microsoft.com/office/drawing/2014/main" val="20000"/>
                    </a:ext>
                  </a:extLst>
                </a:gridCol>
                <a:gridCol w="4419600">
                  <a:extLst>
                    <a:ext uri="{9D8B030D-6E8A-4147-A177-3AD203B41FA5}">
                      <a16:colId xmlns:a16="http://schemas.microsoft.com/office/drawing/2014/main" val="20001"/>
                    </a:ext>
                  </a:extLst>
                </a:gridCol>
              </a:tblGrid>
              <a:tr h="870027">
                <a:tc>
                  <a:txBody>
                    <a:bodyPr/>
                    <a:lstStyle/>
                    <a:p>
                      <a:pPr algn="ctr"/>
                      <a:r>
                        <a:rPr lang="en-US" sz="3600" dirty="0" err="1">
                          <a:ln>
                            <a:solidFill>
                              <a:schemeClr val="tx1"/>
                            </a:solidFill>
                          </a:ln>
                        </a:rPr>
                        <a:t>Yêu</a:t>
                      </a:r>
                      <a:r>
                        <a:rPr lang="en-US" sz="3600" baseline="0" dirty="0">
                          <a:ln>
                            <a:solidFill>
                              <a:schemeClr val="tx1"/>
                            </a:solidFill>
                          </a:ln>
                        </a:rPr>
                        <a:t> </a:t>
                      </a:r>
                      <a:r>
                        <a:rPr lang="en-US" sz="3600" baseline="0" dirty="0" err="1">
                          <a:ln>
                            <a:solidFill>
                              <a:schemeClr val="tx1"/>
                            </a:solidFill>
                          </a:ln>
                        </a:rPr>
                        <a:t>lao</a:t>
                      </a:r>
                      <a:r>
                        <a:rPr lang="en-US" sz="3600" baseline="0" dirty="0">
                          <a:ln>
                            <a:solidFill>
                              <a:schemeClr val="tx1"/>
                            </a:solidFill>
                          </a:ln>
                        </a:rPr>
                        <a:t> </a:t>
                      </a:r>
                      <a:r>
                        <a:rPr lang="en-US" sz="3600" baseline="0" dirty="0" err="1">
                          <a:ln>
                            <a:solidFill>
                              <a:schemeClr val="tx1"/>
                            </a:solidFill>
                          </a:ln>
                        </a:rPr>
                        <a:t>động</a:t>
                      </a:r>
                      <a:endParaRPr lang="en-US" sz="3600" dirty="0">
                        <a:ln>
                          <a:solidFill>
                            <a:schemeClr val="tx1"/>
                          </a:solidFill>
                        </a:ln>
                      </a:endParaRP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9900"/>
                    </a:solidFill>
                  </a:tcPr>
                </a:tc>
                <a:tc>
                  <a:txBody>
                    <a:bodyPr/>
                    <a:lstStyle/>
                    <a:p>
                      <a:pPr algn="ctr"/>
                      <a:r>
                        <a:rPr lang="en-US" sz="3600" dirty="0" err="1">
                          <a:ln>
                            <a:solidFill>
                              <a:schemeClr val="tx1"/>
                            </a:solidFill>
                          </a:ln>
                        </a:rPr>
                        <a:t>Lười</a:t>
                      </a:r>
                      <a:r>
                        <a:rPr lang="en-US" sz="3600" baseline="0" dirty="0">
                          <a:ln>
                            <a:solidFill>
                              <a:schemeClr val="tx1"/>
                            </a:solidFill>
                          </a:ln>
                        </a:rPr>
                        <a:t> </a:t>
                      </a:r>
                      <a:r>
                        <a:rPr lang="en-US" sz="3600" baseline="0" dirty="0" err="1">
                          <a:ln>
                            <a:solidFill>
                              <a:schemeClr val="tx1"/>
                            </a:solidFill>
                          </a:ln>
                        </a:rPr>
                        <a:t>lao</a:t>
                      </a:r>
                      <a:r>
                        <a:rPr lang="en-US" sz="3600" baseline="0" dirty="0">
                          <a:ln>
                            <a:solidFill>
                              <a:schemeClr val="tx1"/>
                            </a:solidFill>
                          </a:ln>
                        </a:rPr>
                        <a:t> </a:t>
                      </a:r>
                      <a:r>
                        <a:rPr lang="en-US" sz="3600" baseline="0" dirty="0" err="1">
                          <a:ln>
                            <a:solidFill>
                              <a:schemeClr val="tx1"/>
                            </a:solidFill>
                          </a:ln>
                        </a:rPr>
                        <a:t>động</a:t>
                      </a:r>
                      <a:endParaRPr lang="en-US" sz="3600" dirty="0">
                        <a:ln>
                          <a:solidFill>
                            <a:schemeClr val="tx1"/>
                          </a:solidFill>
                        </a:ln>
                      </a:endParaRP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9900"/>
                    </a:solidFill>
                  </a:tcPr>
                </a:tc>
                <a:extLst>
                  <a:ext uri="{0D108BD9-81ED-4DB2-BD59-A6C34878D82A}">
                    <a16:rowId xmlns:a16="http://schemas.microsoft.com/office/drawing/2014/main" val="10000"/>
                  </a:ext>
                </a:extLst>
              </a:tr>
              <a:tr h="1796973">
                <a:tc>
                  <a:txBody>
                    <a:bodyPr/>
                    <a:lstStyle/>
                    <a:p>
                      <a:r>
                        <a:rPr lang="en-US" dirty="0">
                          <a:ln>
                            <a:solidFill>
                              <a:schemeClr val="tx1"/>
                            </a:solidFill>
                          </a:ln>
                        </a:rPr>
                        <a:t>  </a:t>
                      </a:r>
                      <a:r>
                        <a:rPr lang="en-US" sz="3200" dirty="0">
                          <a:ln>
                            <a:solidFill>
                              <a:schemeClr val="tx1"/>
                            </a:solidFill>
                          </a:ln>
                        </a:rPr>
                        <a:t>-</a:t>
                      </a:r>
                      <a:r>
                        <a:rPr lang="en-US" dirty="0">
                          <a:ln>
                            <a:solidFill>
                              <a:schemeClr val="tx1"/>
                            </a:solidFill>
                          </a:ln>
                        </a:rPr>
                        <a:t>…………………………………..</a:t>
                      </a:r>
                    </a:p>
                    <a:p>
                      <a:r>
                        <a:rPr lang="en-US" dirty="0">
                          <a:ln>
                            <a:solidFill>
                              <a:schemeClr val="tx1"/>
                            </a:solidFill>
                          </a:ln>
                        </a:rPr>
                        <a:t>  </a:t>
                      </a:r>
                      <a:r>
                        <a:rPr lang="en-US" sz="3200" dirty="0">
                          <a:ln>
                            <a:solidFill>
                              <a:schemeClr val="tx1"/>
                            </a:solidFill>
                          </a:ln>
                        </a:rPr>
                        <a:t>-</a:t>
                      </a:r>
                      <a:r>
                        <a:rPr lang="en-US" dirty="0">
                          <a:ln>
                            <a:solidFill>
                              <a:schemeClr val="tx1"/>
                            </a:solidFill>
                          </a:ln>
                        </a:rPr>
                        <a:t>…………………………………..</a:t>
                      </a:r>
                    </a:p>
                    <a:p>
                      <a:r>
                        <a:rPr lang="en-US" sz="3200" baseline="0" dirty="0">
                          <a:ln>
                            <a:solidFill>
                              <a:schemeClr val="tx1"/>
                            </a:solidFill>
                          </a:ln>
                        </a:rPr>
                        <a:t> </a:t>
                      </a:r>
                      <a:r>
                        <a:rPr lang="en-US" sz="3200" dirty="0">
                          <a:ln>
                            <a:solidFill>
                              <a:schemeClr val="tx1"/>
                            </a:solidFill>
                          </a:ln>
                        </a:rPr>
                        <a:t>-</a:t>
                      </a:r>
                      <a:r>
                        <a:rPr lang="en-US" dirty="0">
                          <a:ln>
                            <a:solidFill>
                              <a:schemeClr val="tx1"/>
                            </a:solidFill>
                          </a:ln>
                        </a:rPr>
                        <a:t>…………………………………..</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dirty="0">
                          <a:ln>
                            <a:solidFill>
                              <a:schemeClr val="tx1"/>
                            </a:solidFill>
                          </a:ln>
                        </a:rPr>
                        <a:t> </a:t>
                      </a:r>
                      <a:r>
                        <a:rPr lang="en-US" sz="3200" dirty="0">
                          <a:ln>
                            <a:solidFill>
                              <a:schemeClr val="tx1"/>
                            </a:solidFill>
                          </a:ln>
                        </a:rPr>
                        <a:t>-</a:t>
                      </a:r>
                      <a:r>
                        <a:rPr lang="en-US" dirty="0">
                          <a:ln>
                            <a:solidFill>
                              <a:schemeClr val="tx1"/>
                            </a:solidFill>
                          </a:ln>
                        </a:rPr>
                        <a:t>…………………………………..</a:t>
                      </a:r>
                    </a:p>
                    <a:p>
                      <a:r>
                        <a:rPr lang="en-US" dirty="0">
                          <a:ln>
                            <a:solidFill>
                              <a:schemeClr val="tx1"/>
                            </a:solidFill>
                          </a:ln>
                        </a:rPr>
                        <a:t> </a:t>
                      </a:r>
                      <a:r>
                        <a:rPr lang="en-US" sz="3200" dirty="0">
                          <a:ln>
                            <a:solidFill>
                              <a:schemeClr val="tx1"/>
                            </a:solidFill>
                          </a:ln>
                        </a:rPr>
                        <a:t>-</a:t>
                      </a:r>
                      <a:r>
                        <a:rPr lang="en-US" dirty="0">
                          <a:ln>
                            <a:solidFill>
                              <a:schemeClr val="tx1"/>
                            </a:solidFill>
                          </a:ln>
                        </a:rPr>
                        <a:t>…………………………………..</a:t>
                      </a:r>
                    </a:p>
                    <a:p>
                      <a:r>
                        <a:rPr lang="en-US" dirty="0">
                          <a:ln>
                            <a:solidFill>
                              <a:schemeClr val="tx1"/>
                            </a:solidFill>
                          </a:ln>
                        </a:rPr>
                        <a:t> </a:t>
                      </a:r>
                      <a:r>
                        <a:rPr lang="en-US" sz="3200" dirty="0">
                          <a:ln>
                            <a:solidFill>
                              <a:schemeClr val="tx1"/>
                            </a:solidFill>
                          </a:ln>
                        </a:rPr>
                        <a:t>-</a:t>
                      </a:r>
                      <a:r>
                        <a:rPr lang="en-US" dirty="0">
                          <a:ln>
                            <a:solidFill>
                              <a:schemeClr val="tx1"/>
                            </a:solidFill>
                          </a:ln>
                        </a:rPr>
                        <a:t>…………………………………..</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bl>
          </a:graphicData>
        </a:graphic>
      </p:graphicFrame>
      <p:pic>
        <p:nvPicPr>
          <p:cNvPr id="162820" name="Picture 1">
            <a:extLst>
              <a:ext uri="{FF2B5EF4-FFF2-40B4-BE49-F238E27FC236}">
                <a16:creationId xmlns:a16="http://schemas.microsoft.com/office/drawing/2014/main" id="{A1DB0A39-966F-43B6-9A60-3792F0FB16D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200" y="5181600"/>
            <a:ext cx="89916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56364" name="Group 12">
            <a:extLst>
              <a:ext uri="{FF2B5EF4-FFF2-40B4-BE49-F238E27FC236}">
                <a16:creationId xmlns:a16="http://schemas.microsoft.com/office/drawing/2014/main" id="{F05FBEBC-AE41-4596-BF68-0DD979F869F5}"/>
              </a:ext>
            </a:extLst>
          </p:cNvPr>
          <p:cNvGraphicFramePr>
            <a:graphicFrameLocks noGrp="1"/>
          </p:cNvGraphicFramePr>
          <p:nvPr>
            <p:ph/>
          </p:nvPr>
        </p:nvGraphicFramePr>
        <p:xfrm>
          <a:off x="152400" y="152400"/>
          <a:ext cx="8839200" cy="5438775"/>
        </p:xfrm>
        <a:graphic>
          <a:graphicData uri="http://schemas.openxmlformats.org/drawingml/2006/table">
            <a:tbl>
              <a:tblPr/>
              <a:tblGrid>
                <a:gridCol w="4252823">
                  <a:extLst>
                    <a:ext uri="{9D8B030D-6E8A-4147-A177-3AD203B41FA5}">
                      <a16:colId xmlns:a16="http://schemas.microsoft.com/office/drawing/2014/main" val="20000"/>
                    </a:ext>
                  </a:extLst>
                </a:gridCol>
                <a:gridCol w="4586377">
                  <a:extLst>
                    <a:ext uri="{9D8B030D-6E8A-4147-A177-3AD203B41FA5}">
                      <a16:colId xmlns:a16="http://schemas.microsoft.com/office/drawing/2014/main" val="20001"/>
                    </a:ext>
                  </a:extLst>
                </a:gridCol>
              </a:tblGrid>
              <a:tr h="609647">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chemeClr val="tx1"/>
                          </a:solidFill>
                          <a:effectLst/>
                          <a:latin typeface="Times New Roman" pitchFamily="18" charset="0"/>
                        </a:rPr>
                        <a:t>YÊU LAO ĐỘNG</a:t>
                      </a: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chemeClr val="tx1"/>
                          </a:solidFill>
                          <a:effectLst/>
                          <a:latin typeface="Times New Roman" pitchFamily="18" charset="0"/>
                        </a:rPr>
                        <a:t>LƯỜI LAO ĐỘNG</a:t>
                      </a:r>
                    </a:p>
                  </a:txBody>
                  <a:tcPr marT="45728" marB="4572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482912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800" b="0" i="1" u="none" strike="noStrike" cap="none" normalizeH="0" baseline="0" dirty="0">
                        <a:ln>
                          <a:noFill/>
                        </a:ln>
                        <a:solidFill>
                          <a:schemeClr val="tx1"/>
                        </a:solidFill>
                        <a:effectLst/>
                        <a:latin typeface="Arial" pitchFamily="34" charset="0"/>
                      </a:endParaRPr>
                    </a:p>
                  </a:txBody>
                  <a:tcPr marT="45728" marB="4572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800" b="0" i="1" u="none" strike="noStrike" cap="none" normalizeH="0" baseline="0" dirty="0">
                        <a:ln>
                          <a:noFill/>
                        </a:ln>
                        <a:solidFill>
                          <a:schemeClr val="tx1"/>
                        </a:solidFill>
                        <a:effectLst/>
                        <a:latin typeface="Arial" pitchFamily="34" charset="0"/>
                      </a:endParaRPr>
                    </a:p>
                  </a:txBody>
                  <a:tcPr marT="45728" marB="4572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bl>
          </a:graphicData>
        </a:graphic>
      </p:graphicFrame>
      <p:sp>
        <p:nvSpPr>
          <p:cNvPr id="356377" name="Text Box 25">
            <a:extLst>
              <a:ext uri="{FF2B5EF4-FFF2-40B4-BE49-F238E27FC236}">
                <a16:creationId xmlns:a16="http://schemas.microsoft.com/office/drawing/2014/main" id="{3FF0D022-D063-4EE6-8402-F0D9AE9FACF4}"/>
              </a:ext>
            </a:extLst>
          </p:cNvPr>
          <p:cNvSpPr txBox="1">
            <a:spLocks noChangeArrowheads="1"/>
          </p:cNvSpPr>
          <p:nvPr/>
        </p:nvSpPr>
        <p:spPr bwMode="auto">
          <a:xfrm>
            <a:off x="293688" y="914400"/>
            <a:ext cx="3973512"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800" i="1">
                <a:solidFill>
                  <a:srgbClr val="800080"/>
                </a:solidFill>
                <a:latin typeface="Times New Roman" panose="02020603050405020304" pitchFamily="18" charset="0"/>
                <a:cs typeface="Times New Roman" panose="02020603050405020304" pitchFamily="18" charset="0"/>
              </a:rPr>
              <a:t>- Giúp đỡ bố mẹ làm một số công việc gia đình</a:t>
            </a:r>
          </a:p>
        </p:txBody>
      </p:sp>
      <p:sp>
        <p:nvSpPr>
          <p:cNvPr id="356378" name="Rectangle 26">
            <a:extLst>
              <a:ext uri="{FF2B5EF4-FFF2-40B4-BE49-F238E27FC236}">
                <a16:creationId xmlns:a16="http://schemas.microsoft.com/office/drawing/2014/main" id="{7F503A2F-69B7-4E5E-829E-1E086E51DB70}"/>
              </a:ext>
            </a:extLst>
          </p:cNvPr>
          <p:cNvSpPr>
            <a:spLocks noChangeArrowheads="1"/>
          </p:cNvSpPr>
          <p:nvPr/>
        </p:nvSpPr>
        <p:spPr bwMode="auto">
          <a:xfrm>
            <a:off x="274638" y="1951038"/>
            <a:ext cx="4267200"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800" i="1">
                <a:solidFill>
                  <a:srgbClr val="800080"/>
                </a:solidFill>
                <a:latin typeface="Times New Roman" panose="02020603050405020304" pitchFamily="18" charset="0"/>
                <a:cs typeface="Times New Roman" panose="02020603050405020304" pitchFamily="18" charset="0"/>
              </a:rPr>
              <a:t>- Tích cực tự giác lao động ở trường</a:t>
            </a:r>
          </a:p>
        </p:txBody>
      </p:sp>
      <p:sp>
        <p:nvSpPr>
          <p:cNvPr id="356379" name="Text Box 27">
            <a:extLst>
              <a:ext uri="{FF2B5EF4-FFF2-40B4-BE49-F238E27FC236}">
                <a16:creationId xmlns:a16="http://schemas.microsoft.com/office/drawing/2014/main" id="{2E196FB1-0336-4FFD-BE89-EA1F29E96440}"/>
              </a:ext>
            </a:extLst>
          </p:cNvPr>
          <p:cNvSpPr txBox="1">
            <a:spLocks noChangeArrowheads="1"/>
          </p:cNvSpPr>
          <p:nvPr/>
        </p:nvSpPr>
        <p:spPr bwMode="auto">
          <a:xfrm>
            <a:off x="242888" y="3001963"/>
            <a:ext cx="4114800"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800" i="1">
                <a:solidFill>
                  <a:srgbClr val="800080"/>
                </a:solidFill>
                <a:latin typeface="Times New Roman" panose="02020603050405020304" pitchFamily="18" charset="0"/>
                <a:cs typeface="Times New Roman" panose="02020603050405020304" pitchFamily="18" charset="0"/>
              </a:rPr>
              <a:t>- </a:t>
            </a:r>
            <a:r>
              <a:rPr lang="en-US" altLang="en-US" sz="2800" i="1">
                <a:solidFill>
                  <a:srgbClr val="800080"/>
                </a:solidFill>
                <a:latin typeface="Times New Roman" panose="02020603050405020304" pitchFamily="18" charset="0"/>
                <a:cs typeface="Times New Roman" panose="02020603050405020304" pitchFamily="18" charset="0"/>
              </a:rPr>
              <a:t>Tự làm lấy công việc phù hợp với mình</a:t>
            </a:r>
          </a:p>
        </p:txBody>
      </p:sp>
      <p:sp>
        <p:nvSpPr>
          <p:cNvPr id="356380" name="Text Box 28">
            <a:extLst>
              <a:ext uri="{FF2B5EF4-FFF2-40B4-BE49-F238E27FC236}">
                <a16:creationId xmlns:a16="http://schemas.microsoft.com/office/drawing/2014/main" id="{47F6858C-6A8B-40D8-9514-17E1EA015823}"/>
              </a:ext>
            </a:extLst>
          </p:cNvPr>
          <p:cNvSpPr txBox="1">
            <a:spLocks noChangeArrowheads="1"/>
          </p:cNvSpPr>
          <p:nvPr/>
        </p:nvSpPr>
        <p:spPr bwMode="auto">
          <a:xfrm>
            <a:off x="271463" y="4051300"/>
            <a:ext cx="4114800" cy="116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Char char="-"/>
            </a:pPr>
            <a:r>
              <a:rPr lang="en-US" altLang="en-US" sz="2800" i="1">
                <a:solidFill>
                  <a:srgbClr val="800080"/>
                </a:solidFill>
                <a:latin typeface="Times New Roman" panose="02020603050405020304" pitchFamily="18" charset="0"/>
                <a:cs typeface="Times New Roman" panose="02020603050405020304" pitchFamily="18" charset="0"/>
              </a:rPr>
              <a:t>Làm việc từ đầu đến cuối</a:t>
            </a:r>
          </a:p>
          <a:p>
            <a:pPr eaLnBrk="1" hangingPunct="1">
              <a:spcBef>
                <a:spcPct val="50000"/>
              </a:spcBef>
              <a:buFontTx/>
              <a:buNone/>
            </a:pPr>
            <a:r>
              <a:rPr lang="en-US" altLang="en-US" sz="2800" i="1">
                <a:solidFill>
                  <a:srgbClr val="800080"/>
                </a:solidFill>
                <a:latin typeface="Times New Roman" panose="02020603050405020304" pitchFamily="18" charset="0"/>
                <a:cs typeface="Times New Roman" panose="02020603050405020304" pitchFamily="18" charset="0"/>
              </a:rPr>
              <a:t>………………………….</a:t>
            </a:r>
          </a:p>
        </p:txBody>
      </p:sp>
      <p:sp>
        <p:nvSpPr>
          <p:cNvPr id="356381" name="Text Box 29">
            <a:extLst>
              <a:ext uri="{FF2B5EF4-FFF2-40B4-BE49-F238E27FC236}">
                <a16:creationId xmlns:a16="http://schemas.microsoft.com/office/drawing/2014/main" id="{53229CE7-2997-4F7C-9A82-27E1F6BB39F5}"/>
              </a:ext>
            </a:extLst>
          </p:cNvPr>
          <p:cNvSpPr txBox="1">
            <a:spLocks noChangeArrowheads="1"/>
          </p:cNvSpPr>
          <p:nvPr/>
        </p:nvSpPr>
        <p:spPr bwMode="auto">
          <a:xfrm>
            <a:off x="4648200" y="914400"/>
            <a:ext cx="4114800"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800" i="1">
                <a:solidFill>
                  <a:srgbClr val="800080"/>
                </a:solidFill>
                <a:latin typeface="Times New Roman" panose="02020603050405020304" pitchFamily="18" charset="0"/>
                <a:cs typeface="Times New Roman" panose="02020603050405020304" pitchFamily="18" charset="0"/>
              </a:rPr>
              <a:t>- </a:t>
            </a:r>
            <a:r>
              <a:rPr lang="en-US" altLang="en-US" sz="2800" i="1">
                <a:solidFill>
                  <a:srgbClr val="800080"/>
                </a:solidFill>
                <a:latin typeface="Times New Roman" panose="02020603050405020304" pitchFamily="18" charset="0"/>
                <a:cs typeface="Times New Roman" panose="02020603050405020304" pitchFamily="18" charset="0"/>
              </a:rPr>
              <a:t>Ỷ lại, không tham gia vào lao động</a:t>
            </a:r>
          </a:p>
        </p:txBody>
      </p:sp>
      <p:sp>
        <p:nvSpPr>
          <p:cNvPr id="356382" name="Text Box 30">
            <a:extLst>
              <a:ext uri="{FF2B5EF4-FFF2-40B4-BE49-F238E27FC236}">
                <a16:creationId xmlns:a16="http://schemas.microsoft.com/office/drawing/2014/main" id="{B4C41EE8-1D9D-49C6-87F9-F5B417425525}"/>
              </a:ext>
            </a:extLst>
          </p:cNvPr>
          <p:cNvSpPr txBox="1">
            <a:spLocks noChangeArrowheads="1"/>
          </p:cNvSpPr>
          <p:nvPr/>
        </p:nvSpPr>
        <p:spPr bwMode="auto">
          <a:xfrm>
            <a:off x="4648200" y="1946275"/>
            <a:ext cx="4114800" cy="137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800" i="1">
                <a:solidFill>
                  <a:srgbClr val="800080"/>
                </a:solidFill>
                <a:latin typeface="Times New Roman" panose="02020603050405020304" pitchFamily="18" charset="0"/>
                <a:cs typeface="Times New Roman" panose="02020603050405020304" pitchFamily="18" charset="0"/>
              </a:rPr>
              <a:t>- </a:t>
            </a:r>
            <a:r>
              <a:rPr lang="en-US" altLang="en-US" sz="2800" i="1">
                <a:solidFill>
                  <a:srgbClr val="800080"/>
                </a:solidFill>
                <a:latin typeface="Times New Roman" panose="02020603050405020304" pitchFamily="18" charset="0"/>
                <a:cs typeface="Times New Roman" panose="02020603050405020304" pitchFamily="18" charset="0"/>
              </a:rPr>
              <a:t>Khi lao động vừa làm, vừa chơi, không làm từ đầu đến cuối.</a:t>
            </a:r>
          </a:p>
        </p:txBody>
      </p:sp>
      <p:sp>
        <p:nvSpPr>
          <p:cNvPr id="356383" name="Text Box 31">
            <a:extLst>
              <a:ext uri="{FF2B5EF4-FFF2-40B4-BE49-F238E27FC236}">
                <a16:creationId xmlns:a16="http://schemas.microsoft.com/office/drawing/2014/main" id="{43170770-4412-4295-B37C-D5678F4B67BF}"/>
              </a:ext>
            </a:extLst>
          </p:cNvPr>
          <p:cNvSpPr txBox="1">
            <a:spLocks noChangeArrowheads="1"/>
          </p:cNvSpPr>
          <p:nvPr/>
        </p:nvSpPr>
        <p:spPr bwMode="auto">
          <a:xfrm>
            <a:off x="4670425" y="3405188"/>
            <a:ext cx="4114800" cy="2014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800" i="1">
                <a:solidFill>
                  <a:srgbClr val="800080"/>
                </a:solidFill>
                <a:latin typeface="Times New Roman" panose="02020603050405020304" pitchFamily="18" charset="0"/>
                <a:cs typeface="Times New Roman" panose="02020603050405020304" pitchFamily="18" charset="0"/>
              </a:rPr>
              <a:t>- </a:t>
            </a:r>
            <a:r>
              <a:rPr lang="en-US" altLang="en-US" sz="2800" i="1">
                <a:solidFill>
                  <a:srgbClr val="800080"/>
                </a:solidFill>
                <a:latin typeface="Times New Roman" panose="02020603050405020304" pitchFamily="18" charset="0"/>
                <a:cs typeface="Times New Roman" panose="02020603050405020304" pitchFamily="18" charset="0"/>
              </a:rPr>
              <a:t>Nhờ người khác làm hộ công việc của mình còn mình đi chơi</a:t>
            </a:r>
          </a:p>
          <a:p>
            <a:pPr eaLnBrk="1" hangingPunct="1">
              <a:spcBef>
                <a:spcPct val="50000"/>
              </a:spcBef>
              <a:buFontTx/>
              <a:buNone/>
            </a:pPr>
            <a:r>
              <a:rPr lang="en-US" altLang="en-US" sz="2800" i="1">
                <a:solidFill>
                  <a:srgbClr val="800080"/>
                </a:solidFill>
                <a:latin typeface="Times New Roman" panose="02020603050405020304" pitchFamily="18" charset="0"/>
                <a:cs typeface="Times New Roman" panose="02020603050405020304" pitchFamily="18" charset="0"/>
              </a:rPr>
              <a:t>…………………………..</a:t>
            </a:r>
          </a:p>
        </p:txBody>
      </p:sp>
      <p:pic>
        <p:nvPicPr>
          <p:cNvPr id="164884" name="Picture 1">
            <a:extLst>
              <a:ext uri="{FF2B5EF4-FFF2-40B4-BE49-F238E27FC236}">
                <a16:creationId xmlns:a16="http://schemas.microsoft.com/office/drawing/2014/main" id="{8BAA02DA-B8DB-4DF3-818F-1C2A449B95E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3500" y="5522913"/>
            <a:ext cx="9207500" cy="156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push dir="d"/>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16" fill="hold" nodeType="afterEffect">
                                  <p:stCondLst>
                                    <p:cond delay="0"/>
                                  </p:stCondLst>
                                  <p:childTnLst>
                                    <p:set>
                                      <p:cBhvr>
                                        <p:cTn id="6" dur="1" fill="hold">
                                          <p:stCondLst>
                                            <p:cond delay="0"/>
                                          </p:stCondLst>
                                        </p:cTn>
                                        <p:tgtEl>
                                          <p:spTgt spid="356364"/>
                                        </p:tgtEl>
                                        <p:attrNameLst>
                                          <p:attrName>style.visibility</p:attrName>
                                        </p:attrNameLst>
                                      </p:cBhvr>
                                      <p:to>
                                        <p:strVal val="visible"/>
                                      </p:to>
                                    </p:set>
                                    <p:animEffect transition="in" filter="box(in)">
                                      <p:cBhvr>
                                        <p:cTn id="7" dur="500"/>
                                        <p:tgtEl>
                                          <p:spTgt spid="35636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56377"/>
                                        </p:tgtEl>
                                        <p:attrNameLst>
                                          <p:attrName>style.visibility</p:attrName>
                                        </p:attrNameLst>
                                      </p:cBhvr>
                                      <p:to>
                                        <p:strVal val="visible"/>
                                      </p:to>
                                    </p:set>
                                    <p:animEffect transition="in" filter="blinds(horizontal)">
                                      <p:cBhvr>
                                        <p:cTn id="12" dur="500"/>
                                        <p:tgtEl>
                                          <p:spTgt spid="356377"/>
                                        </p:tgtEl>
                                      </p:cBhvr>
                                    </p:animEffect>
                                  </p:childTnLst>
                                </p:cTn>
                              </p:par>
                            </p:childTnLst>
                          </p:cTn>
                        </p:par>
                        <p:par>
                          <p:cTn id="13" fill="hold" nodeType="afterGroup">
                            <p:stCondLst>
                              <p:cond delay="500"/>
                            </p:stCondLst>
                            <p:childTnLst>
                              <p:par>
                                <p:cTn id="14" presetID="4" presetClass="entr" presetSubtype="16" fill="hold" grpId="0" nodeType="afterEffect">
                                  <p:stCondLst>
                                    <p:cond delay="0"/>
                                  </p:stCondLst>
                                  <p:childTnLst>
                                    <p:set>
                                      <p:cBhvr>
                                        <p:cTn id="15" dur="1" fill="hold">
                                          <p:stCondLst>
                                            <p:cond delay="0"/>
                                          </p:stCondLst>
                                        </p:cTn>
                                        <p:tgtEl>
                                          <p:spTgt spid="356378"/>
                                        </p:tgtEl>
                                        <p:attrNameLst>
                                          <p:attrName>style.visibility</p:attrName>
                                        </p:attrNameLst>
                                      </p:cBhvr>
                                      <p:to>
                                        <p:strVal val="visible"/>
                                      </p:to>
                                    </p:set>
                                    <p:animEffect transition="in" filter="box(in)">
                                      <p:cBhvr>
                                        <p:cTn id="16" dur="500"/>
                                        <p:tgtEl>
                                          <p:spTgt spid="356378"/>
                                        </p:tgtEl>
                                      </p:cBhvr>
                                    </p:animEffect>
                                  </p:childTnLst>
                                </p:cTn>
                              </p:par>
                            </p:childTnLst>
                          </p:cTn>
                        </p:par>
                        <p:par>
                          <p:cTn id="17" fill="hold" nodeType="afterGroup">
                            <p:stCondLst>
                              <p:cond delay="1000"/>
                            </p:stCondLst>
                            <p:childTnLst>
                              <p:par>
                                <p:cTn id="18" presetID="5" presetClass="entr" presetSubtype="10" fill="hold" grpId="0" nodeType="afterEffect">
                                  <p:stCondLst>
                                    <p:cond delay="0"/>
                                  </p:stCondLst>
                                  <p:childTnLst>
                                    <p:set>
                                      <p:cBhvr>
                                        <p:cTn id="19" dur="1" fill="hold">
                                          <p:stCondLst>
                                            <p:cond delay="0"/>
                                          </p:stCondLst>
                                        </p:cTn>
                                        <p:tgtEl>
                                          <p:spTgt spid="356379"/>
                                        </p:tgtEl>
                                        <p:attrNameLst>
                                          <p:attrName>style.visibility</p:attrName>
                                        </p:attrNameLst>
                                      </p:cBhvr>
                                      <p:to>
                                        <p:strVal val="visible"/>
                                      </p:to>
                                    </p:set>
                                    <p:animEffect transition="in" filter="checkerboard(across)">
                                      <p:cBhvr>
                                        <p:cTn id="20" dur="500"/>
                                        <p:tgtEl>
                                          <p:spTgt spid="356379"/>
                                        </p:tgtEl>
                                      </p:cBhvr>
                                    </p:animEffect>
                                  </p:childTnLst>
                                </p:cTn>
                              </p:par>
                            </p:childTnLst>
                          </p:cTn>
                        </p:par>
                        <p:par>
                          <p:cTn id="21" fill="hold" nodeType="afterGroup">
                            <p:stCondLst>
                              <p:cond delay="1500"/>
                            </p:stCondLst>
                            <p:childTnLst>
                              <p:par>
                                <p:cTn id="22" presetID="4" presetClass="entr" presetSubtype="16" fill="hold" grpId="0" nodeType="afterEffect">
                                  <p:stCondLst>
                                    <p:cond delay="0"/>
                                  </p:stCondLst>
                                  <p:childTnLst>
                                    <p:set>
                                      <p:cBhvr>
                                        <p:cTn id="23" dur="1" fill="hold">
                                          <p:stCondLst>
                                            <p:cond delay="0"/>
                                          </p:stCondLst>
                                        </p:cTn>
                                        <p:tgtEl>
                                          <p:spTgt spid="356380"/>
                                        </p:tgtEl>
                                        <p:attrNameLst>
                                          <p:attrName>style.visibility</p:attrName>
                                        </p:attrNameLst>
                                      </p:cBhvr>
                                      <p:to>
                                        <p:strVal val="visible"/>
                                      </p:to>
                                    </p:set>
                                    <p:animEffect transition="in" filter="box(in)">
                                      <p:cBhvr>
                                        <p:cTn id="24" dur="500"/>
                                        <p:tgtEl>
                                          <p:spTgt spid="356380"/>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4" presetClass="entr" presetSubtype="16" fill="hold" grpId="0" nodeType="clickEffect">
                                  <p:stCondLst>
                                    <p:cond delay="0"/>
                                  </p:stCondLst>
                                  <p:childTnLst>
                                    <p:set>
                                      <p:cBhvr>
                                        <p:cTn id="28" dur="1" fill="hold">
                                          <p:stCondLst>
                                            <p:cond delay="0"/>
                                          </p:stCondLst>
                                        </p:cTn>
                                        <p:tgtEl>
                                          <p:spTgt spid="356381"/>
                                        </p:tgtEl>
                                        <p:attrNameLst>
                                          <p:attrName>style.visibility</p:attrName>
                                        </p:attrNameLst>
                                      </p:cBhvr>
                                      <p:to>
                                        <p:strVal val="visible"/>
                                      </p:to>
                                    </p:set>
                                    <p:animEffect transition="in" filter="box(in)">
                                      <p:cBhvr>
                                        <p:cTn id="29" dur="500"/>
                                        <p:tgtEl>
                                          <p:spTgt spid="356381"/>
                                        </p:tgtEl>
                                      </p:cBhvr>
                                    </p:animEffect>
                                  </p:childTnLst>
                                </p:cTn>
                              </p:par>
                            </p:childTnLst>
                          </p:cTn>
                        </p:par>
                        <p:par>
                          <p:cTn id="30" fill="hold" nodeType="afterGroup">
                            <p:stCondLst>
                              <p:cond delay="500"/>
                            </p:stCondLst>
                            <p:childTnLst>
                              <p:par>
                                <p:cTn id="31" presetID="8" presetClass="entr" presetSubtype="16" fill="hold" grpId="0" nodeType="afterEffect">
                                  <p:stCondLst>
                                    <p:cond delay="0"/>
                                  </p:stCondLst>
                                  <p:childTnLst>
                                    <p:set>
                                      <p:cBhvr>
                                        <p:cTn id="32" dur="1" fill="hold">
                                          <p:stCondLst>
                                            <p:cond delay="0"/>
                                          </p:stCondLst>
                                        </p:cTn>
                                        <p:tgtEl>
                                          <p:spTgt spid="356382"/>
                                        </p:tgtEl>
                                        <p:attrNameLst>
                                          <p:attrName>style.visibility</p:attrName>
                                        </p:attrNameLst>
                                      </p:cBhvr>
                                      <p:to>
                                        <p:strVal val="visible"/>
                                      </p:to>
                                    </p:set>
                                    <p:animEffect transition="in" filter="diamond(in)">
                                      <p:cBhvr>
                                        <p:cTn id="33" dur="2000"/>
                                        <p:tgtEl>
                                          <p:spTgt spid="356382"/>
                                        </p:tgtEl>
                                      </p:cBhvr>
                                    </p:animEffect>
                                  </p:childTnLst>
                                </p:cTn>
                              </p:par>
                            </p:childTnLst>
                          </p:cTn>
                        </p:par>
                        <p:par>
                          <p:cTn id="34" fill="hold" nodeType="afterGroup">
                            <p:stCondLst>
                              <p:cond delay="2500"/>
                            </p:stCondLst>
                            <p:childTnLst>
                              <p:par>
                                <p:cTn id="35" presetID="4" presetClass="entr" presetSubtype="16" fill="hold" nodeType="afterEffect">
                                  <p:stCondLst>
                                    <p:cond delay="0"/>
                                  </p:stCondLst>
                                  <p:childTnLst>
                                    <p:set>
                                      <p:cBhvr>
                                        <p:cTn id="36" dur="1" fill="hold">
                                          <p:stCondLst>
                                            <p:cond delay="0"/>
                                          </p:stCondLst>
                                        </p:cTn>
                                        <p:tgtEl>
                                          <p:spTgt spid="356383">
                                            <p:txEl>
                                              <p:pRg st="0" end="0"/>
                                            </p:txEl>
                                          </p:spTgt>
                                        </p:tgtEl>
                                        <p:attrNameLst>
                                          <p:attrName>style.visibility</p:attrName>
                                        </p:attrNameLst>
                                      </p:cBhvr>
                                      <p:to>
                                        <p:strVal val="visible"/>
                                      </p:to>
                                    </p:set>
                                    <p:animEffect transition="in" filter="box(in)">
                                      <p:cBhvr>
                                        <p:cTn id="37" dur="500"/>
                                        <p:tgtEl>
                                          <p:spTgt spid="356383">
                                            <p:txEl>
                                              <p:pRg st="0" end="0"/>
                                            </p:txEl>
                                          </p:spTgt>
                                        </p:tgtEl>
                                      </p:cBhvr>
                                    </p:animEffect>
                                  </p:childTnLst>
                                </p:cTn>
                              </p:par>
                            </p:childTnLst>
                          </p:cTn>
                        </p:par>
                        <p:par>
                          <p:cTn id="38" fill="hold" nodeType="afterGroup">
                            <p:stCondLst>
                              <p:cond delay="3000"/>
                            </p:stCondLst>
                            <p:childTnLst>
                              <p:par>
                                <p:cTn id="39" presetID="4" presetClass="entr" presetSubtype="16" fill="hold" nodeType="afterEffect">
                                  <p:stCondLst>
                                    <p:cond delay="0"/>
                                  </p:stCondLst>
                                  <p:childTnLst>
                                    <p:set>
                                      <p:cBhvr>
                                        <p:cTn id="40" dur="1" fill="hold">
                                          <p:stCondLst>
                                            <p:cond delay="0"/>
                                          </p:stCondLst>
                                        </p:cTn>
                                        <p:tgtEl>
                                          <p:spTgt spid="356383">
                                            <p:txEl>
                                              <p:pRg st="1" end="1"/>
                                            </p:txEl>
                                          </p:spTgt>
                                        </p:tgtEl>
                                        <p:attrNameLst>
                                          <p:attrName>style.visibility</p:attrName>
                                        </p:attrNameLst>
                                      </p:cBhvr>
                                      <p:to>
                                        <p:strVal val="visible"/>
                                      </p:to>
                                    </p:set>
                                    <p:animEffect transition="in" filter="box(in)">
                                      <p:cBhvr>
                                        <p:cTn id="41" dur="500"/>
                                        <p:tgtEl>
                                          <p:spTgt spid="35638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6377" grpId="0"/>
      <p:bldP spid="356378" grpId="0"/>
      <p:bldP spid="356379" grpId="0"/>
      <p:bldP spid="356380" grpId="0"/>
      <p:bldP spid="356381" grpId="0"/>
      <p:bldP spid="35638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5890" name="Picture 4" descr="muare">
            <a:extLst>
              <a:ext uri="{FF2B5EF4-FFF2-40B4-BE49-F238E27FC236}">
                <a16:creationId xmlns:a16="http://schemas.microsoft.com/office/drawing/2014/main" id="{858B9AF9-CAA8-4DF3-8A2E-0C15CE9056A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5891" name="WordArt 5">
            <a:extLst>
              <a:ext uri="{FF2B5EF4-FFF2-40B4-BE49-F238E27FC236}">
                <a16:creationId xmlns:a16="http://schemas.microsoft.com/office/drawing/2014/main" id="{04CB1A2A-D949-4CCE-B612-1BCC1918E5FD}"/>
              </a:ext>
            </a:extLst>
          </p:cNvPr>
          <p:cNvSpPr>
            <a:spLocks noChangeArrowheads="1" noChangeShapeType="1" noTextEdit="1"/>
          </p:cNvSpPr>
          <p:nvPr/>
        </p:nvSpPr>
        <p:spPr bwMode="auto">
          <a:xfrm>
            <a:off x="1371600" y="2209800"/>
            <a:ext cx="6172200" cy="1665288"/>
          </a:xfrm>
          <a:prstGeom prst="rect">
            <a:avLst/>
          </a:prstGeom>
        </p:spPr>
        <p:txBody>
          <a:bodyPr wrap="none" fromWordArt="1">
            <a:prstTxWarp prst="textPlain">
              <a:avLst>
                <a:gd name="adj" fmla="val 50000"/>
              </a:avLst>
            </a:prstTxWarp>
          </a:bodyPr>
          <a:lstStyle/>
          <a:p>
            <a:pPr algn="ctr"/>
            <a:r>
              <a:rPr lang="en-US" sz="3600" b="1" kern="10">
                <a:ln w="12700">
                  <a:solidFill>
                    <a:srgbClr val="FF00FF"/>
                  </a:solidFill>
                  <a:round/>
                  <a:headEnd/>
                  <a:tailEnd/>
                </a:ln>
                <a:solidFill>
                  <a:srgbClr val="000099"/>
                </a:solidFill>
                <a:effectLst>
                  <a:outerShdw dist="45791" dir="2021404" algn="ctr" rotWithShape="0">
                    <a:srgbClr val="808080">
                      <a:alpha val="79999"/>
                    </a:srgbClr>
                  </a:outerShdw>
                </a:effectLst>
                <a:latin typeface="Arial" panose="020B0604020202020204" pitchFamily="34" charset="0"/>
              </a:rPr>
              <a:t>Hoạt động 3</a:t>
            </a:r>
          </a:p>
          <a:p>
            <a:pPr algn="ctr"/>
            <a:r>
              <a:rPr lang="en-US" sz="3600" b="1" kern="10">
                <a:ln w="12700">
                  <a:solidFill>
                    <a:srgbClr val="FF00FF"/>
                  </a:solidFill>
                  <a:round/>
                  <a:headEnd/>
                  <a:tailEnd/>
                </a:ln>
                <a:solidFill>
                  <a:srgbClr val="000099"/>
                </a:solidFill>
                <a:effectLst>
                  <a:outerShdw dist="45791" dir="2021404" algn="ctr" rotWithShape="0">
                    <a:srgbClr val="808080">
                      <a:alpha val="79999"/>
                    </a:srgbClr>
                  </a:outerShdw>
                </a:effectLst>
                <a:latin typeface="Arial" panose="020B0604020202020204" pitchFamily="34" charset="0"/>
              </a:rPr>
              <a:t>Xử lí tình huống</a:t>
            </a:r>
          </a:p>
        </p:txBody>
      </p:sp>
    </p:spTree>
  </p:cSld>
  <p:clrMapOvr>
    <a:masterClrMapping/>
  </p:clrMapOvr>
  <p:transition>
    <p:dissolv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7">
            <a:extLst>
              <a:ext uri="{FF2B5EF4-FFF2-40B4-BE49-F238E27FC236}">
                <a16:creationId xmlns:a16="http://schemas.microsoft.com/office/drawing/2014/main" id="{73556941-1D0C-4825-B8DF-492E1210B8FA}"/>
              </a:ext>
            </a:extLst>
          </p:cNvPr>
          <p:cNvSpPr txBox="1">
            <a:spLocks noChangeArrowheads="1"/>
          </p:cNvSpPr>
          <p:nvPr/>
        </p:nvSpPr>
        <p:spPr bwMode="auto">
          <a:xfrm>
            <a:off x="307975" y="328613"/>
            <a:ext cx="8686800" cy="2246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4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1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15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15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9pPr>
          </a:lstStyle>
          <a:p>
            <a:pPr eaLnBrk="1" hangingPunct="1">
              <a:spcBef>
                <a:spcPct val="0"/>
              </a:spcBef>
              <a:buFontTx/>
              <a:buNone/>
            </a:pPr>
            <a:r>
              <a:rPr lang="en-US" altLang="en-US" sz="2800" b="1">
                <a:latin typeface="Times New Roman" panose="02020603050405020304" pitchFamily="18" charset="0"/>
                <a:cs typeface="Times New Roman" panose="02020603050405020304" pitchFamily="18" charset="0"/>
              </a:rPr>
              <a:t>a/ Sáng nay, cả lớp đi lao động trồng cây xung quanh trường. Hồng rủ Nhàn cùng đi. Trời lạnh, Nhàn không muốn chui ra khỏi chăn ấm nên nhờ Hồng xin phép hộ với lý do bị ốm. </a:t>
            </a:r>
          </a:p>
          <a:p>
            <a:pPr eaLnBrk="1" hangingPunct="1">
              <a:spcBef>
                <a:spcPct val="0"/>
              </a:spcBef>
              <a:buFontTx/>
              <a:buNone/>
            </a:pPr>
            <a:r>
              <a:rPr lang="en-US" altLang="en-US" sz="2800" b="1">
                <a:solidFill>
                  <a:srgbClr val="000099"/>
                </a:solidFill>
                <a:latin typeface="Times New Roman" panose="02020603050405020304" pitchFamily="18" charset="0"/>
                <a:cs typeface="Times New Roman" panose="02020603050405020304" pitchFamily="18" charset="0"/>
              </a:rPr>
              <a:t>     </a:t>
            </a:r>
            <a:r>
              <a:rPr lang="en-US" altLang="en-US" sz="2800" b="1" i="1">
                <a:solidFill>
                  <a:srgbClr val="0070C0"/>
                </a:solidFill>
                <a:latin typeface="Times New Roman" panose="02020603050405020304" pitchFamily="18" charset="0"/>
                <a:cs typeface="Times New Roman" panose="02020603050405020304" pitchFamily="18" charset="0"/>
              </a:rPr>
              <a:t>Theo em, Hồng nên làm gì trong tình huống đó?</a:t>
            </a:r>
          </a:p>
        </p:txBody>
      </p:sp>
      <p:grpSp>
        <p:nvGrpSpPr>
          <p:cNvPr id="166915" name="Group 4">
            <a:extLst>
              <a:ext uri="{FF2B5EF4-FFF2-40B4-BE49-F238E27FC236}">
                <a16:creationId xmlns:a16="http://schemas.microsoft.com/office/drawing/2014/main" id="{E387BCD3-F843-4934-A955-4742D0B1F664}"/>
              </a:ext>
            </a:extLst>
          </p:cNvPr>
          <p:cNvGrpSpPr>
            <a:grpSpLocks noGrp="1"/>
          </p:cNvGrpSpPr>
          <p:nvPr/>
        </p:nvGrpSpPr>
        <p:grpSpPr bwMode="auto">
          <a:xfrm>
            <a:off x="0" y="5411788"/>
            <a:ext cx="2759075" cy="1446212"/>
            <a:chOff x="2256" y="1536"/>
            <a:chExt cx="1176" cy="744"/>
          </a:xfrm>
        </p:grpSpPr>
        <p:pic>
          <p:nvPicPr>
            <p:cNvPr id="166918" name="Picture 5" descr="pretty_flower_purple_hb">
              <a:extLst>
                <a:ext uri="{FF2B5EF4-FFF2-40B4-BE49-F238E27FC236}">
                  <a16:creationId xmlns:a16="http://schemas.microsoft.com/office/drawing/2014/main" id="{F925B37E-67AF-441D-B736-14E8D810741F}"/>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2784" y="1632"/>
              <a:ext cx="648" cy="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66919" name="Group 6">
              <a:extLst>
                <a:ext uri="{FF2B5EF4-FFF2-40B4-BE49-F238E27FC236}">
                  <a16:creationId xmlns:a16="http://schemas.microsoft.com/office/drawing/2014/main" id="{C816F49D-1C22-4A00-8915-7B593A53C1A0}"/>
                </a:ext>
              </a:extLst>
            </p:cNvPr>
            <p:cNvGrpSpPr>
              <a:grpSpLocks/>
            </p:cNvGrpSpPr>
            <p:nvPr/>
          </p:nvGrpSpPr>
          <p:grpSpPr bwMode="auto">
            <a:xfrm>
              <a:off x="2256" y="1536"/>
              <a:ext cx="864" cy="744"/>
              <a:chOff x="2256" y="1536"/>
              <a:chExt cx="864" cy="744"/>
            </a:xfrm>
          </p:grpSpPr>
          <p:pic>
            <p:nvPicPr>
              <p:cNvPr id="166920" name="Picture 7" descr="pretty_flower_red_hb">
                <a:extLst>
                  <a:ext uri="{FF2B5EF4-FFF2-40B4-BE49-F238E27FC236}">
                    <a16:creationId xmlns:a16="http://schemas.microsoft.com/office/drawing/2014/main" id="{8F6AC50F-4D56-4890-B5F5-B635489F7F3A}"/>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544" y="1680"/>
                <a:ext cx="576" cy="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6921" name="Picture 8" descr="pretty_flower_yellow_hb">
                <a:extLst>
                  <a:ext uri="{FF2B5EF4-FFF2-40B4-BE49-F238E27FC236}">
                    <a16:creationId xmlns:a16="http://schemas.microsoft.com/office/drawing/2014/main" id="{FB8CE188-69FE-419E-941A-746115FB019D}"/>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2400" y="1536"/>
                <a:ext cx="552" cy="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6922" name="Picture 9" descr="pretty_flower_orange_hb">
                <a:extLst>
                  <a:ext uri="{FF2B5EF4-FFF2-40B4-BE49-F238E27FC236}">
                    <a16:creationId xmlns:a16="http://schemas.microsoft.com/office/drawing/2014/main" id="{2C6B0E10-B928-4577-BBA3-16B728777EA7}"/>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2256" y="1632"/>
                <a:ext cx="648" cy="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pic>
        <p:nvPicPr>
          <p:cNvPr id="166916" name="Picture 5" descr="club%20meeting">
            <a:extLst>
              <a:ext uri="{FF2B5EF4-FFF2-40B4-BE49-F238E27FC236}">
                <a16:creationId xmlns:a16="http://schemas.microsoft.com/office/drawing/2014/main" id="{3D69BCCF-A155-4F38-BC41-7FE3C35DBA8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33600" y="4724400"/>
            <a:ext cx="685800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2DF9E2E8-819F-48E9-88F4-FA4D39AB9D58}"/>
              </a:ext>
            </a:extLst>
          </p:cNvPr>
          <p:cNvSpPr txBox="1">
            <a:spLocks noChangeArrowheads="1"/>
          </p:cNvSpPr>
          <p:nvPr/>
        </p:nvSpPr>
        <p:spPr bwMode="auto">
          <a:xfrm>
            <a:off x="152400" y="3048000"/>
            <a:ext cx="8763000"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eaLnBrk="1" hangingPunct="1"/>
            <a:r>
              <a:rPr lang="en-US" altLang="en-US" b="1">
                <a:solidFill>
                  <a:srgbClr val="FF0000"/>
                </a:solidFill>
                <a:cs typeface="Times New Roman" panose="02020603050405020304" pitchFamily="18" charset="0"/>
              </a:rPr>
              <a:t>Hồng nên khuyên bạn không được lười biếng, càng không thể nói dối thầy cô, khuyên bạn cùng đi lao động với mình.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1"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1000" fill="hold"/>
                                        <p:tgtEl>
                                          <p:spTgt spid="3"/>
                                        </p:tgtEl>
                                        <p:attrNameLst>
                                          <p:attrName>ppt_w</p:attrName>
                                        </p:attrNameLst>
                                      </p:cBhvr>
                                      <p:tavLst>
                                        <p:tav tm="0">
                                          <p:val>
                                            <p:fltVal val="0"/>
                                          </p:val>
                                        </p:tav>
                                        <p:tav tm="100000">
                                          <p:val>
                                            <p:strVal val="#ppt_w"/>
                                          </p:val>
                                        </p:tav>
                                      </p:tavLst>
                                    </p:anim>
                                    <p:anim calcmode="lin" valueType="num">
                                      <p:cBhvr>
                                        <p:cTn id="13" dur="1000" fill="hold"/>
                                        <p:tgtEl>
                                          <p:spTgt spid="3"/>
                                        </p:tgtEl>
                                        <p:attrNameLst>
                                          <p:attrName>ppt_h</p:attrName>
                                        </p:attrNameLst>
                                      </p:cBhvr>
                                      <p:tavLst>
                                        <p:tav tm="0">
                                          <p:val>
                                            <p:fltVal val="0"/>
                                          </p:val>
                                        </p:tav>
                                        <p:tav tm="100000">
                                          <p:val>
                                            <p:strVal val="#ppt_h"/>
                                          </p:val>
                                        </p:tav>
                                      </p:tavLst>
                                    </p:anim>
                                    <p:anim calcmode="lin" valueType="num">
                                      <p:cBhvr>
                                        <p:cTn id="14" dur="1000" fill="hold"/>
                                        <p:tgtEl>
                                          <p:spTgt spid="3"/>
                                        </p:tgtEl>
                                        <p:attrNameLst>
                                          <p:attrName>style.rotation</p:attrName>
                                        </p:attrNameLst>
                                      </p:cBhvr>
                                      <p:tavLst>
                                        <p:tav tm="0">
                                          <p:val>
                                            <p:fltVal val="90"/>
                                          </p:val>
                                        </p:tav>
                                        <p:tav tm="100000">
                                          <p:val>
                                            <p:fltVal val="0"/>
                                          </p:val>
                                        </p:tav>
                                      </p:tavLst>
                                    </p:anim>
                                    <p:animEffect transition="in" filter="fade">
                                      <p:cBhvr>
                                        <p:cTn id="15"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7">
            <a:extLst>
              <a:ext uri="{FF2B5EF4-FFF2-40B4-BE49-F238E27FC236}">
                <a16:creationId xmlns:a16="http://schemas.microsoft.com/office/drawing/2014/main" id="{A392E988-BBD0-459E-B5C8-68919098C339}"/>
              </a:ext>
            </a:extLst>
          </p:cNvPr>
          <p:cNvSpPr txBox="1">
            <a:spLocks noChangeArrowheads="1"/>
          </p:cNvSpPr>
          <p:nvPr/>
        </p:nvSpPr>
        <p:spPr bwMode="auto">
          <a:xfrm>
            <a:off x="304800" y="304800"/>
            <a:ext cx="8686800"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4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1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15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15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9pPr>
          </a:lstStyle>
          <a:p>
            <a:pPr eaLnBrk="1" hangingPunct="1">
              <a:spcBef>
                <a:spcPct val="0"/>
              </a:spcBef>
              <a:buFontTx/>
              <a:buNone/>
            </a:pPr>
            <a:r>
              <a:rPr lang="en-US" altLang="en-US" sz="2800" b="1">
                <a:latin typeface="Times New Roman" panose="02020603050405020304" pitchFamily="18" charset="0"/>
                <a:cs typeface="Times New Roman" panose="02020603050405020304" pitchFamily="18" charset="0"/>
              </a:rPr>
              <a:t>b/ Chiều nay, Lương đang nhổ cỏ ngoài vườn thì Toàn sang rủ đi đá bóng. Thấy Lương ngần ngại, Toàn bảo: “Để đấy, mai nhổ cũng được có sao đâu!”</a:t>
            </a:r>
          </a:p>
          <a:p>
            <a:pPr eaLnBrk="1" hangingPunct="1">
              <a:spcBef>
                <a:spcPct val="0"/>
              </a:spcBef>
              <a:buFontTx/>
              <a:buNone/>
            </a:pPr>
            <a:r>
              <a:rPr lang="en-US" altLang="en-US" sz="2800" b="1">
                <a:solidFill>
                  <a:srgbClr val="000099"/>
                </a:solidFill>
                <a:latin typeface="Times New Roman" panose="02020603050405020304" pitchFamily="18" charset="0"/>
                <a:cs typeface="Times New Roman" panose="02020603050405020304" pitchFamily="18" charset="0"/>
              </a:rPr>
              <a:t> 	</a:t>
            </a:r>
            <a:r>
              <a:rPr lang="en-US" altLang="en-US" sz="2800" b="1" i="1">
                <a:solidFill>
                  <a:srgbClr val="0070C0"/>
                </a:solidFill>
                <a:latin typeface="Times New Roman" panose="02020603050405020304" pitchFamily="18" charset="0"/>
                <a:cs typeface="Times New Roman" panose="02020603050405020304" pitchFamily="18" charset="0"/>
              </a:rPr>
              <a:t>Theo em, Lương sẽ ứng xử như thế nào?</a:t>
            </a:r>
          </a:p>
        </p:txBody>
      </p:sp>
      <p:grpSp>
        <p:nvGrpSpPr>
          <p:cNvPr id="167939" name="Group 4">
            <a:extLst>
              <a:ext uri="{FF2B5EF4-FFF2-40B4-BE49-F238E27FC236}">
                <a16:creationId xmlns:a16="http://schemas.microsoft.com/office/drawing/2014/main" id="{1637295C-3907-452A-8F26-5C6790759CA0}"/>
              </a:ext>
            </a:extLst>
          </p:cNvPr>
          <p:cNvGrpSpPr>
            <a:grpSpLocks noGrp="1"/>
          </p:cNvGrpSpPr>
          <p:nvPr/>
        </p:nvGrpSpPr>
        <p:grpSpPr bwMode="auto">
          <a:xfrm>
            <a:off x="0" y="5411788"/>
            <a:ext cx="2759075" cy="1446212"/>
            <a:chOff x="2256" y="1536"/>
            <a:chExt cx="1176" cy="744"/>
          </a:xfrm>
        </p:grpSpPr>
        <p:pic>
          <p:nvPicPr>
            <p:cNvPr id="167942" name="Picture 5" descr="pretty_flower_purple_hb">
              <a:extLst>
                <a:ext uri="{FF2B5EF4-FFF2-40B4-BE49-F238E27FC236}">
                  <a16:creationId xmlns:a16="http://schemas.microsoft.com/office/drawing/2014/main" id="{34FD4A04-8192-416F-BFC7-F76625A6FB36}"/>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2784" y="1632"/>
              <a:ext cx="648" cy="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67943" name="Group 6">
              <a:extLst>
                <a:ext uri="{FF2B5EF4-FFF2-40B4-BE49-F238E27FC236}">
                  <a16:creationId xmlns:a16="http://schemas.microsoft.com/office/drawing/2014/main" id="{3B6AEB19-C485-48F2-A8FD-712982009F7F}"/>
                </a:ext>
              </a:extLst>
            </p:cNvPr>
            <p:cNvGrpSpPr>
              <a:grpSpLocks/>
            </p:cNvGrpSpPr>
            <p:nvPr/>
          </p:nvGrpSpPr>
          <p:grpSpPr bwMode="auto">
            <a:xfrm>
              <a:off x="2256" y="1536"/>
              <a:ext cx="864" cy="744"/>
              <a:chOff x="2256" y="1536"/>
              <a:chExt cx="864" cy="744"/>
            </a:xfrm>
          </p:grpSpPr>
          <p:pic>
            <p:nvPicPr>
              <p:cNvPr id="167944" name="Picture 7" descr="pretty_flower_red_hb">
                <a:extLst>
                  <a:ext uri="{FF2B5EF4-FFF2-40B4-BE49-F238E27FC236}">
                    <a16:creationId xmlns:a16="http://schemas.microsoft.com/office/drawing/2014/main" id="{E27A4031-D7D1-4FE5-9473-86CB685B59F9}"/>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544" y="1680"/>
                <a:ext cx="576" cy="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7945" name="Picture 8" descr="pretty_flower_yellow_hb">
                <a:extLst>
                  <a:ext uri="{FF2B5EF4-FFF2-40B4-BE49-F238E27FC236}">
                    <a16:creationId xmlns:a16="http://schemas.microsoft.com/office/drawing/2014/main" id="{55476181-0281-4708-8736-725900AC39E6}"/>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2400" y="1536"/>
                <a:ext cx="552" cy="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7946" name="Picture 9" descr="pretty_flower_orange_hb">
                <a:extLst>
                  <a:ext uri="{FF2B5EF4-FFF2-40B4-BE49-F238E27FC236}">
                    <a16:creationId xmlns:a16="http://schemas.microsoft.com/office/drawing/2014/main" id="{F79AEB87-5A16-4D9D-8074-BF9132779671}"/>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2256" y="1632"/>
                <a:ext cx="648" cy="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pic>
        <p:nvPicPr>
          <p:cNvPr id="167940" name="Picture 5" descr="club%20meeting">
            <a:extLst>
              <a:ext uri="{FF2B5EF4-FFF2-40B4-BE49-F238E27FC236}">
                <a16:creationId xmlns:a16="http://schemas.microsoft.com/office/drawing/2014/main" id="{15979341-7015-4EA9-96A4-A12F6EF8FA5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33600" y="4724400"/>
            <a:ext cx="685800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a:extLst>
              <a:ext uri="{FF2B5EF4-FFF2-40B4-BE49-F238E27FC236}">
                <a16:creationId xmlns:a16="http://schemas.microsoft.com/office/drawing/2014/main" id="{32BA7ABD-6E39-42B6-9D85-76A092FAB2C2}"/>
              </a:ext>
            </a:extLst>
          </p:cNvPr>
          <p:cNvSpPr txBox="1">
            <a:spLocks noChangeArrowheads="1"/>
          </p:cNvSpPr>
          <p:nvPr/>
        </p:nvSpPr>
        <p:spPr bwMode="auto">
          <a:xfrm>
            <a:off x="201613" y="2527300"/>
            <a:ext cx="87630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algn="just" eaLnBrk="1" hangingPunct="1"/>
            <a:r>
              <a:rPr lang="en-US" altLang="en-US" b="1">
                <a:solidFill>
                  <a:srgbClr val="FF0000"/>
                </a:solidFill>
                <a:cs typeface="Times New Roman" panose="02020603050405020304" pitchFamily="18" charset="0"/>
              </a:rPr>
              <a:t>Lương nên làm xong công việc của mình rồi mới cùng bạn đi chơi bóng vì việc hôm nay chớ để ngày mai.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circle(in)">
                                      <p:cBhvr>
                                        <p:cTn id="12"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4386" name="Picture 2" descr="http://www.hinhnendienthoai.com.vn/upload/image/hinh-nen/hinh-linh-tinh/anh-nen-powerpoint-dep/131015Hinh-nen-popowerpoint-quyen-sach.jpg">
            <a:extLst>
              <a:ext uri="{FF2B5EF4-FFF2-40B4-BE49-F238E27FC236}">
                <a16:creationId xmlns:a16="http://schemas.microsoft.com/office/drawing/2014/main" id="{466A3D23-F1AC-453E-98D9-18281CC176A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63" y="0"/>
            <a:ext cx="9144001" cy="693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1" name="Rectangle 4">
            <a:extLst>
              <a:ext uri="{FF2B5EF4-FFF2-40B4-BE49-F238E27FC236}">
                <a16:creationId xmlns:a16="http://schemas.microsoft.com/office/drawing/2014/main" id="{1C3C08D8-9406-4B2C-872D-CB848E877273}"/>
              </a:ext>
            </a:extLst>
          </p:cNvPr>
          <p:cNvSpPr>
            <a:spLocks noChangeArrowheads="1"/>
          </p:cNvSpPr>
          <p:nvPr/>
        </p:nvSpPr>
        <p:spPr bwMode="auto">
          <a:xfrm>
            <a:off x="2433638" y="1447800"/>
            <a:ext cx="2133600" cy="367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4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1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15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15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9pPr>
          </a:lstStyle>
          <a:p>
            <a:pPr eaLnBrk="1" hangingPunct="1">
              <a:lnSpc>
                <a:spcPct val="90000"/>
              </a:lnSpc>
              <a:buFontTx/>
              <a:buNone/>
            </a:pPr>
            <a:r>
              <a:rPr lang="en-US" altLang="en-US" sz="3700" b="1" i="1">
                <a:solidFill>
                  <a:srgbClr val="0000FF"/>
                </a:solidFill>
                <a:latin typeface="Times New Roman" panose="02020603050405020304" pitchFamily="18" charset="0"/>
                <a:cs typeface="Times New Roman" panose="02020603050405020304" pitchFamily="18" charset="0"/>
              </a:rPr>
              <a:t>Ngày hôm qua, em đã làm được những công việc gì ? </a:t>
            </a:r>
          </a:p>
        </p:txBody>
      </p:sp>
      <p:sp>
        <p:nvSpPr>
          <p:cNvPr id="4" name="TextBox 13">
            <a:extLst>
              <a:ext uri="{FF2B5EF4-FFF2-40B4-BE49-F238E27FC236}">
                <a16:creationId xmlns:a16="http://schemas.microsoft.com/office/drawing/2014/main" id="{9166DDD4-2761-4998-B3F7-CCC369EAD6F3}"/>
              </a:ext>
            </a:extLst>
          </p:cNvPr>
          <p:cNvSpPr txBox="1">
            <a:spLocks noChangeArrowheads="1"/>
          </p:cNvSpPr>
          <p:nvPr/>
        </p:nvSpPr>
        <p:spPr bwMode="auto">
          <a:xfrm>
            <a:off x="1671637" y="152400"/>
            <a:ext cx="5791200" cy="928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imes New Roman" panose="02020603050405020304" pitchFamily="18" charset="0"/>
                <a:cs typeface="Times New Roman" panose="02020603050405020304" pitchFamily="18" charset="0"/>
              </a:defRPr>
            </a:lvl1pPr>
            <a:lvl2pPr marL="742950" indent="-285750" eaLnBrk="0" hangingPunct="0">
              <a:defRPr>
                <a:solidFill>
                  <a:schemeClr val="tx1"/>
                </a:solidFill>
                <a:latin typeface="Times New Roman" panose="02020603050405020304" pitchFamily="18" charset="0"/>
                <a:cs typeface="Times New Roman" panose="02020603050405020304" pitchFamily="18" charset="0"/>
              </a:defRPr>
            </a:lvl2pPr>
            <a:lvl3pPr marL="1143000" indent="-228600" eaLnBrk="0" hangingPunct="0">
              <a:defRPr>
                <a:solidFill>
                  <a:schemeClr val="tx1"/>
                </a:solidFill>
                <a:latin typeface="Times New Roman" panose="02020603050405020304" pitchFamily="18" charset="0"/>
                <a:cs typeface="Times New Roman" panose="02020603050405020304" pitchFamily="18" charset="0"/>
              </a:defRPr>
            </a:lvl3pPr>
            <a:lvl4pPr marL="1600200" indent="-228600" eaLnBrk="0" hangingPunct="0">
              <a:defRPr>
                <a:solidFill>
                  <a:schemeClr val="tx1"/>
                </a:solidFill>
                <a:latin typeface="Times New Roman" panose="02020603050405020304" pitchFamily="18" charset="0"/>
                <a:cs typeface="Times New Roman" panose="02020603050405020304" pitchFamily="18" charset="0"/>
              </a:defRPr>
            </a:lvl4pPr>
            <a:lvl5pPr marL="2057400" indent="-228600" eaLnBrk="0" hangingPunct="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algn="ctr" eaLnBrk="1" hangingPunct="1">
              <a:lnSpc>
                <a:spcPct val="120000"/>
              </a:lnSpc>
              <a:defRPr/>
            </a:pPr>
            <a:r>
              <a:rPr lang="en-US" sz="4963" b="1" dirty="0">
                <a:solidFill>
                  <a:srgbClr val="FF0000"/>
                </a:solidFill>
              </a:rPr>
              <a:t>KHỞI ĐỘNG </a:t>
            </a:r>
            <a:endParaRPr lang="en-US" sz="4963" b="1" dirty="0">
              <a:solidFill>
                <a:srgbClr val="FF0000"/>
              </a:solidFill>
              <a:ea typeface="HP001 5Ha" pitchFamily="34" charset="-127"/>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4101"/>
                                        </p:tgtEl>
                                        <p:attrNameLst>
                                          <p:attrName>style.visibility</p:attrName>
                                        </p:attrNameLst>
                                      </p:cBhvr>
                                      <p:to>
                                        <p:strVal val="visible"/>
                                      </p:to>
                                    </p:set>
                                    <p:anim calcmode="lin" valueType="num">
                                      <p:cBhvr>
                                        <p:cTn id="7" dur="500" fill="hold"/>
                                        <p:tgtEl>
                                          <p:spTgt spid="4101"/>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101"/>
                                        </p:tgtEl>
                                        <p:attrNameLst>
                                          <p:attrName>ppt_y</p:attrName>
                                        </p:attrNameLst>
                                      </p:cBhvr>
                                      <p:tavLst>
                                        <p:tav tm="0">
                                          <p:val>
                                            <p:strVal val="#ppt_y"/>
                                          </p:val>
                                        </p:tav>
                                        <p:tav tm="100000">
                                          <p:val>
                                            <p:strVal val="#ppt_y"/>
                                          </p:val>
                                        </p:tav>
                                      </p:tavLst>
                                    </p:anim>
                                    <p:anim calcmode="lin" valueType="num">
                                      <p:cBhvr>
                                        <p:cTn id="9" dur="500" fill="hold"/>
                                        <p:tgtEl>
                                          <p:spTgt spid="4101"/>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101"/>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1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1"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1010" name="Picture 1">
            <a:extLst>
              <a:ext uri="{FF2B5EF4-FFF2-40B4-BE49-F238E27FC236}">
                <a16:creationId xmlns:a16="http://schemas.microsoft.com/office/drawing/2014/main" id="{B153E8CB-1456-4870-9C30-B0BB4A15D46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1011" name="Picture 12" descr="http://www.clipartbest.com/cliparts/di8/GnA/di8GnA7ie.jpeg">
            <a:extLst>
              <a:ext uri="{FF2B5EF4-FFF2-40B4-BE49-F238E27FC236}">
                <a16:creationId xmlns:a16="http://schemas.microsoft.com/office/drawing/2014/main" id="{E7683CD5-2873-497A-BD9D-094900D1D8D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3849688"/>
            <a:ext cx="2286000" cy="272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Cloud Callout 7">
            <a:extLst>
              <a:ext uri="{FF2B5EF4-FFF2-40B4-BE49-F238E27FC236}">
                <a16:creationId xmlns:a16="http://schemas.microsoft.com/office/drawing/2014/main" id="{07FAD444-FBB4-4FB1-B4DB-ECCB88ED030C}"/>
              </a:ext>
            </a:extLst>
          </p:cNvPr>
          <p:cNvSpPr/>
          <p:nvPr/>
        </p:nvSpPr>
        <p:spPr>
          <a:xfrm>
            <a:off x="2819400" y="304800"/>
            <a:ext cx="6199188" cy="5486400"/>
          </a:xfrm>
          <a:prstGeom prst="cloudCallout">
            <a:avLst>
              <a:gd name="adj1" fmla="val -52024"/>
              <a:gd name="adj2" fmla="val 42919"/>
            </a:avLst>
          </a:prstGeom>
          <a:solidFill>
            <a:schemeClr val="accent4">
              <a:lumMod val="40000"/>
              <a:lumOff val="6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hangingPunct="1">
              <a:spcBef>
                <a:spcPct val="20000"/>
              </a:spcBef>
              <a:buClr>
                <a:srgbClr val="954F72"/>
              </a:buClr>
              <a:buSzPct val="60000"/>
              <a:buFont typeface="Wingdings" panose="05000000000000000000" pitchFamily="2" charset="2"/>
              <a:buNone/>
              <a:defRPr/>
            </a:pPr>
            <a:r>
              <a:rPr lang="en-US" sz="4000" b="1" dirty="0">
                <a:solidFill>
                  <a:srgbClr val="0000FF"/>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Là </a:t>
            </a:r>
            <a:r>
              <a:rPr lang="en-US" sz="4000" b="1" dirty="0" err="1">
                <a:solidFill>
                  <a:srgbClr val="0000FF"/>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một</a:t>
            </a:r>
            <a:r>
              <a:rPr lang="en-US" sz="4000" b="1" dirty="0">
                <a:solidFill>
                  <a:srgbClr val="0000FF"/>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 </a:t>
            </a:r>
            <a:r>
              <a:rPr lang="en-US" sz="4000" b="1" dirty="0" err="1">
                <a:solidFill>
                  <a:srgbClr val="0000FF"/>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học</a:t>
            </a:r>
            <a:r>
              <a:rPr lang="en-US" sz="4000" b="1" dirty="0">
                <a:solidFill>
                  <a:srgbClr val="0000FF"/>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 </a:t>
            </a:r>
            <a:r>
              <a:rPr lang="en-US" sz="4000" b="1" dirty="0" err="1">
                <a:solidFill>
                  <a:srgbClr val="0000FF"/>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sinh</a:t>
            </a:r>
            <a:r>
              <a:rPr lang="en-US" sz="4000" b="1" dirty="0">
                <a:solidFill>
                  <a:srgbClr val="0000FF"/>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 </a:t>
            </a:r>
            <a:r>
              <a:rPr lang="en-US" sz="4000" b="1" dirty="0" err="1">
                <a:solidFill>
                  <a:srgbClr val="0000FF"/>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đang</a:t>
            </a:r>
            <a:r>
              <a:rPr lang="en-US" sz="4000" b="1" dirty="0">
                <a:solidFill>
                  <a:srgbClr val="0000FF"/>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 </a:t>
            </a:r>
            <a:r>
              <a:rPr lang="en-US" sz="4000" b="1" dirty="0" err="1">
                <a:solidFill>
                  <a:srgbClr val="0000FF"/>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ngồi</a:t>
            </a:r>
            <a:r>
              <a:rPr lang="en-US" sz="4000" b="1" dirty="0">
                <a:solidFill>
                  <a:srgbClr val="0000FF"/>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 </a:t>
            </a:r>
            <a:r>
              <a:rPr lang="en-US" sz="4000" b="1" dirty="0" err="1">
                <a:solidFill>
                  <a:srgbClr val="0000FF"/>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trên</a:t>
            </a:r>
            <a:r>
              <a:rPr lang="en-US" sz="4000" b="1" dirty="0">
                <a:solidFill>
                  <a:srgbClr val="0000FF"/>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 </a:t>
            </a:r>
            <a:r>
              <a:rPr lang="en-US" sz="4000" b="1" dirty="0" err="1">
                <a:solidFill>
                  <a:srgbClr val="0000FF"/>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ghế</a:t>
            </a:r>
            <a:r>
              <a:rPr lang="en-US" sz="4000" b="1" dirty="0">
                <a:solidFill>
                  <a:srgbClr val="0000FF"/>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 </a:t>
            </a:r>
            <a:r>
              <a:rPr lang="en-US" sz="4000" b="1" dirty="0" err="1">
                <a:solidFill>
                  <a:srgbClr val="0000FF"/>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nhà</a:t>
            </a:r>
            <a:r>
              <a:rPr lang="en-US" sz="4000" b="1" dirty="0">
                <a:solidFill>
                  <a:srgbClr val="0000FF"/>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 </a:t>
            </a:r>
            <a:r>
              <a:rPr lang="en-US" sz="4000" b="1" dirty="0" err="1">
                <a:solidFill>
                  <a:srgbClr val="0000FF"/>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trường</a:t>
            </a:r>
            <a:r>
              <a:rPr lang="en-US" sz="4000" b="1" dirty="0">
                <a:solidFill>
                  <a:srgbClr val="0000FF"/>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 </a:t>
            </a:r>
            <a:r>
              <a:rPr lang="en-US" sz="4000" b="1" dirty="0" err="1">
                <a:solidFill>
                  <a:srgbClr val="0000FF"/>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em</a:t>
            </a:r>
            <a:r>
              <a:rPr lang="en-US" sz="4000" b="1" dirty="0">
                <a:solidFill>
                  <a:srgbClr val="0000FF"/>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 </a:t>
            </a:r>
            <a:r>
              <a:rPr lang="en-US" sz="4000" b="1" dirty="0" err="1">
                <a:solidFill>
                  <a:srgbClr val="0000FF"/>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cần</a:t>
            </a:r>
            <a:r>
              <a:rPr lang="en-US" sz="4000" b="1" dirty="0">
                <a:solidFill>
                  <a:srgbClr val="0000FF"/>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 </a:t>
            </a:r>
            <a:r>
              <a:rPr lang="en-US" sz="4000" b="1" dirty="0" err="1">
                <a:solidFill>
                  <a:srgbClr val="0000FF"/>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làm</a:t>
            </a:r>
            <a:r>
              <a:rPr lang="en-US" sz="4000" b="1" dirty="0">
                <a:solidFill>
                  <a:srgbClr val="0000FF"/>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 </a:t>
            </a:r>
            <a:r>
              <a:rPr lang="en-US" sz="4000" b="1" dirty="0" err="1">
                <a:solidFill>
                  <a:srgbClr val="0000FF"/>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gì</a:t>
            </a:r>
            <a:r>
              <a:rPr lang="en-US" sz="4000" b="1" dirty="0">
                <a:solidFill>
                  <a:srgbClr val="0000FF"/>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 </a:t>
            </a:r>
            <a:r>
              <a:rPr lang="en-US" sz="4000" b="1" dirty="0" err="1">
                <a:solidFill>
                  <a:srgbClr val="0000FF"/>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để</a:t>
            </a:r>
            <a:r>
              <a:rPr lang="en-US" sz="4000" b="1" dirty="0">
                <a:solidFill>
                  <a:srgbClr val="0000FF"/>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 </a:t>
            </a:r>
            <a:r>
              <a:rPr lang="en-US" sz="4000" b="1" dirty="0" err="1">
                <a:solidFill>
                  <a:srgbClr val="0000FF"/>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thể</a:t>
            </a:r>
            <a:r>
              <a:rPr lang="en-US" sz="4000" b="1" dirty="0">
                <a:solidFill>
                  <a:srgbClr val="0000FF"/>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 </a:t>
            </a:r>
            <a:r>
              <a:rPr lang="en-US" sz="4000" b="1" dirty="0" err="1">
                <a:solidFill>
                  <a:srgbClr val="0000FF"/>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hiện</a:t>
            </a:r>
            <a:r>
              <a:rPr lang="en-US" sz="4000" b="1" dirty="0">
                <a:solidFill>
                  <a:srgbClr val="0000FF"/>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 </a:t>
            </a:r>
            <a:r>
              <a:rPr lang="en-US" sz="4000" b="1" dirty="0" err="1">
                <a:solidFill>
                  <a:srgbClr val="0000FF"/>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tinh</a:t>
            </a:r>
            <a:r>
              <a:rPr lang="en-US" sz="4000" b="1" dirty="0">
                <a:solidFill>
                  <a:srgbClr val="0000FF"/>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 </a:t>
            </a:r>
            <a:r>
              <a:rPr lang="en-US" sz="4000" b="1" dirty="0" err="1">
                <a:solidFill>
                  <a:srgbClr val="0000FF"/>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thần</a:t>
            </a:r>
            <a:r>
              <a:rPr lang="en-US" sz="4000" b="1" dirty="0">
                <a:solidFill>
                  <a:srgbClr val="0000FF"/>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 </a:t>
            </a:r>
            <a:r>
              <a:rPr lang="en-US" sz="4000" b="1" dirty="0" err="1">
                <a:solidFill>
                  <a:srgbClr val="0000FF"/>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yêu</a:t>
            </a:r>
            <a:r>
              <a:rPr lang="en-US" sz="4000" b="1" dirty="0">
                <a:solidFill>
                  <a:srgbClr val="0000FF"/>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 </a:t>
            </a:r>
            <a:r>
              <a:rPr lang="en-US" sz="4000" b="1" dirty="0" err="1">
                <a:solidFill>
                  <a:srgbClr val="0000FF"/>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lao</a:t>
            </a:r>
            <a:r>
              <a:rPr lang="en-US" sz="4000" b="1" dirty="0">
                <a:solidFill>
                  <a:srgbClr val="0000FF"/>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 </a:t>
            </a:r>
            <a:r>
              <a:rPr lang="en-US" sz="4000" b="1" dirty="0" err="1">
                <a:solidFill>
                  <a:srgbClr val="0000FF"/>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động</a:t>
            </a:r>
            <a:r>
              <a:rPr lang="en-US" sz="4000" b="1" dirty="0">
                <a:solidFill>
                  <a:srgbClr val="0000FF"/>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a:t>
            </a:r>
            <a:endParaRPr lang="vi-VN" sz="4000" dirty="0">
              <a:solidFill>
                <a:srgbClr val="0000FF"/>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Line 2">
            <a:extLst>
              <a:ext uri="{FF2B5EF4-FFF2-40B4-BE49-F238E27FC236}">
                <a16:creationId xmlns:a16="http://schemas.microsoft.com/office/drawing/2014/main" id="{EC01A6F8-A4B1-4031-B642-67FFAAF13008}"/>
              </a:ext>
            </a:extLst>
          </p:cNvPr>
          <p:cNvSpPr>
            <a:spLocks noChangeShapeType="1"/>
          </p:cNvSpPr>
          <p:nvPr/>
        </p:nvSpPr>
        <p:spPr bwMode="auto">
          <a:xfrm>
            <a:off x="1981200" y="5605463"/>
            <a:ext cx="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a:defRPr/>
            </a:pPr>
            <a:endParaRPr lang="en-US" sz="2105"/>
          </a:p>
        </p:txBody>
      </p:sp>
      <p:pic>
        <p:nvPicPr>
          <p:cNvPr id="172035" name="Picture 2" descr="C:\Users\Public\Pictures\Sample Pictures\IMG_0977.JPG">
            <a:extLst>
              <a:ext uri="{FF2B5EF4-FFF2-40B4-BE49-F238E27FC236}">
                <a16:creationId xmlns:a16="http://schemas.microsoft.com/office/drawing/2014/main" id="{904FD526-A8BF-4714-80DE-D626B10E96B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988" y="1588"/>
            <a:ext cx="4254501" cy="3605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2036" name="Picture 1">
            <a:extLst>
              <a:ext uri="{FF2B5EF4-FFF2-40B4-BE49-F238E27FC236}">
                <a16:creationId xmlns:a16="http://schemas.microsoft.com/office/drawing/2014/main" id="{39E4B8E4-7072-495C-85C7-B21F824B715A}"/>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227513" y="1588"/>
            <a:ext cx="4916487" cy="3605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2037" name="Picture 2">
            <a:extLst>
              <a:ext uri="{FF2B5EF4-FFF2-40B4-BE49-F238E27FC236}">
                <a16:creationId xmlns:a16="http://schemas.microsoft.com/office/drawing/2014/main" id="{CA5303A2-4009-4987-AE21-9418024EBF76}"/>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0" y="3622675"/>
            <a:ext cx="4227513" cy="323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BB0C3ACB-8154-40AB-A10B-ADFCF31F26C6}"/>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227513" y="3622675"/>
            <a:ext cx="4916487" cy="325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172035"/>
                                        </p:tgtEl>
                                        <p:attrNameLst>
                                          <p:attrName>style.visibility</p:attrName>
                                        </p:attrNameLst>
                                      </p:cBhvr>
                                      <p:to>
                                        <p:strVal val="visible"/>
                                      </p:to>
                                    </p:set>
                                    <p:animEffect transition="in" filter="circle(in)">
                                      <p:cBhvr>
                                        <p:cTn id="7" dur="2000"/>
                                        <p:tgtEl>
                                          <p:spTgt spid="172035"/>
                                        </p:tgtEl>
                                      </p:cBhvr>
                                    </p:animEffect>
                                  </p:childTnLst>
                                </p:cTn>
                              </p:par>
                            </p:childTnLst>
                          </p:cTn>
                        </p:par>
                        <p:par>
                          <p:cTn id="8" fill="hold" nodeType="afterGroup">
                            <p:stCondLst>
                              <p:cond delay="2000"/>
                            </p:stCondLst>
                            <p:childTnLst>
                              <p:par>
                                <p:cTn id="9" presetID="16" presetClass="entr" presetSubtype="21" fill="hold" nodeType="afterEffect">
                                  <p:stCondLst>
                                    <p:cond delay="0"/>
                                  </p:stCondLst>
                                  <p:childTnLst>
                                    <p:set>
                                      <p:cBhvr>
                                        <p:cTn id="10" dur="1" fill="hold">
                                          <p:stCondLst>
                                            <p:cond delay="0"/>
                                          </p:stCondLst>
                                        </p:cTn>
                                        <p:tgtEl>
                                          <p:spTgt spid="172036"/>
                                        </p:tgtEl>
                                        <p:attrNameLst>
                                          <p:attrName>style.visibility</p:attrName>
                                        </p:attrNameLst>
                                      </p:cBhvr>
                                      <p:to>
                                        <p:strVal val="visible"/>
                                      </p:to>
                                    </p:set>
                                    <p:animEffect transition="in" filter="barn(inVertical)">
                                      <p:cBhvr>
                                        <p:cTn id="11" dur="2000"/>
                                        <p:tgtEl>
                                          <p:spTgt spid="172036"/>
                                        </p:tgtEl>
                                      </p:cBhvr>
                                    </p:animEffect>
                                  </p:childTnLst>
                                </p:cTn>
                              </p:par>
                            </p:childTnLst>
                          </p:cTn>
                        </p:par>
                        <p:par>
                          <p:cTn id="12" fill="hold" nodeType="afterGroup">
                            <p:stCondLst>
                              <p:cond delay="4000"/>
                            </p:stCondLst>
                            <p:childTnLst>
                              <p:par>
                                <p:cTn id="13" presetID="42" presetClass="entr" presetSubtype="0" fill="hold" nodeType="afterEffect">
                                  <p:stCondLst>
                                    <p:cond delay="0"/>
                                  </p:stCondLst>
                                  <p:childTnLst>
                                    <p:set>
                                      <p:cBhvr>
                                        <p:cTn id="14" dur="1" fill="hold">
                                          <p:stCondLst>
                                            <p:cond delay="0"/>
                                          </p:stCondLst>
                                        </p:cTn>
                                        <p:tgtEl>
                                          <p:spTgt spid="172037"/>
                                        </p:tgtEl>
                                        <p:attrNameLst>
                                          <p:attrName>style.visibility</p:attrName>
                                        </p:attrNameLst>
                                      </p:cBhvr>
                                      <p:to>
                                        <p:strVal val="visible"/>
                                      </p:to>
                                    </p:set>
                                    <p:animEffect transition="in" filter="fade">
                                      <p:cBhvr>
                                        <p:cTn id="15" dur="1000"/>
                                        <p:tgtEl>
                                          <p:spTgt spid="172037"/>
                                        </p:tgtEl>
                                      </p:cBhvr>
                                    </p:animEffect>
                                    <p:anim calcmode="lin" valueType="num">
                                      <p:cBhvr>
                                        <p:cTn id="16" dur="1000" fill="hold"/>
                                        <p:tgtEl>
                                          <p:spTgt spid="172037"/>
                                        </p:tgtEl>
                                        <p:attrNameLst>
                                          <p:attrName>ppt_x</p:attrName>
                                        </p:attrNameLst>
                                      </p:cBhvr>
                                      <p:tavLst>
                                        <p:tav tm="0">
                                          <p:val>
                                            <p:strVal val="#ppt_x"/>
                                          </p:val>
                                        </p:tav>
                                        <p:tav tm="100000">
                                          <p:val>
                                            <p:strVal val="#ppt_x"/>
                                          </p:val>
                                        </p:tav>
                                      </p:tavLst>
                                    </p:anim>
                                    <p:anim calcmode="lin" valueType="num">
                                      <p:cBhvr>
                                        <p:cTn id="17" dur="1000" fill="hold"/>
                                        <p:tgtEl>
                                          <p:spTgt spid="172037"/>
                                        </p:tgtEl>
                                        <p:attrNameLst>
                                          <p:attrName>ppt_y</p:attrName>
                                        </p:attrNameLst>
                                      </p:cBhvr>
                                      <p:tavLst>
                                        <p:tav tm="0">
                                          <p:val>
                                            <p:strVal val="#ppt_y+.1"/>
                                          </p:val>
                                        </p:tav>
                                        <p:tav tm="100000">
                                          <p:val>
                                            <p:strVal val="#ppt_y"/>
                                          </p:val>
                                        </p:tav>
                                      </p:tavLst>
                                    </p:anim>
                                  </p:childTnLst>
                                </p:cTn>
                              </p:par>
                            </p:childTnLst>
                          </p:cTn>
                        </p:par>
                        <p:par>
                          <p:cTn id="18" fill="hold" nodeType="afterGroup">
                            <p:stCondLst>
                              <p:cond delay="5000"/>
                            </p:stCondLst>
                            <p:childTnLst>
                              <p:par>
                                <p:cTn id="19" presetID="53" presetClass="entr" presetSubtype="16" fill="hold" nodeType="after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p:cTn id="21" dur="500" fill="hold"/>
                                        <p:tgtEl>
                                          <p:spTgt spid="7"/>
                                        </p:tgtEl>
                                        <p:attrNameLst>
                                          <p:attrName>ppt_w</p:attrName>
                                        </p:attrNameLst>
                                      </p:cBhvr>
                                      <p:tavLst>
                                        <p:tav tm="0">
                                          <p:val>
                                            <p:fltVal val="0"/>
                                          </p:val>
                                        </p:tav>
                                        <p:tav tm="100000">
                                          <p:val>
                                            <p:strVal val="#ppt_w"/>
                                          </p:val>
                                        </p:tav>
                                      </p:tavLst>
                                    </p:anim>
                                    <p:anim calcmode="lin" valueType="num">
                                      <p:cBhvr>
                                        <p:cTn id="22" dur="500" fill="hold"/>
                                        <p:tgtEl>
                                          <p:spTgt spid="7"/>
                                        </p:tgtEl>
                                        <p:attrNameLst>
                                          <p:attrName>ppt_h</p:attrName>
                                        </p:attrNameLst>
                                      </p:cBhvr>
                                      <p:tavLst>
                                        <p:tav tm="0">
                                          <p:val>
                                            <p:fltVal val="0"/>
                                          </p:val>
                                        </p:tav>
                                        <p:tav tm="100000">
                                          <p:val>
                                            <p:strVal val="#ppt_h"/>
                                          </p:val>
                                        </p:tav>
                                      </p:tavLst>
                                    </p:anim>
                                    <p:animEffect transition="in" filter="fade">
                                      <p:cBhvr>
                                        <p:cTn id="2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12" descr="a9">
            <a:extLst>
              <a:ext uri="{FF2B5EF4-FFF2-40B4-BE49-F238E27FC236}">
                <a16:creationId xmlns:a16="http://schemas.microsoft.com/office/drawing/2014/main" id="{EE86D52C-35C7-4089-9EA5-1DBADBADD4C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495800" cy="3827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ACE94AA6-23C2-490B-811B-974FA70E29E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495800" y="0"/>
            <a:ext cx="4648200" cy="3827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a:extLst>
              <a:ext uri="{FF2B5EF4-FFF2-40B4-BE49-F238E27FC236}">
                <a16:creationId xmlns:a16="http://schemas.microsoft.com/office/drawing/2014/main" id="{7BEEED0C-026D-40CE-9DDC-F78507CCA99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95800" y="3848100"/>
            <a:ext cx="4648200" cy="3268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
            <a:extLst>
              <a:ext uri="{FF2B5EF4-FFF2-40B4-BE49-F238E27FC236}">
                <a16:creationId xmlns:a16="http://schemas.microsoft.com/office/drawing/2014/main" id="{CECEC049-31E3-4131-B90A-62DF6222A14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3840163"/>
            <a:ext cx="4495800"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push di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21" presetClass="entr" presetSubtype="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heel(1)">
                                      <p:cBhvr>
                                        <p:cTn id="10" dur="2000"/>
                                        <p:tgtEl>
                                          <p:spTgt spid="2"/>
                                        </p:tgtEl>
                                      </p:cBhvr>
                                    </p:animEffect>
                                  </p:childTnLst>
                                </p:cTn>
                              </p:par>
                            </p:childTnLst>
                          </p:cTn>
                        </p:par>
                        <p:par>
                          <p:cTn id="11" fill="hold" nodeType="afterGroup">
                            <p:stCondLst>
                              <p:cond delay="2000"/>
                            </p:stCondLst>
                            <p:childTnLst>
                              <p:par>
                                <p:cTn id="12" presetID="6" presetClass="entr" presetSubtype="16"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circle(in)">
                                      <p:cBhvr>
                                        <p:cTn id="14" dur="2000"/>
                                        <p:tgtEl>
                                          <p:spTgt spid="7"/>
                                        </p:tgtEl>
                                      </p:cBhvr>
                                    </p:animEffect>
                                  </p:childTnLst>
                                </p:cTn>
                              </p:par>
                              <p:par>
                                <p:cTn id="15" presetID="6" presetClass="entr" presetSubtype="16"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circle(in)">
                                      <p:cBhvr>
                                        <p:cTn id="1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176130" name="Picture 9" descr="A5">
            <a:extLst>
              <a:ext uri="{FF2B5EF4-FFF2-40B4-BE49-F238E27FC236}">
                <a16:creationId xmlns:a16="http://schemas.microsoft.com/office/drawing/2014/main" id="{E407A997-8271-4CF8-B442-CC776191EA0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5078413"/>
            <a:ext cx="2057400" cy="1779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6131" name="Picture 9" descr="A5">
            <a:extLst>
              <a:ext uri="{FF2B5EF4-FFF2-40B4-BE49-F238E27FC236}">
                <a16:creationId xmlns:a16="http://schemas.microsoft.com/office/drawing/2014/main" id="{2D034EE9-4C4B-4A4F-8CFD-082D51A3C18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86600" y="4891088"/>
            <a:ext cx="2273300" cy="1966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a:extLst>
              <a:ext uri="{FF2B5EF4-FFF2-40B4-BE49-F238E27FC236}">
                <a16:creationId xmlns:a16="http://schemas.microsoft.com/office/drawing/2014/main" id="{27F55D72-A3A4-449E-B106-B7F319B6747B}"/>
              </a:ext>
            </a:extLst>
          </p:cNvPr>
          <p:cNvSpPr/>
          <p:nvPr/>
        </p:nvSpPr>
        <p:spPr>
          <a:xfrm>
            <a:off x="607670" y="3025207"/>
            <a:ext cx="7928659" cy="1779587"/>
          </a:xfrm>
          <a:prstGeom prst="rect">
            <a:avLst/>
          </a:prstGeom>
          <a:noFill/>
        </p:spPr>
        <p:txBody>
          <a:bodyPr wrap="none">
            <a:prstTxWarp prst="textChevron">
              <a:avLst/>
            </a:prstTxWarp>
            <a:spAutoFit/>
          </a:bodyPr>
          <a:lstStyle/>
          <a:p>
            <a:pPr algn="ctr" defTabSz="457200" eaLnBrk="1" fontAlgn="auto" hangingPunct="1">
              <a:spcBef>
                <a:spcPts val="0"/>
              </a:spcBef>
              <a:spcAft>
                <a:spcPts val="0"/>
              </a:spcAft>
              <a:defRPr/>
            </a:pPr>
            <a:r>
              <a:rPr lang="en-US" sz="5400" b="1" dirty="0" err="1">
                <a:ln w="22225">
                  <a:solidFill>
                    <a:srgbClr val="333399"/>
                  </a:solidFill>
                  <a:prstDash val="solid"/>
                </a:ln>
                <a:solidFill>
                  <a:srgbClr val="333399">
                    <a:lumMod val="40000"/>
                    <a:lumOff val="60000"/>
                  </a:srgbClr>
                </a:solidFill>
                <a:latin typeface="Arial"/>
              </a:rPr>
              <a:t>Xin</a:t>
            </a:r>
            <a:r>
              <a:rPr lang="en-US" sz="5400" b="1" dirty="0">
                <a:ln w="22225">
                  <a:solidFill>
                    <a:srgbClr val="333399"/>
                  </a:solidFill>
                  <a:prstDash val="solid"/>
                </a:ln>
                <a:solidFill>
                  <a:srgbClr val="333399">
                    <a:lumMod val="40000"/>
                    <a:lumOff val="60000"/>
                  </a:srgbClr>
                </a:solidFill>
                <a:latin typeface="Arial"/>
              </a:rPr>
              <a:t> </a:t>
            </a:r>
            <a:r>
              <a:rPr lang="en-US" sz="5400" b="1" dirty="0" err="1">
                <a:ln w="22225">
                  <a:solidFill>
                    <a:srgbClr val="333399"/>
                  </a:solidFill>
                  <a:prstDash val="solid"/>
                </a:ln>
                <a:solidFill>
                  <a:srgbClr val="333399">
                    <a:lumMod val="40000"/>
                    <a:lumOff val="60000"/>
                  </a:srgbClr>
                </a:solidFill>
                <a:latin typeface="Arial"/>
              </a:rPr>
              <a:t>chào</a:t>
            </a:r>
            <a:r>
              <a:rPr lang="en-US" sz="5400" b="1" dirty="0">
                <a:ln w="22225">
                  <a:solidFill>
                    <a:srgbClr val="333399"/>
                  </a:solidFill>
                  <a:prstDash val="solid"/>
                </a:ln>
                <a:solidFill>
                  <a:srgbClr val="333399">
                    <a:lumMod val="40000"/>
                    <a:lumOff val="60000"/>
                  </a:srgbClr>
                </a:solidFill>
                <a:latin typeface="Arial"/>
              </a:rPr>
              <a:t> </a:t>
            </a:r>
            <a:r>
              <a:rPr lang="en-US" sz="5400" b="1" dirty="0" err="1">
                <a:ln w="22225">
                  <a:solidFill>
                    <a:srgbClr val="333399"/>
                  </a:solidFill>
                  <a:prstDash val="solid"/>
                </a:ln>
                <a:solidFill>
                  <a:srgbClr val="333399">
                    <a:lumMod val="40000"/>
                    <a:lumOff val="60000"/>
                  </a:srgbClr>
                </a:solidFill>
                <a:latin typeface="Arial"/>
              </a:rPr>
              <a:t>các</a:t>
            </a:r>
            <a:r>
              <a:rPr lang="en-US" sz="5400" b="1" dirty="0">
                <a:ln w="22225">
                  <a:solidFill>
                    <a:srgbClr val="333399"/>
                  </a:solidFill>
                  <a:prstDash val="solid"/>
                </a:ln>
                <a:solidFill>
                  <a:srgbClr val="333399">
                    <a:lumMod val="40000"/>
                    <a:lumOff val="60000"/>
                  </a:srgbClr>
                </a:solidFill>
                <a:latin typeface="Arial"/>
              </a:rPr>
              <a:t> con </a:t>
            </a:r>
            <a:r>
              <a:rPr lang="en-US" sz="5400" b="1" dirty="0" err="1">
                <a:ln w="22225">
                  <a:solidFill>
                    <a:srgbClr val="333399"/>
                  </a:solidFill>
                  <a:prstDash val="solid"/>
                </a:ln>
                <a:solidFill>
                  <a:srgbClr val="333399">
                    <a:lumMod val="40000"/>
                    <a:lumOff val="60000"/>
                  </a:srgbClr>
                </a:solidFill>
                <a:latin typeface="Arial"/>
              </a:rPr>
              <a:t>học</a:t>
            </a:r>
            <a:r>
              <a:rPr lang="en-US" sz="5400" b="1" dirty="0">
                <a:ln w="22225">
                  <a:solidFill>
                    <a:srgbClr val="333399"/>
                  </a:solidFill>
                  <a:prstDash val="solid"/>
                </a:ln>
                <a:solidFill>
                  <a:srgbClr val="333399">
                    <a:lumMod val="40000"/>
                    <a:lumOff val="60000"/>
                  </a:srgbClr>
                </a:solidFill>
                <a:latin typeface="Arial"/>
              </a:rPr>
              <a:t> </a:t>
            </a:r>
            <a:r>
              <a:rPr lang="en-US" sz="5400" b="1" dirty="0" err="1">
                <a:ln w="22225">
                  <a:solidFill>
                    <a:srgbClr val="333399"/>
                  </a:solidFill>
                  <a:prstDash val="solid"/>
                </a:ln>
                <a:solidFill>
                  <a:srgbClr val="333399">
                    <a:lumMod val="40000"/>
                    <a:lumOff val="60000"/>
                  </a:srgbClr>
                </a:solidFill>
                <a:latin typeface="Arial"/>
              </a:rPr>
              <a:t>sinh</a:t>
            </a:r>
            <a:endParaRPr lang="en-US" sz="5400" b="1" dirty="0">
              <a:ln w="22225">
                <a:solidFill>
                  <a:srgbClr val="333399"/>
                </a:solidFill>
                <a:prstDash val="solid"/>
              </a:ln>
              <a:solidFill>
                <a:srgbClr val="333399">
                  <a:lumMod val="40000"/>
                  <a:lumOff val="60000"/>
                </a:srgbClr>
              </a:solidFill>
              <a:latin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6" presetClass="emph" presetSubtype="0" repeatCount="indefinite" fill="hold" nodeType="withEffect">
                                  <p:stCondLst>
                                    <p:cond delay="0"/>
                                  </p:stCondLst>
                                  <p:childTnLst>
                                    <p:animEffect transition="out" filter="fade">
                                      <p:cBhvr>
                                        <p:cTn id="6" dur="500" tmFilter="0, 0; .2, .5; .8, .5; 1, 0"/>
                                        <p:tgtEl>
                                          <p:spTgt spid="10"/>
                                        </p:tgtEl>
                                      </p:cBhvr>
                                    </p:animEffect>
                                    <p:animScale>
                                      <p:cBhvr>
                                        <p:cTn id="7" dur="250" autoRev="1" fill="hold"/>
                                        <p:tgtEl>
                                          <p:spTgt spid="10"/>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a:extLst>
              <a:ext uri="{FF2B5EF4-FFF2-40B4-BE49-F238E27FC236}">
                <a16:creationId xmlns:a16="http://schemas.microsoft.com/office/drawing/2014/main" id="{099AB16B-7F3F-4664-8887-D2183EA37738}"/>
              </a:ext>
            </a:extLst>
          </p:cNvPr>
          <p:cNvSpPr/>
          <p:nvPr/>
        </p:nvSpPr>
        <p:spPr>
          <a:xfrm>
            <a:off x="2916238" y="473075"/>
            <a:ext cx="3311525" cy="719138"/>
          </a:xfrm>
          <a:prstGeom prst="roundRect">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000" b="1" dirty="0" err="1">
                <a:solidFill>
                  <a:srgbClr val="FF0000"/>
                </a:solidFill>
                <a:latin typeface="Arial" panose="020B0604020202020204" pitchFamily="34" charset="0"/>
                <a:cs typeface="Arial" panose="020B0604020202020204" pitchFamily="34" charset="0"/>
              </a:rPr>
              <a:t>Yêu</a:t>
            </a:r>
            <a:r>
              <a:rPr lang="en-US" sz="3000" b="1" dirty="0">
                <a:solidFill>
                  <a:srgbClr val="FF0000"/>
                </a:solidFill>
                <a:latin typeface="Arial" panose="020B0604020202020204" pitchFamily="34" charset="0"/>
                <a:cs typeface="Arial" panose="020B0604020202020204" pitchFamily="34" charset="0"/>
              </a:rPr>
              <a:t> </a:t>
            </a:r>
            <a:r>
              <a:rPr lang="en-US" sz="3000" b="1" dirty="0" err="1">
                <a:solidFill>
                  <a:srgbClr val="FF0000"/>
                </a:solidFill>
                <a:latin typeface="Arial" panose="020B0604020202020204" pitchFamily="34" charset="0"/>
                <a:cs typeface="Arial" panose="020B0604020202020204" pitchFamily="34" charset="0"/>
              </a:rPr>
              <a:t>cầu</a:t>
            </a:r>
            <a:r>
              <a:rPr lang="en-US" sz="3000" b="1" dirty="0">
                <a:solidFill>
                  <a:srgbClr val="FF0000"/>
                </a:solidFill>
                <a:latin typeface="Arial" panose="020B0604020202020204" pitchFamily="34" charset="0"/>
                <a:cs typeface="Arial" panose="020B0604020202020204" pitchFamily="34" charset="0"/>
              </a:rPr>
              <a:t> </a:t>
            </a:r>
            <a:r>
              <a:rPr lang="en-US" sz="3000" b="1" dirty="0" err="1">
                <a:solidFill>
                  <a:srgbClr val="FF0000"/>
                </a:solidFill>
                <a:latin typeface="Arial" panose="020B0604020202020204" pitchFamily="34" charset="0"/>
                <a:cs typeface="Arial" panose="020B0604020202020204" pitchFamily="34" charset="0"/>
              </a:rPr>
              <a:t>cần</a:t>
            </a:r>
            <a:r>
              <a:rPr lang="en-US" sz="3000" b="1" dirty="0">
                <a:solidFill>
                  <a:srgbClr val="FF0000"/>
                </a:solidFill>
                <a:latin typeface="Arial" panose="020B0604020202020204" pitchFamily="34" charset="0"/>
                <a:cs typeface="Arial" panose="020B0604020202020204" pitchFamily="34" charset="0"/>
              </a:rPr>
              <a:t> </a:t>
            </a:r>
            <a:r>
              <a:rPr lang="en-US" sz="3000" b="1" dirty="0" err="1">
                <a:solidFill>
                  <a:srgbClr val="FF0000"/>
                </a:solidFill>
                <a:latin typeface="Arial" panose="020B0604020202020204" pitchFamily="34" charset="0"/>
                <a:cs typeface="Arial" panose="020B0604020202020204" pitchFamily="34" charset="0"/>
              </a:rPr>
              <a:t>đạt</a:t>
            </a:r>
            <a:endParaRPr lang="en-US" sz="3000" b="1" dirty="0">
              <a:solidFill>
                <a:srgbClr val="FF0000"/>
              </a:solidFill>
              <a:latin typeface="Arial" panose="020B0604020202020204" pitchFamily="34" charset="0"/>
              <a:cs typeface="Arial" panose="020B0604020202020204" pitchFamily="34" charset="0"/>
            </a:endParaRPr>
          </a:p>
        </p:txBody>
      </p:sp>
      <p:grpSp>
        <p:nvGrpSpPr>
          <p:cNvPr id="146435" name="Group 10">
            <a:extLst>
              <a:ext uri="{FF2B5EF4-FFF2-40B4-BE49-F238E27FC236}">
                <a16:creationId xmlns:a16="http://schemas.microsoft.com/office/drawing/2014/main" id="{AF674162-049B-42ED-B480-7AD1C482F516}"/>
              </a:ext>
            </a:extLst>
          </p:cNvPr>
          <p:cNvGrpSpPr>
            <a:grpSpLocks/>
          </p:cNvGrpSpPr>
          <p:nvPr/>
        </p:nvGrpSpPr>
        <p:grpSpPr bwMode="auto">
          <a:xfrm>
            <a:off x="138113" y="1698625"/>
            <a:ext cx="8682037" cy="955675"/>
            <a:chOff x="251520" y="1484784"/>
            <a:chExt cx="8292049" cy="864096"/>
          </a:xfrm>
        </p:grpSpPr>
        <p:sp>
          <p:nvSpPr>
            <p:cNvPr id="5" name="Rectangle 4">
              <a:extLst>
                <a:ext uri="{FF2B5EF4-FFF2-40B4-BE49-F238E27FC236}">
                  <a16:creationId xmlns:a16="http://schemas.microsoft.com/office/drawing/2014/main" id="{7F3188E8-2848-4199-9735-CB8EA8EEC506}"/>
                </a:ext>
              </a:extLst>
            </p:cNvPr>
            <p:cNvSpPr/>
            <p:nvPr/>
          </p:nvSpPr>
          <p:spPr>
            <a:xfrm>
              <a:off x="898933" y="1484784"/>
              <a:ext cx="7644636" cy="86409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sz="2700" dirty="0">
                <a:solidFill>
                  <a:prstClr val="black">
                    <a:lumMod val="95000"/>
                    <a:lumOff val="5000"/>
                  </a:prstClr>
                </a:solidFill>
                <a:latin typeface="Arial" panose="020B0604020202020204" pitchFamily="34" charset="0"/>
                <a:cs typeface="Arial" panose="020B0604020202020204" pitchFamily="34" charset="0"/>
              </a:endParaRPr>
            </a:p>
          </p:txBody>
        </p:sp>
        <p:sp>
          <p:nvSpPr>
            <p:cNvPr id="8" name="Oval 7">
              <a:extLst>
                <a:ext uri="{FF2B5EF4-FFF2-40B4-BE49-F238E27FC236}">
                  <a16:creationId xmlns:a16="http://schemas.microsoft.com/office/drawing/2014/main" id="{E8A3989C-A24C-49B1-A85E-0A04A3EC6B5C}"/>
                </a:ext>
              </a:extLst>
            </p:cNvPr>
            <p:cNvSpPr/>
            <p:nvPr/>
          </p:nvSpPr>
          <p:spPr>
            <a:xfrm>
              <a:off x="251520" y="1556553"/>
              <a:ext cx="576153" cy="577021"/>
            </a:xfrm>
            <a:prstGeom prst="ellipse">
              <a:avLst/>
            </a:prstGeom>
            <a:solidFill>
              <a:srgbClr val="BDFFD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000" b="1" dirty="0">
                  <a:solidFill>
                    <a:prstClr val="black">
                      <a:lumMod val="95000"/>
                      <a:lumOff val="5000"/>
                    </a:prstClr>
                  </a:solidFill>
                  <a:latin typeface="Arial" panose="020B0604020202020204" pitchFamily="34" charset="0"/>
                  <a:cs typeface="Arial" panose="020B0604020202020204" pitchFamily="34" charset="0"/>
                </a:rPr>
                <a:t>1</a:t>
              </a:r>
            </a:p>
          </p:txBody>
        </p:sp>
      </p:grpSp>
      <p:grpSp>
        <p:nvGrpSpPr>
          <p:cNvPr id="146436" name="Group 11">
            <a:extLst>
              <a:ext uri="{FF2B5EF4-FFF2-40B4-BE49-F238E27FC236}">
                <a16:creationId xmlns:a16="http://schemas.microsoft.com/office/drawing/2014/main" id="{CCB4A65B-4E8F-4F78-96AA-2AFB99968126}"/>
              </a:ext>
            </a:extLst>
          </p:cNvPr>
          <p:cNvGrpSpPr>
            <a:grpSpLocks/>
          </p:cNvGrpSpPr>
          <p:nvPr/>
        </p:nvGrpSpPr>
        <p:grpSpPr bwMode="auto">
          <a:xfrm>
            <a:off x="138113" y="3008313"/>
            <a:ext cx="8778875" cy="1409700"/>
            <a:chOff x="228080" y="2564904"/>
            <a:chExt cx="8687075" cy="936104"/>
          </a:xfrm>
        </p:grpSpPr>
        <p:sp>
          <p:nvSpPr>
            <p:cNvPr id="6" name="Rectangle 5">
              <a:extLst>
                <a:ext uri="{FF2B5EF4-FFF2-40B4-BE49-F238E27FC236}">
                  <a16:creationId xmlns:a16="http://schemas.microsoft.com/office/drawing/2014/main" id="{D04EAD8E-1DA3-45A9-9AA1-5D055C1D43C7}"/>
                </a:ext>
              </a:extLst>
            </p:cNvPr>
            <p:cNvSpPr/>
            <p:nvPr/>
          </p:nvSpPr>
          <p:spPr>
            <a:xfrm>
              <a:off x="898854" y="2564904"/>
              <a:ext cx="8016301" cy="936104"/>
            </a:xfrm>
            <a:prstGeom prst="rect">
              <a:avLst/>
            </a:prstGeom>
            <a:noFill/>
            <a:ln w="28575">
              <a:solidFill>
                <a:srgbClr val="3333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sz="2700" dirty="0">
                <a:solidFill>
                  <a:prstClr val="black">
                    <a:lumMod val="95000"/>
                    <a:lumOff val="5000"/>
                  </a:prstClr>
                </a:solidFill>
                <a:latin typeface="Arial" panose="020B0604020202020204" pitchFamily="34" charset="0"/>
                <a:cs typeface="Arial" panose="020B0604020202020204" pitchFamily="34" charset="0"/>
              </a:endParaRPr>
            </a:p>
          </p:txBody>
        </p:sp>
        <p:sp>
          <p:nvSpPr>
            <p:cNvPr id="9" name="Oval 8">
              <a:extLst>
                <a:ext uri="{FF2B5EF4-FFF2-40B4-BE49-F238E27FC236}">
                  <a16:creationId xmlns:a16="http://schemas.microsoft.com/office/drawing/2014/main" id="{7FD9B4E5-D3CA-4B5A-97B8-CC00674488E3}"/>
                </a:ext>
              </a:extLst>
            </p:cNvPr>
            <p:cNvSpPr/>
            <p:nvPr/>
          </p:nvSpPr>
          <p:spPr>
            <a:xfrm>
              <a:off x="228080" y="2709325"/>
              <a:ext cx="576520" cy="575577"/>
            </a:xfrm>
            <a:prstGeom prst="ellipse">
              <a:avLst/>
            </a:prstGeom>
            <a:solidFill>
              <a:schemeClr val="accent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000" b="1" dirty="0">
                  <a:solidFill>
                    <a:prstClr val="black">
                      <a:lumMod val="95000"/>
                      <a:lumOff val="5000"/>
                    </a:prstClr>
                  </a:solidFill>
                  <a:latin typeface="Arial" panose="020B0604020202020204" pitchFamily="34" charset="0"/>
                  <a:cs typeface="Arial" panose="020B0604020202020204" pitchFamily="34" charset="0"/>
                </a:rPr>
                <a:t>2</a:t>
              </a:r>
            </a:p>
          </p:txBody>
        </p:sp>
      </p:grpSp>
      <p:grpSp>
        <p:nvGrpSpPr>
          <p:cNvPr id="146437" name="Group 12">
            <a:extLst>
              <a:ext uri="{FF2B5EF4-FFF2-40B4-BE49-F238E27FC236}">
                <a16:creationId xmlns:a16="http://schemas.microsoft.com/office/drawing/2014/main" id="{265A1404-73BD-4367-A180-4B22E201E9D6}"/>
              </a:ext>
            </a:extLst>
          </p:cNvPr>
          <p:cNvGrpSpPr>
            <a:grpSpLocks/>
          </p:cNvGrpSpPr>
          <p:nvPr/>
        </p:nvGrpSpPr>
        <p:grpSpPr bwMode="auto">
          <a:xfrm>
            <a:off x="142875" y="4927600"/>
            <a:ext cx="8677275" cy="1008063"/>
            <a:chOff x="228080" y="3717032"/>
            <a:chExt cx="8611339" cy="1008112"/>
          </a:xfrm>
        </p:grpSpPr>
        <p:sp>
          <p:nvSpPr>
            <p:cNvPr id="7" name="Rectangle 6">
              <a:extLst>
                <a:ext uri="{FF2B5EF4-FFF2-40B4-BE49-F238E27FC236}">
                  <a16:creationId xmlns:a16="http://schemas.microsoft.com/office/drawing/2014/main" id="{2417E9EB-DBD5-48B1-A1DA-42B3D5852E12}"/>
                </a:ext>
              </a:extLst>
            </p:cNvPr>
            <p:cNvSpPr/>
            <p:nvPr/>
          </p:nvSpPr>
          <p:spPr>
            <a:xfrm>
              <a:off x="900792" y="3717032"/>
              <a:ext cx="7938627" cy="1008112"/>
            </a:xfrm>
            <a:prstGeom prst="rect">
              <a:avLst/>
            </a:prstGeom>
            <a:no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sz="2700" dirty="0">
                <a:solidFill>
                  <a:prstClr val="black">
                    <a:lumMod val="95000"/>
                    <a:lumOff val="5000"/>
                  </a:prstClr>
                </a:solidFill>
                <a:latin typeface="Arial" panose="020B0604020202020204" pitchFamily="34" charset="0"/>
                <a:cs typeface="Arial" panose="020B0604020202020204" pitchFamily="34" charset="0"/>
              </a:endParaRPr>
            </a:p>
          </p:txBody>
        </p:sp>
        <p:sp>
          <p:nvSpPr>
            <p:cNvPr id="10" name="Oval 9">
              <a:extLst>
                <a:ext uri="{FF2B5EF4-FFF2-40B4-BE49-F238E27FC236}">
                  <a16:creationId xmlns:a16="http://schemas.microsoft.com/office/drawing/2014/main" id="{03CF8CCB-AACD-4AD4-B83F-CAD761252942}"/>
                </a:ext>
              </a:extLst>
            </p:cNvPr>
            <p:cNvSpPr/>
            <p:nvPr/>
          </p:nvSpPr>
          <p:spPr>
            <a:xfrm>
              <a:off x="228080" y="4004384"/>
              <a:ext cx="576610" cy="576290"/>
            </a:xfrm>
            <a:prstGeom prst="ellipse">
              <a:avLst/>
            </a:prstGeom>
            <a:solidFill>
              <a:schemeClr val="tx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000" b="1" dirty="0">
                  <a:solidFill>
                    <a:prstClr val="black">
                      <a:lumMod val="95000"/>
                      <a:lumOff val="5000"/>
                    </a:prstClr>
                  </a:solidFill>
                  <a:latin typeface="Arial" panose="020B0604020202020204" pitchFamily="34" charset="0"/>
                  <a:cs typeface="Arial" panose="020B0604020202020204" pitchFamily="34" charset="0"/>
                </a:rPr>
                <a:t>3</a:t>
              </a:r>
            </a:p>
          </p:txBody>
        </p:sp>
      </p:grpSp>
      <p:sp>
        <p:nvSpPr>
          <p:cNvPr id="3" name="Rectangle 2">
            <a:extLst>
              <a:ext uri="{FF2B5EF4-FFF2-40B4-BE49-F238E27FC236}">
                <a16:creationId xmlns:a16="http://schemas.microsoft.com/office/drawing/2014/main" id="{24120E4F-0E97-48B0-99A1-5ED0986FD484}"/>
              </a:ext>
            </a:extLst>
          </p:cNvPr>
          <p:cNvSpPr/>
          <p:nvPr/>
        </p:nvSpPr>
        <p:spPr>
          <a:xfrm>
            <a:off x="6010275" y="717550"/>
            <a:ext cx="4572000" cy="523875"/>
          </a:xfrm>
          <a:prstGeom prst="rect">
            <a:avLst/>
          </a:prstGeom>
        </p:spPr>
        <p:txBody>
          <a:bodyPr>
            <a:spAutoFit/>
          </a:bodyPr>
          <a:lstStyle/>
          <a:p>
            <a:pPr>
              <a:defRPr/>
            </a:pPr>
            <a:r>
              <a:rPr lang="es-ES" kern="1400" dirty="0">
                <a:solidFill>
                  <a:srgbClr val="000000"/>
                </a:solidFill>
                <a:ea typeface="Times New Roman" panose="02020603050405020304" pitchFamily="18" charset="0"/>
              </a:rPr>
              <a:t>.</a:t>
            </a:r>
            <a:endParaRPr lang="en-US" dirty="0"/>
          </a:p>
        </p:txBody>
      </p:sp>
      <p:sp>
        <p:nvSpPr>
          <p:cNvPr id="146439" name="Rectangle 13">
            <a:extLst>
              <a:ext uri="{FF2B5EF4-FFF2-40B4-BE49-F238E27FC236}">
                <a16:creationId xmlns:a16="http://schemas.microsoft.com/office/drawing/2014/main" id="{F10B0888-405B-41B6-A4D6-BF18DE03EEE8}"/>
              </a:ext>
            </a:extLst>
          </p:cNvPr>
          <p:cNvSpPr>
            <a:spLocks noChangeArrowheads="1"/>
          </p:cNvSpPr>
          <p:nvPr/>
        </p:nvSpPr>
        <p:spPr bwMode="auto">
          <a:xfrm>
            <a:off x="990600" y="1892300"/>
            <a:ext cx="801528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r>
              <a:rPr lang="nl-NL" altLang="en-US"/>
              <a:t>Nêu được lợi ích  của lao động .</a:t>
            </a:r>
            <a:endParaRPr lang="en-US" altLang="en-US"/>
          </a:p>
        </p:txBody>
      </p:sp>
      <p:sp>
        <p:nvSpPr>
          <p:cNvPr id="146440" name="Rectangle 14">
            <a:extLst>
              <a:ext uri="{FF2B5EF4-FFF2-40B4-BE49-F238E27FC236}">
                <a16:creationId xmlns:a16="http://schemas.microsoft.com/office/drawing/2014/main" id="{0CD3A765-5C60-451B-BC96-C7E69B1935BE}"/>
              </a:ext>
            </a:extLst>
          </p:cNvPr>
          <p:cNvSpPr>
            <a:spLocks noChangeArrowheads="1"/>
          </p:cNvSpPr>
          <p:nvPr/>
        </p:nvSpPr>
        <p:spPr bwMode="auto">
          <a:xfrm>
            <a:off x="930275" y="5214938"/>
            <a:ext cx="78803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r>
              <a:rPr lang="nl-NL" altLang="en-US"/>
              <a:t>Không đồng tình với những biểu hiện lười lao động</a:t>
            </a:r>
            <a:endParaRPr lang="en-US" altLang="en-US" sz="4800"/>
          </a:p>
        </p:txBody>
      </p:sp>
      <p:sp>
        <p:nvSpPr>
          <p:cNvPr id="146441" name="Rectangle 15">
            <a:extLst>
              <a:ext uri="{FF2B5EF4-FFF2-40B4-BE49-F238E27FC236}">
                <a16:creationId xmlns:a16="http://schemas.microsoft.com/office/drawing/2014/main" id="{135E3A24-4181-49EE-B7F5-A4269BFD9F35}"/>
              </a:ext>
            </a:extLst>
          </p:cNvPr>
          <p:cNvSpPr>
            <a:spLocks noChangeArrowheads="1"/>
          </p:cNvSpPr>
          <p:nvPr/>
        </p:nvSpPr>
        <p:spPr bwMode="auto">
          <a:xfrm>
            <a:off x="893763" y="3246438"/>
            <a:ext cx="8112125"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r>
              <a:rPr lang="nl-NL" altLang="en-US"/>
              <a:t>Tích cực tham gia các  hoạt động lao động ở lớp, ở trường, ở nhà phù hợp với khả năng của bản thân </a:t>
            </a:r>
            <a:endParaRPr lang="en-US" altLang="en-US">
              <a:solidFill>
                <a:srgbClr val="000000"/>
              </a:solidFill>
              <a:latin typeface=".VnTime" pitchFamily="34" charset="0"/>
              <a:cs typeface="Times New Roman" panose="02020603050405020304" pitchFamily="18"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9506" name="Picture 4" descr="muare">
            <a:extLst>
              <a:ext uri="{FF2B5EF4-FFF2-40B4-BE49-F238E27FC236}">
                <a16:creationId xmlns:a16="http://schemas.microsoft.com/office/drawing/2014/main" id="{401E1AB9-24B0-4740-A209-8F8F948D9F9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9507" name="WordArt 5">
            <a:extLst>
              <a:ext uri="{FF2B5EF4-FFF2-40B4-BE49-F238E27FC236}">
                <a16:creationId xmlns:a16="http://schemas.microsoft.com/office/drawing/2014/main" id="{7D741223-823D-4FAB-BB49-8830A9B3C0F8}"/>
              </a:ext>
            </a:extLst>
          </p:cNvPr>
          <p:cNvSpPr>
            <a:spLocks noChangeArrowheads="1" noChangeShapeType="1" noTextEdit="1"/>
          </p:cNvSpPr>
          <p:nvPr/>
        </p:nvSpPr>
        <p:spPr bwMode="auto">
          <a:xfrm>
            <a:off x="990600" y="2209800"/>
            <a:ext cx="6629400" cy="1665288"/>
          </a:xfrm>
          <a:prstGeom prst="rect">
            <a:avLst/>
          </a:prstGeom>
        </p:spPr>
        <p:txBody>
          <a:bodyPr wrap="none" fromWordArt="1">
            <a:prstTxWarp prst="textPlain">
              <a:avLst>
                <a:gd name="adj" fmla="val 50000"/>
              </a:avLst>
            </a:prstTxWarp>
          </a:bodyPr>
          <a:lstStyle/>
          <a:p>
            <a:pPr algn="ctr"/>
            <a:r>
              <a:rPr lang="en-US" sz="3600" b="1" kern="10">
                <a:ln w="12700">
                  <a:solidFill>
                    <a:srgbClr val="FF00FF"/>
                  </a:solidFill>
                  <a:round/>
                  <a:headEnd/>
                  <a:tailEnd/>
                </a:ln>
                <a:solidFill>
                  <a:srgbClr val="000099"/>
                </a:solidFill>
                <a:effectLst>
                  <a:outerShdw dist="45791" dir="2021404" algn="ctr" rotWithShape="0">
                    <a:srgbClr val="808080">
                      <a:alpha val="79999"/>
                    </a:srgbClr>
                  </a:outerShdw>
                </a:effectLst>
                <a:latin typeface="Arial" panose="020B0604020202020204" pitchFamily="34" charset="0"/>
              </a:rPr>
              <a:t>Hoạt động 1 </a:t>
            </a:r>
          </a:p>
          <a:p>
            <a:pPr algn="ctr"/>
            <a:r>
              <a:rPr lang="en-US" sz="3600" b="1" kern="10">
                <a:ln w="12700">
                  <a:solidFill>
                    <a:srgbClr val="FF00FF"/>
                  </a:solidFill>
                  <a:round/>
                  <a:headEnd/>
                  <a:tailEnd/>
                </a:ln>
                <a:solidFill>
                  <a:srgbClr val="000099"/>
                </a:solidFill>
                <a:effectLst>
                  <a:outerShdw dist="45791" dir="2021404" algn="ctr" rotWithShape="0">
                    <a:srgbClr val="808080">
                      <a:alpha val="79999"/>
                    </a:srgbClr>
                  </a:outerShdw>
                </a:effectLst>
                <a:latin typeface="Arial" panose="020B0604020202020204" pitchFamily="34" charset="0"/>
              </a:rPr>
              <a:t>Phân tích truyện “ Một ngày của Pê – chi – a”</a:t>
            </a:r>
          </a:p>
          <a:p>
            <a:pPr algn="ctr"/>
            <a:endParaRPr lang="en-US" sz="3600" b="1" kern="10">
              <a:ln w="12700">
                <a:solidFill>
                  <a:srgbClr val="FF00FF"/>
                </a:solidFill>
                <a:round/>
                <a:headEnd/>
                <a:tailEnd/>
              </a:ln>
              <a:solidFill>
                <a:srgbClr val="000099"/>
              </a:solidFill>
              <a:effectLst>
                <a:outerShdw dist="45791" dir="2021404" algn="ctr" rotWithShape="0">
                  <a:srgbClr val="808080">
                    <a:alpha val="79999"/>
                  </a:srgbClr>
                </a:outerShdw>
              </a:effectLst>
              <a:latin typeface="Arial" panose="020B0604020202020204" pitchFamily="34" charset="0"/>
            </a:endParaRPr>
          </a:p>
        </p:txBody>
      </p:sp>
    </p:spTree>
  </p:cSld>
  <p:clrMapOvr>
    <a:masterClrMapping/>
  </p:clrMapOvr>
  <p:transition>
    <p:dissolv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10" descr="DSC00002">
            <a:extLst>
              <a:ext uri="{FF2B5EF4-FFF2-40B4-BE49-F238E27FC236}">
                <a16:creationId xmlns:a16="http://schemas.microsoft.com/office/drawing/2014/main" id="{75FA3899-00A4-4CB2-BC37-65BC952E537A}"/>
              </a:ext>
            </a:extLst>
          </p:cNvPr>
          <p:cNvPicPr>
            <a:picLocks noChangeAspect="1" noChangeArrowheads="1"/>
          </p:cNvPicPr>
          <p:nvPr/>
        </p:nvPicPr>
        <p:blipFill>
          <a:blip r:embed="rId2" cstate="print"/>
          <a:srcRect l="6468" t="11484" r="4289" b="2531"/>
          <a:stretch>
            <a:fillRect/>
          </a:stretch>
        </p:blipFill>
        <p:spPr bwMode="auto">
          <a:xfrm>
            <a:off x="152400" y="1371600"/>
            <a:ext cx="8839200" cy="4800600"/>
          </a:xfrm>
          <a:prstGeom prst="roundRect">
            <a:avLst/>
          </a:prstGeom>
          <a:noFill/>
          <a:ln w="25400">
            <a:solidFill>
              <a:srgbClr val="FF0000"/>
            </a:solidFill>
            <a:miter lim="800000"/>
            <a:headEnd/>
            <a:tailEnd/>
          </a:ln>
        </p:spPr>
      </p:pic>
      <p:sp>
        <p:nvSpPr>
          <p:cNvPr id="3" name="Rectangle 2">
            <a:extLst>
              <a:ext uri="{FF2B5EF4-FFF2-40B4-BE49-F238E27FC236}">
                <a16:creationId xmlns:a16="http://schemas.microsoft.com/office/drawing/2014/main" id="{BCC83E24-4557-40CB-9442-2CC93739D85E}"/>
              </a:ext>
            </a:extLst>
          </p:cNvPr>
          <p:cNvSpPr/>
          <p:nvPr/>
        </p:nvSpPr>
        <p:spPr>
          <a:xfrm>
            <a:off x="228600" y="381000"/>
            <a:ext cx="8686800" cy="685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dirty="0">
                <a:solidFill>
                  <a:prstClr val="black"/>
                </a:solidFill>
                <a:latin typeface="Times New Roman" pitchFamily="18" charset="0"/>
                <a:cs typeface="Times New Roman" pitchFamily="18" charset="0"/>
              </a:rPr>
              <a:t>  </a:t>
            </a:r>
            <a:r>
              <a:rPr lang="en-US" b="1" dirty="0">
                <a:solidFill>
                  <a:prstClr val="black"/>
                </a:solidFill>
                <a:latin typeface="Times New Roman" pitchFamily="18" charset="0"/>
                <a:cs typeface="Times New Roman" pitchFamily="18" charset="0"/>
              </a:rPr>
              <a:t>Các </a:t>
            </a:r>
            <a:r>
              <a:rPr lang="en-US" b="1" dirty="0" err="1">
                <a:solidFill>
                  <a:prstClr val="black"/>
                </a:solidFill>
                <a:latin typeface="Times New Roman" pitchFamily="18" charset="0"/>
                <a:cs typeface="Times New Roman" pitchFamily="18" charset="0"/>
              </a:rPr>
              <a:t>em</a:t>
            </a:r>
            <a:r>
              <a:rPr lang="en-US" b="1" dirty="0">
                <a:solidFill>
                  <a:prstClr val="black"/>
                </a:solidFill>
                <a:latin typeface="Times New Roman" pitchFamily="18" charset="0"/>
                <a:cs typeface="Times New Roman" pitchFamily="18" charset="0"/>
              </a:rPr>
              <a:t> </a:t>
            </a:r>
            <a:r>
              <a:rPr lang="en-US" b="1" dirty="0" err="1">
                <a:solidFill>
                  <a:prstClr val="black"/>
                </a:solidFill>
                <a:latin typeface="Times New Roman" pitchFamily="18" charset="0"/>
                <a:cs typeface="Times New Roman" pitchFamily="18" charset="0"/>
              </a:rPr>
              <a:t>quan</a:t>
            </a:r>
            <a:r>
              <a:rPr lang="en-US" b="1" dirty="0">
                <a:solidFill>
                  <a:prstClr val="black"/>
                </a:solidFill>
                <a:latin typeface="Times New Roman" pitchFamily="18" charset="0"/>
                <a:cs typeface="Times New Roman" pitchFamily="18" charset="0"/>
              </a:rPr>
              <a:t> </a:t>
            </a:r>
            <a:r>
              <a:rPr lang="en-US" b="1" dirty="0" err="1">
                <a:solidFill>
                  <a:prstClr val="black"/>
                </a:solidFill>
                <a:latin typeface="Times New Roman" pitchFamily="18" charset="0"/>
                <a:cs typeface="Times New Roman" pitchFamily="18" charset="0"/>
              </a:rPr>
              <a:t>sát</a:t>
            </a:r>
            <a:r>
              <a:rPr lang="en-US" b="1" dirty="0">
                <a:solidFill>
                  <a:prstClr val="black"/>
                </a:solidFill>
                <a:latin typeface="Times New Roman" pitchFamily="18" charset="0"/>
                <a:cs typeface="Times New Roman" pitchFamily="18" charset="0"/>
              </a:rPr>
              <a:t> </a:t>
            </a:r>
            <a:r>
              <a:rPr lang="en-US" b="1" dirty="0" err="1">
                <a:solidFill>
                  <a:prstClr val="black"/>
                </a:solidFill>
                <a:latin typeface="Times New Roman" pitchFamily="18" charset="0"/>
                <a:cs typeface="Times New Roman" pitchFamily="18" charset="0"/>
              </a:rPr>
              <a:t>bức</a:t>
            </a:r>
            <a:r>
              <a:rPr lang="en-US" b="1" dirty="0">
                <a:solidFill>
                  <a:prstClr val="black"/>
                </a:solidFill>
                <a:latin typeface="Times New Roman" pitchFamily="18" charset="0"/>
                <a:cs typeface="Times New Roman" pitchFamily="18" charset="0"/>
              </a:rPr>
              <a:t> </a:t>
            </a:r>
            <a:r>
              <a:rPr lang="en-US" b="1" dirty="0" err="1">
                <a:solidFill>
                  <a:prstClr val="black"/>
                </a:solidFill>
                <a:latin typeface="Times New Roman" pitchFamily="18" charset="0"/>
                <a:cs typeface="Times New Roman" pitchFamily="18" charset="0"/>
              </a:rPr>
              <a:t>tranh</a:t>
            </a:r>
            <a:r>
              <a:rPr lang="en-US" b="1" dirty="0">
                <a:solidFill>
                  <a:prstClr val="black"/>
                </a:solidFill>
                <a:latin typeface="Times New Roman" pitchFamily="18" charset="0"/>
                <a:cs typeface="Times New Roman" pitchFamily="18" charset="0"/>
              </a:rPr>
              <a:t>.  Hãy </a:t>
            </a:r>
            <a:r>
              <a:rPr lang="en-US" b="1" dirty="0" err="1">
                <a:solidFill>
                  <a:prstClr val="black"/>
                </a:solidFill>
                <a:latin typeface="Times New Roman" pitchFamily="18" charset="0"/>
                <a:cs typeface="Times New Roman" pitchFamily="18" charset="0"/>
              </a:rPr>
              <a:t>cho</a:t>
            </a:r>
            <a:r>
              <a:rPr lang="en-US" b="1" dirty="0">
                <a:solidFill>
                  <a:prstClr val="black"/>
                </a:solidFill>
                <a:latin typeface="Times New Roman" pitchFamily="18" charset="0"/>
                <a:cs typeface="Times New Roman" pitchFamily="18" charset="0"/>
              </a:rPr>
              <a:t> biết </a:t>
            </a:r>
            <a:r>
              <a:rPr lang="en-US" b="1" dirty="0" err="1">
                <a:solidFill>
                  <a:prstClr val="black"/>
                </a:solidFill>
                <a:latin typeface="Times New Roman" pitchFamily="18" charset="0"/>
                <a:cs typeface="Times New Roman" pitchFamily="18" charset="0"/>
              </a:rPr>
              <a:t>bức</a:t>
            </a:r>
            <a:r>
              <a:rPr lang="en-US" b="1" dirty="0">
                <a:solidFill>
                  <a:prstClr val="black"/>
                </a:solidFill>
                <a:latin typeface="Times New Roman" pitchFamily="18" charset="0"/>
                <a:cs typeface="Times New Roman" pitchFamily="18" charset="0"/>
              </a:rPr>
              <a:t> </a:t>
            </a:r>
            <a:r>
              <a:rPr lang="en-US" b="1" dirty="0" err="1">
                <a:solidFill>
                  <a:prstClr val="black"/>
                </a:solidFill>
                <a:latin typeface="Times New Roman" pitchFamily="18" charset="0"/>
                <a:cs typeface="Times New Roman" pitchFamily="18" charset="0"/>
              </a:rPr>
              <a:t>tranh</a:t>
            </a:r>
            <a:r>
              <a:rPr lang="en-US" b="1" dirty="0">
                <a:solidFill>
                  <a:prstClr val="black"/>
                </a:solidFill>
                <a:latin typeface="Times New Roman" pitchFamily="18" charset="0"/>
                <a:cs typeface="Times New Roman" pitchFamily="18" charset="0"/>
              </a:rPr>
              <a:t> </a:t>
            </a:r>
            <a:r>
              <a:rPr lang="en-US" b="1" dirty="0" err="1">
                <a:solidFill>
                  <a:prstClr val="black"/>
                </a:solidFill>
                <a:latin typeface="Times New Roman" pitchFamily="18" charset="0"/>
                <a:cs typeface="Times New Roman" pitchFamily="18" charset="0"/>
              </a:rPr>
              <a:t>vẽ</a:t>
            </a:r>
            <a:r>
              <a:rPr lang="en-US" b="1" dirty="0">
                <a:solidFill>
                  <a:prstClr val="black"/>
                </a:solidFill>
                <a:latin typeface="Times New Roman" pitchFamily="18" charset="0"/>
                <a:cs typeface="Times New Roman" pitchFamily="18" charset="0"/>
              </a:rPr>
              <a:t> </a:t>
            </a:r>
            <a:r>
              <a:rPr lang="en-US" b="1" dirty="0" err="1">
                <a:solidFill>
                  <a:prstClr val="black"/>
                </a:solidFill>
                <a:latin typeface="Times New Roman" pitchFamily="18" charset="0"/>
                <a:cs typeface="Times New Roman" pitchFamily="18" charset="0"/>
              </a:rPr>
              <a:t>cảnh</a:t>
            </a:r>
            <a:r>
              <a:rPr lang="en-US" b="1" dirty="0">
                <a:solidFill>
                  <a:prstClr val="black"/>
                </a:solidFill>
                <a:latin typeface="Times New Roman" pitchFamily="18" charset="0"/>
                <a:cs typeface="Times New Roman" pitchFamily="18" charset="0"/>
              </a:rPr>
              <a:t> </a:t>
            </a:r>
            <a:r>
              <a:rPr lang="en-US" b="1" dirty="0" err="1">
                <a:solidFill>
                  <a:prstClr val="black"/>
                </a:solidFill>
                <a:latin typeface="Times New Roman" pitchFamily="18" charset="0"/>
                <a:cs typeface="Times New Roman" pitchFamily="18" charset="0"/>
              </a:rPr>
              <a:t>gì</a:t>
            </a:r>
            <a:r>
              <a:rPr lang="en-US" b="1" dirty="0">
                <a:solidFill>
                  <a:prstClr val="black"/>
                </a:solidFill>
                <a:latin typeface="Times New Roman" pitchFamily="18" charset="0"/>
                <a:cs typeface="Times New Roman" pitchFamily="18" charset="0"/>
              </a:rPr>
              <a:t>? </a:t>
            </a:r>
            <a:r>
              <a:rPr lang="en-US" b="1" dirty="0" err="1">
                <a:solidFill>
                  <a:prstClr val="black"/>
                </a:solidFill>
                <a:latin typeface="Times New Roman" pitchFamily="18" charset="0"/>
                <a:cs typeface="Times New Roman" pitchFamily="18" charset="0"/>
              </a:rPr>
              <a:t>Có</a:t>
            </a:r>
            <a:r>
              <a:rPr lang="en-US" b="1" dirty="0">
                <a:solidFill>
                  <a:prstClr val="black"/>
                </a:solidFill>
                <a:latin typeface="Times New Roman" pitchFamily="18" charset="0"/>
                <a:cs typeface="Times New Roman" pitchFamily="18" charset="0"/>
              </a:rPr>
              <a:t> </a:t>
            </a:r>
            <a:r>
              <a:rPr lang="en-US" b="1" dirty="0" err="1">
                <a:solidFill>
                  <a:prstClr val="black"/>
                </a:solidFill>
                <a:latin typeface="Times New Roman" pitchFamily="18" charset="0"/>
                <a:cs typeface="Times New Roman" pitchFamily="18" charset="0"/>
              </a:rPr>
              <a:t>những</a:t>
            </a:r>
            <a:r>
              <a:rPr lang="en-US" b="1" dirty="0">
                <a:solidFill>
                  <a:prstClr val="black"/>
                </a:solidFill>
                <a:latin typeface="Times New Roman" pitchFamily="18" charset="0"/>
                <a:cs typeface="Times New Roman" pitchFamily="18" charset="0"/>
              </a:rPr>
              <a:t> </a:t>
            </a:r>
            <a:r>
              <a:rPr lang="en-US" b="1" dirty="0" err="1">
                <a:solidFill>
                  <a:prstClr val="black"/>
                </a:solidFill>
                <a:latin typeface="Times New Roman" pitchFamily="18" charset="0"/>
                <a:cs typeface="Times New Roman" pitchFamily="18" charset="0"/>
              </a:rPr>
              <a:t>ai</a:t>
            </a:r>
            <a:r>
              <a:rPr lang="en-US" b="1" dirty="0">
                <a:solidFill>
                  <a:prstClr val="black"/>
                </a:solidFill>
                <a:latin typeface="Times New Roman" pitchFamily="18" charset="0"/>
                <a:cs typeface="Times New Roman" pitchFamily="18" charset="0"/>
              </a:rPr>
              <a:t> </a:t>
            </a:r>
            <a:r>
              <a:rPr lang="en-US" b="1" dirty="0" err="1">
                <a:solidFill>
                  <a:prstClr val="black"/>
                </a:solidFill>
                <a:latin typeface="Times New Roman" pitchFamily="18" charset="0"/>
                <a:cs typeface="Times New Roman" pitchFamily="18" charset="0"/>
              </a:rPr>
              <a:t>trong</a:t>
            </a:r>
            <a:r>
              <a:rPr lang="en-US" b="1" dirty="0">
                <a:solidFill>
                  <a:prstClr val="black"/>
                </a:solidFill>
                <a:latin typeface="Times New Roman" pitchFamily="18" charset="0"/>
                <a:cs typeface="Times New Roman" pitchFamily="18" charset="0"/>
              </a:rPr>
              <a:t> </a:t>
            </a:r>
            <a:r>
              <a:rPr lang="en-US" b="1" dirty="0" err="1">
                <a:solidFill>
                  <a:prstClr val="black"/>
                </a:solidFill>
                <a:latin typeface="Times New Roman" pitchFamily="18" charset="0"/>
                <a:cs typeface="Times New Roman" pitchFamily="18" charset="0"/>
              </a:rPr>
              <a:t>tranh</a:t>
            </a:r>
            <a:r>
              <a:rPr lang="en-US" b="1" dirty="0">
                <a:solidFill>
                  <a:prstClr val="black"/>
                </a:solidFill>
                <a:latin typeface="Times New Roman" pitchFamily="18" charset="0"/>
                <a:cs typeface="Times New Roman" pitchFamily="18" charset="0"/>
              </a:rPr>
              <a:t>? </a:t>
            </a:r>
          </a:p>
        </p:txBody>
      </p:sp>
    </p:spTree>
  </p:cSld>
  <p:clrMapOvr>
    <a:masterClrMapping/>
  </p:clrMapOvr>
  <p:transition spd="slow">
    <p:cover dir="d"/>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32"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ox(ou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02" name="Picture 1">
            <a:extLst>
              <a:ext uri="{FF2B5EF4-FFF2-40B4-BE49-F238E27FC236}">
                <a16:creationId xmlns:a16="http://schemas.microsoft.com/office/drawing/2014/main" id="{728A856B-8BFA-480C-A946-C469EC93339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81000" y="533400"/>
            <a:ext cx="8420100"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push dir="d"/>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4626" name="Picture 1">
            <a:extLst>
              <a:ext uri="{FF2B5EF4-FFF2-40B4-BE49-F238E27FC236}">
                <a16:creationId xmlns:a16="http://schemas.microsoft.com/office/drawing/2014/main" id="{2C723C10-535D-4DC7-8335-65C402533B4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04800" y="228600"/>
            <a:ext cx="8534400"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4627" name="Picture 2">
            <a:extLst>
              <a:ext uri="{FF2B5EF4-FFF2-40B4-BE49-F238E27FC236}">
                <a16:creationId xmlns:a16="http://schemas.microsoft.com/office/drawing/2014/main" id="{2CB79642-49F6-47F7-B1B3-2287321517D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4800" y="5638800"/>
            <a:ext cx="83058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push dir="d"/>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8" name="Text Box 6">
            <a:extLst>
              <a:ext uri="{FF2B5EF4-FFF2-40B4-BE49-F238E27FC236}">
                <a16:creationId xmlns:a16="http://schemas.microsoft.com/office/drawing/2014/main" id="{70E0EB42-0470-49A6-9E1B-123CD77EA86C}"/>
              </a:ext>
            </a:extLst>
          </p:cNvPr>
          <p:cNvSpPr txBox="1">
            <a:spLocks noChangeArrowheads="1"/>
          </p:cNvSpPr>
          <p:nvPr/>
        </p:nvSpPr>
        <p:spPr bwMode="auto">
          <a:xfrm>
            <a:off x="381000" y="254000"/>
            <a:ext cx="8839200"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eaLnBrk="1" hangingPunct="1">
              <a:spcBef>
                <a:spcPct val="50000"/>
              </a:spcBef>
            </a:pPr>
            <a:r>
              <a:rPr lang="en-US" altLang="en-US" sz="3200" b="1">
                <a:solidFill>
                  <a:srgbClr val="0000FF"/>
                </a:solidFill>
                <a:cs typeface="Times New Roman" panose="02020603050405020304" pitchFamily="18" charset="0"/>
              </a:rPr>
              <a:t>Câu 1:  Hãy so sánh một ngày của Pê-chi-a với những người khác trong câu chuyện.</a:t>
            </a:r>
          </a:p>
        </p:txBody>
      </p:sp>
      <p:sp>
        <p:nvSpPr>
          <p:cNvPr id="23561" name="Line 9">
            <a:extLst>
              <a:ext uri="{FF2B5EF4-FFF2-40B4-BE49-F238E27FC236}">
                <a16:creationId xmlns:a16="http://schemas.microsoft.com/office/drawing/2014/main" id="{8298119D-6DD3-4AA2-B9BF-45480519B0DD}"/>
              </a:ext>
            </a:extLst>
          </p:cNvPr>
          <p:cNvSpPr>
            <a:spLocks noChangeShapeType="1"/>
          </p:cNvSpPr>
          <p:nvPr/>
        </p:nvSpPr>
        <p:spPr bwMode="auto">
          <a:xfrm>
            <a:off x="2847975" y="1600200"/>
            <a:ext cx="47625" cy="4729163"/>
          </a:xfrm>
          <a:prstGeom prst="line">
            <a:avLst/>
          </a:prstGeom>
          <a:noFill/>
          <a:ln w="38100">
            <a:solidFill>
              <a:srgbClr val="008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3562" name="Text Box 10">
            <a:extLst>
              <a:ext uri="{FF2B5EF4-FFF2-40B4-BE49-F238E27FC236}">
                <a16:creationId xmlns:a16="http://schemas.microsoft.com/office/drawing/2014/main" id="{91C96A14-C631-4009-8B9B-74BCE767CAAA}"/>
              </a:ext>
            </a:extLst>
          </p:cNvPr>
          <p:cNvSpPr txBox="1">
            <a:spLocks noChangeArrowheads="1"/>
          </p:cNvSpPr>
          <p:nvPr/>
        </p:nvSpPr>
        <p:spPr bwMode="auto">
          <a:xfrm>
            <a:off x="269875" y="5091113"/>
            <a:ext cx="2413000" cy="120015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algn="ctr" eaLnBrk="1" hangingPunct="1">
              <a:spcBef>
                <a:spcPct val="50000"/>
              </a:spcBef>
            </a:pPr>
            <a:r>
              <a:rPr lang="en-US" altLang="en-US" sz="2400" b="1">
                <a:solidFill>
                  <a:srgbClr val="0000FF"/>
                </a:solidFill>
                <a:cs typeface="Times New Roman" panose="02020603050405020304" pitchFamily="18" charset="0"/>
              </a:rPr>
              <a:t>Bỏ phí một ngày mà không làm gì cả</a:t>
            </a:r>
            <a:endParaRPr lang="en-US" altLang="en-US" sz="2000" b="1">
              <a:solidFill>
                <a:srgbClr val="0000FF"/>
              </a:solidFill>
              <a:cs typeface="Times New Roman" panose="02020603050405020304" pitchFamily="18" charset="0"/>
            </a:endParaRPr>
          </a:p>
        </p:txBody>
      </p:sp>
      <p:sp>
        <p:nvSpPr>
          <p:cNvPr id="23564" name="Text Box 12">
            <a:extLst>
              <a:ext uri="{FF2B5EF4-FFF2-40B4-BE49-F238E27FC236}">
                <a16:creationId xmlns:a16="http://schemas.microsoft.com/office/drawing/2014/main" id="{4005DE04-7212-42F4-A88E-716287479412}"/>
              </a:ext>
            </a:extLst>
          </p:cNvPr>
          <p:cNvSpPr txBox="1">
            <a:spLocks noChangeArrowheads="1"/>
          </p:cNvSpPr>
          <p:nvPr/>
        </p:nvSpPr>
        <p:spPr bwMode="auto">
          <a:xfrm>
            <a:off x="531813" y="1492250"/>
            <a:ext cx="18129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85000"/>
              <a:buFont typeface="Wingdings 2" panose="05020102010507070707" pitchFamily="18" charset="2"/>
              <a:buChar char=""/>
              <a:defRPr sz="2700">
                <a:solidFill>
                  <a:schemeClr val="tx1"/>
                </a:solidFill>
                <a:latin typeface="Georgia" panose="02040502050405020303" pitchFamily="18" charset="0"/>
              </a:defRPr>
            </a:lvl1pPr>
            <a:lvl2pPr marL="742950" indent="-285750">
              <a:spcBef>
                <a:spcPct val="20000"/>
              </a:spcBef>
              <a:buClr>
                <a:schemeClr val="accent2"/>
              </a:buClr>
              <a:buSzPct val="70000"/>
              <a:buFont typeface="Wingdings" panose="05000000000000000000" pitchFamily="2" charset="2"/>
              <a:buChar char=""/>
              <a:defRPr sz="2200">
                <a:solidFill>
                  <a:schemeClr val="tx2"/>
                </a:solidFill>
                <a:latin typeface="Georgia" panose="02040502050405020303" pitchFamily="18" charset="0"/>
              </a:defRPr>
            </a:lvl2pPr>
            <a:lvl3pPr marL="1143000" indent="-228600">
              <a:spcBef>
                <a:spcPct val="20000"/>
              </a:spcBef>
              <a:buClr>
                <a:srgbClr val="8CADAE"/>
              </a:buClr>
              <a:buSzPct val="75000"/>
              <a:buFont typeface="Wingdings 2" panose="05020102010507070707" pitchFamily="18" charset="2"/>
              <a:buChar char=""/>
              <a:defRPr sz="2000">
                <a:solidFill>
                  <a:schemeClr val="tx1"/>
                </a:solidFill>
                <a:latin typeface="Georgia" panose="02040502050405020303" pitchFamily="18" charset="0"/>
              </a:defRPr>
            </a:lvl3pPr>
            <a:lvl4pPr marL="1600200" indent="-228600">
              <a:spcBef>
                <a:spcPct val="20000"/>
              </a:spcBef>
              <a:buClr>
                <a:srgbClr val="8C7B70"/>
              </a:buClr>
              <a:buSzPct val="70000"/>
              <a:buFont typeface="Wingdings" panose="05000000000000000000" pitchFamily="2" charset="2"/>
              <a:buChar char=""/>
              <a:defRPr sz="2000">
                <a:solidFill>
                  <a:schemeClr val="tx2"/>
                </a:solidFill>
                <a:latin typeface="Georgia" panose="02040502050405020303" pitchFamily="18" charset="0"/>
              </a:defRPr>
            </a:lvl4pPr>
            <a:lvl5pPr marL="2057400" indent="-228600">
              <a:spcBef>
                <a:spcPct val="20000"/>
              </a:spcBef>
              <a:buClr>
                <a:srgbClr val="8FB08C"/>
              </a:buClr>
              <a:buChar char="•"/>
              <a:defRPr sz="2000">
                <a:solidFill>
                  <a:schemeClr val="tx1"/>
                </a:solidFill>
                <a:latin typeface="Georgia" panose="02040502050405020303" pitchFamily="18" charset="0"/>
              </a:defRPr>
            </a:lvl5pPr>
            <a:lvl6pPr marL="2514600" indent="-228600" eaLnBrk="0" fontAlgn="base" hangingPunct="0">
              <a:spcBef>
                <a:spcPct val="20000"/>
              </a:spcBef>
              <a:spcAft>
                <a:spcPct val="0"/>
              </a:spcAft>
              <a:buClr>
                <a:srgbClr val="8FB08C"/>
              </a:buClr>
              <a:buChar char="•"/>
              <a:defRPr sz="2000">
                <a:solidFill>
                  <a:schemeClr val="tx1"/>
                </a:solidFill>
                <a:latin typeface="Georgia" panose="02040502050405020303" pitchFamily="18" charset="0"/>
              </a:defRPr>
            </a:lvl6pPr>
            <a:lvl7pPr marL="2971800" indent="-228600" eaLnBrk="0" fontAlgn="base" hangingPunct="0">
              <a:spcBef>
                <a:spcPct val="20000"/>
              </a:spcBef>
              <a:spcAft>
                <a:spcPct val="0"/>
              </a:spcAft>
              <a:buClr>
                <a:srgbClr val="8FB08C"/>
              </a:buClr>
              <a:buChar char="•"/>
              <a:defRPr sz="2000">
                <a:solidFill>
                  <a:schemeClr val="tx1"/>
                </a:solidFill>
                <a:latin typeface="Georgia" panose="02040502050405020303" pitchFamily="18" charset="0"/>
              </a:defRPr>
            </a:lvl7pPr>
            <a:lvl8pPr marL="3429000" indent="-228600" eaLnBrk="0" fontAlgn="base" hangingPunct="0">
              <a:spcBef>
                <a:spcPct val="20000"/>
              </a:spcBef>
              <a:spcAft>
                <a:spcPct val="0"/>
              </a:spcAft>
              <a:buClr>
                <a:srgbClr val="8FB08C"/>
              </a:buClr>
              <a:buChar char="•"/>
              <a:defRPr sz="2000">
                <a:solidFill>
                  <a:schemeClr val="tx1"/>
                </a:solidFill>
                <a:latin typeface="Georgia" panose="02040502050405020303" pitchFamily="18" charset="0"/>
              </a:defRPr>
            </a:lvl8pPr>
            <a:lvl9pPr marL="3886200" indent="-228600" eaLnBrk="0" fontAlgn="base" hangingPunct="0">
              <a:spcBef>
                <a:spcPct val="20000"/>
              </a:spcBef>
              <a:spcAft>
                <a:spcPct val="0"/>
              </a:spcAft>
              <a:buClr>
                <a:srgbClr val="8FB08C"/>
              </a:buClr>
              <a:buChar char="•"/>
              <a:defRPr sz="2000">
                <a:solidFill>
                  <a:schemeClr val="tx1"/>
                </a:solidFill>
                <a:latin typeface="Georgia" panose="02040502050405020303" pitchFamily="18" charset="0"/>
              </a:defRPr>
            </a:lvl9pPr>
          </a:lstStyle>
          <a:p>
            <a:pPr eaLnBrk="1" hangingPunct="1">
              <a:spcBef>
                <a:spcPct val="50000"/>
              </a:spcBef>
              <a:buClrTx/>
              <a:buSzTx/>
              <a:buFontTx/>
              <a:buNone/>
            </a:pPr>
            <a:r>
              <a:rPr lang="en-US" altLang="en-US" sz="3600" b="1">
                <a:solidFill>
                  <a:srgbClr val="0D0D0D"/>
                </a:solidFill>
                <a:latin typeface="Times New Roman" panose="02020603050405020304" pitchFamily="18" charset="0"/>
                <a:cs typeface="Times New Roman" panose="02020603050405020304" pitchFamily="18" charset="0"/>
              </a:rPr>
              <a:t>Pê-chi-a</a:t>
            </a:r>
          </a:p>
        </p:txBody>
      </p:sp>
      <p:sp>
        <p:nvSpPr>
          <p:cNvPr id="23565" name="Text Box 13">
            <a:extLst>
              <a:ext uri="{FF2B5EF4-FFF2-40B4-BE49-F238E27FC236}">
                <a16:creationId xmlns:a16="http://schemas.microsoft.com/office/drawing/2014/main" id="{9BB31DDE-19F9-4CBF-A620-430AD14EB6EE}"/>
              </a:ext>
            </a:extLst>
          </p:cNvPr>
          <p:cNvSpPr txBox="1">
            <a:spLocks noChangeArrowheads="1"/>
          </p:cNvSpPr>
          <p:nvPr/>
        </p:nvSpPr>
        <p:spPr bwMode="auto">
          <a:xfrm>
            <a:off x="5029200" y="1411288"/>
            <a:ext cx="24384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85000"/>
              <a:buFont typeface="Wingdings 2" panose="05020102010507070707" pitchFamily="18" charset="2"/>
              <a:buChar char=""/>
              <a:defRPr sz="2700">
                <a:solidFill>
                  <a:schemeClr val="tx1"/>
                </a:solidFill>
                <a:latin typeface="Georgia" panose="02040502050405020303" pitchFamily="18" charset="0"/>
              </a:defRPr>
            </a:lvl1pPr>
            <a:lvl2pPr marL="742950" indent="-285750">
              <a:spcBef>
                <a:spcPct val="20000"/>
              </a:spcBef>
              <a:buClr>
                <a:schemeClr val="accent2"/>
              </a:buClr>
              <a:buSzPct val="70000"/>
              <a:buFont typeface="Wingdings" panose="05000000000000000000" pitchFamily="2" charset="2"/>
              <a:buChar char=""/>
              <a:defRPr sz="2200">
                <a:solidFill>
                  <a:schemeClr val="tx2"/>
                </a:solidFill>
                <a:latin typeface="Georgia" panose="02040502050405020303" pitchFamily="18" charset="0"/>
              </a:defRPr>
            </a:lvl2pPr>
            <a:lvl3pPr marL="1143000" indent="-228600">
              <a:spcBef>
                <a:spcPct val="20000"/>
              </a:spcBef>
              <a:buClr>
                <a:srgbClr val="8CADAE"/>
              </a:buClr>
              <a:buSzPct val="75000"/>
              <a:buFont typeface="Wingdings 2" panose="05020102010507070707" pitchFamily="18" charset="2"/>
              <a:buChar char=""/>
              <a:defRPr sz="2000">
                <a:solidFill>
                  <a:schemeClr val="tx1"/>
                </a:solidFill>
                <a:latin typeface="Georgia" panose="02040502050405020303" pitchFamily="18" charset="0"/>
              </a:defRPr>
            </a:lvl3pPr>
            <a:lvl4pPr marL="1600200" indent="-228600">
              <a:spcBef>
                <a:spcPct val="20000"/>
              </a:spcBef>
              <a:buClr>
                <a:srgbClr val="8C7B70"/>
              </a:buClr>
              <a:buSzPct val="70000"/>
              <a:buFont typeface="Wingdings" panose="05000000000000000000" pitchFamily="2" charset="2"/>
              <a:buChar char=""/>
              <a:defRPr sz="2000">
                <a:solidFill>
                  <a:schemeClr val="tx2"/>
                </a:solidFill>
                <a:latin typeface="Georgia" panose="02040502050405020303" pitchFamily="18" charset="0"/>
              </a:defRPr>
            </a:lvl4pPr>
            <a:lvl5pPr marL="2057400" indent="-228600">
              <a:spcBef>
                <a:spcPct val="20000"/>
              </a:spcBef>
              <a:buClr>
                <a:srgbClr val="8FB08C"/>
              </a:buClr>
              <a:buChar char="•"/>
              <a:defRPr sz="2000">
                <a:solidFill>
                  <a:schemeClr val="tx1"/>
                </a:solidFill>
                <a:latin typeface="Georgia" panose="02040502050405020303" pitchFamily="18" charset="0"/>
              </a:defRPr>
            </a:lvl5pPr>
            <a:lvl6pPr marL="2514600" indent="-228600" eaLnBrk="0" fontAlgn="base" hangingPunct="0">
              <a:spcBef>
                <a:spcPct val="20000"/>
              </a:spcBef>
              <a:spcAft>
                <a:spcPct val="0"/>
              </a:spcAft>
              <a:buClr>
                <a:srgbClr val="8FB08C"/>
              </a:buClr>
              <a:buChar char="•"/>
              <a:defRPr sz="2000">
                <a:solidFill>
                  <a:schemeClr val="tx1"/>
                </a:solidFill>
                <a:latin typeface="Georgia" panose="02040502050405020303" pitchFamily="18" charset="0"/>
              </a:defRPr>
            </a:lvl6pPr>
            <a:lvl7pPr marL="2971800" indent="-228600" eaLnBrk="0" fontAlgn="base" hangingPunct="0">
              <a:spcBef>
                <a:spcPct val="20000"/>
              </a:spcBef>
              <a:spcAft>
                <a:spcPct val="0"/>
              </a:spcAft>
              <a:buClr>
                <a:srgbClr val="8FB08C"/>
              </a:buClr>
              <a:buChar char="•"/>
              <a:defRPr sz="2000">
                <a:solidFill>
                  <a:schemeClr val="tx1"/>
                </a:solidFill>
                <a:latin typeface="Georgia" panose="02040502050405020303" pitchFamily="18" charset="0"/>
              </a:defRPr>
            </a:lvl7pPr>
            <a:lvl8pPr marL="3429000" indent="-228600" eaLnBrk="0" fontAlgn="base" hangingPunct="0">
              <a:spcBef>
                <a:spcPct val="20000"/>
              </a:spcBef>
              <a:spcAft>
                <a:spcPct val="0"/>
              </a:spcAft>
              <a:buClr>
                <a:srgbClr val="8FB08C"/>
              </a:buClr>
              <a:buChar char="•"/>
              <a:defRPr sz="2000">
                <a:solidFill>
                  <a:schemeClr val="tx1"/>
                </a:solidFill>
                <a:latin typeface="Georgia" panose="02040502050405020303" pitchFamily="18" charset="0"/>
              </a:defRPr>
            </a:lvl8pPr>
            <a:lvl9pPr marL="3886200" indent="-228600" eaLnBrk="0" fontAlgn="base" hangingPunct="0">
              <a:spcBef>
                <a:spcPct val="20000"/>
              </a:spcBef>
              <a:spcAft>
                <a:spcPct val="0"/>
              </a:spcAft>
              <a:buClr>
                <a:srgbClr val="8FB08C"/>
              </a:buClr>
              <a:buChar char="•"/>
              <a:defRPr sz="2000">
                <a:solidFill>
                  <a:schemeClr val="tx1"/>
                </a:solidFill>
                <a:latin typeface="Georgia" panose="02040502050405020303" pitchFamily="18" charset="0"/>
              </a:defRPr>
            </a:lvl9pPr>
          </a:lstStyle>
          <a:p>
            <a:pPr eaLnBrk="1" hangingPunct="1">
              <a:spcBef>
                <a:spcPct val="50000"/>
              </a:spcBef>
              <a:buClrTx/>
              <a:buSzTx/>
              <a:buFontTx/>
              <a:buNone/>
            </a:pPr>
            <a:r>
              <a:rPr lang="en-US" altLang="en-US" sz="3600" b="1">
                <a:solidFill>
                  <a:srgbClr val="0D0D0D"/>
                </a:solidFill>
                <a:latin typeface="Times New Roman" panose="02020603050405020304" pitchFamily="18" charset="0"/>
                <a:cs typeface="Times New Roman" panose="02020603050405020304" pitchFamily="18" charset="0"/>
              </a:rPr>
              <a:t>Mọi</a:t>
            </a:r>
            <a:r>
              <a:rPr lang="en-US" altLang="en-US" sz="3200" b="1">
                <a:solidFill>
                  <a:srgbClr val="0D0D0D"/>
                </a:solidFill>
                <a:latin typeface="Times New Roman" panose="02020603050405020304" pitchFamily="18" charset="0"/>
                <a:cs typeface="Times New Roman" panose="02020603050405020304" pitchFamily="18" charset="0"/>
              </a:rPr>
              <a:t> người</a:t>
            </a:r>
          </a:p>
        </p:txBody>
      </p:sp>
      <p:sp>
        <p:nvSpPr>
          <p:cNvPr id="23570" name="Text Box 18">
            <a:extLst>
              <a:ext uri="{FF2B5EF4-FFF2-40B4-BE49-F238E27FC236}">
                <a16:creationId xmlns:a16="http://schemas.microsoft.com/office/drawing/2014/main" id="{60AA9DEC-543F-4501-97F2-73AF6D373EDF}"/>
              </a:ext>
            </a:extLst>
          </p:cNvPr>
          <p:cNvSpPr txBox="1">
            <a:spLocks noChangeArrowheads="1"/>
          </p:cNvSpPr>
          <p:nvPr/>
        </p:nvSpPr>
        <p:spPr bwMode="auto">
          <a:xfrm>
            <a:off x="328613" y="2417763"/>
            <a:ext cx="2543175" cy="169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eaLnBrk="1" hangingPunct="1">
              <a:spcBef>
                <a:spcPct val="50000"/>
              </a:spcBef>
            </a:pPr>
            <a:r>
              <a:rPr lang="en-US" altLang="en-US" sz="2600" b="1">
                <a:solidFill>
                  <a:srgbClr val="0000FF"/>
                </a:solidFill>
                <a:cs typeface="Times New Roman" panose="02020603050405020304" pitchFamily="18" charset="0"/>
              </a:rPr>
              <a:t>Nằm ngủ, ngồi dưới gốc cây, hái quả ăn, đuổi bắt bướm</a:t>
            </a:r>
            <a:r>
              <a:rPr lang="en-US" altLang="en-US" sz="2600" b="1">
                <a:solidFill>
                  <a:srgbClr val="0000FF"/>
                </a:solidFill>
                <a:latin typeface="Georgia" panose="02040502050405020303" pitchFamily="18" charset="0"/>
                <a:cs typeface="Times New Roman" panose="02020603050405020304" pitchFamily="18" charset="0"/>
              </a:rPr>
              <a:t>.</a:t>
            </a:r>
          </a:p>
        </p:txBody>
      </p:sp>
      <p:sp>
        <p:nvSpPr>
          <p:cNvPr id="23571" name="AutoShape 19">
            <a:extLst>
              <a:ext uri="{FF2B5EF4-FFF2-40B4-BE49-F238E27FC236}">
                <a16:creationId xmlns:a16="http://schemas.microsoft.com/office/drawing/2014/main" id="{F12BFED2-A7A5-448B-B375-A903D0770066}"/>
              </a:ext>
            </a:extLst>
          </p:cNvPr>
          <p:cNvSpPr>
            <a:spLocks noChangeArrowheads="1"/>
          </p:cNvSpPr>
          <p:nvPr/>
        </p:nvSpPr>
        <p:spPr bwMode="auto">
          <a:xfrm>
            <a:off x="1171575" y="4164013"/>
            <a:ext cx="304800" cy="762000"/>
          </a:xfrm>
          <a:prstGeom prst="downArrow">
            <a:avLst>
              <a:gd name="adj1" fmla="val 50000"/>
              <a:gd name="adj2" fmla="val 62500"/>
            </a:avLst>
          </a:prstGeom>
          <a:solidFill>
            <a:srgbClr val="FF0000"/>
          </a:solidFill>
          <a:ln w="9525">
            <a:solidFill>
              <a:schemeClr val="tx1"/>
            </a:solidFill>
            <a:miter lim="800000"/>
            <a:headEnd/>
            <a:tailEnd/>
          </a:ln>
        </p:spPr>
        <p:txBody>
          <a:bodyPr wrap="none" anchor="ct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eaLnBrk="1" hangingPunct="1"/>
            <a:endParaRPr lang="en-US" altLang="en-US" sz="1800">
              <a:solidFill>
                <a:srgbClr val="000000"/>
              </a:solidFill>
              <a:cs typeface="Times New Roman" panose="02020603050405020304" pitchFamily="18" charset="0"/>
            </a:endParaRPr>
          </a:p>
        </p:txBody>
      </p:sp>
      <p:sp>
        <p:nvSpPr>
          <p:cNvPr id="23572" name="Text Box 20">
            <a:extLst>
              <a:ext uri="{FF2B5EF4-FFF2-40B4-BE49-F238E27FC236}">
                <a16:creationId xmlns:a16="http://schemas.microsoft.com/office/drawing/2014/main" id="{8D2F0D62-0F7A-494B-BFAA-4FF8B2F66C39}"/>
              </a:ext>
            </a:extLst>
          </p:cNvPr>
          <p:cNvSpPr txBox="1">
            <a:spLocks noChangeArrowheads="1"/>
          </p:cNvSpPr>
          <p:nvPr/>
        </p:nvSpPr>
        <p:spPr bwMode="auto">
          <a:xfrm>
            <a:off x="4191000" y="5881688"/>
            <a:ext cx="3810000" cy="461962"/>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algn="ctr" eaLnBrk="1" hangingPunct="1">
              <a:spcBef>
                <a:spcPct val="50000"/>
              </a:spcBef>
            </a:pPr>
            <a:r>
              <a:rPr lang="en-US" altLang="en-US" sz="2400">
                <a:solidFill>
                  <a:srgbClr val="3333CC"/>
                </a:solidFill>
                <a:cs typeface="Times New Roman" panose="02020603050405020304" pitchFamily="18" charset="0"/>
              </a:rPr>
              <a:t> </a:t>
            </a:r>
            <a:r>
              <a:rPr lang="en-US" altLang="en-US" sz="2400" b="1">
                <a:solidFill>
                  <a:srgbClr val="0000FF"/>
                </a:solidFill>
                <a:cs typeface="Times New Roman" panose="02020603050405020304" pitchFamily="18" charset="0"/>
              </a:rPr>
              <a:t>Làm được rất nhiều việc</a:t>
            </a:r>
          </a:p>
        </p:txBody>
      </p:sp>
      <p:sp>
        <p:nvSpPr>
          <p:cNvPr id="23573" name="AutoShape 21">
            <a:extLst>
              <a:ext uri="{FF2B5EF4-FFF2-40B4-BE49-F238E27FC236}">
                <a16:creationId xmlns:a16="http://schemas.microsoft.com/office/drawing/2014/main" id="{0446792A-8C59-49E5-B505-252D4F30B6FB}"/>
              </a:ext>
            </a:extLst>
          </p:cNvPr>
          <p:cNvSpPr>
            <a:spLocks noChangeArrowheads="1"/>
          </p:cNvSpPr>
          <p:nvPr/>
        </p:nvSpPr>
        <p:spPr bwMode="auto">
          <a:xfrm>
            <a:off x="5943600" y="5105400"/>
            <a:ext cx="304800" cy="762000"/>
          </a:xfrm>
          <a:prstGeom prst="downArrow">
            <a:avLst>
              <a:gd name="adj1" fmla="val 50000"/>
              <a:gd name="adj2" fmla="val 62500"/>
            </a:avLst>
          </a:prstGeom>
          <a:solidFill>
            <a:srgbClr val="FF0000"/>
          </a:solidFill>
          <a:ln w="9525">
            <a:solidFill>
              <a:schemeClr val="tx1"/>
            </a:solidFill>
            <a:miter lim="800000"/>
            <a:headEnd/>
            <a:tailEnd/>
          </a:ln>
        </p:spPr>
        <p:txBody>
          <a:bodyPr wrap="none" anchor="ct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eaLnBrk="1" hangingPunct="1"/>
            <a:endParaRPr lang="en-US" altLang="en-US" sz="1800">
              <a:solidFill>
                <a:srgbClr val="000000"/>
              </a:solidFill>
              <a:cs typeface="Times New Roman" panose="02020603050405020304" pitchFamily="18" charset="0"/>
            </a:endParaRPr>
          </a:p>
        </p:txBody>
      </p:sp>
      <p:sp>
        <p:nvSpPr>
          <p:cNvPr id="9229" name="TextBox 13">
            <a:extLst>
              <a:ext uri="{FF2B5EF4-FFF2-40B4-BE49-F238E27FC236}">
                <a16:creationId xmlns:a16="http://schemas.microsoft.com/office/drawing/2014/main" id="{8C2E9A26-A980-4662-B879-3BF7928B7E65}"/>
              </a:ext>
            </a:extLst>
          </p:cNvPr>
          <p:cNvSpPr txBox="1">
            <a:spLocks noChangeArrowheads="1"/>
          </p:cNvSpPr>
          <p:nvPr/>
        </p:nvSpPr>
        <p:spPr bwMode="auto">
          <a:xfrm>
            <a:off x="3086100" y="2198688"/>
            <a:ext cx="5715000" cy="289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Times New Roman" panose="02020603050405020304" pitchFamily="18" charset="0"/>
              </a:defRPr>
            </a:lvl1pPr>
            <a:lvl2pPr marL="742950" indent="-285750">
              <a:defRPr sz="2800">
                <a:solidFill>
                  <a:schemeClr val="tx1"/>
                </a:solidFill>
                <a:latin typeface="Times New Roman" panose="02020603050405020304" pitchFamily="18" charset="0"/>
              </a:defRPr>
            </a:lvl2pPr>
            <a:lvl3pPr marL="1143000" indent="-228600">
              <a:defRPr sz="2800">
                <a:solidFill>
                  <a:schemeClr val="tx1"/>
                </a:solidFill>
                <a:latin typeface="Times New Roman" panose="02020603050405020304" pitchFamily="18" charset="0"/>
              </a:defRPr>
            </a:lvl3pPr>
            <a:lvl4pPr marL="1600200" indent="-228600">
              <a:defRPr sz="2800">
                <a:solidFill>
                  <a:schemeClr val="tx1"/>
                </a:solidFill>
                <a:latin typeface="Times New Roman" panose="02020603050405020304" pitchFamily="18" charset="0"/>
              </a:defRPr>
            </a:lvl4pPr>
            <a:lvl5pPr marL="2057400" indent="-22860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eaLnBrk="1" hangingPunct="1"/>
            <a:r>
              <a:rPr lang="en-US" altLang="en-US" sz="2000" b="1">
                <a:solidFill>
                  <a:srgbClr val="0000FF"/>
                </a:solidFill>
                <a:latin typeface="Georgia" panose="02040502050405020303" pitchFamily="18" charset="0"/>
                <a:cs typeface="Times New Roman" panose="02020603050405020304" pitchFamily="18" charset="0"/>
              </a:rPr>
              <a:t>   </a:t>
            </a:r>
            <a:r>
              <a:rPr lang="en-US" altLang="en-US" sz="2000" b="1">
                <a:solidFill>
                  <a:srgbClr val="0000FF"/>
                </a:solidFill>
                <a:cs typeface="Times New Roman" panose="02020603050405020304" pitchFamily="18" charset="0"/>
              </a:rPr>
              <a:t>- </a:t>
            </a:r>
            <a:r>
              <a:rPr lang="en-US" altLang="en-US" sz="2600" b="1">
                <a:solidFill>
                  <a:srgbClr val="0000FF"/>
                </a:solidFill>
                <a:cs typeface="Times New Roman" panose="02020603050405020304" pitchFamily="18" charset="0"/>
              </a:rPr>
              <a:t>Mẹ của Pê – chi – a đi làm từ lúc trời chưa sáng.</a:t>
            </a:r>
          </a:p>
          <a:p>
            <a:pPr eaLnBrk="1" hangingPunct="1"/>
            <a:r>
              <a:rPr lang="en-US" altLang="en-US" sz="2600" b="1">
                <a:solidFill>
                  <a:srgbClr val="0000FF"/>
                </a:solidFill>
                <a:cs typeface="Times New Roman" panose="02020603050405020304" pitchFamily="18" charset="0"/>
              </a:rPr>
              <a:t>  - Người công nhân lái máy cày làm việc suốt ngày.</a:t>
            </a:r>
          </a:p>
          <a:p>
            <a:pPr eaLnBrk="1" hangingPunct="1"/>
            <a:r>
              <a:rPr lang="en-US" altLang="en-US" sz="2600" b="1">
                <a:solidFill>
                  <a:srgbClr val="0000FF"/>
                </a:solidFill>
                <a:cs typeface="Times New Roman" panose="02020603050405020304" pitchFamily="18" charset="0"/>
              </a:rPr>
              <a:t>  - Người công nhân lái máy liên hợp đã gặt, đập lúa.</a:t>
            </a:r>
          </a:p>
          <a:p>
            <a:pPr eaLnBrk="1" hangingPunct="1"/>
            <a:r>
              <a:rPr lang="en-US" altLang="en-US" sz="2600" b="1">
                <a:solidFill>
                  <a:srgbClr val="0000FF"/>
                </a:solidFill>
                <a:cs typeface="Times New Roman" panose="02020603050405020304" pitchFamily="18" charset="0"/>
              </a:rPr>
              <a:t> - Mọi người đọc được rất nhiều sách</a:t>
            </a:r>
            <a:r>
              <a:rPr lang="en-US" altLang="en-US" sz="2600" b="1">
                <a:solidFill>
                  <a:srgbClr val="0000FF"/>
                </a:solidFill>
                <a:latin typeface="Georgia" panose="02040502050405020303" pitchFamily="18" charset="0"/>
                <a:cs typeface="Times New Roman" panose="02020603050405020304" pitchFamily="18" charset="0"/>
              </a:rPr>
              <a:t>.</a:t>
            </a:r>
            <a:endParaRPr lang="en-US" altLang="en-US" sz="2600">
              <a:solidFill>
                <a:srgbClr val="0000FF"/>
              </a:solidFill>
              <a:latin typeface="Georgia" panose="02040502050405020303" pitchFamily="18" charset="0"/>
              <a:cs typeface="Times New Roman" panose="02020603050405020304" pitchFamily="18" charset="0"/>
            </a:endParaRPr>
          </a:p>
        </p:txBody>
      </p:sp>
    </p:spTree>
  </p:cSld>
  <p:clrMapOvr>
    <a:masterClrMapping/>
  </p:clrMapOvr>
  <p:transition spd="slow">
    <p:cover di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grpId="1" nodeType="clickEffect">
                                  <p:stCondLst>
                                    <p:cond delay="0"/>
                                  </p:stCondLst>
                                  <p:childTnLst>
                                    <p:set>
                                      <p:cBhvr>
                                        <p:cTn id="6" dur="1" fill="hold">
                                          <p:stCondLst>
                                            <p:cond delay="0"/>
                                          </p:stCondLst>
                                        </p:cTn>
                                        <p:tgtEl>
                                          <p:spTgt spid="23558">
                                            <p:txEl>
                                              <p:pRg st="0" end="0"/>
                                            </p:txEl>
                                          </p:spTgt>
                                        </p:tgtEl>
                                        <p:attrNameLst>
                                          <p:attrName>style.visibility</p:attrName>
                                        </p:attrNameLst>
                                      </p:cBhvr>
                                      <p:to>
                                        <p:strVal val="visible"/>
                                      </p:to>
                                    </p:set>
                                    <p:anim calcmode="lin" valueType="num">
                                      <p:cBhvr>
                                        <p:cTn id="7" dur="1000" fill="hold"/>
                                        <p:tgtEl>
                                          <p:spTgt spid="23558">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23558">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23558">
                                            <p:txEl>
                                              <p:pRg st="0" end="0"/>
                                            </p:txEl>
                                          </p:spTgt>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3" presetClass="entr" presetSubtype="10" fill="hold" grpId="0" nodeType="clickEffect">
                                  <p:stCondLst>
                                    <p:cond delay="0"/>
                                  </p:stCondLst>
                                  <p:childTnLst>
                                    <p:set>
                                      <p:cBhvr>
                                        <p:cTn id="13" dur="1" fill="hold">
                                          <p:stCondLst>
                                            <p:cond delay="0"/>
                                          </p:stCondLst>
                                        </p:cTn>
                                        <p:tgtEl>
                                          <p:spTgt spid="23564"/>
                                        </p:tgtEl>
                                        <p:attrNameLst>
                                          <p:attrName>style.visibility</p:attrName>
                                        </p:attrNameLst>
                                      </p:cBhvr>
                                      <p:to>
                                        <p:strVal val="visible"/>
                                      </p:to>
                                    </p:set>
                                    <p:animEffect transition="in" filter="blinds(horizontal)">
                                      <p:cBhvr>
                                        <p:cTn id="14" dur="500"/>
                                        <p:tgtEl>
                                          <p:spTgt spid="23564"/>
                                        </p:tgtEl>
                                      </p:cBhvr>
                                    </p:animEffect>
                                  </p:childTnLst>
                                </p:cTn>
                              </p:par>
                            </p:childTnLst>
                          </p:cTn>
                        </p:par>
                        <p:par>
                          <p:cTn id="15" fill="hold" nodeType="afterGroup">
                            <p:stCondLst>
                              <p:cond delay="500"/>
                            </p:stCondLst>
                            <p:childTnLst>
                              <p:par>
                                <p:cTn id="16" presetID="4" presetClass="entr" presetSubtype="16" fill="hold" grpId="0" nodeType="afterEffect">
                                  <p:stCondLst>
                                    <p:cond delay="0"/>
                                  </p:stCondLst>
                                  <p:childTnLst>
                                    <p:set>
                                      <p:cBhvr>
                                        <p:cTn id="17" dur="1" fill="hold">
                                          <p:stCondLst>
                                            <p:cond delay="0"/>
                                          </p:stCondLst>
                                        </p:cTn>
                                        <p:tgtEl>
                                          <p:spTgt spid="23565"/>
                                        </p:tgtEl>
                                        <p:attrNameLst>
                                          <p:attrName>style.visibility</p:attrName>
                                        </p:attrNameLst>
                                      </p:cBhvr>
                                      <p:to>
                                        <p:strVal val="visible"/>
                                      </p:to>
                                    </p:set>
                                    <p:animEffect transition="in" filter="box(in)">
                                      <p:cBhvr>
                                        <p:cTn id="18" dur="500"/>
                                        <p:tgtEl>
                                          <p:spTgt spid="23565"/>
                                        </p:tgtEl>
                                      </p:cBhvr>
                                    </p:animEffect>
                                  </p:childTnLst>
                                </p:cTn>
                              </p:par>
                            </p:childTnLst>
                          </p:cTn>
                        </p:par>
                        <p:par>
                          <p:cTn id="19" fill="hold" nodeType="afterGroup">
                            <p:stCondLst>
                              <p:cond delay="1000"/>
                            </p:stCondLst>
                            <p:childTnLst>
                              <p:par>
                                <p:cTn id="20" presetID="4" presetClass="entr" presetSubtype="16" fill="hold" nodeType="afterEffect">
                                  <p:stCondLst>
                                    <p:cond delay="0"/>
                                  </p:stCondLst>
                                  <p:childTnLst>
                                    <p:set>
                                      <p:cBhvr>
                                        <p:cTn id="21" dur="1" fill="hold">
                                          <p:stCondLst>
                                            <p:cond delay="0"/>
                                          </p:stCondLst>
                                        </p:cTn>
                                        <p:tgtEl>
                                          <p:spTgt spid="23561"/>
                                        </p:tgtEl>
                                        <p:attrNameLst>
                                          <p:attrName>style.visibility</p:attrName>
                                        </p:attrNameLst>
                                      </p:cBhvr>
                                      <p:to>
                                        <p:strVal val="visible"/>
                                      </p:to>
                                    </p:set>
                                    <p:animEffect transition="in" filter="box(in)">
                                      <p:cBhvr>
                                        <p:cTn id="22" dur="500"/>
                                        <p:tgtEl>
                                          <p:spTgt spid="23561"/>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55" presetClass="entr" presetSubtype="0" fill="hold" grpId="0" nodeType="clickEffect">
                                  <p:stCondLst>
                                    <p:cond delay="0"/>
                                  </p:stCondLst>
                                  <p:childTnLst>
                                    <p:set>
                                      <p:cBhvr>
                                        <p:cTn id="26" dur="1" fill="hold">
                                          <p:stCondLst>
                                            <p:cond delay="0"/>
                                          </p:stCondLst>
                                        </p:cTn>
                                        <p:tgtEl>
                                          <p:spTgt spid="23570"/>
                                        </p:tgtEl>
                                        <p:attrNameLst>
                                          <p:attrName>style.visibility</p:attrName>
                                        </p:attrNameLst>
                                      </p:cBhvr>
                                      <p:to>
                                        <p:strVal val="visible"/>
                                      </p:to>
                                    </p:set>
                                    <p:anim calcmode="lin" valueType="num">
                                      <p:cBhvr>
                                        <p:cTn id="27" dur="1000" fill="hold"/>
                                        <p:tgtEl>
                                          <p:spTgt spid="23570"/>
                                        </p:tgtEl>
                                        <p:attrNameLst>
                                          <p:attrName>ppt_w</p:attrName>
                                        </p:attrNameLst>
                                      </p:cBhvr>
                                      <p:tavLst>
                                        <p:tav tm="0">
                                          <p:val>
                                            <p:strVal val="#ppt_w*0.70"/>
                                          </p:val>
                                        </p:tav>
                                        <p:tav tm="100000">
                                          <p:val>
                                            <p:strVal val="#ppt_w"/>
                                          </p:val>
                                        </p:tav>
                                      </p:tavLst>
                                    </p:anim>
                                    <p:anim calcmode="lin" valueType="num">
                                      <p:cBhvr>
                                        <p:cTn id="28" dur="1000" fill="hold"/>
                                        <p:tgtEl>
                                          <p:spTgt spid="23570"/>
                                        </p:tgtEl>
                                        <p:attrNameLst>
                                          <p:attrName>ppt_h</p:attrName>
                                        </p:attrNameLst>
                                      </p:cBhvr>
                                      <p:tavLst>
                                        <p:tav tm="0">
                                          <p:val>
                                            <p:strVal val="#ppt_h"/>
                                          </p:val>
                                        </p:tav>
                                        <p:tav tm="100000">
                                          <p:val>
                                            <p:strVal val="#ppt_h"/>
                                          </p:val>
                                        </p:tav>
                                      </p:tavLst>
                                    </p:anim>
                                    <p:animEffect transition="in" filter="fade">
                                      <p:cBhvr>
                                        <p:cTn id="29" dur="1000"/>
                                        <p:tgtEl>
                                          <p:spTgt spid="23570"/>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3" presetClass="entr" presetSubtype="10" fill="hold" nodeType="clickEffect">
                                  <p:stCondLst>
                                    <p:cond delay="0"/>
                                  </p:stCondLst>
                                  <p:childTnLst>
                                    <p:set>
                                      <p:cBhvr>
                                        <p:cTn id="33" dur="1" fill="hold">
                                          <p:stCondLst>
                                            <p:cond delay="0"/>
                                          </p:stCondLst>
                                        </p:cTn>
                                        <p:tgtEl>
                                          <p:spTgt spid="9229">
                                            <p:txEl>
                                              <p:pRg st="0" end="0"/>
                                            </p:txEl>
                                          </p:spTgt>
                                        </p:tgtEl>
                                        <p:attrNameLst>
                                          <p:attrName>style.visibility</p:attrName>
                                        </p:attrNameLst>
                                      </p:cBhvr>
                                      <p:to>
                                        <p:strVal val="visible"/>
                                      </p:to>
                                    </p:set>
                                    <p:animEffect transition="in" filter="blinds(horizontal)">
                                      <p:cBhvr>
                                        <p:cTn id="34" dur="500"/>
                                        <p:tgtEl>
                                          <p:spTgt spid="9229">
                                            <p:txEl>
                                              <p:pRg st="0" end="0"/>
                                            </p:txEl>
                                          </p:spTgt>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3" presetClass="entr" presetSubtype="10" fill="hold" nodeType="clickEffect">
                                  <p:stCondLst>
                                    <p:cond delay="0"/>
                                  </p:stCondLst>
                                  <p:childTnLst>
                                    <p:set>
                                      <p:cBhvr>
                                        <p:cTn id="38" dur="1" fill="hold">
                                          <p:stCondLst>
                                            <p:cond delay="0"/>
                                          </p:stCondLst>
                                        </p:cTn>
                                        <p:tgtEl>
                                          <p:spTgt spid="9229">
                                            <p:txEl>
                                              <p:pRg st="1" end="1"/>
                                            </p:txEl>
                                          </p:spTgt>
                                        </p:tgtEl>
                                        <p:attrNameLst>
                                          <p:attrName>style.visibility</p:attrName>
                                        </p:attrNameLst>
                                      </p:cBhvr>
                                      <p:to>
                                        <p:strVal val="visible"/>
                                      </p:to>
                                    </p:set>
                                    <p:animEffect transition="in" filter="blinds(horizontal)">
                                      <p:cBhvr>
                                        <p:cTn id="39" dur="500"/>
                                        <p:tgtEl>
                                          <p:spTgt spid="9229">
                                            <p:txEl>
                                              <p:pRg st="1" end="1"/>
                                            </p:txEl>
                                          </p:spTgt>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3" presetClass="entr" presetSubtype="10" fill="hold" nodeType="clickEffect">
                                  <p:stCondLst>
                                    <p:cond delay="0"/>
                                  </p:stCondLst>
                                  <p:childTnLst>
                                    <p:set>
                                      <p:cBhvr>
                                        <p:cTn id="43" dur="1" fill="hold">
                                          <p:stCondLst>
                                            <p:cond delay="0"/>
                                          </p:stCondLst>
                                        </p:cTn>
                                        <p:tgtEl>
                                          <p:spTgt spid="9229">
                                            <p:txEl>
                                              <p:pRg st="2" end="2"/>
                                            </p:txEl>
                                          </p:spTgt>
                                        </p:tgtEl>
                                        <p:attrNameLst>
                                          <p:attrName>style.visibility</p:attrName>
                                        </p:attrNameLst>
                                      </p:cBhvr>
                                      <p:to>
                                        <p:strVal val="visible"/>
                                      </p:to>
                                    </p:set>
                                    <p:animEffect transition="in" filter="blinds(horizontal)">
                                      <p:cBhvr>
                                        <p:cTn id="44" dur="500"/>
                                        <p:tgtEl>
                                          <p:spTgt spid="9229">
                                            <p:txEl>
                                              <p:pRg st="2" end="2"/>
                                            </p:txEl>
                                          </p:spTgt>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3" presetClass="entr" presetSubtype="10" fill="hold" nodeType="clickEffect">
                                  <p:stCondLst>
                                    <p:cond delay="0"/>
                                  </p:stCondLst>
                                  <p:childTnLst>
                                    <p:set>
                                      <p:cBhvr>
                                        <p:cTn id="48" dur="1" fill="hold">
                                          <p:stCondLst>
                                            <p:cond delay="0"/>
                                          </p:stCondLst>
                                        </p:cTn>
                                        <p:tgtEl>
                                          <p:spTgt spid="9229">
                                            <p:txEl>
                                              <p:pRg st="3" end="3"/>
                                            </p:txEl>
                                          </p:spTgt>
                                        </p:tgtEl>
                                        <p:attrNameLst>
                                          <p:attrName>style.visibility</p:attrName>
                                        </p:attrNameLst>
                                      </p:cBhvr>
                                      <p:to>
                                        <p:strVal val="visible"/>
                                      </p:to>
                                    </p:set>
                                    <p:animEffect transition="in" filter="blinds(horizontal)">
                                      <p:cBhvr>
                                        <p:cTn id="49" dur="500"/>
                                        <p:tgtEl>
                                          <p:spTgt spid="9229">
                                            <p:txEl>
                                              <p:pRg st="3" end="3"/>
                                            </p:txEl>
                                          </p:spTgt>
                                        </p:tgtEl>
                                      </p:cBhvr>
                                    </p:animEffect>
                                  </p:childTnLst>
                                </p:cTn>
                              </p:par>
                            </p:childTnLst>
                          </p:cTn>
                        </p:par>
                      </p:childTnLst>
                    </p:cTn>
                  </p:par>
                  <p:par>
                    <p:cTn id="50" fill="hold" nodeType="clickPar">
                      <p:stCondLst>
                        <p:cond delay="indefinite"/>
                      </p:stCondLst>
                      <p:childTnLst>
                        <p:par>
                          <p:cTn id="51" fill="hold" nodeType="withGroup">
                            <p:stCondLst>
                              <p:cond delay="0"/>
                            </p:stCondLst>
                            <p:childTnLst>
                              <p:par>
                                <p:cTn id="52" presetID="20" presetClass="entr" presetSubtype="0" fill="hold" grpId="0" nodeType="clickEffect">
                                  <p:stCondLst>
                                    <p:cond delay="0"/>
                                  </p:stCondLst>
                                  <p:childTnLst>
                                    <p:set>
                                      <p:cBhvr>
                                        <p:cTn id="53" dur="1" fill="hold">
                                          <p:stCondLst>
                                            <p:cond delay="0"/>
                                          </p:stCondLst>
                                        </p:cTn>
                                        <p:tgtEl>
                                          <p:spTgt spid="23571"/>
                                        </p:tgtEl>
                                        <p:attrNameLst>
                                          <p:attrName>style.visibility</p:attrName>
                                        </p:attrNameLst>
                                      </p:cBhvr>
                                      <p:to>
                                        <p:strVal val="visible"/>
                                      </p:to>
                                    </p:set>
                                    <p:animEffect transition="in" filter="wedge">
                                      <p:cBhvr>
                                        <p:cTn id="54" dur="500"/>
                                        <p:tgtEl>
                                          <p:spTgt spid="23571"/>
                                        </p:tgtEl>
                                      </p:cBhvr>
                                    </p:animEffect>
                                  </p:childTnLst>
                                </p:cTn>
                              </p:par>
                            </p:childTnLst>
                          </p:cTn>
                        </p:par>
                        <p:par>
                          <p:cTn id="55" fill="hold" nodeType="afterGroup">
                            <p:stCondLst>
                              <p:cond delay="500"/>
                            </p:stCondLst>
                            <p:childTnLst>
                              <p:par>
                                <p:cTn id="56" presetID="4" presetClass="entr" presetSubtype="16" fill="hold" grpId="0" nodeType="afterEffect">
                                  <p:stCondLst>
                                    <p:cond delay="0"/>
                                  </p:stCondLst>
                                  <p:childTnLst>
                                    <p:set>
                                      <p:cBhvr>
                                        <p:cTn id="57" dur="1" fill="hold">
                                          <p:stCondLst>
                                            <p:cond delay="0"/>
                                          </p:stCondLst>
                                        </p:cTn>
                                        <p:tgtEl>
                                          <p:spTgt spid="23562"/>
                                        </p:tgtEl>
                                        <p:attrNameLst>
                                          <p:attrName>style.visibility</p:attrName>
                                        </p:attrNameLst>
                                      </p:cBhvr>
                                      <p:to>
                                        <p:strVal val="visible"/>
                                      </p:to>
                                    </p:set>
                                    <p:animEffect transition="in" filter="box(in)">
                                      <p:cBhvr>
                                        <p:cTn id="58" dur="500"/>
                                        <p:tgtEl>
                                          <p:spTgt spid="23562"/>
                                        </p:tgtEl>
                                      </p:cBhvr>
                                    </p:animEffect>
                                  </p:childTnLst>
                                </p:cTn>
                              </p:par>
                            </p:childTnLst>
                          </p:cTn>
                        </p:par>
                      </p:childTnLst>
                    </p:cTn>
                  </p:par>
                  <p:par>
                    <p:cTn id="59" fill="hold" nodeType="clickPar">
                      <p:stCondLst>
                        <p:cond delay="indefinite"/>
                      </p:stCondLst>
                      <p:childTnLst>
                        <p:par>
                          <p:cTn id="60" fill="hold" nodeType="withGroup">
                            <p:stCondLst>
                              <p:cond delay="0"/>
                            </p:stCondLst>
                            <p:childTnLst>
                              <p:par>
                                <p:cTn id="61" presetID="20" presetClass="entr" presetSubtype="0" fill="hold" grpId="0" nodeType="clickEffect">
                                  <p:stCondLst>
                                    <p:cond delay="0"/>
                                  </p:stCondLst>
                                  <p:childTnLst>
                                    <p:set>
                                      <p:cBhvr>
                                        <p:cTn id="62" dur="1" fill="hold">
                                          <p:stCondLst>
                                            <p:cond delay="0"/>
                                          </p:stCondLst>
                                        </p:cTn>
                                        <p:tgtEl>
                                          <p:spTgt spid="23573"/>
                                        </p:tgtEl>
                                        <p:attrNameLst>
                                          <p:attrName>style.visibility</p:attrName>
                                        </p:attrNameLst>
                                      </p:cBhvr>
                                      <p:to>
                                        <p:strVal val="visible"/>
                                      </p:to>
                                    </p:set>
                                    <p:animEffect transition="in" filter="wedge">
                                      <p:cBhvr>
                                        <p:cTn id="63" dur="500"/>
                                        <p:tgtEl>
                                          <p:spTgt spid="23573"/>
                                        </p:tgtEl>
                                      </p:cBhvr>
                                    </p:animEffect>
                                  </p:childTnLst>
                                </p:cTn>
                              </p:par>
                            </p:childTnLst>
                          </p:cTn>
                        </p:par>
                        <p:par>
                          <p:cTn id="64" fill="hold" nodeType="afterGroup">
                            <p:stCondLst>
                              <p:cond delay="500"/>
                            </p:stCondLst>
                            <p:childTnLst>
                              <p:par>
                                <p:cTn id="65" presetID="4" presetClass="entr" presetSubtype="16" fill="hold" grpId="0" nodeType="afterEffect">
                                  <p:stCondLst>
                                    <p:cond delay="0"/>
                                  </p:stCondLst>
                                  <p:childTnLst>
                                    <p:set>
                                      <p:cBhvr>
                                        <p:cTn id="66" dur="1" fill="hold">
                                          <p:stCondLst>
                                            <p:cond delay="0"/>
                                          </p:stCondLst>
                                        </p:cTn>
                                        <p:tgtEl>
                                          <p:spTgt spid="23572"/>
                                        </p:tgtEl>
                                        <p:attrNameLst>
                                          <p:attrName>style.visibility</p:attrName>
                                        </p:attrNameLst>
                                      </p:cBhvr>
                                      <p:to>
                                        <p:strVal val="visible"/>
                                      </p:to>
                                    </p:set>
                                    <p:animEffect transition="in" filter="box(in)">
                                      <p:cBhvr>
                                        <p:cTn id="67" dur="500"/>
                                        <p:tgtEl>
                                          <p:spTgt spid="23572"/>
                                        </p:tgtEl>
                                      </p:cBhvr>
                                    </p:animEffect>
                                  </p:childTnLst>
                                </p:cTn>
                              </p:par>
                            </p:childTnLst>
                          </p:cTn>
                        </p:par>
                      </p:childTnLst>
                    </p:cTn>
                  </p:par>
                  <p:par>
                    <p:cTn id="68" fill="hold" nodeType="clickPar">
                      <p:stCondLst>
                        <p:cond delay="indefinite"/>
                      </p:stCondLst>
                      <p:childTnLst>
                        <p:par>
                          <p:cTn id="69" fill="hold" nodeType="withGroup">
                            <p:stCondLst>
                              <p:cond delay="0"/>
                            </p:stCondLst>
                            <p:childTnLst>
                              <p:par>
                                <p:cTn id="70" presetID="4" presetClass="exit" presetSubtype="16" fill="hold" grpId="1" nodeType="clickEffect">
                                  <p:stCondLst>
                                    <p:cond delay="0"/>
                                  </p:stCondLst>
                                  <p:childTnLst>
                                    <p:animEffect transition="out" filter="box(in)">
                                      <p:cBhvr>
                                        <p:cTn id="71" dur="500"/>
                                        <p:tgtEl>
                                          <p:spTgt spid="23573"/>
                                        </p:tgtEl>
                                      </p:cBhvr>
                                    </p:animEffect>
                                    <p:set>
                                      <p:cBhvr>
                                        <p:cTn id="72" dur="1" fill="hold">
                                          <p:stCondLst>
                                            <p:cond delay="499"/>
                                          </p:stCondLst>
                                        </p:cTn>
                                        <p:tgtEl>
                                          <p:spTgt spid="23573"/>
                                        </p:tgtEl>
                                        <p:attrNameLst>
                                          <p:attrName>style.visibility</p:attrName>
                                        </p:attrNameLst>
                                      </p:cBhvr>
                                      <p:to>
                                        <p:strVal val="hidden"/>
                                      </p:to>
                                    </p:set>
                                  </p:childTnLst>
                                </p:cTn>
                              </p:par>
                              <p:par>
                                <p:cTn id="73" presetID="10" presetClass="exit" presetSubtype="0" fill="hold" grpId="1" nodeType="withEffect">
                                  <p:stCondLst>
                                    <p:cond delay="0"/>
                                  </p:stCondLst>
                                  <p:childTnLst>
                                    <p:animEffect transition="out" filter="fade">
                                      <p:cBhvr>
                                        <p:cTn id="74" dur="500"/>
                                        <p:tgtEl>
                                          <p:spTgt spid="23570"/>
                                        </p:tgtEl>
                                      </p:cBhvr>
                                    </p:animEffect>
                                    <p:set>
                                      <p:cBhvr>
                                        <p:cTn id="75" dur="1" fill="hold">
                                          <p:stCondLst>
                                            <p:cond delay="499"/>
                                          </p:stCondLst>
                                        </p:cTn>
                                        <p:tgtEl>
                                          <p:spTgt spid="23570"/>
                                        </p:tgtEl>
                                        <p:attrNameLst>
                                          <p:attrName>style.visibility</p:attrName>
                                        </p:attrNameLst>
                                      </p:cBhvr>
                                      <p:to>
                                        <p:strVal val="hidden"/>
                                      </p:to>
                                    </p:set>
                                  </p:childTnLst>
                                </p:cTn>
                              </p:par>
                              <p:par>
                                <p:cTn id="76" presetID="3" presetClass="exit" presetSubtype="10" fill="hold" grpId="1" nodeType="withEffect">
                                  <p:stCondLst>
                                    <p:cond delay="0"/>
                                  </p:stCondLst>
                                  <p:childTnLst>
                                    <p:animEffect transition="out" filter="blinds(horizontal)">
                                      <p:cBhvr>
                                        <p:cTn id="77" dur="500"/>
                                        <p:tgtEl>
                                          <p:spTgt spid="23562"/>
                                        </p:tgtEl>
                                      </p:cBhvr>
                                    </p:animEffect>
                                    <p:set>
                                      <p:cBhvr>
                                        <p:cTn id="78" dur="1" fill="hold">
                                          <p:stCondLst>
                                            <p:cond delay="499"/>
                                          </p:stCondLst>
                                        </p:cTn>
                                        <p:tgtEl>
                                          <p:spTgt spid="23562"/>
                                        </p:tgtEl>
                                        <p:attrNameLst>
                                          <p:attrName>style.visibility</p:attrName>
                                        </p:attrNameLst>
                                      </p:cBhvr>
                                      <p:to>
                                        <p:strVal val="hidden"/>
                                      </p:to>
                                    </p:set>
                                  </p:childTnLst>
                                </p:cTn>
                              </p:par>
                              <p:par>
                                <p:cTn id="79" presetID="4" presetClass="exit" presetSubtype="16" fill="hold" grpId="1" nodeType="withEffect">
                                  <p:stCondLst>
                                    <p:cond delay="0"/>
                                  </p:stCondLst>
                                  <p:childTnLst>
                                    <p:animEffect transition="out" filter="box(in)">
                                      <p:cBhvr>
                                        <p:cTn id="80" dur="500"/>
                                        <p:tgtEl>
                                          <p:spTgt spid="23571"/>
                                        </p:tgtEl>
                                      </p:cBhvr>
                                    </p:animEffect>
                                    <p:set>
                                      <p:cBhvr>
                                        <p:cTn id="81" dur="1" fill="hold">
                                          <p:stCondLst>
                                            <p:cond delay="499"/>
                                          </p:stCondLst>
                                        </p:cTn>
                                        <p:tgtEl>
                                          <p:spTgt spid="23571"/>
                                        </p:tgtEl>
                                        <p:attrNameLst>
                                          <p:attrName>style.visibility</p:attrName>
                                        </p:attrNameLst>
                                      </p:cBhvr>
                                      <p:to>
                                        <p:strVal val="hidden"/>
                                      </p:to>
                                    </p:set>
                                  </p:childTnLst>
                                </p:cTn>
                              </p:par>
                              <p:par>
                                <p:cTn id="82" presetID="3" presetClass="exit" presetSubtype="10" fill="hold" grpId="1" nodeType="withEffect">
                                  <p:stCondLst>
                                    <p:cond delay="0"/>
                                  </p:stCondLst>
                                  <p:childTnLst>
                                    <p:animEffect transition="out" filter="blinds(horizontal)">
                                      <p:cBhvr>
                                        <p:cTn id="83" dur="500"/>
                                        <p:tgtEl>
                                          <p:spTgt spid="23572"/>
                                        </p:tgtEl>
                                      </p:cBhvr>
                                    </p:animEffect>
                                    <p:set>
                                      <p:cBhvr>
                                        <p:cTn id="84" dur="1" fill="hold">
                                          <p:stCondLst>
                                            <p:cond delay="499"/>
                                          </p:stCondLst>
                                        </p:cTn>
                                        <p:tgtEl>
                                          <p:spTgt spid="23572"/>
                                        </p:tgtEl>
                                        <p:attrNameLst>
                                          <p:attrName>style.visibility</p:attrName>
                                        </p:attrNameLst>
                                      </p:cBhvr>
                                      <p:to>
                                        <p:strVal val="hidden"/>
                                      </p:to>
                                    </p:set>
                                  </p:childTnLst>
                                </p:cTn>
                              </p:par>
                              <p:par>
                                <p:cTn id="85" presetID="3" presetClass="exit" presetSubtype="10" fill="hold" nodeType="withEffect">
                                  <p:stCondLst>
                                    <p:cond delay="0"/>
                                  </p:stCondLst>
                                  <p:childTnLst>
                                    <p:animEffect transition="out" filter="blinds(horizontal)">
                                      <p:cBhvr>
                                        <p:cTn id="86" dur="500"/>
                                        <p:tgtEl>
                                          <p:spTgt spid="23561"/>
                                        </p:tgtEl>
                                      </p:cBhvr>
                                    </p:animEffect>
                                    <p:set>
                                      <p:cBhvr>
                                        <p:cTn id="87" dur="1" fill="hold">
                                          <p:stCondLst>
                                            <p:cond delay="499"/>
                                          </p:stCondLst>
                                        </p:cTn>
                                        <p:tgtEl>
                                          <p:spTgt spid="23561"/>
                                        </p:tgtEl>
                                        <p:attrNameLst>
                                          <p:attrName>style.visibility</p:attrName>
                                        </p:attrNameLst>
                                      </p:cBhvr>
                                      <p:to>
                                        <p:strVal val="hidden"/>
                                      </p:to>
                                    </p:set>
                                  </p:childTnLst>
                                </p:cTn>
                              </p:par>
                              <p:par>
                                <p:cTn id="88" presetID="3" presetClass="exit" presetSubtype="10" fill="hold" grpId="1" nodeType="withEffect">
                                  <p:stCondLst>
                                    <p:cond delay="0"/>
                                  </p:stCondLst>
                                  <p:childTnLst>
                                    <p:animEffect transition="out" filter="blinds(horizontal)">
                                      <p:cBhvr>
                                        <p:cTn id="89" dur="500"/>
                                        <p:tgtEl>
                                          <p:spTgt spid="23565"/>
                                        </p:tgtEl>
                                      </p:cBhvr>
                                    </p:animEffect>
                                    <p:set>
                                      <p:cBhvr>
                                        <p:cTn id="90" dur="1" fill="hold">
                                          <p:stCondLst>
                                            <p:cond delay="499"/>
                                          </p:stCondLst>
                                        </p:cTn>
                                        <p:tgtEl>
                                          <p:spTgt spid="23565"/>
                                        </p:tgtEl>
                                        <p:attrNameLst>
                                          <p:attrName>style.visibility</p:attrName>
                                        </p:attrNameLst>
                                      </p:cBhvr>
                                      <p:to>
                                        <p:strVal val="hidden"/>
                                      </p:to>
                                    </p:set>
                                  </p:childTnLst>
                                </p:cTn>
                              </p:par>
                              <p:par>
                                <p:cTn id="91" presetID="3" presetClass="exit" presetSubtype="10" fill="hold" grpId="1" nodeType="withEffect">
                                  <p:stCondLst>
                                    <p:cond delay="0"/>
                                  </p:stCondLst>
                                  <p:childTnLst>
                                    <p:animEffect transition="out" filter="blinds(horizontal)">
                                      <p:cBhvr>
                                        <p:cTn id="92" dur="500"/>
                                        <p:tgtEl>
                                          <p:spTgt spid="23564"/>
                                        </p:tgtEl>
                                      </p:cBhvr>
                                    </p:animEffect>
                                    <p:set>
                                      <p:cBhvr>
                                        <p:cTn id="93" dur="1" fill="hold">
                                          <p:stCondLst>
                                            <p:cond delay="499"/>
                                          </p:stCondLst>
                                        </p:cTn>
                                        <p:tgtEl>
                                          <p:spTgt spid="23564"/>
                                        </p:tgtEl>
                                        <p:attrNameLst>
                                          <p:attrName>style.visibility</p:attrName>
                                        </p:attrNameLst>
                                      </p:cBhvr>
                                      <p:to>
                                        <p:strVal val="hidden"/>
                                      </p:to>
                                    </p:set>
                                  </p:childTnLst>
                                </p:cTn>
                              </p:par>
                              <p:par>
                                <p:cTn id="94" presetID="3" presetClass="exit" presetSubtype="10" fill="hold" grpId="0" nodeType="withEffect">
                                  <p:stCondLst>
                                    <p:cond delay="0"/>
                                  </p:stCondLst>
                                  <p:childTnLst>
                                    <p:animEffect transition="out" filter="blinds(horizontal)">
                                      <p:cBhvr>
                                        <p:cTn id="95" dur="500"/>
                                        <p:tgtEl>
                                          <p:spTgt spid="23558">
                                            <p:txEl>
                                              <p:pRg st="0" end="0"/>
                                            </p:txEl>
                                          </p:spTgt>
                                        </p:tgtEl>
                                      </p:cBhvr>
                                    </p:animEffect>
                                    <p:set>
                                      <p:cBhvr>
                                        <p:cTn id="96" dur="1" fill="hold">
                                          <p:stCondLst>
                                            <p:cond delay="499"/>
                                          </p:stCondLst>
                                        </p:cTn>
                                        <p:tgtEl>
                                          <p:spTgt spid="23558">
                                            <p:txEl>
                                              <p:pRg st="0" end="0"/>
                                            </p:txEl>
                                          </p:spTgt>
                                        </p:tgtEl>
                                        <p:attrNameLst>
                                          <p:attrName>style.visibility</p:attrName>
                                        </p:attrNameLst>
                                      </p:cBhvr>
                                      <p:to>
                                        <p:strVal val="hidden"/>
                                      </p:to>
                                    </p:set>
                                  </p:childTnLst>
                                </p:cTn>
                              </p:par>
                              <p:par>
                                <p:cTn id="97" presetID="10" presetClass="exit" presetSubtype="0" fill="hold" grpId="0" nodeType="withEffect">
                                  <p:stCondLst>
                                    <p:cond delay="0"/>
                                  </p:stCondLst>
                                  <p:childTnLst>
                                    <p:animEffect transition="out" filter="fade">
                                      <p:cBhvr>
                                        <p:cTn id="98" dur="500"/>
                                        <p:tgtEl>
                                          <p:spTgt spid="9229">
                                            <p:txEl>
                                              <p:pRg st="0" end="0"/>
                                            </p:txEl>
                                          </p:spTgt>
                                        </p:tgtEl>
                                      </p:cBhvr>
                                    </p:animEffect>
                                    <p:set>
                                      <p:cBhvr>
                                        <p:cTn id="99" dur="1" fill="hold">
                                          <p:stCondLst>
                                            <p:cond delay="499"/>
                                          </p:stCondLst>
                                        </p:cTn>
                                        <p:tgtEl>
                                          <p:spTgt spid="9229">
                                            <p:txEl>
                                              <p:pRg st="0" end="0"/>
                                            </p:txEl>
                                          </p:spTgt>
                                        </p:tgtEl>
                                        <p:attrNameLst>
                                          <p:attrName>style.visibility</p:attrName>
                                        </p:attrNameLst>
                                      </p:cBhvr>
                                      <p:to>
                                        <p:strVal val="hidden"/>
                                      </p:to>
                                    </p:set>
                                  </p:childTnLst>
                                </p:cTn>
                              </p:par>
                              <p:par>
                                <p:cTn id="100" presetID="10" presetClass="exit" presetSubtype="0" fill="hold" grpId="0" nodeType="withEffect">
                                  <p:stCondLst>
                                    <p:cond delay="0"/>
                                  </p:stCondLst>
                                  <p:childTnLst>
                                    <p:animEffect transition="out" filter="fade">
                                      <p:cBhvr>
                                        <p:cTn id="101" dur="500"/>
                                        <p:tgtEl>
                                          <p:spTgt spid="9229">
                                            <p:txEl>
                                              <p:pRg st="1" end="1"/>
                                            </p:txEl>
                                          </p:spTgt>
                                        </p:tgtEl>
                                      </p:cBhvr>
                                    </p:animEffect>
                                    <p:set>
                                      <p:cBhvr>
                                        <p:cTn id="102" dur="1" fill="hold">
                                          <p:stCondLst>
                                            <p:cond delay="499"/>
                                          </p:stCondLst>
                                        </p:cTn>
                                        <p:tgtEl>
                                          <p:spTgt spid="9229">
                                            <p:txEl>
                                              <p:pRg st="1" end="1"/>
                                            </p:txEl>
                                          </p:spTgt>
                                        </p:tgtEl>
                                        <p:attrNameLst>
                                          <p:attrName>style.visibility</p:attrName>
                                        </p:attrNameLst>
                                      </p:cBhvr>
                                      <p:to>
                                        <p:strVal val="hidden"/>
                                      </p:to>
                                    </p:set>
                                  </p:childTnLst>
                                </p:cTn>
                              </p:par>
                              <p:par>
                                <p:cTn id="103" presetID="10" presetClass="exit" presetSubtype="0" fill="hold" grpId="0" nodeType="withEffect">
                                  <p:stCondLst>
                                    <p:cond delay="0"/>
                                  </p:stCondLst>
                                  <p:childTnLst>
                                    <p:animEffect transition="out" filter="fade">
                                      <p:cBhvr>
                                        <p:cTn id="104" dur="500"/>
                                        <p:tgtEl>
                                          <p:spTgt spid="9229">
                                            <p:txEl>
                                              <p:pRg st="2" end="2"/>
                                            </p:txEl>
                                          </p:spTgt>
                                        </p:tgtEl>
                                      </p:cBhvr>
                                    </p:animEffect>
                                    <p:set>
                                      <p:cBhvr>
                                        <p:cTn id="105" dur="1" fill="hold">
                                          <p:stCondLst>
                                            <p:cond delay="499"/>
                                          </p:stCondLst>
                                        </p:cTn>
                                        <p:tgtEl>
                                          <p:spTgt spid="9229">
                                            <p:txEl>
                                              <p:pRg st="2" end="2"/>
                                            </p:txEl>
                                          </p:spTgt>
                                        </p:tgtEl>
                                        <p:attrNameLst>
                                          <p:attrName>style.visibility</p:attrName>
                                        </p:attrNameLst>
                                      </p:cBhvr>
                                      <p:to>
                                        <p:strVal val="hidden"/>
                                      </p:to>
                                    </p:set>
                                  </p:childTnLst>
                                </p:cTn>
                              </p:par>
                              <p:par>
                                <p:cTn id="106" presetID="10" presetClass="exit" presetSubtype="0" fill="hold" grpId="0" nodeType="withEffect">
                                  <p:stCondLst>
                                    <p:cond delay="0"/>
                                  </p:stCondLst>
                                  <p:childTnLst>
                                    <p:animEffect transition="out" filter="fade">
                                      <p:cBhvr>
                                        <p:cTn id="107" dur="500"/>
                                        <p:tgtEl>
                                          <p:spTgt spid="9229">
                                            <p:txEl>
                                              <p:pRg st="3" end="3"/>
                                            </p:txEl>
                                          </p:spTgt>
                                        </p:tgtEl>
                                      </p:cBhvr>
                                    </p:animEffect>
                                    <p:set>
                                      <p:cBhvr>
                                        <p:cTn id="108" dur="1" fill="hold">
                                          <p:stCondLst>
                                            <p:cond delay="499"/>
                                          </p:stCondLst>
                                        </p:cTn>
                                        <p:tgtEl>
                                          <p:spTgt spid="9229">
                                            <p:txEl>
                                              <p:pRg st="3" end="3"/>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8" grpId="0" build="allAtOnce"/>
      <p:bldP spid="23558" grpId="1" build="allAtOnce"/>
      <p:bldP spid="23562" grpId="0" animBg="1"/>
      <p:bldP spid="23562" grpId="1" animBg="1"/>
      <p:bldP spid="23564" grpId="0"/>
      <p:bldP spid="23564" grpId="1"/>
      <p:bldP spid="23565" grpId="0"/>
      <p:bldP spid="23565" grpId="1"/>
      <p:bldP spid="23570" grpId="0"/>
      <p:bldP spid="23570" grpId="1"/>
      <p:bldP spid="23571" grpId="0" animBg="1"/>
      <p:bldP spid="23571" grpId="1" animBg="1"/>
      <p:bldP spid="23572" grpId="0" animBg="1"/>
      <p:bldP spid="23572" grpId="1" animBg="1"/>
      <p:bldP spid="23573" grpId="0" animBg="1"/>
      <p:bldP spid="23573" grpId="1" animBg="1"/>
      <p:bldP spid="9229" grpId="0" build="allAtOnce"/>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6674" name="Picture 1">
            <a:extLst>
              <a:ext uri="{FF2B5EF4-FFF2-40B4-BE49-F238E27FC236}">
                <a16:creationId xmlns:a16="http://schemas.microsoft.com/office/drawing/2014/main" id="{93A32DF6-4C73-429F-8E2C-192C377B740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6675" name="Picture 12" descr="http://www.clipartbest.com/cliparts/di8/GnA/di8GnA7ie.jpeg">
            <a:extLst>
              <a:ext uri="{FF2B5EF4-FFF2-40B4-BE49-F238E27FC236}">
                <a16:creationId xmlns:a16="http://schemas.microsoft.com/office/drawing/2014/main" id="{C1DD280E-A39F-4E46-A622-E637B6E4250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3849688"/>
            <a:ext cx="2286000" cy="272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Cloud Callout 4">
            <a:extLst>
              <a:ext uri="{FF2B5EF4-FFF2-40B4-BE49-F238E27FC236}">
                <a16:creationId xmlns:a16="http://schemas.microsoft.com/office/drawing/2014/main" id="{33C14290-6EA5-49C9-A943-7331448F08E9}"/>
              </a:ext>
            </a:extLst>
          </p:cNvPr>
          <p:cNvSpPr/>
          <p:nvPr/>
        </p:nvSpPr>
        <p:spPr>
          <a:xfrm>
            <a:off x="2438400" y="152400"/>
            <a:ext cx="6705600" cy="5486400"/>
          </a:xfrm>
          <a:prstGeom prst="cloudCallout">
            <a:avLst>
              <a:gd name="adj1" fmla="val -52024"/>
              <a:gd name="adj2" fmla="val 42919"/>
            </a:avLst>
          </a:prstGeom>
          <a:solidFill>
            <a:schemeClr val="accent4">
              <a:lumMod val="40000"/>
              <a:lumOff val="6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4800" b="1" dirty="0">
                <a:solidFill>
                  <a:srgbClr val="800080"/>
                </a:solidFill>
              </a:rPr>
              <a:t>Câu 2: Theo </a:t>
            </a:r>
            <a:r>
              <a:rPr lang="en-US" sz="4800" b="1" dirty="0" err="1">
                <a:solidFill>
                  <a:srgbClr val="800080"/>
                </a:solidFill>
              </a:rPr>
              <a:t>em</a:t>
            </a:r>
            <a:r>
              <a:rPr lang="en-US" sz="4800" b="1" dirty="0">
                <a:solidFill>
                  <a:srgbClr val="800080"/>
                </a:solidFill>
              </a:rPr>
              <a:t>, </a:t>
            </a:r>
            <a:r>
              <a:rPr lang="en-US" sz="4800" b="1" dirty="0" err="1">
                <a:solidFill>
                  <a:srgbClr val="800080"/>
                </a:solidFill>
              </a:rPr>
              <a:t>Pê</a:t>
            </a:r>
            <a:r>
              <a:rPr lang="en-US" sz="4800" b="1" dirty="0">
                <a:solidFill>
                  <a:srgbClr val="800080"/>
                </a:solidFill>
              </a:rPr>
              <a:t>-chi-a </a:t>
            </a:r>
            <a:r>
              <a:rPr lang="en-US" sz="4800" b="1" dirty="0" err="1">
                <a:solidFill>
                  <a:srgbClr val="800080"/>
                </a:solidFill>
              </a:rPr>
              <a:t>sẽ</a:t>
            </a:r>
            <a:r>
              <a:rPr lang="en-US" sz="4800" b="1" dirty="0">
                <a:solidFill>
                  <a:srgbClr val="800080"/>
                </a:solidFill>
              </a:rPr>
              <a:t> </a:t>
            </a:r>
            <a:r>
              <a:rPr lang="en-US" sz="4800" b="1" dirty="0" err="1">
                <a:solidFill>
                  <a:srgbClr val="800080"/>
                </a:solidFill>
              </a:rPr>
              <a:t>thay</a:t>
            </a:r>
            <a:r>
              <a:rPr lang="en-US" sz="4800" b="1" dirty="0">
                <a:solidFill>
                  <a:srgbClr val="800080"/>
                </a:solidFill>
              </a:rPr>
              <a:t> </a:t>
            </a:r>
            <a:r>
              <a:rPr lang="en-US" sz="4800" b="1" dirty="0" err="1">
                <a:solidFill>
                  <a:srgbClr val="800080"/>
                </a:solidFill>
              </a:rPr>
              <a:t>đổi</a:t>
            </a:r>
            <a:r>
              <a:rPr lang="en-US" sz="4800" b="1" dirty="0">
                <a:solidFill>
                  <a:srgbClr val="800080"/>
                </a:solidFill>
              </a:rPr>
              <a:t> </a:t>
            </a:r>
            <a:r>
              <a:rPr lang="en-US" sz="4800" b="1" dirty="0" err="1">
                <a:solidFill>
                  <a:srgbClr val="800080"/>
                </a:solidFill>
              </a:rPr>
              <a:t>như</a:t>
            </a:r>
            <a:r>
              <a:rPr lang="en-US" sz="4800" b="1" dirty="0">
                <a:solidFill>
                  <a:srgbClr val="800080"/>
                </a:solidFill>
              </a:rPr>
              <a:t> </a:t>
            </a:r>
            <a:r>
              <a:rPr lang="en-US" sz="4800" b="1" dirty="0" err="1">
                <a:solidFill>
                  <a:srgbClr val="800080"/>
                </a:solidFill>
              </a:rPr>
              <a:t>thế</a:t>
            </a:r>
            <a:r>
              <a:rPr lang="en-US" sz="4800" b="1" dirty="0">
                <a:solidFill>
                  <a:srgbClr val="800080"/>
                </a:solidFill>
              </a:rPr>
              <a:t> nào sau </a:t>
            </a:r>
            <a:r>
              <a:rPr lang="en-US" sz="4800" b="1" dirty="0" err="1">
                <a:solidFill>
                  <a:srgbClr val="800080"/>
                </a:solidFill>
              </a:rPr>
              <a:t>chuyện</a:t>
            </a:r>
            <a:r>
              <a:rPr lang="en-US" sz="4800" b="1" dirty="0">
                <a:solidFill>
                  <a:srgbClr val="800080"/>
                </a:solidFill>
              </a:rPr>
              <a:t> </a:t>
            </a:r>
            <a:r>
              <a:rPr lang="en-US" sz="4800" b="1" dirty="0" err="1">
                <a:solidFill>
                  <a:srgbClr val="800080"/>
                </a:solidFill>
              </a:rPr>
              <a:t>xảy</a:t>
            </a:r>
            <a:r>
              <a:rPr lang="en-US" sz="4800" b="1" dirty="0">
                <a:solidFill>
                  <a:srgbClr val="800080"/>
                </a:solidFill>
              </a:rPr>
              <a:t> </a:t>
            </a:r>
            <a:r>
              <a:rPr lang="en-US" sz="4800" b="1" dirty="0" err="1">
                <a:solidFill>
                  <a:srgbClr val="800080"/>
                </a:solidFill>
              </a:rPr>
              <a:t>ra</a:t>
            </a:r>
            <a:r>
              <a:rPr lang="en-US" sz="4800" b="1" dirty="0">
                <a:solidFill>
                  <a:srgbClr val="800080"/>
                </a:solidFill>
              </a:rPr>
              <a:t>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theme/_rels/theme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hinh nen">
  <a:themeElements>
    <a:clrScheme name="hinh nen 8">
      <a:dk1>
        <a:srgbClr val="006699"/>
      </a:dk1>
      <a:lt1>
        <a:srgbClr val="FFFFFF"/>
      </a:lt1>
      <a:dk2>
        <a:srgbClr val="006666"/>
      </a:dk2>
      <a:lt2>
        <a:srgbClr val="FFFFCC"/>
      </a:lt2>
      <a:accent1>
        <a:srgbClr val="EDFAD2"/>
      </a:accent1>
      <a:accent2>
        <a:srgbClr val="EBF7FF"/>
      </a:accent2>
      <a:accent3>
        <a:srgbClr val="FFFFFF"/>
      </a:accent3>
      <a:accent4>
        <a:srgbClr val="005682"/>
      </a:accent4>
      <a:accent5>
        <a:srgbClr val="F4FCE5"/>
      </a:accent5>
      <a:accent6>
        <a:srgbClr val="D5E0E7"/>
      </a:accent6>
      <a:hlink>
        <a:srgbClr val="CC99FF"/>
      </a:hlink>
      <a:folHlink>
        <a:srgbClr val="F2DFFD"/>
      </a:folHlink>
    </a:clrScheme>
    <a:fontScheme name="hinh nen">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tx1"/>
            </a:solidFill>
            <a:effectLst/>
            <a:latin typeface="Times New Roman" panose="02020603050405020304"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tx1"/>
            </a:solidFill>
            <a:effectLst/>
            <a:latin typeface="Times New Roman" panose="02020603050405020304" pitchFamily="18" charset="0"/>
          </a:defRPr>
        </a:defPPr>
      </a:lstStyle>
    </a:lnDef>
  </a:objectDefaults>
  <a:extraClrSchemeLst>
    <a:extraClrScheme>
      <a:clrScheme name="hinh nen 1">
        <a:dk1>
          <a:srgbClr val="9900CC"/>
        </a:dk1>
        <a:lt1>
          <a:srgbClr val="FFFFCC"/>
        </a:lt1>
        <a:dk2>
          <a:srgbClr val="000000"/>
        </a:dk2>
        <a:lt2>
          <a:srgbClr val="FFFFFF"/>
        </a:lt2>
        <a:accent1>
          <a:srgbClr val="666699"/>
        </a:accent1>
        <a:accent2>
          <a:srgbClr val="660066"/>
        </a:accent2>
        <a:accent3>
          <a:srgbClr val="AAAAAA"/>
        </a:accent3>
        <a:accent4>
          <a:srgbClr val="DADAAE"/>
        </a:accent4>
        <a:accent5>
          <a:srgbClr val="B8B8CA"/>
        </a:accent5>
        <a:accent6>
          <a:srgbClr val="5C005C"/>
        </a:accent6>
        <a:hlink>
          <a:srgbClr val="CC0000"/>
        </a:hlink>
        <a:folHlink>
          <a:srgbClr val="A50021"/>
        </a:folHlink>
      </a:clrScheme>
      <a:clrMap bg1="dk2" tx1="lt1" bg2="dk1" tx2="lt2" accent1="accent1" accent2="accent2" accent3="accent3" accent4="accent4" accent5="accent5" accent6="accent6" hlink="hlink" folHlink="folHlink"/>
    </a:extraClrScheme>
    <a:extraClrScheme>
      <a:clrScheme name="hinh nen 2">
        <a:dk1>
          <a:srgbClr val="990033"/>
        </a:dk1>
        <a:lt1>
          <a:srgbClr val="FFFFFF"/>
        </a:lt1>
        <a:dk2>
          <a:srgbClr val="000000"/>
        </a:dk2>
        <a:lt2>
          <a:srgbClr val="FFFFFF"/>
        </a:lt2>
        <a:accent1>
          <a:srgbClr val="FF3300"/>
        </a:accent1>
        <a:accent2>
          <a:srgbClr val="FF9900"/>
        </a:accent2>
        <a:accent3>
          <a:srgbClr val="AAAAAA"/>
        </a:accent3>
        <a:accent4>
          <a:srgbClr val="DADADA"/>
        </a:accent4>
        <a:accent5>
          <a:srgbClr val="FFADAA"/>
        </a:accent5>
        <a:accent6>
          <a:srgbClr val="E78A00"/>
        </a:accent6>
        <a:hlink>
          <a:srgbClr val="FFFF99"/>
        </a:hlink>
        <a:folHlink>
          <a:srgbClr val="FFCC00"/>
        </a:folHlink>
      </a:clrScheme>
      <a:clrMap bg1="dk2" tx1="lt1" bg2="dk1" tx2="lt2" accent1="accent1" accent2="accent2" accent3="accent3" accent4="accent4" accent5="accent5" accent6="accent6" hlink="hlink" folHlink="folHlink"/>
    </a:extraClrScheme>
    <a:extraClrScheme>
      <a:clrScheme name="hinh nen 3">
        <a:dk1>
          <a:srgbClr val="CCCCFF"/>
        </a:dk1>
        <a:lt1>
          <a:srgbClr val="FFFFCC"/>
        </a:lt1>
        <a:dk2>
          <a:srgbClr val="000000"/>
        </a:dk2>
        <a:lt2>
          <a:srgbClr val="FFFFFF"/>
        </a:lt2>
        <a:accent1>
          <a:srgbClr val="9999FF"/>
        </a:accent1>
        <a:accent2>
          <a:srgbClr val="33CCCC"/>
        </a:accent2>
        <a:accent3>
          <a:srgbClr val="AAAAAA"/>
        </a:accent3>
        <a:accent4>
          <a:srgbClr val="DADAAE"/>
        </a:accent4>
        <a:accent5>
          <a:srgbClr val="CACAFF"/>
        </a:accent5>
        <a:accent6>
          <a:srgbClr val="2DB9B9"/>
        </a:accent6>
        <a:hlink>
          <a:srgbClr val="66FFFF"/>
        </a:hlink>
        <a:folHlink>
          <a:srgbClr val="660066"/>
        </a:folHlink>
      </a:clrScheme>
      <a:clrMap bg1="dk2" tx1="lt1" bg2="dk1" tx2="lt2" accent1="accent1" accent2="accent2" accent3="accent3" accent4="accent4" accent5="accent5" accent6="accent6" hlink="hlink" folHlink="folHlink"/>
    </a:extraClrScheme>
    <a:extraClrScheme>
      <a:clrScheme name="hinh nen 4">
        <a:dk1>
          <a:srgbClr val="000000"/>
        </a:dk1>
        <a:lt1>
          <a:srgbClr val="F8F8F8"/>
        </a:lt1>
        <a:dk2>
          <a:srgbClr val="800000"/>
        </a:dk2>
        <a:lt2>
          <a:srgbClr val="FFFFFF"/>
        </a:lt2>
        <a:accent1>
          <a:srgbClr val="FF3300"/>
        </a:accent1>
        <a:accent2>
          <a:srgbClr val="FF5050"/>
        </a:accent2>
        <a:accent3>
          <a:srgbClr val="C0AAAA"/>
        </a:accent3>
        <a:accent4>
          <a:srgbClr val="D4D4D4"/>
        </a:accent4>
        <a:accent5>
          <a:srgbClr val="FFADAA"/>
        </a:accent5>
        <a:accent6>
          <a:srgbClr val="E74848"/>
        </a:accent6>
        <a:hlink>
          <a:srgbClr val="FF9999"/>
        </a:hlink>
        <a:folHlink>
          <a:srgbClr val="FF9966"/>
        </a:folHlink>
      </a:clrScheme>
      <a:clrMap bg1="dk2" tx1="lt1" bg2="dk1" tx2="lt2" accent1="accent1" accent2="accent2" accent3="accent3" accent4="accent4" accent5="accent5" accent6="accent6" hlink="hlink" folHlink="folHlink"/>
    </a:extraClrScheme>
    <a:extraClrScheme>
      <a:clrScheme name="hinh nen 5">
        <a:dk1>
          <a:srgbClr val="666699"/>
        </a:dk1>
        <a:lt1>
          <a:srgbClr val="FFFFFF"/>
        </a:lt1>
        <a:dk2>
          <a:srgbClr val="000066"/>
        </a:dk2>
        <a:lt2>
          <a:srgbClr val="CCECFF"/>
        </a:lt2>
        <a:accent1>
          <a:srgbClr val="009999"/>
        </a:accent1>
        <a:accent2>
          <a:srgbClr val="0099CC"/>
        </a:accent2>
        <a:accent3>
          <a:srgbClr val="AAAAB8"/>
        </a:accent3>
        <a:accent4>
          <a:srgbClr val="DADADA"/>
        </a:accent4>
        <a:accent5>
          <a:srgbClr val="AACACA"/>
        </a:accent5>
        <a:accent6>
          <a:srgbClr val="008AB9"/>
        </a:accent6>
        <a:hlink>
          <a:srgbClr val="CC99FF"/>
        </a:hlink>
        <a:folHlink>
          <a:srgbClr val="3366CC"/>
        </a:folHlink>
      </a:clrScheme>
      <a:clrMap bg1="dk2" tx1="lt1" bg2="dk1" tx2="lt2" accent1="accent1" accent2="accent2" accent3="accent3" accent4="accent4" accent5="accent5" accent6="accent6" hlink="hlink" folHlink="folHlink"/>
    </a:extraClrScheme>
    <a:extraClrScheme>
      <a:clrScheme name="hinh nen 6">
        <a:dk1>
          <a:srgbClr val="99CC00"/>
        </a:dk1>
        <a:lt1>
          <a:srgbClr val="FFFFFF"/>
        </a:lt1>
        <a:dk2>
          <a:srgbClr val="009900"/>
        </a:dk2>
        <a:lt2>
          <a:srgbClr val="FFFF99"/>
        </a:lt2>
        <a:accent1>
          <a:srgbClr val="336600"/>
        </a:accent1>
        <a:accent2>
          <a:srgbClr val="008000"/>
        </a:accent2>
        <a:accent3>
          <a:srgbClr val="AACAAA"/>
        </a:accent3>
        <a:accent4>
          <a:srgbClr val="DADADA"/>
        </a:accent4>
        <a:accent5>
          <a:srgbClr val="ADB8AA"/>
        </a:accent5>
        <a:accent6>
          <a:srgbClr val="007300"/>
        </a:accent6>
        <a:hlink>
          <a:srgbClr val="CCCC00"/>
        </a:hlink>
        <a:folHlink>
          <a:srgbClr val="33CC33"/>
        </a:folHlink>
      </a:clrScheme>
      <a:clrMap bg1="dk2" tx1="lt1" bg2="dk1" tx2="lt2" accent1="accent1" accent2="accent2" accent3="accent3" accent4="accent4" accent5="accent5" accent6="accent6" hlink="hlink" folHlink="folHlink"/>
    </a:extraClrScheme>
    <a:extraClrScheme>
      <a:clrScheme name="hinh nen 7">
        <a:dk1>
          <a:srgbClr val="000066"/>
        </a:dk1>
        <a:lt1>
          <a:srgbClr val="E1F4FF"/>
        </a:lt1>
        <a:dk2>
          <a:srgbClr val="000066"/>
        </a:dk2>
        <a:lt2>
          <a:srgbClr val="CCCCFF"/>
        </a:lt2>
        <a:accent1>
          <a:srgbClr val="9999FF"/>
        </a:accent1>
        <a:accent2>
          <a:srgbClr val="33CCCC"/>
        </a:accent2>
        <a:accent3>
          <a:srgbClr val="EEF8FF"/>
        </a:accent3>
        <a:accent4>
          <a:srgbClr val="000056"/>
        </a:accent4>
        <a:accent5>
          <a:srgbClr val="CACAFF"/>
        </a:accent5>
        <a:accent6>
          <a:srgbClr val="2DB9B9"/>
        </a:accent6>
        <a:hlink>
          <a:srgbClr val="66FFFF"/>
        </a:hlink>
        <a:folHlink>
          <a:srgbClr val="660066"/>
        </a:folHlink>
      </a:clrScheme>
      <a:clrMap bg1="lt1" tx1="dk1" bg2="lt2" tx2="dk2" accent1="accent1" accent2="accent2" accent3="accent3" accent4="accent4" accent5="accent5" accent6="accent6" hlink="hlink" folHlink="folHlink"/>
    </a:extraClrScheme>
    <a:extraClrScheme>
      <a:clrScheme name="hinh nen 8">
        <a:dk1>
          <a:srgbClr val="006699"/>
        </a:dk1>
        <a:lt1>
          <a:srgbClr val="FFFFFF"/>
        </a:lt1>
        <a:dk2>
          <a:srgbClr val="006666"/>
        </a:dk2>
        <a:lt2>
          <a:srgbClr val="FFFFCC"/>
        </a:lt2>
        <a:accent1>
          <a:srgbClr val="EDFAD2"/>
        </a:accent1>
        <a:accent2>
          <a:srgbClr val="EBF7FF"/>
        </a:accent2>
        <a:accent3>
          <a:srgbClr val="FFFFFF"/>
        </a:accent3>
        <a:accent4>
          <a:srgbClr val="005682"/>
        </a:accent4>
        <a:accent5>
          <a:srgbClr val="F4FCE5"/>
        </a:accent5>
        <a:accent6>
          <a:srgbClr val="D5E0E7"/>
        </a:accent6>
        <a:hlink>
          <a:srgbClr val="CC99FF"/>
        </a:hlink>
        <a:folHlink>
          <a:srgbClr val="F2DFFD"/>
        </a:folHlink>
      </a:clrScheme>
      <a:clrMap bg1="lt1" tx1="dk1" bg2="lt2" tx2="dk2" accent1="accent1" accent2="accent2" accent3="accent3" accent4="accent4" accent5="accent5" accent6="accent6" hlink="hlink" folHlink="folHlink"/>
    </a:extraClrScheme>
    <a:extraClrScheme>
      <a:clrScheme name="hinh nen 9">
        <a:dk1>
          <a:srgbClr val="000000"/>
        </a:dk1>
        <a:lt1>
          <a:srgbClr val="FFFFFF"/>
        </a:lt1>
        <a:dk2>
          <a:srgbClr val="000000"/>
        </a:dk2>
        <a:lt2>
          <a:srgbClr val="FFCC99"/>
        </a:lt2>
        <a:accent1>
          <a:srgbClr val="FF9900"/>
        </a:accent1>
        <a:accent2>
          <a:srgbClr val="FF99CC"/>
        </a:accent2>
        <a:accent3>
          <a:srgbClr val="FFFFFF"/>
        </a:accent3>
        <a:accent4>
          <a:srgbClr val="000000"/>
        </a:accent4>
        <a:accent5>
          <a:srgbClr val="FFCAAA"/>
        </a:accent5>
        <a:accent6>
          <a:srgbClr val="E78AB9"/>
        </a:accent6>
        <a:hlink>
          <a:srgbClr val="FF9999"/>
        </a:hlink>
        <a:folHlink>
          <a:srgbClr val="FFFF99"/>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2_Chủ đề của Office">
  <a:themeElements>
    <a:clrScheme name="Văn phòng">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Văn phòng">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Văn phòng">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Times New Roman"/>
        <a:ea typeface=""/>
        <a:cs typeface="Times New Roman"/>
      </a:majorFont>
      <a:minorFont>
        <a:latin typeface="Times New Roman"/>
        <a:ea typeface=""/>
        <a:cs typeface="Times New Roma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Chủ đề của Office">
  <a:themeElements>
    <a:clrScheme name="Văn phòng">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Văn phòng">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Văn phòng">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1_Civic">
  <a:themeElements>
    <a:clrScheme name="Civic">
      <a:dk1>
        <a:sysClr val="windowText" lastClr="000000"/>
      </a:dk1>
      <a:lt1>
        <a:sysClr val="window" lastClr="FFFFFF"/>
      </a:lt1>
      <a:dk2>
        <a:srgbClr val="646B86"/>
      </a:dk2>
      <a:lt2>
        <a:srgbClr val="C5D1D7"/>
      </a:lt2>
      <a:accent1>
        <a:srgbClr val="D16349"/>
      </a:accent1>
      <a:accent2>
        <a:srgbClr val="CCB400"/>
      </a:accent2>
      <a:accent3>
        <a:srgbClr val="8CADAE"/>
      </a:accent3>
      <a:accent4>
        <a:srgbClr val="8C7B70"/>
      </a:accent4>
      <a:accent5>
        <a:srgbClr val="8FB08C"/>
      </a:accent5>
      <a:accent6>
        <a:srgbClr val="D19049"/>
      </a:accent6>
      <a:hlink>
        <a:srgbClr val="00A3D6"/>
      </a:hlink>
      <a:folHlink>
        <a:srgbClr val="694F07"/>
      </a:folHlink>
    </a:clrScheme>
    <a:fontScheme name="Civic">
      <a:majorFont>
        <a:latin typeface="Georgia"/>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Georgia"/>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Civic">
      <a:fillStyleLst>
        <a:solidFill>
          <a:schemeClr val="phClr"/>
        </a:solidFill>
        <a:solidFill>
          <a:schemeClr val="phClr">
            <a:tint val="45000"/>
          </a:schemeClr>
        </a:solidFill>
        <a:solidFill>
          <a:schemeClr val="phClr">
            <a:tint val="95000"/>
          </a:schemeClr>
        </a:solidFill>
      </a:fillStyleLst>
      <a:lnStyleLst>
        <a:ln w="9525" cap="flat" cmpd="sng" algn="ctr">
          <a:solidFill>
            <a:schemeClr val="phClr"/>
          </a:solidFill>
          <a:prstDash val="solid"/>
        </a:ln>
        <a:ln w="11429" cap="flat" cmpd="sng" algn="ctr">
          <a:solidFill>
            <a:schemeClr val="phClr"/>
          </a:solidFill>
          <a:prstDash val="sysDash"/>
        </a:ln>
        <a:ln w="20000" cap="flat" cmpd="sng" algn="ctr">
          <a:solidFill>
            <a:schemeClr val="phClr"/>
          </a:solidFill>
          <a:prstDash val="solid"/>
        </a:ln>
      </a:lnStyleLst>
      <a:effectStyleLst>
        <a:effectStyle>
          <a:effectLst>
            <a:outerShdw blurRad="50800" dist="25400" dir="5400000" rotWithShape="0">
              <a:srgbClr val="000000">
                <a:alpha val="3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phClr">
                <a:shade val="70000"/>
                <a:satMod val="105000"/>
              </a:schemeClr>
            </a:contourClr>
          </a:sp3d>
        </a:effectStyle>
        <a:effectStyle>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phClr"/>
            </a:contourClr>
          </a:sp3d>
        </a:effectStyle>
      </a:effectStyleLst>
      <a:bgFillStyleLst>
        <a:solidFill>
          <a:schemeClr val="phClr"/>
        </a:solidFill>
        <a:blipFill>
          <a:blip xmlns:r="http://schemas.openxmlformats.org/officeDocument/2006/relationships" r:embed="rId1">
            <a:duotone>
              <a:schemeClr val="phClr">
                <a:shade val="70000"/>
                <a:satMod val="115000"/>
              </a:schemeClr>
              <a:schemeClr val="phClr">
                <a:tint val="85000"/>
              </a:schemeClr>
            </a:duotone>
          </a:blip>
          <a:tile tx="0" ty="0" sx="85000" sy="85000" flip="none" algn="tl"/>
        </a:blipFill>
        <a:blipFill>
          <a:blip xmlns:r="http://schemas.openxmlformats.org/officeDocument/2006/relationships" r:embed="rId2">
            <a:duotone>
              <a:schemeClr val="phClr">
                <a:shade val="65000"/>
                <a:satMod val="115000"/>
              </a:schemeClr>
              <a:schemeClr val="phClr">
                <a:tint val="85000"/>
              </a:schemeClr>
            </a:duotone>
          </a:blip>
          <a:tile tx="0" ty="0" sx="65000" sy="65000" flip="none" algn="tl"/>
        </a:blipFill>
      </a:bgFillStyleLst>
    </a:fmtScheme>
  </a:themeElements>
  <a:objectDefaults/>
  <a:extraClrSchemeLst/>
</a:theme>
</file>

<file path=ppt/theme/theme8.xml><?xml version="1.0" encoding="utf-8"?>
<a:theme xmlns:a="http://schemas.openxmlformats.org/drawingml/2006/main" name="3_Civic">
  <a:themeElements>
    <a:clrScheme name="Civic">
      <a:dk1>
        <a:sysClr val="windowText" lastClr="000000"/>
      </a:dk1>
      <a:lt1>
        <a:sysClr val="window" lastClr="FFFFFF"/>
      </a:lt1>
      <a:dk2>
        <a:srgbClr val="646B86"/>
      </a:dk2>
      <a:lt2>
        <a:srgbClr val="C5D1D7"/>
      </a:lt2>
      <a:accent1>
        <a:srgbClr val="D16349"/>
      </a:accent1>
      <a:accent2>
        <a:srgbClr val="CCB400"/>
      </a:accent2>
      <a:accent3>
        <a:srgbClr val="8CADAE"/>
      </a:accent3>
      <a:accent4>
        <a:srgbClr val="8C7B70"/>
      </a:accent4>
      <a:accent5>
        <a:srgbClr val="8FB08C"/>
      </a:accent5>
      <a:accent6>
        <a:srgbClr val="D19049"/>
      </a:accent6>
      <a:hlink>
        <a:srgbClr val="00A3D6"/>
      </a:hlink>
      <a:folHlink>
        <a:srgbClr val="694F07"/>
      </a:folHlink>
    </a:clrScheme>
    <a:fontScheme name="Civic">
      <a:majorFont>
        <a:latin typeface="Georgia"/>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Georgia"/>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Civic">
      <a:fillStyleLst>
        <a:solidFill>
          <a:schemeClr val="phClr"/>
        </a:solidFill>
        <a:solidFill>
          <a:schemeClr val="phClr">
            <a:tint val="45000"/>
          </a:schemeClr>
        </a:solidFill>
        <a:solidFill>
          <a:schemeClr val="phClr">
            <a:tint val="95000"/>
          </a:schemeClr>
        </a:solidFill>
      </a:fillStyleLst>
      <a:lnStyleLst>
        <a:ln w="9525" cap="flat" cmpd="sng" algn="ctr">
          <a:solidFill>
            <a:schemeClr val="phClr"/>
          </a:solidFill>
          <a:prstDash val="solid"/>
        </a:ln>
        <a:ln w="11429" cap="flat" cmpd="sng" algn="ctr">
          <a:solidFill>
            <a:schemeClr val="phClr"/>
          </a:solidFill>
          <a:prstDash val="sysDash"/>
        </a:ln>
        <a:ln w="20000" cap="flat" cmpd="sng" algn="ctr">
          <a:solidFill>
            <a:schemeClr val="phClr"/>
          </a:solidFill>
          <a:prstDash val="solid"/>
        </a:ln>
      </a:lnStyleLst>
      <a:effectStyleLst>
        <a:effectStyle>
          <a:effectLst>
            <a:outerShdw blurRad="50800" dist="25400" dir="5400000" rotWithShape="0">
              <a:srgbClr val="000000">
                <a:alpha val="3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phClr">
                <a:shade val="70000"/>
                <a:satMod val="105000"/>
              </a:schemeClr>
            </a:contourClr>
          </a:sp3d>
        </a:effectStyle>
        <a:effectStyle>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phClr"/>
            </a:contourClr>
          </a:sp3d>
        </a:effectStyle>
      </a:effectStyleLst>
      <a:bgFillStyleLst>
        <a:solidFill>
          <a:schemeClr val="phClr"/>
        </a:solidFill>
        <a:blipFill>
          <a:blip xmlns:r="http://schemas.openxmlformats.org/officeDocument/2006/relationships" r:embed="rId1">
            <a:duotone>
              <a:schemeClr val="phClr">
                <a:shade val="70000"/>
                <a:satMod val="115000"/>
              </a:schemeClr>
              <a:schemeClr val="phClr">
                <a:tint val="85000"/>
              </a:schemeClr>
            </a:duotone>
          </a:blip>
          <a:tile tx="0" ty="0" sx="85000" sy="85000" flip="none" algn="tl"/>
        </a:blipFill>
        <a:blipFill>
          <a:blip xmlns:r="http://schemas.openxmlformats.org/officeDocument/2006/relationships" r:embed="rId2">
            <a:duotone>
              <a:schemeClr val="phClr">
                <a:shade val="65000"/>
                <a:satMod val="115000"/>
              </a:schemeClr>
              <a:schemeClr val="phClr">
                <a:tint val="85000"/>
              </a:schemeClr>
            </a:duotone>
          </a:blip>
          <a:tile tx="0" ty="0" sx="65000" sy="65000" flip="none" algn="tl"/>
        </a:blipFill>
      </a:bgFillStyleLst>
    </a:fmtScheme>
  </a:themeElements>
  <a:objectDefaults/>
  <a:extraClrSchemeLst/>
</a:theme>
</file>

<file path=ppt/theme/theme9.xml><?xml version="1.0" encoding="utf-8"?>
<a:theme xmlns:a="http://schemas.openxmlformats.org/drawingml/2006/main" name="1_Chủ đề của Office">
  <a:themeElements>
    <a:clrScheme name="Văn phòng">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Văn phòng">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Văn phòng">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hinh nen</Template>
  <TotalTime>880</TotalTime>
  <Words>780</Words>
  <Application>Microsoft Office PowerPoint</Application>
  <PresentationFormat>On-screen Show (4:3)</PresentationFormat>
  <Paragraphs>78</Paragraphs>
  <Slides>23</Slides>
  <Notes>2</Notes>
  <HiddenSlides>0</HiddenSlides>
  <MMClips>0</MMClips>
  <ScaleCrop>false</ScaleCrop>
  <HeadingPairs>
    <vt:vector size="6" baseType="variant">
      <vt:variant>
        <vt:lpstr>Fonts Used</vt:lpstr>
      </vt:variant>
      <vt:variant>
        <vt:i4>10</vt:i4>
      </vt:variant>
      <vt:variant>
        <vt:lpstr>Theme</vt:lpstr>
      </vt:variant>
      <vt:variant>
        <vt:i4>12</vt:i4>
      </vt:variant>
      <vt:variant>
        <vt:lpstr>Slide Titles</vt:lpstr>
      </vt:variant>
      <vt:variant>
        <vt:i4>23</vt:i4>
      </vt:variant>
    </vt:vector>
  </HeadingPairs>
  <TitlesOfParts>
    <vt:vector size="45" baseType="lpstr">
      <vt:lpstr>.VnTime</vt:lpstr>
      <vt:lpstr>Arial</vt:lpstr>
      <vt:lpstr>Calibri</vt:lpstr>
      <vt:lpstr>Calibri Light</vt:lpstr>
      <vt:lpstr>Georgia</vt:lpstr>
      <vt:lpstr>Times New Roman</vt:lpstr>
      <vt:lpstr>Verdana</vt:lpstr>
      <vt:lpstr>VNI-Cooper</vt:lpstr>
      <vt:lpstr>Wingdings</vt:lpstr>
      <vt:lpstr>Wingdings 2</vt:lpstr>
      <vt:lpstr>hinh nen</vt:lpstr>
      <vt:lpstr>Default Design</vt:lpstr>
      <vt:lpstr>1_Default Design</vt:lpstr>
      <vt:lpstr>1_Office Theme</vt:lpstr>
      <vt:lpstr>2_Office Theme</vt:lpstr>
      <vt:lpstr>Chủ đề của Office</vt:lpstr>
      <vt:lpstr>1_Civic</vt:lpstr>
      <vt:lpstr>3_Civic</vt:lpstr>
      <vt:lpstr>1_Chủ đề của Office</vt:lpstr>
      <vt:lpstr>2_Chủ đề của Office</vt:lpstr>
      <vt:lpstr>blank</vt:lpstr>
      <vt:lpstr>2_Default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3928928</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Thanh An - 800 Nguyen Trung Truc</dc:creator>
  <cp:lastModifiedBy>Hương Đào</cp:lastModifiedBy>
  <cp:revision>82</cp:revision>
  <cp:lastPrinted>1601-01-01T00:00:00Z</cp:lastPrinted>
  <dcterms:created xsi:type="dcterms:W3CDTF">2010-08-24T02:25:32Z</dcterms:created>
  <dcterms:modified xsi:type="dcterms:W3CDTF">2021-12-19T12:37:13Z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Version">
    <vt:i4>4</vt:i4>
  </property>
</Properties>
</file>