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260" r:id="rId4"/>
    <p:sldId id="264" r:id="rId5"/>
    <p:sldId id="310" r:id="rId6"/>
    <p:sldId id="311" r:id="rId7"/>
    <p:sldId id="292" r:id="rId8"/>
    <p:sldId id="312" r:id="rId9"/>
    <p:sldId id="265" r:id="rId10"/>
    <p:sldId id="294" r:id="rId11"/>
    <p:sldId id="295" r:id="rId12"/>
    <p:sldId id="296" r:id="rId13"/>
    <p:sldId id="298" r:id="rId14"/>
    <p:sldId id="284" r:id="rId15"/>
    <p:sldId id="297" r:id="rId16"/>
    <p:sldId id="285" r:id="rId17"/>
    <p:sldId id="293" r:id="rId18"/>
    <p:sldId id="267" r:id="rId19"/>
    <p:sldId id="269" r:id="rId20"/>
    <p:sldId id="270" r:id="rId21"/>
    <p:sldId id="275" r:id="rId22"/>
    <p:sldId id="306" r:id="rId23"/>
    <p:sldId id="307" r:id="rId24"/>
    <p:sldId id="308" r:id="rId25"/>
    <p:sldId id="309" r:id="rId26"/>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00"/>
    <a:srgbClr val="66FFFF"/>
    <a:srgbClr val="00FFCC"/>
    <a:srgbClr val="333300"/>
    <a:srgbClr val="FF0000"/>
    <a:srgbClr val="00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595" autoAdjust="0"/>
  </p:normalViewPr>
  <p:slideViewPr>
    <p:cSldViewPr>
      <p:cViewPr varScale="1">
        <p:scale>
          <a:sx n="82" d="100"/>
          <a:sy n="82" d="100"/>
        </p:scale>
        <p:origin x="11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7AA0DB6-6C9B-47A7-A112-AFB7661D1E4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8652B270-86EB-437B-8408-A355E6D7AB3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8CE3AE81-F332-4D95-B499-5A667BEEF8C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D6ECDE2-BCCC-4617-9251-6424554D3094}"/>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C6923BCA-7F98-418B-A4F2-FC08C3DE2DD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594A706C-900E-4AE1-B58B-18A975F5AA69}"/>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8DC114C5-3E31-4CF7-B2DF-B84323704D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9A563E-2562-4CB1-A481-F9F16D00EC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7C4A0-D837-4041-A0CF-EEB8DE6D65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5ED72D-784B-4C1D-8D97-A231C337CA20}"/>
              </a:ext>
            </a:extLst>
          </p:cNvPr>
          <p:cNvSpPr>
            <a:spLocks noGrp="1" noChangeArrowheads="1"/>
          </p:cNvSpPr>
          <p:nvPr>
            <p:ph type="sldNum" sz="quarter" idx="12"/>
          </p:nvPr>
        </p:nvSpPr>
        <p:spPr>
          <a:ln/>
        </p:spPr>
        <p:txBody>
          <a:bodyPr/>
          <a:lstStyle>
            <a:lvl1pPr>
              <a:defRPr/>
            </a:lvl1pPr>
          </a:lstStyle>
          <a:p>
            <a:pPr>
              <a:defRPr/>
            </a:pPr>
            <a:fld id="{330959A1-38B1-42A8-9517-D9CF8BF408B7}" type="slidenum">
              <a:rPr lang="en-US" altLang="en-US"/>
              <a:pPr>
                <a:defRPr/>
              </a:pPr>
              <a:t>‹#›</a:t>
            </a:fld>
            <a:endParaRPr lang="en-US" altLang="en-US"/>
          </a:p>
        </p:txBody>
      </p:sp>
    </p:spTree>
    <p:extLst>
      <p:ext uri="{BB962C8B-B14F-4D97-AF65-F5344CB8AC3E}">
        <p14:creationId xmlns:p14="http://schemas.microsoft.com/office/powerpoint/2010/main" val="187766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7F8C9F-0CCD-45BB-9E60-4E888DAF08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101A10-F276-4905-8CC1-FA91E082DB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F472E3-FC98-408B-BAD2-A146B3D582D9}"/>
              </a:ext>
            </a:extLst>
          </p:cNvPr>
          <p:cNvSpPr>
            <a:spLocks noGrp="1" noChangeArrowheads="1"/>
          </p:cNvSpPr>
          <p:nvPr>
            <p:ph type="sldNum" sz="quarter" idx="12"/>
          </p:nvPr>
        </p:nvSpPr>
        <p:spPr>
          <a:ln/>
        </p:spPr>
        <p:txBody>
          <a:bodyPr/>
          <a:lstStyle>
            <a:lvl1pPr>
              <a:defRPr/>
            </a:lvl1pPr>
          </a:lstStyle>
          <a:p>
            <a:pPr>
              <a:defRPr/>
            </a:pPr>
            <a:fld id="{106E6999-D077-4DD1-8EEF-90AE40D5CA4B}" type="slidenum">
              <a:rPr lang="en-US" altLang="en-US"/>
              <a:pPr>
                <a:defRPr/>
              </a:pPr>
              <a:t>‹#›</a:t>
            </a:fld>
            <a:endParaRPr lang="en-US" altLang="en-US"/>
          </a:p>
        </p:txBody>
      </p:sp>
    </p:spTree>
    <p:extLst>
      <p:ext uri="{BB962C8B-B14F-4D97-AF65-F5344CB8AC3E}">
        <p14:creationId xmlns:p14="http://schemas.microsoft.com/office/powerpoint/2010/main" val="314286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422A9D-926C-4C36-BF3E-E2B20B9ED1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FF5D07-C57E-4217-A2CB-7F266886F3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2BE454-8702-4009-A9E5-035C13F73790}"/>
              </a:ext>
            </a:extLst>
          </p:cNvPr>
          <p:cNvSpPr>
            <a:spLocks noGrp="1" noChangeArrowheads="1"/>
          </p:cNvSpPr>
          <p:nvPr>
            <p:ph type="sldNum" sz="quarter" idx="12"/>
          </p:nvPr>
        </p:nvSpPr>
        <p:spPr>
          <a:ln/>
        </p:spPr>
        <p:txBody>
          <a:bodyPr/>
          <a:lstStyle>
            <a:lvl1pPr>
              <a:defRPr/>
            </a:lvl1pPr>
          </a:lstStyle>
          <a:p>
            <a:pPr>
              <a:defRPr/>
            </a:pPr>
            <a:fld id="{082AE9ED-5A9D-4C29-B785-FF8809B0B766}" type="slidenum">
              <a:rPr lang="en-US" altLang="en-US"/>
              <a:pPr>
                <a:defRPr/>
              </a:pPr>
              <a:t>‹#›</a:t>
            </a:fld>
            <a:endParaRPr lang="en-US" altLang="en-US"/>
          </a:p>
        </p:txBody>
      </p:sp>
    </p:spTree>
    <p:extLst>
      <p:ext uri="{BB962C8B-B14F-4D97-AF65-F5344CB8AC3E}">
        <p14:creationId xmlns:p14="http://schemas.microsoft.com/office/powerpoint/2010/main" val="990091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D1AA116-DC6D-486C-BFEA-A0A0698E69F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9AB7EB7-F1A6-45C8-8005-A69177B30C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E029A82-D050-4E91-B9EB-FD9D7C0F66D1}"/>
              </a:ext>
            </a:extLst>
          </p:cNvPr>
          <p:cNvSpPr>
            <a:spLocks noGrp="1" noChangeArrowheads="1"/>
          </p:cNvSpPr>
          <p:nvPr>
            <p:ph type="sldNum" sz="quarter" idx="12"/>
          </p:nvPr>
        </p:nvSpPr>
        <p:spPr>
          <a:ln/>
        </p:spPr>
        <p:txBody>
          <a:bodyPr/>
          <a:lstStyle>
            <a:lvl1pPr>
              <a:defRPr/>
            </a:lvl1pPr>
          </a:lstStyle>
          <a:p>
            <a:pPr>
              <a:defRPr/>
            </a:pPr>
            <a:fld id="{80E979A1-42B1-4407-923E-5C2D11770E5F}" type="slidenum">
              <a:rPr lang="en-US" altLang="en-US"/>
              <a:pPr>
                <a:defRPr/>
              </a:pPr>
              <a:t>‹#›</a:t>
            </a:fld>
            <a:endParaRPr lang="en-US" altLang="en-US"/>
          </a:p>
        </p:txBody>
      </p:sp>
    </p:spTree>
    <p:extLst>
      <p:ext uri="{BB962C8B-B14F-4D97-AF65-F5344CB8AC3E}">
        <p14:creationId xmlns:p14="http://schemas.microsoft.com/office/powerpoint/2010/main" val="366447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5105B9-B75C-480E-BD56-0447F156ED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0DF2C9-172E-4C79-837A-4E3F2866BB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598970-7B73-43E8-9FD5-712538CB50C7}"/>
              </a:ext>
            </a:extLst>
          </p:cNvPr>
          <p:cNvSpPr>
            <a:spLocks noGrp="1" noChangeArrowheads="1"/>
          </p:cNvSpPr>
          <p:nvPr>
            <p:ph type="sldNum" sz="quarter" idx="12"/>
          </p:nvPr>
        </p:nvSpPr>
        <p:spPr>
          <a:ln/>
        </p:spPr>
        <p:txBody>
          <a:bodyPr/>
          <a:lstStyle>
            <a:lvl1pPr>
              <a:defRPr/>
            </a:lvl1pPr>
          </a:lstStyle>
          <a:p>
            <a:pPr>
              <a:defRPr/>
            </a:pPr>
            <a:fld id="{8A6BC802-2A2C-4D81-B53B-4B12EFA52B0D}" type="slidenum">
              <a:rPr lang="en-US" altLang="en-US"/>
              <a:pPr>
                <a:defRPr/>
              </a:pPr>
              <a:t>‹#›</a:t>
            </a:fld>
            <a:endParaRPr lang="en-US" altLang="en-US"/>
          </a:p>
        </p:txBody>
      </p:sp>
    </p:spTree>
    <p:extLst>
      <p:ext uri="{BB962C8B-B14F-4D97-AF65-F5344CB8AC3E}">
        <p14:creationId xmlns:p14="http://schemas.microsoft.com/office/powerpoint/2010/main" val="246458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C4E275-B4B6-4C83-B677-06CD252ABC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D123E2-C778-4667-B0CF-9638F16D53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DE92DB-E6CF-48B5-8452-95E17CC9D502}"/>
              </a:ext>
            </a:extLst>
          </p:cNvPr>
          <p:cNvSpPr>
            <a:spLocks noGrp="1" noChangeArrowheads="1"/>
          </p:cNvSpPr>
          <p:nvPr>
            <p:ph type="sldNum" sz="quarter" idx="12"/>
          </p:nvPr>
        </p:nvSpPr>
        <p:spPr>
          <a:ln/>
        </p:spPr>
        <p:txBody>
          <a:bodyPr/>
          <a:lstStyle>
            <a:lvl1pPr>
              <a:defRPr/>
            </a:lvl1pPr>
          </a:lstStyle>
          <a:p>
            <a:pPr>
              <a:defRPr/>
            </a:pPr>
            <a:fld id="{F736C720-08DE-4B76-817D-9F6030BB8F40}" type="slidenum">
              <a:rPr lang="en-US" altLang="en-US"/>
              <a:pPr>
                <a:defRPr/>
              </a:pPr>
              <a:t>‹#›</a:t>
            </a:fld>
            <a:endParaRPr lang="en-US" altLang="en-US"/>
          </a:p>
        </p:txBody>
      </p:sp>
    </p:spTree>
    <p:extLst>
      <p:ext uri="{BB962C8B-B14F-4D97-AF65-F5344CB8AC3E}">
        <p14:creationId xmlns:p14="http://schemas.microsoft.com/office/powerpoint/2010/main" val="48755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7751611-C624-49BA-92E7-331C29B93B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2E19C2-3E23-445A-B689-8BE19B3F9A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A57AE7A-9C6F-4E9B-9E77-98F45452A4C0}"/>
              </a:ext>
            </a:extLst>
          </p:cNvPr>
          <p:cNvSpPr>
            <a:spLocks noGrp="1" noChangeArrowheads="1"/>
          </p:cNvSpPr>
          <p:nvPr>
            <p:ph type="sldNum" sz="quarter" idx="12"/>
          </p:nvPr>
        </p:nvSpPr>
        <p:spPr>
          <a:ln/>
        </p:spPr>
        <p:txBody>
          <a:bodyPr/>
          <a:lstStyle>
            <a:lvl1pPr>
              <a:defRPr/>
            </a:lvl1pPr>
          </a:lstStyle>
          <a:p>
            <a:pPr>
              <a:defRPr/>
            </a:pPr>
            <a:fld id="{65EDB7E8-22AD-458C-81A8-5F4F86CADAF3}" type="slidenum">
              <a:rPr lang="en-US" altLang="en-US"/>
              <a:pPr>
                <a:defRPr/>
              </a:pPr>
              <a:t>‹#›</a:t>
            </a:fld>
            <a:endParaRPr lang="en-US" altLang="en-US"/>
          </a:p>
        </p:txBody>
      </p:sp>
    </p:spTree>
    <p:extLst>
      <p:ext uri="{BB962C8B-B14F-4D97-AF65-F5344CB8AC3E}">
        <p14:creationId xmlns:p14="http://schemas.microsoft.com/office/powerpoint/2010/main" val="399897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7BA354-D929-404F-BA53-29812F9EEB0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B24A20C-3DEB-4134-8625-33817B6BDC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F6D6604-3977-4C57-8D5A-24A3011394AE}"/>
              </a:ext>
            </a:extLst>
          </p:cNvPr>
          <p:cNvSpPr>
            <a:spLocks noGrp="1" noChangeArrowheads="1"/>
          </p:cNvSpPr>
          <p:nvPr>
            <p:ph type="sldNum" sz="quarter" idx="12"/>
          </p:nvPr>
        </p:nvSpPr>
        <p:spPr>
          <a:ln/>
        </p:spPr>
        <p:txBody>
          <a:bodyPr/>
          <a:lstStyle>
            <a:lvl1pPr>
              <a:defRPr/>
            </a:lvl1pPr>
          </a:lstStyle>
          <a:p>
            <a:pPr>
              <a:defRPr/>
            </a:pPr>
            <a:fld id="{C704524F-A556-4B0C-8073-ECCC64B993F9}" type="slidenum">
              <a:rPr lang="en-US" altLang="en-US"/>
              <a:pPr>
                <a:defRPr/>
              </a:pPr>
              <a:t>‹#›</a:t>
            </a:fld>
            <a:endParaRPr lang="en-US" altLang="en-US"/>
          </a:p>
        </p:txBody>
      </p:sp>
    </p:spTree>
    <p:extLst>
      <p:ext uri="{BB962C8B-B14F-4D97-AF65-F5344CB8AC3E}">
        <p14:creationId xmlns:p14="http://schemas.microsoft.com/office/powerpoint/2010/main" val="355260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465B99B-23AC-4058-8C9A-FCD46B929B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1A02355-D191-45BA-BD7C-FD61841EB7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3E15F8B-BF33-49E6-819F-757A02081106}"/>
              </a:ext>
            </a:extLst>
          </p:cNvPr>
          <p:cNvSpPr>
            <a:spLocks noGrp="1" noChangeArrowheads="1"/>
          </p:cNvSpPr>
          <p:nvPr>
            <p:ph type="sldNum" sz="quarter" idx="12"/>
          </p:nvPr>
        </p:nvSpPr>
        <p:spPr>
          <a:ln/>
        </p:spPr>
        <p:txBody>
          <a:bodyPr/>
          <a:lstStyle>
            <a:lvl1pPr>
              <a:defRPr/>
            </a:lvl1pPr>
          </a:lstStyle>
          <a:p>
            <a:pPr>
              <a:defRPr/>
            </a:pPr>
            <a:fld id="{4A1F92D7-18F0-4A33-B49F-D0594918101B}" type="slidenum">
              <a:rPr lang="en-US" altLang="en-US"/>
              <a:pPr>
                <a:defRPr/>
              </a:pPr>
              <a:t>‹#›</a:t>
            </a:fld>
            <a:endParaRPr lang="en-US" altLang="en-US"/>
          </a:p>
        </p:txBody>
      </p:sp>
    </p:spTree>
    <p:extLst>
      <p:ext uri="{BB962C8B-B14F-4D97-AF65-F5344CB8AC3E}">
        <p14:creationId xmlns:p14="http://schemas.microsoft.com/office/powerpoint/2010/main" val="21601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F58D13-DDC2-4F26-8857-C677C48D0C8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3B2258-DC43-477F-8F62-9EC73838E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4790156-A54E-4650-9F3C-621D770D5FF8}"/>
              </a:ext>
            </a:extLst>
          </p:cNvPr>
          <p:cNvSpPr>
            <a:spLocks noGrp="1" noChangeArrowheads="1"/>
          </p:cNvSpPr>
          <p:nvPr>
            <p:ph type="sldNum" sz="quarter" idx="12"/>
          </p:nvPr>
        </p:nvSpPr>
        <p:spPr>
          <a:ln/>
        </p:spPr>
        <p:txBody>
          <a:bodyPr/>
          <a:lstStyle>
            <a:lvl1pPr>
              <a:defRPr/>
            </a:lvl1pPr>
          </a:lstStyle>
          <a:p>
            <a:pPr>
              <a:defRPr/>
            </a:pPr>
            <a:fld id="{A784C081-6DA4-4679-A688-DF4BACB9C55E}" type="slidenum">
              <a:rPr lang="en-US" altLang="en-US"/>
              <a:pPr>
                <a:defRPr/>
              </a:pPr>
              <a:t>‹#›</a:t>
            </a:fld>
            <a:endParaRPr lang="en-US" altLang="en-US"/>
          </a:p>
        </p:txBody>
      </p:sp>
    </p:spTree>
    <p:extLst>
      <p:ext uri="{BB962C8B-B14F-4D97-AF65-F5344CB8AC3E}">
        <p14:creationId xmlns:p14="http://schemas.microsoft.com/office/powerpoint/2010/main" val="19432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54D464-63ED-4AFA-9990-5052D82124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F922DE-E928-421D-9150-1C5ADEBBC2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A1A600-7A6A-4747-AE4F-B77102102F17}"/>
              </a:ext>
            </a:extLst>
          </p:cNvPr>
          <p:cNvSpPr>
            <a:spLocks noGrp="1" noChangeArrowheads="1"/>
          </p:cNvSpPr>
          <p:nvPr>
            <p:ph type="sldNum" sz="quarter" idx="12"/>
          </p:nvPr>
        </p:nvSpPr>
        <p:spPr>
          <a:ln/>
        </p:spPr>
        <p:txBody>
          <a:bodyPr/>
          <a:lstStyle>
            <a:lvl1pPr>
              <a:defRPr/>
            </a:lvl1pPr>
          </a:lstStyle>
          <a:p>
            <a:pPr>
              <a:defRPr/>
            </a:pPr>
            <a:fld id="{DDFB0BCC-3E6F-4B1E-95CF-6C892AC07392}" type="slidenum">
              <a:rPr lang="en-US" altLang="en-US"/>
              <a:pPr>
                <a:defRPr/>
              </a:pPr>
              <a:t>‹#›</a:t>
            </a:fld>
            <a:endParaRPr lang="en-US" altLang="en-US"/>
          </a:p>
        </p:txBody>
      </p:sp>
    </p:spTree>
    <p:extLst>
      <p:ext uri="{BB962C8B-B14F-4D97-AF65-F5344CB8AC3E}">
        <p14:creationId xmlns:p14="http://schemas.microsoft.com/office/powerpoint/2010/main" val="66348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DB573F-A383-43D2-ADF1-E1AF635207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5F220D-7DF5-4D80-A792-28DA9A1B73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AEAE49-DCE5-4437-B218-EBD357CADA12}"/>
              </a:ext>
            </a:extLst>
          </p:cNvPr>
          <p:cNvSpPr>
            <a:spLocks noGrp="1" noChangeArrowheads="1"/>
          </p:cNvSpPr>
          <p:nvPr>
            <p:ph type="sldNum" sz="quarter" idx="12"/>
          </p:nvPr>
        </p:nvSpPr>
        <p:spPr>
          <a:ln/>
        </p:spPr>
        <p:txBody>
          <a:bodyPr/>
          <a:lstStyle>
            <a:lvl1pPr>
              <a:defRPr/>
            </a:lvl1pPr>
          </a:lstStyle>
          <a:p>
            <a:pPr>
              <a:defRPr/>
            </a:pPr>
            <a:fld id="{74136A7A-4C7C-4823-8B2E-E8713931EC47}" type="slidenum">
              <a:rPr lang="en-US" altLang="en-US"/>
              <a:pPr>
                <a:defRPr/>
              </a:pPr>
              <a:t>‹#›</a:t>
            </a:fld>
            <a:endParaRPr lang="en-US" altLang="en-US"/>
          </a:p>
        </p:txBody>
      </p:sp>
    </p:spTree>
    <p:extLst>
      <p:ext uri="{BB962C8B-B14F-4D97-AF65-F5344CB8AC3E}">
        <p14:creationId xmlns:p14="http://schemas.microsoft.com/office/powerpoint/2010/main" val="471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AF5168-6DBA-4DC8-86D3-048E168A51F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06E764-77AD-42EC-9E50-58CEC201F2A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112CEF3-F2C9-46AF-8D80-BCA698B8442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B9AF8EF7-672E-4F38-A47C-2D72FA29A35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3CD86D1-FC2A-4759-B7DE-AEC06FA9639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vl1pPr>
          </a:lstStyle>
          <a:p>
            <a:pPr>
              <a:defRPr/>
            </a:pPr>
            <a:fld id="{DDDF6F4A-478E-4D80-BC9E-F412A3B70E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gif"/><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D:\VINH_BOOKS\GI&#193;O%20&#193;N\Bai%20giang%20dien%20tu\BAI%2024%20NUOC%20CAN%20CHO%20SU%20SONG\RUA%20RAU.mpg" TargetMode="External"/><Relationship Id="rId6" Type="http://schemas.openxmlformats.org/officeDocument/2006/relationships/image" Target="../media/image15.jpeg"/><Relationship Id="rId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bor27">
            <a:extLst>
              <a:ext uri="{FF2B5EF4-FFF2-40B4-BE49-F238E27FC236}">
                <a16:creationId xmlns:a16="http://schemas.microsoft.com/office/drawing/2014/main" id="{AB693CC3-C8E0-4262-B480-BF0D4ED12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5">
            <a:extLst>
              <a:ext uri="{FF2B5EF4-FFF2-40B4-BE49-F238E27FC236}">
                <a16:creationId xmlns:a16="http://schemas.microsoft.com/office/drawing/2014/main" id="{B481B284-D62D-4F4F-B03A-5DBBD727C177}"/>
              </a:ext>
            </a:extLst>
          </p:cNvPr>
          <p:cNvSpPr txBox="1">
            <a:spLocks noChangeArrowheads="1"/>
          </p:cNvSpPr>
          <p:nvPr/>
        </p:nvSpPr>
        <p:spPr bwMode="auto">
          <a:xfrm>
            <a:off x="3657600" y="10144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Ôn bài cũ</a:t>
            </a:r>
            <a:endParaRPr lang="vi-VN" altLang="en-US" sz="2400" b="1">
              <a:solidFill>
                <a:srgbClr val="FF0000"/>
              </a:solidFill>
              <a:latin typeface="Times New Roman" panose="02020603050405020304" pitchFamily="18" charset="0"/>
            </a:endParaRPr>
          </a:p>
        </p:txBody>
      </p:sp>
      <p:sp>
        <p:nvSpPr>
          <p:cNvPr id="82965" name="Text Box 21">
            <a:extLst>
              <a:ext uri="{FF2B5EF4-FFF2-40B4-BE49-F238E27FC236}">
                <a16:creationId xmlns:a16="http://schemas.microsoft.com/office/drawing/2014/main" id="{EC87FD18-B669-4D4D-A08A-31133128C3D8}"/>
              </a:ext>
            </a:extLst>
          </p:cNvPr>
          <p:cNvSpPr txBox="1">
            <a:spLocks noChangeArrowheads="1"/>
          </p:cNvSpPr>
          <p:nvPr/>
        </p:nvSpPr>
        <p:spPr bwMode="auto">
          <a:xfrm>
            <a:off x="1271588" y="1770063"/>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Mây được hình thành như thế nào ?</a:t>
            </a:r>
            <a:endParaRPr lang="vi-VN" altLang="en-US" sz="2400" b="1">
              <a:latin typeface="Times New Roman" panose="02020603050405020304" pitchFamily="18" charset="0"/>
            </a:endParaRPr>
          </a:p>
        </p:txBody>
      </p:sp>
      <p:sp>
        <p:nvSpPr>
          <p:cNvPr id="82966" name="Text Box 22">
            <a:extLst>
              <a:ext uri="{FF2B5EF4-FFF2-40B4-BE49-F238E27FC236}">
                <a16:creationId xmlns:a16="http://schemas.microsoft.com/office/drawing/2014/main" id="{36619EBE-36C5-4727-AFC6-F786666B1963}"/>
              </a:ext>
            </a:extLst>
          </p:cNvPr>
          <p:cNvSpPr txBox="1">
            <a:spLocks noChangeArrowheads="1"/>
          </p:cNvSpPr>
          <p:nvPr/>
        </p:nvSpPr>
        <p:spPr bwMode="auto">
          <a:xfrm>
            <a:off x="1271588" y="3108325"/>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Mưa từ đâu ra ?</a:t>
            </a:r>
            <a:endParaRPr lang="vi-VN" altLang="en-US" sz="2400" b="1">
              <a:latin typeface="Times New Roman" panose="02020603050405020304" pitchFamily="18" charset="0"/>
            </a:endParaRPr>
          </a:p>
        </p:txBody>
      </p:sp>
      <p:sp>
        <p:nvSpPr>
          <p:cNvPr id="82967" name="Text Box 23">
            <a:extLst>
              <a:ext uri="{FF2B5EF4-FFF2-40B4-BE49-F238E27FC236}">
                <a16:creationId xmlns:a16="http://schemas.microsoft.com/office/drawing/2014/main" id="{E853B766-F59D-446C-AC82-99FF3B171E6E}"/>
              </a:ext>
            </a:extLst>
          </p:cNvPr>
          <p:cNvSpPr txBox="1">
            <a:spLocks noChangeArrowheads="1"/>
          </p:cNvSpPr>
          <p:nvPr/>
        </p:nvSpPr>
        <p:spPr bwMode="auto">
          <a:xfrm>
            <a:off x="1076325" y="4889500"/>
            <a:ext cx="7305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 Hiện tượng nước bay hơi thành hơi nước, rồi từ hơi nước ngưng tụ thành nước xảy ra lặp đi lặp lại, tạo ra vòng tuần hoàn của nước trong tự nhiên.</a:t>
            </a:r>
            <a:endParaRPr lang="vi-VN" altLang="en-US" sz="2400" b="1">
              <a:solidFill>
                <a:srgbClr val="FF0000"/>
              </a:solidFill>
              <a:latin typeface="Times New Roman" panose="02020603050405020304" pitchFamily="18" charset="0"/>
            </a:endParaRPr>
          </a:p>
        </p:txBody>
      </p:sp>
      <p:sp>
        <p:nvSpPr>
          <p:cNvPr id="82968" name="Text Box 24">
            <a:extLst>
              <a:ext uri="{FF2B5EF4-FFF2-40B4-BE49-F238E27FC236}">
                <a16:creationId xmlns:a16="http://schemas.microsoft.com/office/drawing/2014/main" id="{D792B4B7-C353-4348-93DF-AFC090806211}"/>
              </a:ext>
            </a:extLst>
          </p:cNvPr>
          <p:cNvSpPr txBox="1">
            <a:spLocks noChangeArrowheads="1"/>
          </p:cNvSpPr>
          <p:nvPr/>
        </p:nvSpPr>
        <p:spPr bwMode="auto">
          <a:xfrm>
            <a:off x="1271588" y="4446588"/>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Nêu lại vòng tuần hoàn của nước trong tự nhiên ?</a:t>
            </a:r>
            <a:endParaRPr lang="vi-VN" altLang="en-US" sz="2400" b="1">
              <a:latin typeface="Times New Roman" panose="02020603050405020304" pitchFamily="18" charset="0"/>
            </a:endParaRPr>
          </a:p>
        </p:txBody>
      </p:sp>
      <p:sp>
        <p:nvSpPr>
          <p:cNvPr id="82969" name="Text Box 25">
            <a:extLst>
              <a:ext uri="{FF2B5EF4-FFF2-40B4-BE49-F238E27FC236}">
                <a16:creationId xmlns:a16="http://schemas.microsoft.com/office/drawing/2014/main" id="{33BA3413-4B95-4F24-919C-F6401C7B16B0}"/>
              </a:ext>
            </a:extLst>
          </p:cNvPr>
          <p:cNvSpPr txBox="1">
            <a:spLocks noChangeArrowheads="1"/>
          </p:cNvSpPr>
          <p:nvPr/>
        </p:nvSpPr>
        <p:spPr bwMode="auto">
          <a:xfrm>
            <a:off x="1076325" y="2212975"/>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 Hơi nước bay lên cao, gặp lạnh ngưng tụ thành những hạt nước rất nhỏ, tạo nên các đám mây.</a:t>
            </a:r>
            <a:endParaRPr lang="vi-VN" altLang="en-US" sz="2400" b="1">
              <a:solidFill>
                <a:srgbClr val="FF0000"/>
              </a:solidFill>
              <a:latin typeface="Times New Roman" panose="02020603050405020304" pitchFamily="18" charset="0"/>
            </a:endParaRPr>
          </a:p>
        </p:txBody>
      </p:sp>
      <p:sp>
        <p:nvSpPr>
          <p:cNvPr id="82970" name="Text Box 26">
            <a:extLst>
              <a:ext uri="{FF2B5EF4-FFF2-40B4-BE49-F238E27FC236}">
                <a16:creationId xmlns:a16="http://schemas.microsoft.com/office/drawing/2014/main" id="{0EC7C6C4-D496-49C4-8DAA-BF632B32ABA5}"/>
              </a:ext>
            </a:extLst>
          </p:cNvPr>
          <p:cNvSpPr txBox="1">
            <a:spLocks noChangeArrowheads="1"/>
          </p:cNvSpPr>
          <p:nvPr/>
        </p:nvSpPr>
        <p:spPr bwMode="auto">
          <a:xfrm>
            <a:off x="1076325" y="3551238"/>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 Các giọt nước có trong các đám mây rơi xuống đất tạo thành mưa.</a:t>
            </a:r>
            <a:endParaRPr lang="vi-VN" altLang="en-US" sz="24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965"/>
                                        </p:tgtEl>
                                        <p:attrNameLst>
                                          <p:attrName>style.visibility</p:attrName>
                                        </p:attrNameLst>
                                      </p:cBhvr>
                                      <p:to>
                                        <p:strVal val="visible"/>
                                      </p:to>
                                    </p:set>
                                    <p:anim calcmode="discrete" valueType="clr">
                                      <p:cBhvr override="childStyle">
                                        <p:cTn id="7"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65"/>
                                        </p:tgtEl>
                                        <p:attrNameLst>
                                          <p:attrName>fillcolor</p:attrName>
                                        </p:attrNameLst>
                                      </p:cBhvr>
                                      <p:tavLst>
                                        <p:tav tm="0">
                                          <p:val>
                                            <p:clrVal>
                                              <a:schemeClr val="accent2"/>
                                            </p:clrVal>
                                          </p:val>
                                        </p:tav>
                                        <p:tav tm="50000">
                                          <p:val>
                                            <p:clrVal>
                                              <a:schemeClr val="hlink"/>
                                            </p:clrVal>
                                          </p:val>
                                        </p:tav>
                                      </p:tavLst>
                                    </p:anim>
                                    <p:set>
                                      <p:cBhvr>
                                        <p:cTn id="9" dur="80"/>
                                        <p:tgtEl>
                                          <p:spTgt spid="8296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2969"/>
                                        </p:tgtEl>
                                        <p:attrNameLst>
                                          <p:attrName>style.visibility</p:attrName>
                                        </p:attrNameLst>
                                      </p:cBhvr>
                                      <p:to>
                                        <p:strVal val="visible"/>
                                      </p:to>
                                    </p:set>
                                    <p:anim calcmode="lin" valueType="num">
                                      <p:cBhvr>
                                        <p:cTn id="14" dur="500" fill="hold"/>
                                        <p:tgtEl>
                                          <p:spTgt spid="82969"/>
                                        </p:tgtEl>
                                        <p:attrNameLst>
                                          <p:attrName>ppt_w</p:attrName>
                                        </p:attrNameLst>
                                      </p:cBhvr>
                                      <p:tavLst>
                                        <p:tav tm="0">
                                          <p:val>
                                            <p:fltVal val="0"/>
                                          </p:val>
                                        </p:tav>
                                        <p:tav tm="100000">
                                          <p:val>
                                            <p:strVal val="#ppt_w"/>
                                          </p:val>
                                        </p:tav>
                                      </p:tavLst>
                                    </p:anim>
                                    <p:anim calcmode="lin" valueType="num">
                                      <p:cBhvr>
                                        <p:cTn id="15" dur="500" fill="hold"/>
                                        <p:tgtEl>
                                          <p:spTgt spid="82969"/>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82966"/>
                                        </p:tgtEl>
                                        <p:attrNameLst>
                                          <p:attrName>style.visibility</p:attrName>
                                        </p:attrNameLst>
                                      </p:cBhvr>
                                      <p:to>
                                        <p:strVal val="visible"/>
                                      </p:to>
                                    </p:set>
                                    <p:anim calcmode="discrete" valueType="clr">
                                      <p:cBhvr override="childStyle">
                                        <p:cTn id="20"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2966"/>
                                        </p:tgtEl>
                                        <p:attrNameLst>
                                          <p:attrName>fillcolor</p:attrName>
                                        </p:attrNameLst>
                                      </p:cBhvr>
                                      <p:tavLst>
                                        <p:tav tm="0">
                                          <p:val>
                                            <p:clrVal>
                                              <a:schemeClr val="accent2"/>
                                            </p:clrVal>
                                          </p:val>
                                        </p:tav>
                                        <p:tav tm="50000">
                                          <p:val>
                                            <p:clrVal>
                                              <a:schemeClr val="hlink"/>
                                            </p:clrVal>
                                          </p:val>
                                        </p:tav>
                                      </p:tavLst>
                                    </p:anim>
                                    <p:set>
                                      <p:cBhvr>
                                        <p:cTn id="22" dur="80"/>
                                        <p:tgtEl>
                                          <p:spTgt spid="8296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2970"/>
                                        </p:tgtEl>
                                        <p:attrNameLst>
                                          <p:attrName>style.visibility</p:attrName>
                                        </p:attrNameLst>
                                      </p:cBhvr>
                                      <p:to>
                                        <p:strVal val="visible"/>
                                      </p:to>
                                    </p:set>
                                    <p:anim calcmode="lin" valueType="num">
                                      <p:cBhvr>
                                        <p:cTn id="27" dur="500" fill="hold"/>
                                        <p:tgtEl>
                                          <p:spTgt spid="82970"/>
                                        </p:tgtEl>
                                        <p:attrNameLst>
                                          <p:attrName>ppt_w</p:attrName>
                                        </p:attrNameLst>
                                      </p:cBhvr>
                                      <p:tavLst>
                                        <p:tav tm="0">
                                          <p:val>
                                            <p:fltVal val="0"/>
                                          </p:val>
                                        </p:tav>
                                        <p:tav tm="100000">
                                          <p:val>
                                            <p:strVal val="#ppt_w"/>
                                          </p:val>
                                        </p:tav>
                                      </p:tavLst>
                                    </p:anim>
                                    <p:anim calcmode="lin" valueType="num">
                                      <p:cBhvr>
                                        <p:cTn id="28" dur="500" fill="hold"/>
                                        <p:tgtEl>
                                          <p:spTgt spid="82970"/>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2968"/>
                                        </p:tgtEl>
                                        <p:attrNameLst>
                                          <p:attrName>style.visibility</p:attrName>
                                        </p:attrNameLst>
                                      </p:cBhvr>
                                      <p:to>
                                        <p:strVal val="visible"/>
                                      </p:to>
                                    </p:set>
                                    <p:anim calcmode="discrete" valueType="clr">
                                      <p:cBhvr override="childStyle">
                                        <p:cTn id="33" dur="80"/>
                                        <p:tgtEl>
                                          <p:spTgt spid="8296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2968"/>
                                        </p:tgtEl>
                                        <p:attrNameLst>
                                          <p:attrName>fillcolor</p:attrName>
                                        </p:attrNameLst>
                                      </p:cBhvr>
                                      <p:tavLst>
                                        <p:tav tm="0">
                                          <p:val>
                                            <p:clrVal>
                                              <a:schemeClr val="accent2"/>
                                            </p:clrVal>
                                          </p:val>
                                        </p:tav>
                                        <p:tav tm="50000">
                                          <p:val>
                                            <p:clrVal>
                                              <a:schemeClr val="hlink"/>
                                            </p:clrVal>
                                          </p:val>
                                        </p:tav>
                                      </p:tavLst>
                                    </p:anim>
                                    <p:set>
                                      <p:cBhvr>
                                        <p:cTn id="35" dur="80"/>
                                        <p:tgtEl>
                                          <p:spTgt spid="82968"/>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82967"/>
                                        </p:tgtEl>
                                        <p:attrNameLst>
                                          <p:attrName>style.visibility</p:attrName>
                                        </p:attrNameLst>
                                      </p:cBhvr>
                                      <p:to>
                                        <p:strVal val="visible"/>
                                      </p:to>
                                    </p:set>
                                    <p:anim calcmode="lin" valueType="num">
                                      <p:cBhvr>
                                        <p:cTn id="40" dur="500" fill="hold"/>
                                        <p:tgtEl>
                                          <p:spTgt spid="82967"/>
                                        </p:tgtEl>
                                        <p:attrNameLst>
                                          <p:attrName>ppt_w</p:attrName>
                                        </p:attrNameLst>
                                      </p:cBhvr>
                                      <p:tavLst>
                                        <p:tav tm="0">
                                          <p:val>
                                            <p:fltVal val="0"/>
                                          </p:val>
                                        </p:tav>
                                        <p:tav tm="100000">
                                          <p:val>
                                            <p:strVal val="#ppt_w"/>
                                          </p:val>
                                        </p:tav>
                                      </p:tavLst>
                                    </p:anim>
                                    <p:anim calcmode="lin" valueType="num">
                                      <p:cBhvr>
                                        <p:cTn id="41" dur="500" fill="hold"/>
                                        <p:tgtEl>
                                          <p:spTgt spid="829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5" grpId="0"/>
      <p:bldP spid="82966" grpId="0"/>
      <p:bldP spid="82967" grpId="0"/>
      <p:bldP spid="82968" grpId="0"/>
      <p:bldP spid="82969" grpId="0"/>
      <p:bldP spid="829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EEE26649-5F50-49BB-83FA-210E713520DD}"/>
              </a:ext>
            </a:extLst>
          </p:cNvPr>
          <p:cNvSpPr txBox="1">
            <a:spLocks noChangeArrowheads="1"/>
          </p:cNvSpPr>
          <p:nvPr/>
        </p:nvSpPr>
        <p:spPr bwMode="auto">
          <a:xfrm>
            <a:off x="180975" y="152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VAI TRÒ CỦA NƯỚC TRONG SẢN XUẤT NÔNG NGHIỆP</a:t>
            </a:r>
            <a:endParaRPr lang="vi-VN" altLang="en-US" sz="2400" b="1">
              <a:solidFill>
                <a:srgbClr val="FF0000"/>
              </a:solidFill>
              <a:latin typeface="Times New Roman" panose="02020603050405020304" pitchFamily="18" charset="0"/>
            </a:endParaRPr>
          </a:p>
        </p:txBody>
      </p:sp>
      <p:pic>
        <p:nvPicPr>
          <p:cNvPr id="144389" name="Picture 4" descr="san%20xuat%20nong%20nghiep">
            <a:extLst>
              <a:ext uri="{FF2B5EF4-FFF2-40B4-BE49-F238E27FC236}">
                <a16:creationId xmlns:a16="http://schemas.microsoft.com/office/drawing/2014/main" id="{F4C7802D-9BE0-48CD-9CA3-A2E612BCA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6763"/>
            <a:ext cx="45720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6" descr="ImageView">
            <a:extLst>
              <a:ext uri="{FF2B5EF4-FFF2-40B4-BE49-F238E27FC236}">
                <a16:creationId xmlns:a16="http://schemas.microsoft.com/office/drawing/2014/main" id="{5D0EC930-ED46-4D8C-AD0E-9DDA99030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572000" cy="30511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44391" name="Picture 7" descr="tải xuống">
            <a:extLst>
              <a:ext uri="{FF2B5EF4-FFF2-40B4-BE49-F238E27FC236}">
                <a16:creationId xmlns:a16="http://schemas.microsoft.com/office/drawing/2014/main" id="{525A7993-068A-4787-8A00-5E9843844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41363"/>
            <a:ext cx="44958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rong-rau[1]">
            <a:extLst>
              <a:ext uri="{FF2B5EF4-FFF2-40B4-BE49-F238E27FC236}">
                <a16:creationId xmlns:a16="http://schemas.microsoft.com/office/drawing/2014/main" id="{76350FBC-5CA7-456E-9612-4B137654A888}"/>
              </a:ext>
            </a:extLst>
          </p:cNvPr>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4648200" y="3810000"/>
            <a:ext cx="44958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p:cTn id="7" dur="500" fill="hold"/>
                                        <p:tgtEl>
                                          <p:spTgt spid="144389"/>
                                        </p:tgtEl>
                                        <p:attrNameLst>
                                          <p:attrName>ppt_w</p:attrName>
                                        </p:attrNameLst>
                                      </p:cBhvr>
                                      <p:tavLst>
                                        <p:tav tm="0">
                                          <p:val>
                                            <p:fltVal val="0"/>
                                          </p:val>
                                        </p:tav>
                                        <p:tav tm="100000">
                                          <p:val>
                                            <p:strVal val="#ppt_w"/>
                                          </p:val>
                                        </p:tav>
                                      </p:tavLst>
                                    </p:anim>
                                    <p:anim calcmode="lin" valueType="num">
                                      <p:cBhvr>
                                        <p:cTn id="8" dur="500" fill="hold"/>
                                        <p:tgtEl>
                                          <p:spTgt spid="14438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4391"/>
                                        </p:tgtEl>
                                        <p:attrNameLst>
                                          <p:attrName>style.visibility</p:attrName>
                                        </p:attrNameLst>
                                      </p:cBhvr>
                                      <p:to>
                                        <p:strVal val="visible"/>
                                      </p:to>
                                    </p:set>
                                    <p:anim calcmode="lin" valueType="num">
                                      <p:cBhvr>
                                        <p:cTn id="11" dur="500" fill="hold"/>
                                        <p:tgtEl>
                                          <p:spTgt spid="144391"/>
                                        </p:tgtEl>
                                        <p:attrNameLst>
                                          <p:attrName>ppt_w</p:attrName>
                                        </p:attrNameLst>
                                      </p:cBhvr>
                                      <p:tavLst>
                                        <p:tav tm="0">
                                          <p:val>
                                            <p:fltVal val="0"/>
                                          </p:val>
                                        </p:tav>
                                        <p:tav tm="100000">
                                          <p:val>
                                            <p:strVal val="#ppt_w"/>
                                          </p:val>
                                        </p:tav>
                                      </p:tavLst>
                                    </p:anim>
                                    <p:anim calcmode="lin" valueType="num">
                                      <p:cBhvr>
                                        <p:cTn id="12" dur="500" fill="hold"/>
                                        <p:tgtEl>
                                          <p:spTgt spid="14439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4390"/>
                                        </p:tgtEl>
                                        <p:attrNameLst>
                                          <p:attrName>style.visibility</p:attrName>
                                        </p:attrNameLst>
                                      </p:cBhvr>
                                      <p:to>
                                        <p:strVal val="visible"/>
                                      </p:to>
                                    </p:set>
                                    <p:anim calcmode="lin" valueType="num">
                                      <p:cBhvr>
                                        <p:cTn id="15" dur="500" fill="hold"/>
                                        <p:tgtEl>
                                          <p:spTgt spid="144390"/>
                                        </p:tgtEl>
                                        <p:attrNameLst>
                                          <p:attrName>ppt_w</p:attrName>
                                        </p:attrNameLst>
                                      </p:cBhvr>
                                      <p:tavLst>
                                        <p:tav tm="0">
                                          <p:val>
                                            <p:fltVal val="0"/>
                                          </p:val>
                                        </p:tav>
                                        <p:tav tm="100000">
                                          <p:val>
                                            <p:strVal val="#ppt_w"/>
                                          </p:val>
                                        </p:tav>
                                      </p:tavLst>
                                    </p:anim>
                                    <p:anim calcmode="lin" valueType="num">
                                      <p:cBhvr>
                                        <p:cTn id="16" dur="500" fill="hold"/>
                                        <p:tgtEl>
                                          <p:spTgt spid="14439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9EBC8343-7D03-4211-931A-11A53EE78901}"/>
              </a:ext>
            </a:extLst>
          </p:cNvPr>
          <p:cNvSpPr txBox="1">
            <a:spLocks noChangeArrowheads="1"/>
          </p:cNvSpPr>
          <p:nvPr/>
        </p:nvSpPr>
        <p:spPr bwMode="auto">
          <a:xfrm>
            <a:off x="180975" y="152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VAI TRÒ CỦA NƯỚC TRONG SẢN XUẤT CÔNG NGHIỆP</a:t>
            </a:r>
            <a:endParaRPr lang="vi-VN" altLang="en-US" sz="2400" b="1">
              <a:solidFill>
                <a:srgbClr val="FF0000"/>
              </a:solidFill>
              <a:latin typeface="Times New Roman" panose="02020603050405020304" pitchFamily="18" charset="0"/>
            </a:endParaRPr>
          </a:p>
        </p:txBody>
      </p:sp>
      <p:pic>
        <p:nvPicPr>
          <p:cNvPr id="145413" name="Picture 6" descr="images375154_NUOCKHOANG">
            <a:extLst>
              <a:ext uri="{FF2B5EF4-FFF2-40B4-BE49-F238E27FC236}">
                <a16:creationId xmlns:a16="http://schemas.microsoft.com/office/drawing/2014/main" id="{863BDDC7-EAF5-43C8-84EB-273BE0926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41738"/>
            <a:ext cx="43434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8" descr="myygl1237782189">
            <a:extLst>
              <a:ext uri="{FF2B5EF4-FFF2-40B4-BE49-F238E27FC236}">
                <a16:creationId xmlns:a16="http://schemas.microsoft.com/office/drawing/2014/main" id="{0E9737F9-1A9F-4F0D-ADC6-4D80DC5B6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9675"/>
            <a:ext cx="47244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4" descr="che_bien_ca_basa">
            <a:extLst>
              <a:ext uri="{FF2B5EF4-FFF2-40B4-BE49-F238E27FC236}">
                <a16:creationId xmlns:a16="http://schemas.microsoft.com/office/drawing/2014/main" id="{4FC8298F-0518-4531-AD52-6E2E235FA25A}"/>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700088"/>
            <a:ext cx="4648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6" name="Picture 8" descr="images (2)">
            <a:extLst>
              <a:ext uri="{FF2B5EF4-FFF2-40B4-BE49-F238E27FC236}">
                <a16:creationId xmlns:a16="http://schemas.microsoft.com/office/drawing/2014/main" id="{9D438EED-29E2-427A-96B3-FA15134D0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762000"/>
            <a:ext cx="441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5415"/>
                                        </p:tgtEl>
                                        <p:attrNameLst>
                                          <p:attrName>style.visibility</p:attrName>
                                        </p:attrNameLst>
                                      </p:cBhvr>
                                      <p:to>
                                        <p:strVal val="visible"/>
                                      </p:to>
                                    </p:set>
                                    <p:anim calcmode="lin" valueType="num">
                                      <p:cBhvr>
                                        <p:cTn id="7" dur="500" fill="hold"/>
                                        <p:tgtEl>
                                          <p:spTgt spid="145415"/>
                                        </p:tgtEl>
                                        <p:attrNameLst>
                                          <p:attrName>ppt_w</p:attrName>
                                        </p:attrNameLst>
                                      </p:cBhvr>
                                      <p:tavLst>
                                        <p:tav tm="0">
                                          <p:val>
                                            <p:fltVal val="0"/>
                                          </p:val>
                                        </p:tav>
                                        <p:tav tm="100000">
                                          <p:val>
                                            <p:strVal val="#ppt_w"/>
                                          </p:val>
                                        </p:tav>
                                      </p:tavLst>
                                    </p:anim>
                                    <p:anim calcmode="lin" valueType="num">
                                      <p:cBhvr>
                                        <p:cTn id="8" dur="500" fill="hold"/>
                                        <p:tgtEl>
                                          <p:spTgt spid="14541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5416"/>
                                        </p:tgtEl>
                                        <p:attrNameLst>
                                          <p:attrName>style.visibility</p:attrName>
                                        </p:attrNameLst>
                                      </p:cBhvr>
                                      <p:to>
                                        <p:strVal val="visible"/>
                                      </p:to>
                                    </p:set>
                                    <p:anim calcmode="lin" valueType="num">
                                      <p:cBhvr>
                                        <p:cTn id="11" dur="500" fill="hold"/>
                                        <p:tgtEl>
                                          <p:spTgt spid="145416"/>
                                        </p:tgtEl>
                                        <p:attrNameLst>
                                          <p:attrName>ppt_w</p:attrName>
                                        </p:attrNameLst>
                                      </p:cBhvr>
                                      <p:tavLst>
                                        <p:tav tm="0">
                                          <p:val>
                                            <p:fltVal val="0"/>
                                          </p:val>
                                        </p:tav>
                                        <p:tav tm="100000">
                                          <p:val>
                                            <p:strVal val="#ppt_w"/>
                                          </p:val>
                                        </p:tav>
                                      </p:tavLst>
                                    </p:anim>
                                    <p:anim calcmode="lin" valueType="num">
                                      <p:cBhvr>
                                        <p:cTn id="12" dur="500" fill="hold"/>
                                        <p:tgtEl>
                                          <p:spTgt spid="14541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5414"/>
                                        </p:tgtEl>
                                        <p:attrNameLst>
                                          <p:attrName>style.visibility</p:attrName>
                                        </p:attrNameLst>
                                      </p:cBhvr>
                                      <p:to>
                                        <p:strVal val="visible"/>
                                      </p:to>
                                    </p:set>
                                    <p:anim calcmode="lin" valueType="num">
                                      <p:cBhvr>
                                        <p:cTn id="15" dur="500" fill="hold"/>
                                        <p:tgtEl>
                                          <p:spTgt spid="145414"/>
                                        </p:tgtEl>
                                        <p:attrNameLst>
                                          <p:attrName>ppt_w</p:attrName>
                                        </p:attrNameLst>
                                      </p:cBhvr>
                                      <p:tavLst>
                                        <p:tav tm="0">
                                          <p:val>
                                            <p:fltVal val="0"/>
                                          </p:val>
                                        </p:tav>
                                        <p:tav tm="100000">
                                          <p:val>
                                            <p:strVal val="#ppt_w"/>
                                          </p:val>
                                        </p:tav>
                                      </p:tavLst>
                                    </p:anim>
                                    <p:anim calcmode="lin" valueType="num">
                                      <p:cBhvr>
                                        <p:cTn id="16" dur="500" fill="hold"/>
                                        <p:tgtEl>
                                          <p:spTgt spid="14541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5413"/>
                                        </p:tgtEl>
                                        <p:attrNameLst>
                                          <p:attrName>style.visibility</p:attrName>
                                        </p:attrNameLst>
                                      </p:cBhvr>
                                      <p:to>
                                        <p:strVal val="visible"/>
                                      </p:to>
                                    </p:set>
                                    <p:anim calcmode="lin" valueType="num">
                                      <p:cBhvr>
                                        <p:cTn id="19" dur="500" fill="hold"/>
                                        <p:tgtEl>
                                          <p:spTgt spid="145413"/>
                                        </p:tgtEl>
                                        <p:attrNameLst>
                                          <p:attrName>ppt_w</p:attrName>
                                        </p:attrNameLst>
                                      </p:cBhvr>
                                      <p:tavLst>
                                        <p:tav tm="0">
                                          <p:val>
                                            <p:fltVal val="0"/>
                                          </p:val>
                                        </p:tav>
                                        <p:tav tm="100000">
                                          <p:val>
                                            <p:strVal val="#ppt_w"/>
                                          </p:val>
                                        </p:tav>
                                      </p:tavLst>
                                    </p:anim>
                                    <p:anim calcmode="lin" valueType="num">
                                      <p:cBhvr>
                                        <p:cTn id="20" dur="500" fill="hold"/>
                                        <p:tgtEl>
                                          <p:spTgt spid="145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F60E3C3F-4BF0-41EE-B12C-A1543A2E5D99}"/>
              </a:ext>
            </a:extLst>
          </p:cNvPr>
          <p:cNvSpPr txBox="1">
            <a:spLocks noChangeArrowheads="1"/>
          </p:cNvSpPr>
          <p:nvPr/>
        </p:nvSpPr>
        <p:spPr bwMode="auto">
          <a:xfrm>
            <a:off x="180975" y="152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VAI TRÒ CỦA NƯỚC TRONG SẢN XUẤT CÔNG NGHIỆP</a:t>
            </a:r>
            <a:endParaRPr lang="vi-VN" altLang="en-US" sz="2400" b="1">
              <a:solidFill>
                <a:srgbClr val="FF0000"/>
              </a:solidFill>
              <a:latin typeface="Times New Roman" panose="02020603050405020304" pitchFamily="18" charset="0"/>
            </a:endParaRPr>
          </a:p>
        </p:txBody>
      </p:sp>
      <p:pic>
        <p:nvPicPr>
          <p:cNvPr id="146437" name="Picture 5">
            <a:extLst>
              <a:ext uri="{FF2B5EF4-FFF2-40B4-BE49-F238E27FC236}">
                <a16:creationId xmlns:a16="http://schemas.microsoft.com/office/drawing/2014/main" id="{815AC5D0-BCAD-4B5F-8C35-79B332650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28663"/>
            <a:ext cx="45958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3" descr="daychuyenxedulich1">
            <a:extLst>
              <a:ext uri="{FF2B5EF4-FFF2-40B4-BE49-F238E27FC236}">
                <a16:creationId xmlns:a16="http://schemas.microsoft.com/office/drawing/2014/main" id="{FEE24466-B153-4592-9228-0B5C8B9D2902}"/>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0" y="3749675"/>
            <a:ext cx="91440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2" descr="1211293192">
            <a:extLst>
              <a:ext uri="{FF2B5EF4-FFF2-40B4-BE49-F238E27FC236}">
                <a16:creationId xmlns:a16="http://schemas.microsoft.com/office/drawing/2014/main" id="{80595F51-049F-4166-AF1B-12881D0AB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5013"/>
            <a:ext cx="449580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6" descr="2178799438_dfe2512994_o">
            <a:extLst>
              <a:ext uri="{FF2B5EF4-FFF2-40B4-BE49-F238E27FC236}">
                <a16:creationId xmlns:a16="http://schemas.microsoft.com/office/drawing/2014/main" id="{074A2211-9064-45D0-A509-1B3317893BF0}"/>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76200" y="871538"/>
            <a:ext cx="8991600" cy="59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5" descr="01_3D">
            <a:hlinkClick r:id="" action="ppaction://noaction"/>
            <a:extLst>
              <a:ext uri="{FF2B5EF4-FFF2-40B4-BE49-F238E27FC236}">
                <a16:creationId xmlns:a16="http://schemas.microsoft.com/office/drawing/2014/main" id="{63864AD6-9174-454C-BCEF-E5C32F6A9B94}"/>
              </a:ext>
            </a:extLst>
          </p:cNvPr>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133350" y="838200"/>
            <a:ext cx="89154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anim calcmode="lin" valueType="num">
                                      <p:cBhvr>
                                        <p:cTn id="7" dur="500" fill="hold"/>
                                        <p:tgtEl>
                                          <p:spTgt spid="146439"/>
                                        </p:tgtEl>
                                        <p:attrNameLst>
                                          <p:attrName>ppt_w</p:attrName>
                                        </p:attrNameLst>
                                      </p:cBhvr>
                                      <p:tavLst>
                                        <p:tav tm="0">
                                          <p:val>
                                            <p:fltVal val="0"/>
                                          </p:val>
                                        </p:tav>
                                        <p:tav tm="100000">
                                          <p:val>
                                            <p:strVal val="#ppt_w"/>
                                          </p:val>
                                        </p:tav>
                                      </p:tavLst>
                                    </p:anim>
                                    <p:anim calcmode="lin" valueType="num">
                                      <p:cBhvr>
                                        <p:cTn id="8" dur="500" fill="hold"/>
                                        <p:tgtEl>
                                          <p:spTgt spid="14643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6437"/>
                                        </p:tgtEl>
                                        <p:attrNameLst>
                                          <p:attrName>style.visibility</p:attrName>
                                        </p:attrNameLst>
                                      </p:cBhvr>
                                      <p:to>
                                        <p:strVal val="visible"/>
                                      </p:to>
                                    </p:set>
                                    <p:anim calcmode="lin" valueType="num">
                                      <p:cBhvr>
                                        <p:cTn id="11" dur="500" fill="hold"/>
                                        <p:tgtEl>
                                          <p:spTgt spid="146437"/>
                                        </p:tgtEl>
                                        <p:attrNameLst>
                                          <p:attrName>ppt_w</p:attrName>
                                        </p:attrNameLst>
                                      </p:cBhvr>
                                      <p:tavLst>
                                        <p:tav tm="0">
                                          <p:val>
                                            <p:fltVal val="0"/>
                                          </p:val>
                                        </p:tav>
                                        <p:tav tm="100000">
                                          <p:val>
                                            <p:strVal val="#ppt_w"/>
                                          </p:val>
                                        </p:tav>
                                      </p:tavLst>
                                    </p:anim>
                                    <p:anim calcmode="lin" valueType="num">
                                      <p:cBhvr>
                                        <p:cTn id="12" dur="500" fill="hold"/>
                                        <p:tgtEl>
                                          <p:spTgt spid="14643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6438"/>
                                        </p:tgtEl>
                                        <p:attrNameLst>
                                          <p:attrName>style.visibility</p:attrName>
                                        </p:attrNameLst>
                                      </p:cBhvr>
                                      <p:to>
                                        <p:strVal val="visible"/>
                                      </p:to>
                                    </p:set>
                                    <p:anim calcmode="lin" valueType="num">
                                      <p:cBhvr>
                                        <p:cTn id="15" dur="500" fill="hold"/>
                                        <p:tgtEl>
                                          <p:spTgt spid="146438"/>
                                        </p:tgtEl>
                                        <p:attrNameLst>
                                          <p:attrName>ppt_w</p:attrName>
                                        </p:attrNameLst>
                                      </p:cBhvr>
                                      <p:tavLst>
                                        <p:tav tm="0">
                                          <p:val>
                                            <p:fltVal val="0"/>
                                          </p:val>
                                        </p:tav>
                                        <p:tav tm="100000">
                                          <p:val>
                                            <p:strVal val="#ppt_w"/>
                                          </p:val>
                                        </p:tav>
                                      </p:tavLst>
                                    </p:anim>
                                    <p:anim calcmode="lin" valueType="num">
                                      <p:cBhvr>
                                        <p:cTn id="16" dur="500" fill="hold"/>
                                        <p:tgtEl>
                                          <p:spTgt spid="146438"/>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xit" presetSubtype="32" fill="hold" nodeType="clickEffect">
                                  <p:stCondLst>
                                    <p:cond delay="0"/>
                                  </p:stCondLst>
                                  <p:childTnLst>
                                    <p:anim calcmode="lin" valueType="num">
                                      <p:cBhvr>
                                        <p:cTn id="20" dur="500"/>
                                        <p:tgtEl>
                                          <p:spTgt spid="146439"/>
                                        </p:tgtEl>
                                        <p:attrNameLst>
                                          <p:attrName>ppt_w</p:attrName>
                                        </p:attrNameLst>
                                      </p:cBhvr>
                                      <p:tavLst>
                                        <p:tav tm="0">
                                          <p:val>
                                            <p:strVal val="ppt_w"/>
                                          </p:val>
                                        </p:tav>
                                        <p:tav tm="100000">
                                          <p:val>
                                            <p:fltVal val="0"/>
                                          </p:val>
                                        </p:tav>
                                      </p:tavLst>
                                    </p:anim>
                                    <p:anim calcmode="lin" valueType="num">
                                      <p:cBhvr>
                                        <p:cTn id="21" dur="500"/>
                                        <p:tgtEl>
                                          <p:spTgt spid="146439"/>
                                        </p:tgtEl>
                                        <p:attrNameLst>
                                          <p:attrName>ppt_h</p:attrName>
                                        </p:attrNameLst>
                                      </p:cBhvr>
                                      <p:tavLst>
                                        <p:tav tm="0">
                                          <p:val>
                                            <p:strVal val="ppt_h"/>
                                          </p:val>
                                        </p:tav>
                                        <p:tav tm="100000">
                                          <p:val>
                                            <p:fltVal val="0"/>
                                          </p:val>
                                        </p:tav>
                                      </p:tavLst>
                                    </p:anim>
                                    <p:set>
                                      <p:cBhvr>
                                        <p:cTn id="22" dur="1" fill="hold">
                                          <p:stCondLst>
                                            <p:cond delay="499"/>
                                          </p:stCondLst>
                                        </p:cTn>
                                        <p:tgtEl>
                                          <p:spTgt spid="146439"/>
                                        </p:tgtEl>
                                        <p:attrNameLst>
                                          <p:attrName>style.visibility</p:attrName>
                                        </p:attrNameLst>
                                      </p:cBhvr>
                                      <p:to>
                                        <p:strVal val="hidden"/>
                                      </p:to>
                                    </p:set>
                                  </p:childTnLst>
                                </p:cTn>
                              </p:par>
                              <p:par>
                                <p:cTn id="23" presetID="23" presetClass="exit" presetSubtype="32" fill="hold" nodeType="withEffect">
                                  <p:stCondLst>
                                    <p:cond delay="0"/>
                                  </p:stCondLst>
                                  <p:childTnLst>
                                    <p:anim calcmode="lin" valueType="num">
                                      <p:cBhvr>
                                        <p:cTn id="24" dur="500"/>
                                        <p:tgtEl>
                                          <p:spTgt spid="146437"/>
                                        </p:tgtEl>
                                        <p:attrNameLst>
                                          <p:attrName>ppt_w</p:attrName>
                                        </p:attrNameLst>
                                      </p:cBhvr>
                                      <p:tavLst>
                                        <p:tav tm="0">
                                          <p:val>
                                            <p:strVal val="ppt_w"/>
                                          </p:val>
                                        </p:tav>
                                        <p:tav tm="100000">
                                          <p:val>
                                            <p:fltVal val="0"/>
                                          </p:val>
                                        </p:tav>
                                      </p:tavLst>
                                    </p:anim>
                                    <p:anim calcmode="lin" valueType="num">
                                      <p:cBhvr>
                                        <p:cTn id="25" dur="500"/>
                                        <p:tgtEl>
                                          <p:spTgt spid="146437"/>
                                        </p:tgtEl>
                                        <p:attrNameLst>
                                          <p:attrName>ppt_h</p:attrName>
                                        </p:attrNameLst>
                                      </p:cBhvr>
                                      <p:tavLst>
                                        <p:tav tm="0">
                                          <p:val>
                                            <p:strVal val="ppt_h"/>
                                          </p:val>
                                        </p:tav>
                                        <p:tav tm="100000">
                                          <p:val>
                                            <p:fltVal val="0"/>
                                          </p:val>
                                        </p:tav>
                                      </p:tavLst>
                                    </p:anim>
                                    <p:set>
                                      <p:cBhvr>
                                        <p:cTn id="26" dur="1" fill="hold">
                                          <p:stCondLst>
                                            <p:cond delay="499"/>
                                          </p:stCondLst>
                                        </p:cTn>
                                        <p:tgtEl>
                                          <p:spTgt spid="146437"/>
                                        </p:tgtEl>
                                        <p:attrNameLst>
                                          <p:attrName>style.visibility</p:attrName>
                                        </p:attrNameLst>
                                      </p:cBhvr>
                                      <p:to>
                                        <p:strVal val="hidden"/>
                                      </p:to>
                                    </p:set>
                                  </p:childTnLst>
                                </p:cTn>
                              </p:par>
                              <p:par>
                                <p:cTn id="27" presetID="23" presetClass="exit" presetSubtype="32" fill="hold" nodeType="withEffect">
                                  <p:stCondLst>
                                    <p:cond delay="0"/>
                                  </p:stCondLst>
                                  <p:childTnLst>
                                    <p:anim calcmode="lin" valueType="num">
                                      <p:cBhvr>
                                        <p:cTn id="28" dur="500"/>
                                        <p:tgtEl>
                                          <p:spTgt spid="146438"/>
                                        </p:tgtEl>
                                        <p:attrNameLst>
                                          <p:attrName>ppt_w</p:attrName>
                                        </p:attrNameLst>
                                      </p:cBhvr>
                                      <p:tavLst>
                                        <p:tav tm="0">
                                          <p:val>
                                            <p:strVal val="ppt_w"/>
                                          </p:val>
                                        </p:tav>
                                        <p:tav tm="100000">
                                          <p:val>
                                            <p:fltVal val="0"/>
                                          </p:val>
                                        </p:tav>
                                      </p:tavLst>
                                    </p:anim>
                                    <p:anim calcmode="lin" valueType="num">
                                      <p:cBhvr>
                                        <p:cTn id="29" dur="500"/>
                                        <p:tgtEl>
                                          <p:spTgt spid="146438"/>
                                        </p:tgtEl>
                                        <p:attrNameLst>
                                          <p:attrName>ppt_h</p:attrName>
                                        </p:attrNameLst>
                                      </p:cBhvr>
                                      <p:tavLst>
                                        <p:tav tm="0">
                                          <p:val>
                                            <p:strVal val="ppt_h"/>
                                          </p:val>
                                        </p:tav>
                                        <p:tav tm="100000">
                                          <p:val>
                                            <p:fltVal val="0"/>
                                          </p:val>
                                        </p:tav>
                                      </p:tavLst>
                                    </p:anim>
                                    <p:set>
                                      <p:cBhvr>
                                        <p:cTn id="30" dur="1" fill="hold">
                                          <p:stCondLst>
                                            <p:cond delay="499"/>
                                          </p:stCondLst>
                                        </p:cTn>
                                        <p:tgtEl>
                                          <p:spTgt spid="14643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146440"/>
                                        </p:tgtEl>
                                        <p:attrNameLst>
                                          <p:attrName>style.visibility</p:attrName>
                                        </p:attrNameLst>
                                      </p:cBhvr>
                                      <p:to>
                                        <p:strVal val="visible"/>
                                      </p:to>
                                    </p:set>
                                    <p:anim calcmode="lin" valueType="num">
                                      <p:cBhvr>
                                        <p:cTn id="35" dur="500" fill="hold"/>
                                        <p:tgtEl>
                                          <p:spTgt spid="146440"/>
                                        </p:tgtEl>
                                        <p:attrNameLst>
                                          <p:attrName>ppt_w</p:attrName>
                                        </p:attrNameLst>
                                      </p:cBhvr>
                                      <p:tavLst>
                                        <p:tav tm="0">
                                          <p:val>
                                            <p:fltVal val="0"/>
                                          </p:val>
                                        </p:tav>
                                        <p:tav tm="100000">
                                          <p:val>
                                            <p:strVal val="#ppt_w"/>
                                          </p:val>
                                        </p:tav>
                                      </p:tavLst>
                                    </p:anim>
                                    <p:anim calcmode="lin" valueType="num">
                                      <p:cBhvr>
                                        <p:cTn id="36" dur="500" fill="hold"/>
                                        <p:tgtEl>
                                          <p:spTgt spid="146440"/>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xit" presetSubtype="16" fill="hold" nodeType="clickEffect">
                                  <p:stCondLst>
                                    <p:cond delay="0"/>
                                  </p:stCondLst>
                                  <p:childTnLst>
                                    <p:animEffect transition="out" filter="box(in)">
                                      <p:cBhvr>
                                        <p:cTn id="40" dur="500"/>
                                        <p:tgtEl>
                                          <p:spTgt spid="146440"/>
                                        </p:tgtEl>
                                      </p:cBhvr>
                                    </p:animEffect>
                                    <p:set>
                                      <p:cBhvr>
                                        <p:cTn id="41" dur="1" fill="hold">
                                          <p:stCondLst>
                                            <p:cond delay="499"/>
                                          </p:stCondLst>
                                        </p:cTn>
                                        <p:tgtEl>
                                          <p:spTgt spid="146440"/>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146441"/>
                                        </p:tgtEl>
                                        <p:attrNameLst>
                                          <p:attrName>style.visibility</p:attrName>
                                        </p:attrNameLst>
                                      </p:cBhvr>
                                      <p:to>
                                        <p:strVal val="visible"/>
                                      </p:to>
                                    </p:set>
                                    <p:anim calcmode="lin" valueType="num">
                                      <p:cBhvr>
                                        <p:cTn id="46" dur="500" fill="hold"/>
                                        <p:tgtEl>
                                          <p:spTgt spid="146441"/>
                                        </p:tgtEl>
                                        <p:attrNameLst>
                                          <p:attrName>ppt_w</p:attrName>
                                        </p:attrNameLst>
                                      </p:cBhvr>
                                      <p:tavLst>
                                        <p:tav tm="0">
                                          <p:val>
                                            <p:fltVal val="0"/>
                                          </p:val>
                                        </p:tav>
                                        <p:tav tm="100000">
                                          <p:val>
                                            <p:strVal val="#ppt_w"/>
                                          </p:val>
                                        </p:tav>
                                      </p:tavLst>
                                    </p:anim>
                                    <p:anim calcmode="lin" valueType="num">
                                      <p:cBhvr>
                                        <p:cTn id="47" dur="500" fill="hold"/>
                                        <p:tgtEl>
                                          <p:spTgt spid="1464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download">
            <a:extLst>
              <a:ext uri="{FF2B5EF4-FFF2-40B4-BE49-F238E27FC236}">
                <a16:creationId xmlns:a16="http://schemas.microsoft.com/office/drawing/2014/main" id="{09802C5D-78FE-4A71-8C96-C77C1CAA3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5" descr="download (1)">
            <a:extLst>
              <a:ext uri="{FF2B5EF4-FFF2-40B4-BE49-F238E27FC236}">
                <a16:creationId xmlns:a16="http://schemas.microsoft.com/office/drawing/2014/main" id="{7C64DE33-44C0-4610-9FF3-1D5001DE4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6" descr="download (2)">
            <a:extLst>
              <a:ext uri="{FF2B5EF4-FFF2-40B4-BE49-F238E27FC236}">
                <a16:creationId xmlns:a16="http://schemas.microsoft.com/office/drawing/2014/main" id="{3F60C1E1-279D-450F-B0CF-63742717F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433763"/>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09-2k825">
            <a:extLst>
              <a:ext uri="{FF2B5EF4-FFF2-40B4-BE49-F238E27FC236}">
                <a16:creationId xmlns:a16="http://schemas.microsoft.com/office/drawing/2014/main" id="{FE004A93-1B83-4D9A-9F88-E7212D90097B}"/>
              </a:ext>
            </a:extLst>
          </p:cNvPr>
          <p:cNvPicPr>
            <a:picLocks noChangeAspect="1" noChangeArrowheads="1"/>
          </p:cNvPicPr>
          <p:nvPr/>
        </p:nvPicPr>
        <p:blipFill>
          <a:blip r:embed="rId5"/>
          <a:srcRect/>
          <a:stretch>
            <a:fillRect/>
          </a:stretch>
        </p:blipFill>
        <p:spPr bwMode="auto">
          <a:xfrm>
            <a:off x="108458" y="67020"/>
            <a:ext cx="4278884" cy="3269690"/>
          </a:xfrm>
          <a:prstGeom prst="rect">
            <a:avLst/>
          </a:prstGeom>
          <a:solidFill>
            <a:srgbClr val="FFFFFF">
              <a:shade val="85000"/>
            </a:srgbClr>
          </a:solidFill>
          <a:ln w="88900" cap="sq">
            <a:solidFill>
              <a:schemeClr val="accent3">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4280"/>
                                        </p:tgtEl>
                                        <p:attrNameLst>
                                          <p:attrName>style.visibility</p:attrName>
                                        </p:attrNameLst>
                                      </p:cBhvr>
                                      <p:to>
                                        <p:strVal val="visible"/>
                                      </p:to>
                                    </p:set>
                                    <p:anim calcmode="lin" valueType="num">
                                      <p:cBhvr>
                                        <p:cTn id="7" dur="500" fill="hold"/>
                                        <p:tgtEl>
                                          <p:spTgt spid="54280"/>
                                        </p:tgtEl>
                                        <p:attrNameLst>
                                          <p:attrName>ppt_w</p:attrName>
                                        </p:attrNameLst>
                                      </p:cBhvr>
                                      <p:tavLst>
                                        <p:tav tm="0">
                                          <p:val>
                                            <p:fltVal val="0"/>
                                          </p:val>
                                        </p:tav>
                                        <p:tav tm="100000">
                                          <p:val>
                                            <p:strVal val="#ppt_w"/>
                                          </p:val>
                                        </p:tav>
                                      </p:tavLst>
                                    </p:anim>
                                    <p:anim calcmode="lin" valueType="num">
                                      <p:cBhvr>
                                        <p:cTn id="8" dur="500" fill="hold"/>
                                        <p:tgtEl>
                                          <p:spTgt spid="5428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8485"/>
                                        </p:tgtEl>
                                        <p:attrNameLst>
                                          <p:attrName>style.visibility</p:attrName>
                                        </p:attrNameLst>
                                      </p:cBhvr>
                                      <p:to>
                                        <p:strVal val="visible"/>
                                      </p:to>
                                    </p:set>
                                    <p:anim calcmode="lin" valueType="num">
                                      <p:cBhvr>
                                        <p:cTn id="11" dur="500" fill="hold"/>
                                        <p:tgtEl>
                                          <p:spTgt spid="148485"/>
                                        </p:tgtEl>
                                        <p:attrNameLst>
                                          <p:attrName>ppt_w</p:attrName>
                                        </p:attrNameLst>
                                      </p:cBhvr>
                                      <p:tavLst>
                                        <p:tav tm="0">
                                          <p:val>
                                            <p:fltVal val="0"/>
                                          </p:val>
                                        </p:tav>
                                        <p:tav tm="100000">
                                          <p:val>
                                            <p:strVal val="#ppt_w"/>
                                          </p:val>
                                        </p:tav>
                                      </p:tavLst>
                                    </p:anim>
                                    <p:anim calcmode="lin" valueType="num">
                                      <p:cBhvr>
                                        <p:cTn id="12" dur="500" fill="hold"/>
                                        <p:tgtEl>
                                          <p:spTgt spid="14848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8484"/>
                                        </p:tgtEl>
                                        <p:attrNameLst>
                                          <p:attrName>style.visibility</p:attrName>
                                        </p:attrNameLst>
                                      </p:cBhvr>
                                      <p:to>
                                        <p:strVal val="visible"/>
                                      </p:to>
                                    </p:set>
                                    <p:anim calcmode="lin" valueType="num">
                                      <p:cBhvr>
                                        <p:cTn id="15" dur="500" fill="hold"/>
                                        <p:tgtEl>
                                          <p:spTgt spid="148484"/>
                                        </p:tgtEl>
                                        <p:attrNameLst>
                                          <p:attrName>ppt_w</p:attrName>
                                        </p:attrNameLst>
                                      </p:cBhvr>
                                      <p:tavLst>
                                        <p:tav tm="0">
                                          <p:val>
                                            <p:fltVal val="0"/>
                                          </p:val>
                                        </p:tav>
                                        <p:tav tm="100000">
                                          <p:val>
                                            <p:strVal val="#ppt_w"/>
                                          </p:val>
                                        </p:tav>
                                      </p:tavLst>
                                    </p:anim>
                                    <p:anim calcmode="lin" valueType="num">
                                      <p:cBhvr>
                                        <p:cTn id="16" dur="500" fill="hold"/>
                                        <p:tgtEl>
                                          <p:spTgt spid="1484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8486"/>
                                        </p:tgtEl>
                                        <p:attrNameLst>
                                          <p:attrName>style.visibility</p:attrName>
                                        </p:attrNameLst>
                                      </p:cBhvr>
                                      <p:to>
                                        <p:strVal val="visible"/>
                                      </p:to>
                                    </p:set>
                                    <p:anim calcmode="lin" valueType="num">
                                      <p:cBhvr>
                                        <p:cTn id="19" dur="500" fill="hold"/>
                                        <p:tgtEl>
                                          <p:spTgt spid="148486"/>
                                        </p:tgtEl>
                                        <p:attrNameLst>
                                          <p:attrName>ppt_w</p:attrName>
                                        </p:attrNameLst>
                                      </p:cBhvr>
                                      <p:tavLst>
                                        <p:tav tm="0">
                                          <p:val>
                                            <p:fltVal val="0"/>
                                          </p:val>
                                        </p:tav>
                                        <p:tav tm="100000">
                                          <p:val>
                                            <p:strVal val="#ppt_w"/>
                                          </p:val>
                                        </p:tav>
                                      </p:tavLst>
                                    </p:anim>
                                    <p:anim calcmode="lin" valueType="num">
                                      <p:cBhvr>
                                        <p:cTn id="20" dur="500" fill="hold"/>
                                        <p:tgtEl>
                                          <p:spTgt spid="1484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images264093_chua-chay">
            <a:extLst>
              <a:ext uri="{FF2B5EF4-FFF2-40B4-BE49-F238E27FC236}">
                <a16:creationId xmlns:a16="http://schemas.microsoft.com/office/drawing/2014/main" id="{1DD068CE-30E6-443B-B197-739E33E57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5" descr="download">
            <a:extLst>
              <a:ext uri="{FF2B5EF4-FFF2-40B4-BE49-F238E27FC236}">
                <a16:creationId xmlns:a16="http://schemas.microsoft.com/office/drawing/2014/main" id="{4452AE8D-B096-45AF-84F0-24186D52A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29000"/>
            <a:ext cx="47244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6" descr="images">
            <a:extLst>
              <a:ext uri="{FF2B5EF4-FFF2-40B4-BE49-F238E27FC236}">
                <a16:creationId xmlns:a16="http://schemas.microsoft.com/office/drawing/2014/main" id="{2730948C-4D49-4053-B4D1-67F47E7BA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7386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7" descr="images (1)">
            <a:extLst>
              <a:ext uri="{FF2B5EF4-FFF2-40B4-BE49-F238E27FC236}">
                <a16:creationId xmlns:a16="http://schemas.microsoft.com/office/drawing/2014/main" id="{A9E27B54-C9B9-497B-B7BF-332546A7E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download (1)">
            <a:extLst>
              <a:ext uri="{FF2B5EF4-FFF2-40B4-BE49-F238E27FC236}">
                <a16:creationId xmlns:a16="http://schemas.microsoft.com/office/drawing/2014/main" id="{A7338FCB-F1AD-4515-9B11-DEE929A0A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4196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5" descr="download">
            <a:extLst>
              <a:ext uri="{FF2B5EF4-FFF2-40B4-BE49-F238E27FC236}">
                <a16:creationId xmlns:a16="http://schemas.microsoft.com/office/drawing/2014/main" id="{EBD5E1F1-BF23-4551-A785-65AD1CC9B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1538"/>
            <a:ext cx="464820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6" descr="images (1)">
            <a:extLst>
              <a:ext uri="{FF2B5EF4-FFF2-40B4-BE49-F238E27FC236}">
                <a16:creationId xmlns:a16="http://schemas.microsoft.com/office/drawing/2014/main" id="{7977A859-12B4-4577-9CE4-7B73D37BE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44196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descr="images">
            <a:extLst>
              <a:ext uri="{FF2B5EF4-FFF2-40B4-BE49-F238E27FC236}">
                <a16:creationId xmlns:a16="http://schemas.microsoft.com/office/drawing/2014/main" id="{43749B36-2434-45B3-98EE-C273D29663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anim calcmode="lin" valueType="num">
                                      <p:cBhvr>
                                        <p:cTn id="7" dur="500" fill="hold"/>
                                        <p:tgtEl>
                                          <p:spTgt spid="147463"/>
                                        </p:tgtEl>
                                        <p:attrNameLst>
                                          <p:attrName>ppt_w</p:attrName>
                                        </p:attrNameLst>
                                      </p:cBhvr>
                                      <p:tavLst>
                                        <p:tav tm="0">
                                          <p:val>
                                            <p:fltVal val="0"/>
                                          </p:val>
                                        </p:tav>
                                        <p:tav tm="100000">
                                          <p:val>
                                            <p:strVal val="#ppt_w"/>
                                          </p:val>
                                        </p:tav>
                                      </p:tavLst>
                                    </p:anim>
                                    <p:anim calcmode="lin" valueType="num">
                                      <p:cBhvr>
                                        <p:cTn id="8" dur="500" fill="hold"/>
                                        <p:tgtEl>
                                          <p:spTgt spid="14746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7460"/>
                                        </p:tgtEl>
                                        <p:attrNameLst>
                                          <p:attrName>style.visibility</p:attrName>
                                        </p:attrNameLst>
                                      </p:cBhvr>
                                      <p:to>
                                        <p:strVal val="visible"/>
                                      </p:to>
                                    </p:set>
                                    <p:anim calcmode="lin" valueType="num">
                                      <p:cBhvr>
                                        <p:cTn id="11" dur="500" fill="hold"/>
                                        <p:tgtEl>
                                          <p:spTgt spid="147460"/>
                                        </p:tgtEl>
                                        <p:attrNameLst>
                                          <p:attrName>ppt_w</p:attrName>
                                        </p:attrNameLst>
                                      </p:cBhvr>
                                      <p:tavLst>
                                        <p:tav tm="0">
                                          <p:val>
                                            <p:fltVal val="0"/>
                                          </p:val>
                                        </p:tav>
                                        <p:tav tm="100000">
                                          <p:val>
                                            <p:strVal val="#ppt_w"/>
                                          </p:val>
                                        </p:tav>
                                      </p:tavLst>
                                    </p:anim>
                                    <p:anim calcmode="lin" valueType="num">
                                      <p:cBhvr>
                                        <p:cTn id="12" dur="500" fill="hold"/>
                                        <p:tgtEl>
                                          <p:spTgt spid="14746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7461"/>
                                        </p:tgtEl>
                                        <p:attrNameLst>
                                          <p:attrName>style.visibility</p:attrName>
                                        </p:attrNameLst>
                                      </p:cBhvr>
                                      <p:to>
                                        <p:strVal val="visible"/>
                                      </p:to>
                                    </p:set>
                                    <p:anim calcmode="lin" valueType="num">
                                      <p:cBhvr>
                                        <p:cTn id="15" dur="500" fill="hold"/>
                                        <p:tgtEl>
                                          <p:spTgt spid="147461"/>
                                        </p:tgtEl>
                                        <p:attrNameLst>
                                          <p:attrName>ppt_w</p:attrName>
                                        </p:attrNameLst>
                                      </p:cBhvr>
                                      <p:tavLst>
                                        <p:tav tm="0">
                                          <p:val>
                                            <p:fltVal val="0"/>
                                          </p:val>
                                        </p:tav>
                                        <p:tav tm="100000">
                                          <p:val>
                                            <p:strVal val="#ppt_w"/>
                                          </p:val>
                                        </p:tav>
                                      </p:tavLst>
                                    </p:anim>
                                    <p:anim calcmode="lin" valueType="num">
                                      <p:cBhvr>
                                        <p:cTn id="16" dur="500" fill="hold"/>
                                        <p:tgtEl>
                                          <p:spTgt spid="14746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7462"/>
                                        </p:tgtEl>
                                        <p:attrNameLst>
                                          <p:attrName>style.visibility</p:attrName>
                                        </p:attrNameLst>
                                      </p:cBhvr>
                                      <p:to>
                                        <p:strVal val="visible"/>
                                      </p:to>
                                    </p:set>
                                    <p:anim calcmode="lin" valueType="num">
                                      <p:cBhvr>
                                        <p:cTn id="19" dur="500" fill="hold"/>
                                        <p:tgtEl>
                                          <p:spTgt spid="147462"/>
                                        </p:tgtEl>
                                        <p:attrNameLst>
                                          <p:attrName>ppt_w</p:attrName>
                                        </p:attrNameLst>
                                      </p:cBhvr>
                                      <p:tavLst>
                                        <p:tav tm="0">
                                          <p:val>
                                            <p:fltVal val="0"/>
                                          </p:val>
                                        </p:tav>
                                        <p:tav tm="100000">
                                          <p:val>
                                            <p:strVal val="#ppt_w"/>
                                          </p:val>
                                        </p:tav>
                                      </p:tavLst>
                                    </p:anim>
                                    <p:anim calcmode="lin" valueType="num">
                                      <p:cBhvr>
                                        <p:cTn id="20" dur="500" fill="hold"/>
                                        <p:tgtEl>
                                          <p:spTgt spid="147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a:extLst>
              <a:ext uri="{FF2B5EF4-FFF2-40B4-BE49-F238E27FC236}">
                <a16:creationId xmlns:a16="http://schemas.microsoft.com/office/drawing/2014/main" id="{CAF3B22E-D8EB-4D7E-B7A5-A5B0C2BAD8AA}"/>
              </a:ext>
            </a:extLst>
          </p:cNvPr>
          <p:cNvSpPr txBox="1">
            <a:spLocks noChangeArrowheads="1"/>
          </p:cNvSpPr>
          <p:nvPr/>
        </p:nvSpPr>
        <p:spPr bwMode="auto">
          <a:xfrm>
            <a:off x="381000" y="685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HOẠT ĐỘNG 2:</a:t>
            </a:r>
            <a:endParaRPr lang="vi-VN" altLang="en-US" sz="2400" b="1">
              <a:solidFill>
                <a:srgbClr val="FF0000"/>
              </a:solidFill>
              <a:latin typeface="Times New Roman" panose="02020603050405020304" pitchFamily="18" charset="0"/>
            </a:endParaRPr>
          </a:p>
        </p:txBody>
      </p:sp>
      <p:sp>
        <p:nvSpPr>
          <p:cNvPr id="18435" name="Text Box 10">
            <a:extLst>
              <a:ext uri="{FF2B5EF4-FFF2-40B4-BE49-F238E27FC236}">
                <a16:creationId xmlns:a16="http://schemas.microsoft.com/office/drawing/2014/main" id="{1759F0FC-AB1E-421D-8DF7-95BED51A34A2}"/>
              </a:ext>
            </a:extLst>
          </p:cNvPr>
          <p:cNvSpPr txBox="1">
            <a:spLocks noChangeArrowheads="1"/>
          </p:cNvSpPr>
          <p:nvPr/>
        </p:nvSpPr>
        <p:spPr bwMode="auto">
          <a:xfrm>
            <a:off x="574675" y="1165225"/>
            <a:ext cx="79248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Vai trò của nước trong sản xuất nông nghiệp </a:t>
            </a:r>
          </a:p>
          <a:p>
            <a:pPr eaLnBrk="1" hangingPunct="1">
              <a:spcBef>
                <a:spcPct val="50000"/>
              </a:spcBef>
              <a:buFontTx/>
              <a:buNone/>
            </a:pPr>
            <a:r>
              <a:rPr lang="en-US" altLang="en-US" sz="2800" b="1">
                <a:latin typeface="Times New Roman" panose="02020603050405020304" pitchFamily="18" charset="0"/>
              </a:rPr>
              <a:t>và công nghiệp.</a:t>
            </a:r>
            <a:endParaRPr lang="vi-VN" altLang="en-US" sz="2800" b="1">
              <a:latin typeface="Times New Roman" panose="02020603050405020304" pitchFamily="18" charset="0"/>
            </a:endParaRPr>
          </a:p>
        </p:txBody>
      </p:sp>
      <p:sp>
        <p:nvSpPr>
          <p:cNvPr id="111633" name="Text Box 17">
            <a:extLst>
              <a:ext uri="{FF2B5EF4-FFF2-40B4-BE49-F238E27FC236}">
                <a16:creationId xmlns:a16="http://schemas.microsoft.com/office/drawing/2014/main" id="{4C770439-DDF9-40BA-AC64-992A70F08D19}"/>
              </a:ext>
            </a:extLst>
          </p:cNvPr>
          <p:cNvSpPr txBox="1">
            <a:spLocks noChangeArrowheads="1"/>
          </p:cNvSpPr>
          <p:nvPr/>
        </p:nvSpPr>
        <p:spPr bwMode="auto">
          <a:xfrm>
            <a:off x="762000" y="2851150"/>
            <a:ext cx="8001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99"/>
                </a:solidFill>
                <a:latin typeface="Times New Roman" panose="02020603050405020304" pitchFamily="18" charset="0"/>
              </a:rPr>
              <a:t>- Ngành công nghiệp cần nhiều nước để sản xuất ra các sản phẩm.</a:t>
            </a:r>
            <a:endParaRPr lang="vi-VN" altLang="en-US" sz="2800" b="1">
              <a:solidFill>
                <a:srgbClr val="000099"/>
              </a:solidFill>
              <a:latin typeface="Times New Roman" panose="02020603050405020304" pitchFamily="18" charset="0"/>
            </a:endParaRPr>
          </a:p>
        </p:txBody>
      </p:sp>
      <p:sp>
        <p:nvSpPr>
          <p:cNvPr id="111634" name="Text Box 18">
            <a:extLst>
              <a:ext uri="{FF2B5EF4-FFF2-40B4-BE49-F238E27FC236}">
                <a16:creationId xmlns:a16="http://schemas.microsoft.com/office/drawing/2014/main" id="{C23614A2-F83F-43A1-A691-41E49284DCFC}"/>
              </a:ext>
            </a:extLst>
          </p:cNvPr>
          <p:cNvSpPr txBox="1">
            <a:spLocks noChangeArrowheads="1"/>
          </p:cNvSpPr>
          <p:nvPr/>
        </p:nvSpPr>
        <p:spPr bwMode="auto">
          <a:xfrm>
            <a:off x="762000" y="4114800"/>
            <a:ext cx="83820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99"/>
                </a:solidFill>
                <a:latin typeface="Times New Roman" panose="02020603050405020304" pitchFamily="18" charset="0"/>
              </a:rPr>
              <a:t>- Ngành trồng trọt sử dụng nhiều nước nhất (lớn hơn từ 5 - 6 lần lượng nước sử dụng trong công nghiệp và sinh hoạt).</a:t>
            </a:r>
          </a:p>
          <a:p>
            <a:pPr eaLnBrk="1" hangingPunct="1">
              <a:spcBef>
                <a:spcPct val="50000"/>
              </a:spcBef>
              <a:buFontTx/>
              <a:buNone/>
            </a:pPr>
            <a:endParaRPr lang="vi-VN" altLang="en-US" sz="2800" b="1">
              <a:solidFill>
                <a:srgbClr val="000099"/>
              </a:solidFill>
              <a:latin typeface="Times New Roman" panose="02020603050405020304" pitchFamily="18" charset="0"/>
            </a:endParaRPr>
          </a:p>
        </p:txBody>
      </p:sp>
      <p:sp>
        <p:nvSpPr>
          <p:cNvPr id="38931" name="Rectangle 19">
            <a:extLst>
              <a:ext uri="{FF2B5EF4-FFF2-40B4-BE49-F238E27FC236}">
                <a16:creationId xmlns:a16="http://schemas.microsoft.com/office/drawing/2014/main" id="{9180ECD4-B2F2-4C04-A529-B6495936FA97}"/>
              </a:ext>
            </a:extLst>
          </p:cNvPr>
          <p:cNvSpPr>
            <a:spLocks noChangeArrowheads="1"/>
          </p:cNvSpPr>
          <p:nvPr/>
        </p:nvSpPr>
        <p:spPr bwMode="auto">
          <a:xfrm>
            <a:off x="609600" y="2687638"/>
            <a:ext cx="8382000" cy="31480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1633"/>
                                        </p:tgtEl>
                                        <p:attrNameLst>
                                          <p:attrName>style.visibility</p:attrName>
                                        </p:attrNameLst>
                                      </p:cBhvr>
                                      <p:to>
                                        <p:strVal val="visible"/>
                                      </p:to>
                                    </p:set>
                                    <p:anim calcmode="lin" valueType="num">
                                      <p:cBhvr>
                                        <p:cTn id="7" dur="500" fill="hold"/>
                                        <p:tgtEl>
                                          <p:spTgt spid="111633"/>
                                        </p:tgtEl>
                                        <p:attrNameLst>
                                          <p:attrName>ppt_w</p:attrName>
                                        </p:attrNameLst>
                                      </p:cBhvr>
                                      <p:tavLst>
                                        <p:tav tm="0">
                                          <p:val>
                                            <p:fltVal val="0"/>
                                          </p:val>
                                        </p:tav>
                                        <p:tav tm="100000">
                                          <p:val>
                                            <p:strVal val="#ppt_w"/>
                                          </p:val>
                                        </p:tav>
                                      </p:tavLst>
                                    </p:anim>
                                    <p:anim calcmode="lin" valueType="num">
                                      <p:cBhvr>
                                        <p:cTn id="8" dur="500" fill="hold"/>
                                        <p:tgtEl>
                                          <p:spTgt spid="11163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1634"/>
                                        </p:tgtEl>
                                        <p:attrNameLst>
                                          <p:attrName>style.visibility</p:attrName>
                                        </p:attrNameLst>
                                      </p:cBhvr>
                                      <p:to>
                                        <p:strVal val="visible"/>
                                      </p:to>
                                    </p:set>
                                    <p:anim calcmode="lin" valueType="num">
                                      <p:cBhvr>
                                        <p:cTn id="11" dur="500" fill="hold"/>
                                        <p:tgtEl>
                                          <p:spTgt spid="111634"/>
                                        </p:tgtEl>
                                        <p:attrNameLst>
                                          <p:attrName>ppt_w</p:attrName>
                                        </p:attrNameLst>
                                      </p:cBhvr>
                                      <p:tavLst>
                                        <p:tav tm="0">
                                          <p:val>
                                            <p:fltVal val="0"/>
                                          </p:val>
                                        </p:tav>
                                        <p:tav tm="100000">
                                          <p:val>
                                            <p:strVal val="#ppt_w"/>
                                          </p:val>
                                        </p:tav>
                                      </p:tavLst>
                                    </p:anim>
                                    <p:anim calcmode="lin" valueType="num">
                                      <p:cBhvr>
                                        <p:cTn id="12" dur="500" fill="hold"/>
                                        <p:tgtEl>
                                          <p:spTgt spid="11163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8931"/>
                                        </p:tgtEl>
                                        <p:attrNameLst>
                                          <p:attrName>style.visibility</p:attrName>
                                        </p:attrNameLst>
                                      </p:cBhvr>
                                      <p:to>
                                        <p:strVal val="visible"/>
                                      </p:to>
                                    </p:set>
                                    <p:animEffect transition="in" filter="plus(in)">
                                      <p:cBhvr>
                                        <p:cTn id="17" dur="1000"/>
                                        <p:tgtEl>
                                          <p:spTgt spid="3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3" grpId="0"/>
      <p:bldP spid="111634" grpId="0"/>
      <p:bldP spid="389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
            <a:extLst>
              <a:ext uri="{FF2B5EF4-FFF2-40B4-BE49-F238E27FC236}">
                <a16:creationId xmlns:a16="http://schemas.microsoft.com/office/drawing/2014/main" id="{5CD5E41F-3E39-4B1A-999B-3B5AB01F0A82}"/>
              </a:ext>
            </a:extLst>
          </p:cNvPr>
          <p:cNvSpPr txBox="1">
            <a:spLocks noChangeArrowheads="1"/>
          </p:cNvSpPr>
          <p:nvPr/>
        </p:nvSpPr>
        <p:spPr bwMode="auto">
          <a:xfrm>
            <a:off x="457200" y="915988"/>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Nước chiếm phần lớn trọng lượng cơ thể người, động vật, thực vật. Mất từ mười đến hai mươi phần trăm (10 - 20%) nước trong cơ thể, sinh vật sẽ chết.</a:t>
            </a:r>
            <a:endParaRPr lang="vi-VN" altLang="en-US" sz="2400" b="1">
              <a:solidFill>
                <a:srgbClr val="000099"/>
              </a:solidFill>
              <a:latin typeface="Times New Roman" panose="02020603050405020304" pitchFamily="18" charset="0"/>
            </a:endParaRPr>
          </a:p>
        </p:txBody>
      </p:sp>
      <p:sp>
        <p:nvSpPr>
          <p:cNvPr id="19459" name="Text Box 11">
            <a:extLst>
              <a:ext uri="{FF2B5EF4-FFF2-40B4-BE49-F238E27FC236}">
                <a16:creationId xmlns:a16="http://schemas.microsoft.com/office/drawing/2014/main" id="{74099BC9-1A27-4030-9A58-0268B1A30BF9}"/>
              </a:ext>
            </a:extLst>
          </p:cNvPr>
          <p:cNvSpPr txBox="1">
            <a:spLocks noChangeArrowheads="1"/>
          </p:cNvSpPr>
          <p:nvPr/>
        </p:nvSpPr>
        <p:spPr bwMode="auto">
          <a:xfrm>
            <a:off x="457200" y="2193925"/>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Nước giúp cơ thể hấp thụ được những chất dinh dưỡng hòa tan và tạo thành các chất cần cho sự sống của sinh vật.</a:t>
            </a:r>
            <a:endParaRPr lang="vi-VN" altLang="en-US" sz="2400" b="1">
              <a:solidFill>
                <a:srgbClr val="000099"/>
              </a:solidFill>
              <a:latin typeface="Times New Roman" panose="02020603050405020304" pitchFamily="18" charset="0"/>
            </a:endParaRPr>
          </a:p>
        </p:txBody>
      </p:sp>
      <p:sp>
        <p:nvSpPr>
          <p:cNvPr id="19460" name="Text Box 12">
            <a:extLst>
              <a:ext uri="{FF2B5EF4-FFF2-40B4-BE49-F238E27FC236}">
                <a16:creationId xmlns:a16="http://schemas.microsoft.com/office/drawing/2014/main" id="{79F9C21D-8B89-4A32-968D-D900A85D5F05}"/>
              </a:ext>
            </a:extLst>
          </p:cNvPr>
          <p:cNvSpPr txBox="1">
            <a:spLocks noChangeArrowheads="1"/>
          </p:cNvSpPr>
          <p:nvPr/>
        </p:nvSpPr>
        <p:spPr bwMode="auto">
          <a:xfrm>
            <a:off x="457200" y="3025775"/>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Nước giúp cơ thể thải ra các chất thừa, chất độc hại.</a:t>
            </a:r>
            <a:endParaRPr lang="vi-VN" altLang="en-US" sz="2400" b="1">
              <a:solidFill>
                <a:srgbClr val="000099"/>
              </a:solidFill>
              <a:latin typeface="Times New Roman" panose="02020603050405020304" pitchFamily="18" charset="0"/>
            </a:endParaRPr>
          </a:p>
        </p:txBody>
      </p:sp>
      <p:sp>
        <p:nvSpPr>
          <p:cNvPr id="19461" name="Text Box 13">
            <a:extLst>
              <a:ext uri="{FF2B5EF4-FFF2-40B4-BE49-F238E27FC236}">
                <a16:creationId xmlns:a16="http://schemas.microsoft.com/office/drawing/2014/main" id="{FAC6DBFD-2FC3-4A1D-B1FD-858C8003CB5C}"/>
              </a:ext>
            </a:extLst>
          </p:cNvPr>
          <p:cNvSpPr txBox="1">
            <a:spLocks noChangeArrowheads="1"/>
          </p:cNvSpPr>
          <p:nvPr/>
        </p:nvSpPr>
        <p:spPr bwMode="auto">
          <a:xfrm>
            <a:off x="381000" y="3482975"/>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Nước còn là môi trường sống của nhiều động vật và thực vật.</a:t>
            </a:r>
            <a:endParaRPr lang="vi-VN" altLang="en-US" sz="2400" b="1">
              <a:solidFill>
                <a:srgbClr val="000099"/>
              </a:solidFill>
              <a:latin typeface="Times New Roman" panose="02020603050405020304" pitchFamily="18" charset="0"/>
            </a:endParaRPr>
          </a:p>
        </p:txBody>
      </p:sp>
      <p:sp>
        <p:nvSpPr>
          <p:cNvPr id="19462" name="Text Box 14">
            <a:extLst>
              <a:ext uri="{FF2B5EF4-FFF2-40B4-BE49-F238E27FC236}">
                <a16:creationId xmlns:a16="http://schemas.microsoft.com/office/drawing/2014/main" id="{1AA07F64-5D3B-4BE9-AB78-D2A6D9B1C87C}"/>
              </a:ext>
            </a:extLst>
          </p:cNvPr>
          <p:cNvSpPr txBox="1">
            <a:spLocks noChangeArrowheads="1"/>
          </p:cNvSpPr>
          <p:nvPr/>
        </p:nvSpPr>
        <p:spPr bwMode="auto">
          <a:xfrm>
            <a:off x="533400" y="4805363"/>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Ngành công nghiệp cần nhiều nước để sản xuất ra các sản phẩm.</a:t>
            </a:r>
            <a:endParaRPr lang="vi-VN" altLang="en-US" sz="2400" b="1">
              <a:solidFill>
                <a:srgbClr val="000099"/>
              </a:solidFill>
              <a:latin typeface="Times New Roman" panose="02020603050405020304" pitchFamily="18" charset="0"/>
            </a:endParaRPr>
          </a:p>
        </p:txBody>
      </p:sp>
      <p:sp>
        <p:nvSpPr>
          <p:cNvPr id="19463" name="Text Box 15">
            <a:extLst>
              <a:ext uri="{FF2B5EF4-FFF2-40B4-BE49-F238E27FC236}">
                <a16:creationId xmlns:a16="http://schemas.microsoft.com/office/drawing/2014/main" id="{35EC4768-CC80-4F8D-B0E0-AD41B5AEDE5D}"/>
              </a:ext>
            </a:extLst>
          </p:cNvPr>
          <p:cNvSpPr txBox="1">
            <a:spLocks noChangeArrowheads="1"/>
          </p:cNvSpPr>
          <p:nvPr/>
        </p:nvSpPr>
        <p:spPr bwMode="auto">
          <a:xfrm>
            <a:off x="511175" y="56642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Ngành trồng trọt sử dụng nhiều nước nhất (lớn hơn từ 5 - 6 lần lượng nước sử dụng trong công nghiệp và sinh hoạt).</a:t>
            </a:r>
            <a:endParaRPr lang="vi-VN" altLang="en-US" sz="2400" b="1">
              <a:solidFill>
                <a:srgbClr val="000099"/>
              </a:solidFill>
              <a:latin typeface="Times New Roman" panose="02020603050405020304" pitchFamily="18" charset="0"/>
            </a:endParaRPr>
          </a:p>
        </p:txBody>
      </p:sp>
      <p:sp>
        <p:nvSpPr>
          <p:cNvPr id="19464" name="Rectangle 19">
            <a:extLst>
              <a:ext uri="{FF2B5EF4-FFF2-40B4-BE49-F238E27FC236}">
                <a16:creationId xmlns:a16="http://schemas.microsoft.com/office/drawing/2014/main" id="{0BB0A522-2D39-4B1F-90C3-8BB9FE7EE45A}"/>
              </a:ext>
            </a:extLst>
          </p:cNvPr>
          <p:cNvSpPr>
            <a:spLocks noChangeArrowheads="1"/>
          </p:cNvSpPr>
          <p:nvPr/>
        </p:nvSpPr>
        <p:spPr bwMode="auto">
          <a:xfrm>
            <a:off x="266700" y="654050"/>
            <a:ext cx="8458200" cy="3689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9465" name="Rectangle 19">
            <a:extLst>
              <a:ext uri="{FF2B5EF4-FFF2-40B4-BE49-F238E27FC236}">
                <a16:creationId xmlns:a16="http://schemas.microsoft.com/office/drawing/2014/main" id="{920E0363-81A0-4AD1-B0C3-B484B08E5E94}"/>
              </a:ext>
            </a:extLst>
          </p:cNvPr>
          <p:cNvSpPr>
            <a:spLocks noChangeArrowheads="1"/>
          </p:cNvSpPr>
          <p:nvPr/>
        </p:nvSpPr>
        <p:spPr bwMode="auto">
          <a:xfrm>
            <a:off x="457200" y="4695825"/>
            <a:ext cx="8458200" cy="19605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4" descr="bor27">
            <a:extLst>
              <a:ext uri="{FF2B5EF4-FFF2-40B4-BE49-F238E27FC236}">
                <a16:creationId xmlns:a16="http://schemas.microsoft.com/office/drawing/2014/main" id="{0E6912E5-05B4-4FC6-AFF5-649726719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2" name="Text Box 22">
            <a:extLst>
              <a:ext uri="{FF2B5EF4-FFF2-40B4-BE49-F238E27FC236}">
                <a16:creationId xmlns:a16="http://schemas.microsoft.com/office/drawing/2014/main" id="{ADB4D966-DE49-4227-82F2-298CDD380A04}"/>
              </a:ext>
            </a:extLst>
          </p:cNvPr>
          <p:cNvSpPr txBox="1">
            <a:spLocks noChangeArrowheads="1"/>
          </p:cNvSpPr>
          <p:nvPr/>
        </p:nvSpPr>
        <p:spPr bwMode="auto">
          <a:xfrm>
            <a:off x="2633663" y="3059113"/>
            <a:ext cx="49101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Chúng ta cần làm gì để tiết kiệm và bảo vệ nguồn nước.</a:t>
            </a:r>
            <a:endParaRPr lang="vi-VN" altLang="en-US" sz="2800" b="1">
              <a:latin typeface="Times New Roman" panose="02020603050405020304" pitchFamily="18" charset="0"/>
            </a:endParaRPr>
          </a:p>
        </p:txBody>
      </p:sp>
      <p:pic>
        <p:nvPicPr>
          <p:cNvPr id="92188" name="Picture 28" descr="zeichen9">
            <a:extLst>
              <a:ext uri="{FF2B5EF4-FFF2-40B4-BE49-F238E27FC236}">
                <a16:creationId xmlns:a16="http://schemas.microsoft.com/office/drawing/2014/main" id="{C48DB3DE-8F21-42A0-8401-6C9883B588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2967038"/>
            <a:ext cx="895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188"/>
                                        </p:tgtEl>
                                        <p:attrNameLst>
                                          <p:attrName>style.visibility</p:attrName>
                                        </p:attrNameLst>
                                      </p:cBhvr>
                                      <p:to>
                                        <p:strVal val="visible"/>
                                      </p:to>
                                    </p:set>
                                    <p:anim calcmode="lin" valueType="num">
                                      <p:cBhvr>
                                        <p:cTn id="7" dur="500" fill="hold"/>
                                        <p:tgtEl>
                                          <p:spTgt spid="92188"/>
                                        </p:tgtEl>
                                        <p:attrNameLst>
                                          <p:attrName>ppt_w</p:attrName>
                                        </p:attrNameLst>
                                      </p:cBhvr>
                                      <p:tavLst>
                                        <p:tav tm="0">
                                          <p:val>
                                            <p:fltVal val="0"/>
                                          </p:val>
                                        </p:tav>
                                        <p:tav tm="100000">
                                          <p:val>
                                            <p:strVal val="#ppt_w"/>
                                          </p:val>
                                        </p:tav>
                                      </p:tavLst>
                                    </p:anim>
                                    <p:anim calcmode="lin" valueType="num">
                                      <p:cBhvr>
                                        <p:cTn id="8" dur="500" fill="hold"/>
                                        <p:tgtEl>
                                          <p:spTgt spid="9218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2182"/>
                                        </p:tgtEl>
                                        <p:attrNameLst>
                                          <p:attrName>style.visibility</p:attrName>
                                        </p:attrNameLst>
                                      </p:cBhvr>
                                      <p:to>
                                        <p:strVal val="visible"/>
                                      </p:to>
                                    </p:set>
                                    <p:anim calcmode="lin" valueType="num">
                                      <p:cBhvr>
                                        <p:cTn id="11" dur="500" fill="hold"/>
                                        <p:tgtEl>
                                          <p:spTgt spid="92182"/>
                                        </p:tgtEl>
                                        <p:attrNameLst>
                                          <p:attrName>ppt_w</p:attrName>
                                        </p:attrNameLst>
                                      </p:cBhvr>
                                      <p:tavLst>
                                        <p:tav tm="0">
                                          <p:val>
                                            <p:fltVal val="0"/>
                                          </p:val>
                                        </p:tav>
                                        <p:tav tm="100000">
                                          <p:val>
                                            <p:strVal val="#ppt_w"/>
                                          </p:val>
                                        </p:tav>
                                      </p:tavLst>
                                    </p:anim>
                                    <p:anim calcmode="lin" valueType="num">
                                      <p:cBhvr>
                                        <p:cTn id="12" dur="500" fill="hold"/>
                                        <p:tgtEl>
                                          <p:spTgt spid="921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inh">
            <a:extLst>
              <a:ext uri="{FF2B5EF4-FFF2-40B4-BE49-F238E27FC236}">
                <a16:creationId xmlns:a16="http://schemas.microsoft.com/office/drawing/2014/main" id="{0DF75FE4-231F-4577-9823-9B8B23626A9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5">
            <a:extLst>
              <a:ext uri="{FF2B5EF4-FFF2-40B4-BE49-F238E27FC236}">
                <a16:creationId xmlns:a16="http://schemas.microsoft.com/office/drawing/2014/main" id="{3FE5064B-E59E-4632-97CC-608C9613A8A1}"/>
              </a:ext>
            </a:extLst>
          </p:cNvPr>
          <p:cNvSpPr>
            <a:spLocks noChangeArrowheads="1" noChangeShapeType="1" noTextEdit="1"/>
          </p:cNvSpPr>
          <p:nvPr/>
        </p:nvSpPr>
        <p:spPr bwMode="auto">
          <a:xfrm>
            <a:off x="2300288" y="1157288"/>
            <a:ext cx="5029200" cy="609600"/>
          </a:xfrm>
          <a:prstGeom prst="rect">
            <a:avLst/>
          </a:prstGeom>
        </p:spPr>
        <p:txBody>
          <a:bodyPr wrap="none" fromWordArt="1">
            <a:prstTxWarp prst="textPlain">
              <a:avLst>
                <a:gd name="adj" fmla="val 50000"/>
              </a:avLst>
            </a:prstTxWarp>
          </a:bodyPr>
          <a:lstStyle/>
          <a:p>
            <a:pPr algn="ctr"/>
            <a:r>
              <a:rPr lang="vi-VN" sz="3600" kern="10">
                <a:ln w="9525">
                  <a:solidFill>
                    <a:srgbClr val="008000"/>
                  </a:solidFill>
                  <a:round/>
                  <a:headEnd/>
                  <a:tailEnd/>
                </a:ln>
                <a:solidFill>
                  <a:srgbClr val="CC0000"/>
                </a:solidFill>
                <a:effectLst>
                  <a:outerShdw dist="107763" dir="18900000" algn="ctr" rotWithShape="0">
                    <a:srgbClr val="C7DFD3">
                      <a:alpha val="50000"/>
                    </a:srgbClr>
                  </a:outerShdw>
                </a:effectLst>
                <a:latin typeface="Times New Roman" panose="02020603050405020304" pitchFamily="18" charset="0"/>
                <a:cs typeface="Times New Roman" panose="02020603050405020304" pitchFamily="18" charset="0"/>
              </a:rPr>
              <a:t>Nước cần cho sự sống.</a:t>
            </a:r>
            <a:endParaRPr lang="en-US" sz="3600" kern="10">
              <a:ln w="9525">
                <a:solidFill>
                  <a:srgbClr val="008000"/>
                </a:solidFill>
                <a:round/>
                <a:headEnd/>
                <a:tailEnd/>
              </a:ln>
              <a:solidFill>
                <a:srgbClr val="CC0000"/>
              </a:solidFill>
              <a:effectLst>
                <a:outerShdw dist="107763" dir="18900000" algn="ctr" rotWithShape="0">
                  <a:srgbClr val="C7DFD3">
                    <a:alpha val="50000"/>
                  </a:srgbClr>
                </a:outerShdw>
              </a:effectLst>
              <a:latin typeface="Times New Roman" panose="02020603050405020304" pitchFamily="18" charset="0"/>
              <a:cs typeface="Times New Roman" panose="02020603050405020304" pitchFamily="18" charset="0"/>
            </a:endParaRPr>
          </a:p>
        </p:txBody>
      </p:sp>
      <p:pic>
        <p:nvPicPr>
          <p:cNvPr id="21508" name="Picture 21" descr="j0232133">
            <a:extLst>
              <a:ext uri="{FF2B5EF4-FFF2-40B4-BE49-F238E27FC236}">
                <a16:creationId xmlns:a16="http://schemas.microsoft.com/office/drawing/2014/main" id="{7D15A323-9ECF-4CC2-B7A9-782A8DCDE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56721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23">
            <a:extLst>
              <a:ext uri="{FF2B5EF4-FFF2-40B4-BE49-F238E27FC236}">
                <a16:creationId xmlns:a16="http://schemas.microsoft.com/office/drawing/2014/main" id="{DB344BA9-144C-4834-AE11-A0BE76D1B346}"/>
              </a:ext>
            </a:extLst>
          </p:cNvPr>
          <p:cNvSpPr txBox="1">
            <a:spLocks noChangeArrowheads="1"/>
          </p:cNvSpPr>
          <p:nvPr/>
        </p:nvSpPr>
        <p:spPr bwMode="auto">
          <a:xfrm>
            <a:off x="3048000" y="2209800"/>
            <a:ext cx="35814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Con người cần nước vào rất nhiều việc. Vậy tất cả chúng ta hãy giữ gìn và bảo vệ nguồn nước ngay chính gia đình và      tại địa phương.</a:t>
            </a:r>
            <a:endParaRPr lang="vi-VN" altLang="en-US" sz="2800" b="1">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08" name="Group 40">
            <a:extLst>
              <a:ext uri="{FF2B5EF4-FFF2-40B4-BE49-F238E27FC236}">
                <a16:creationId xmlns:a16="http://schemas.microsoft.com/office/drawing/2014/main" id="{B397B986-86E9-421E-8E97-FB6A10717D13}"/>
              </a:ext>
            </a:extLst>
          </p:cNvPr>
          <p:cNvGrpSpPr>
            <a:grpSpLocks/>
          </p:cNvGrpSpPr>
          <p:nvPr/>
        </p:nvGrpSpPr>
        <p:grpSpPr bwMode="auto">
          <a:xfrm>
            <a:off x="776288" y="3509963"/>
            <a:ext cx="2133600" cy="962025"/>
            <a:chOff x="480" y="2715"/>
            <a:chExt cx="1344" cy="606"/>
          </a:xfrm>
        </p:grpSpPr>
        <p:grpSp>
          <p:nvGrpSpPr>
            <p:cNvPr id="4108" name="Group 10">
              <a:extLst>
                <a:ext uri="{FF2B5EF4-FFF2-40B4-BE49-F238E27FC236}">
                  <a16:creationId xmlns:a16="http://schemas.microsoft.com/office/drawing/2014/main" id="{C970546B-BBFF-4A08-A9F7-CC54CA25A403}"/>
                </a:ext>
              </a:extLst>
            </p:cNvPr>
            <p:cNvGrpSpPr>
              <a:grpSpLocks noChangeAspect="1"/>
            </p:cNvGrpSpPr>
            <p:nvPr/>
          </p:nvGrpSpPr>
          <p:grpSpPr bwMode="auto">
            <a:xfrm>
              <a:off x="480" y="2715"/>
              <a:ext cx="1344" cy="606"/>
              <a:chOff x="624" y="1488"/>
              <a:chExt cx="1544" cy="905"/>
            </a:xfrm>
          </p:grpSpPr>
          <p:sp>
            <p:nvSpPr>
              <p:cNvPr id="4110" name="AutoShape 11">
                <a:extLst>
                  <a:ext uri="{FF2B5EF4-FFF2-40B4-BE49-F238E27FC236}">
                    <a16:creationId xmlns:a16="http://schemas.microsoft.com/office/drawing/2014/main" id="{A77205DD-32EA-4A15-9CA0-296D55A81F2C}"/>
                  </a:ext>
                </a:extLst>
              </p:cNvPr>
              <p:cNvSpPr>
                <a:spLocks noChangeAspect="1" noChangeArrowheads="1" noTextEdit="1"/>
              </p:cNvSpPr>
              <p:nvPr/>
            </p:nvSpPr>
            <p:spPr bwMode="auto">
              <a:xfrm>
                <a:off x="624" y="1488"/>
                <a:ext cx="1544"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11" name="Freeform 12">
                <a:extLst>
                  <a:ext uri="{FF2B5EF4-FFF2-40B4-BE49-F238E27FC236}">
                    <a16:creationId xmlns:a16="http://schemas.microsoft.com/office/drawing/2014/main" id="{A5A0E905-11C9-4B8C-BED1-4B6B2AC8808E}"/>
                  </a:ext>
                </a:extLst>
              </p:cNvPr>
              <p:cNvSpPr>
                <a:spLocks/>
              </p:cNvSpPr>
              <p:nvPr/>
            </p:nvSpPr>
            <p:spPr bwMode="auto">
              <a:xfrm>
                <a:off x="624" y="1556"/>
                <a:ext cx="1544" cy="837"/>
              </a:xfrm>
              <a:custGeom>
                <a:avLst/>
                <a:gdLst>
                  <a:gd name="T0" fmla="*/ 312 w 1544"/>
                  <a:gd name="T1" fmla="*/ 34 h 837"/>
                  <a:gd name="T2" fmla="*/ 382 w 1544"/>
                  <a:gd name="T3" fmla="*/ 52 h 837"/>
                  <a:gd name="T4" fmla="*/ 453 w 1544"/>
                  <a:gd name="T5" fmla="*/ 52 h 837"/>
                  <a:gd name="T6" fmla="*/ 524 w 1544"/>
                  <a:gd name="T7" fmla="*/ 52 h 837"/>
                  <a:gd name="T8" fmla="*/ 581 w 1544"/>
                  <a:gd name="T9" fmla="*/ 34 h 837"/>
                  <a:gd name="T10" fmla="*/ 637 w 1544"/>
                  <a:gd name="T11" fmla="*/ 34 h 837"/>
                  <a:gd name="T12" fmla="*/ 694 w 1544"/>
                  <a:gd name="T13" fmla="*/ 52 h 837"/>
                  <a:gd name="T14" fmla="*/ 751 w 1544"/>
                  <a:gd name="T15" fmla="*/ 86 h 837"/>
                  <a:gd name="T16" fmla="*/ 793 w 1544"/>
                  <a:gd name="T17" fmla="*/ 86 h 837"/>
                  <a:gd name="T18" fmla="*/ 850 w 1544"/>
                  <a:gd name="T19" fmla="*/ 52 h 837"/>
                  <a:gd name="T20" fmla="*/ 878 w 1544"/>
                  <a:gd name="T21" fmla="*/ 17 h 837"/>
                  <a:gd name="T22" fmla="*/ 921 w 1544"/>
                  <a:gd name="T23" fmla="*/ 17 h 837"/>
                  <a:gd name="T24" fmla="*/ 949 w 1544"/>
                  <a:gd name="T25" fmla="*/ 17 h 837"/>
                  <a:gd name="T26" fmla="*/ 977 w 1544"/>
                  <a:gd name="T27" fmla="*/ 17 h 837"/>
                  <a:gd name="T28" fmla="*/ 1020 w 1544"/>
                  <a:gd name="T29" fmla="*/ 34 h 837"/>
                  <a:gd name="T30" fmla="*/ 1048 w 1544"/>
                  <a:gd name="T31" fmla="*/ 34 h 837"/>
                  <a:gd name="T32" fmla="*/ 1091 w 1544"/>
                  <a:gd name="T33" fmla="*/ 52 h 837"/>
                  <a:gd name="T34" fmla="*/ 1133 w 1544"/>
                  <a:gd name="T35" fmla="*/ 52 h 837"/>
                  <a:gd name="T36" fmla="*/ 1190 w 1544"/>
                  <a:gd name="T37" fmla="*/ 52 h 837"/>
                  <a:gd name="T38" fmla="*/ 1247 w 1544"/>
                  <a:gd name="T39" fmla="*/ 34 h 837"/>
                  <a:gd name="T40" fmla="*/ 1289 w 1544"/>
                  <a:gd name="T41" fmla="*/ 34 h 837"/>
                  <a:gd name="T42" fmla="*/ 1303 w 1544"/>
                  <a:gd name="T43" fmla="*/ 69 h 837"/>
                  <a:gd name="T44" fmla="*/ 1332 w 1544"/>
                  <a:gd name="T45" fmla="*/ 103 h 837"/>
                  <a:gd name="T46" fmla="*/ 1346 w 1544"/>
                  <a:gd name="T47" fmla="*/ 137 h 837"/>
                  <a:gd name="T48" fmla="*/ 1544 w 1544"/>
                  <a:gd name="T49" fmla="*/ 786 h 837"/>
                  <a:gd name="T50" fmla="*/ 878 w 1544"/>
                  <a:gd name="T51" fmla="*/ 786 h 837"/>
                  <a:gd name="T52" fmla="*/ 878 w 1544"/>
                  <a:gd name="T53" fmla="*/ 803 h 837"/>
                  <a:gd name="T54" fmla="*/ 892 w 1544"/>
                  <a:gd name="T55" fmla="*/ 820 h 837"/>
                  <a:gd name="T56" fmla="*/ 892 w 1544"/>
                  <a:gd name="T57" fmla="*/ 837 h 837"/>
                  <a:gd name="T58" fmla="*/ 850 w 1544"/>
                  <a:gd name="T59" fmla="*/ 837 h 837"/>
                  <a:gd name="T60" fmla="*/ 793 w 1544"/>
                  <a:gd name="T61" fmla="*/ 837 h 837"/>
                  <a:gd name="T62" fmla="*/ 722 w 1544"/>
                  <a:gd name="T63" fmla="*/ 837 h 837"/>
                  <a:gd name="T64" fmla="*/ 680 w 1544"/>
                  <a:gd name="T65" fmla="*/ 837 h 837"/>
                  <a:gd name="T66" fmla="*/ 652 w 1544"/>
                  <a:gd name="T67" fmla="*/ 837 h 837"/>
                  <a:gd name="T68" fmla="*/ 637 w 1544"/>
                  <a:gd name="T69" fmla="*/ 820 h 837"/>
                  <a:gd name="T70" fmla="*/ 652 w 1544"/>
                  <a:gd name="T71" fmla="*/ 803 h 837"/>
                  <a:gd name="T72" fmla="*/ 666 w 1544"/>
                  <a:gd name="T73" fmla="*/ 786 h 837"/>
                  <a:gd name="T74" fmla="*/ 0 w 1544"/>
                  <a:gd name="T75" fmla="*/ 786 h 837"/>
                  <a:gd name="T76" fmla="*/ 184 w 1544"/>
                  <a:gd name="T77" fmla="*/ 137 h 837"/>
                  <a:gd name="T78" fmla="*/ 198 w 1544"/>
                  <a:gd name="T79" fmla="*/ 120 h 837"/>
                  <a:gd name="T80" fmla="*/ 227 w 1544"/>
                  <a:gd name="T81" fmla="*/ 86 h 837"/>
                  <a:gd name="T82" fmla="*/ 241 w 1544"/>
                  <a:gd name="T83" fmla="*/ 52 h 837"/>
                  <a:gd name="T84" fmla="*/ 269 w 1544"/>
                  <a:gd name="T85" fmla="*/ 34 h 8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4" h="837">
                    <a:moveTo>
                      <a:pt x="269" y="0"/>
                    </a:moveTo>
                    <a:lnTo>
                      <a:pt x="312" y="34"/>
                    </a:lnTo>
                    <a:lnTo>
                      <a:pt x="354" y="34"/>
                    </a:lnTo>
                    <a:lnTo>
                      <a:pt x="382" y="52"/>
                    </a:lnTo>
                    <a:lnTo>
                      <a:pt x="425" y="52"/>
                    </a:lnTo>
                    <a:lnTo>
                      <a:pt x="453" y="52"/>
                    </a:lnTo>
                    <a:lnTo>
                      <a:pt x="496" y="52"/>
                    </a:lnTo>
                    <a:lnTo>
                      <a:pt x="524" y="52"/>
                    </a:lnTo>
                    <a:lnTo>
                      <a:pt x="552" y="34"/>
                    </a:lnTo>
                    <a:lnTo>
                      <a:pt x="581" y="34"/>
                    </a:lnTo>
                    <a:lnTo>
                      <a:pt x="609" y="34"/>
                    </a:lnTo>
                    <a:lnTo>
                      <a:pt x="637" y="34"/>
                    </a:lnTo>
                    <a:lnTo>
                      <a:pt x="666" y="34"/>
                    </a:lnTo>
                    <a:lnTo>
                      <a:pt x="694" y="52"/>
                    </a:lnTo>
                    <a:lnTo>
                      <a:pt x="722" y="69"/>
                    </a:lnTo>
                    <a:lnTo>
                      <a:pt x="751" y="86"/>
                    </a:lnTo>
                    <a:lnTo>
                      <a:pt x="779" y="120"/>
                    </a:lnTo>
                    <a:lnTo>
                      <a:pt x="793" y="86"/>
                    </a:lnTo>
                    <a:lnTo>
                      <a:pt x="822" y="69"/>
                    </a:lnTo>
                    <a:lnTo>
                      <a:pt x="850" y="52"/>
                    </a:lnTo>
                    <a:lnTo>
                      <a:pt x="864" y="34"/>
                    </a:lnTo>
                    <a:lnTo>
                      <a:pt x="878" y="17"/>
                    </a:lnTo>
                    <a:lnTo>
                      <a:pt x="907" y="17"/>
                    </a:lnTo>
                    <a:lnTo>
                      <a:pt x="921" y="17"/>
                    </a:lnTo>
                    <a:lnTo>
                      <a:pt x="935" y="17"/>
                    </a:lnTo>
                    <a:lnTo>
                      <a:pt x="949" y="17"/>
                    </a:lnTo>
                    <a:lnTo>
                      <a:pt x="963" y="17"/>
                    </a:lnTo>
                    <a:lnTo>
                      <a:pt x="977" y="17"/>
                    </a:lnTo>
                    <a:lnTo>
                      <a:pt x="992" y="17"/>
                    </a:lnTo>
                    <a:lnTo>
                      <a:pt x="1020" y="34"/>
                    </a:lnTo>
                    <a:lnTo>
                      <a:pt x="1034" y="34"/>
                    </a:lnTo>
                    <a:lnTo>
                      <a:pt x="1048" y="34"/>
                    </a:lnTo>
                    <a:lnTo>
                      <a:pt x="1062" y="34"/>
                    </a:lnTo>
                    <a:lnTo>
                      <a:pt x="1091" y="52"/>
                    </a:lnTo>
                    <a:lnTo>
                      <a:pt x="1105" y="52"/>
                    </a:lnTo>
                    <a:lnTo>
                      <a:pt x="1133" y="52"/>
                    </a:lnTo>
                    <a:lnTo>
                      <a:pt x="1162" y="52"/>
                    </a:lnTo>
                    <a:lnTo>
                      <a:pt x="1190" y="52"/>
                    </a:lnTo>
                    <a:lnTo>
                      <a:pt x="1218" y="34"/>
                    </a:lnTo>
                    <a:lnTo>
                      <a:pt x="1247" y="34"/>
                    </a:lnTo>
                    <a:lnTo>
                      <a:pt x="1275" y="17"/>
                    </a:lnTo>
                    <a:lnTo>
                      <a:pt x="1289" y="34"/>
                    </a:lnTo>
                    <a:lnTo>
                      <a:pt x="1289" y="52"/>
                    </a:lnTo>
                    <a:lnTo>
                      <a:pt x="1303" y="69"/>
                    </a:lnTo>
                    <a:lnTo>
                      <a:pt x="1317" y="86"/>
                    </a:lnTo>
                    <a:lnTo>
                      <a:pt x="1332" y="103"/>
                    </a:lnTo>
                    <a:lnTo>
                      <a:pt x="1332" y="120"/>
                    </a:lnTo>
                    <a:lnTo>
                      <a:pt x="1346" y="137"/>
                    </a:lnTo>
                    <a:lnTo>
                      <a:pt x="1360" y="137"/>
                    </a:lnTo>
                    <a:lnTo>
                      <a:pt x="1544" y="786"/>
                    </a:lnTo>
                    <a:lnTo>
                      <a:pt x="864" y="786"/>
                    </a:lnTo>
                    <a:lnTo>
                      <a:pt x="878" y="786"/>
                    </a:lnTo>
                    <a:lnTo>
                      <a:pt x="878" y="803"/>
                    </a:lnTo>
                    <a:lnTo>
                      <a:pt x="892" y="803"/>
                    </a:lnTo>
                    <a:lnTo>
                      <a:pt x="892" y="820"/>
                    </a:lnTo>
                    <a:lnTo>
                      <a:pt x="892" y="837"/>
                    </a:lnTo>
                    <a:lnTo>
                      <a:pt x="878" y="837"/>
                    </a:lnTo>
                    <a:lnTo>
                      <a:pt x="850" y="837"/>
                    </a:lnTo>
                    <a:lnTo>
                      <a:pt x="822" y="837"/>
                    </a:lnTo>
                    <a:lnTo>
                      <a:pt x="793" y="837"/>
                    </a:lnTo>
                    <a:lnTo>
                      <a:pt x="751" y="837"/>
                    </a:lnTo>
                    <a:lnTo>
                      <a:pt x="722" y="837"/>
                    </a:lnTo>
                    <a:lnTo>
                      <a:pt x="694" y="837"/>
                    </a:lnTo>
                    <a:lnTo>
                      <a:pt x="680" y="837"/>
                    </a:lnTo>
                    <a:lnTo>
                      <a:pt x="666" y="837"/>
                    </a:lnTo>
                    <a:lnTo>
                      <a:pt x="652" y="837"/>
                    </a:lnTo>
                    <a:lnTo>
                      <a:pt x="637" y="820"/>
                    </a:lnTo>
                    <a:lnTo>
                      <a:pt x="637" y="803"/>
                    </a:lnTo>
                    <a:lnTo>
                      <a:pt x="652" y="803"/>
                    </a:lnTo>
                    <a:lnTo>
                      <a:pt x="666" y="786"/>
                    </a:lnTo>
                    <a:lnTo>
                      <a:pt x="0" y="786"/>
                    </a:lnTo>
                    <a:lnTo>
                      <a:pt x="170" y="137"/>
                    </a:lnTo>
                    <a:lnTo>
                      <a:pt x="184" y="137"/>
                    </a:lnTo>
                    <a:lnTo>
                      <a:pt x="184" y="120"/>
                    </a:lnTo>
                    <a:lnTo>
                      <a:pt x="198" y="120"/>
                    </a:lnTo>
                    <a:lnTo>
                      <a:pt x="212" y="103"/>
                    </a:lnTo>
                    <a:lnTo>
                      <a:pt x="227" y="86"/>
                    </a:lnTo>
                    <a:lnTo>
                      <a:pt x="227" y="69"/>
                    </a:lnTo>
                    <a:lnTo>
                      <a:pt x="241" y="52"/>
                    </a:lnTo>
                    <a:lnTo>
                      <a:pt x="241" y="34"/>
                    </a:lnTo>
                    <a:lnTo>
                      <a:pt x="269" y="34"/>
                    </a:lnTo>
                    <a:lnTo>
                      <a:pt x="2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13">
                <a:extLst>
                  <a:ext uri="{FF2B5EF4-FFF2-40B4-BE49-F238E27FC236}">
                    <a16:creationId xmlns:a16="http://schemas.microsoft.com/office/drawing/2014/main" id="{D4ED3932-4A93-4E60-8BBA-3B85CB1EF41E}"/>
                  </a:ext>
                </a:extLst>
              </p:cNvPr>
              <p:cNvSpPr>
                <a:spLocks/>
              </p:cNvSpPr>
              <p:nvPr/>
            </p:nvSpPr>
            <p:spPr bwMode="auto">
              <a:xfrm>
                <a:off x="1290" y="2308"/>
                <a:ext cx="198" cy="68"/>
              </a:xfrm>
              <a:custGeom>
                <a:avLst/>
                <a:gdLst>
                  <a:gd name="T0" fmla="*/ 0 w 198"/>
                  <a:gd name="T1" fmla="*/ 68 h 68"/>
                  <a:gd name="T2" fmla="*/ 198 w 198"/>
                  <a:gd name="T3" fmla="*/ 68 h 68"/>
                  <a:gd name="T4" fmla="*/ 184 w 198"/>
                  <a:gd name="T5" fmla="*/ 51 h 68"/>
                  <a:gd name="T6" fmla="*/ 170 w 198"/>
                  <a:gd name="T7" fmla="*/ 51 h 68"/>
                  <a:gd name="T8" fmla="*/ 170 w 198"/>
                  <a:gd name="T9" fmla="*/ 34 h 68"/>
                  <a:gd name="T10" fmla="*/ 156 w 198"/>
                  <a:gd name="T11" fmla="*/ 34 h 68"/>
                  <a:gd name="T12" fmla="*/ 141 w 198"/>
                  <a:gd name="T13" fmla="*/ 17 h 68"/>
                  <a:gd name="T14" fmla="*/ 127 w 198"/>
                  <a:gd name="T15" fmla="*/ 17 h 68"/>
                  <a:gd name="T16" fmla="*/ 113 w 198"/>
                  <a:gd name="T17" fmla="*/ 0 h 68"/>
                  <a:gd name="T18" fmla="*/ 113 w 198"/>
                  <a:gd name="T19" fmla="*/ 0 h 68"/>
                  <a:gd name="T20" fmla="*/ 85 w 198"/>
                  <a:gd name="T21" fmla="*/ 0 h 68"/>
                  <a:gd name="T22" fmla="*/ 71 w 198"/>
                  <a:gd name="T23" fmla="*/ 17 h 68"/>
                  <a:gd name="T24" fmla="*/ 56 w 198"/>
                  <a:gd name="T25" fmla="*/ 17 h 68"/>
                  <a:gd name="T26" fmla="*/ 42 w 198"/>
                  <a:gd name="T27" fmla="*/ 34 h 68"/>
                  <a:gd name="T28" fmla="*/ 28 w 198"/>
                  <a:gd name="T29" fmla="*/ 34 h 68"/>
                  <a:gd name="T30" fmla="*/ 28 w 198"/>
                  <a:gd name="T31" fmla="*/ 51 h 68"/>
                  <a:gd name="T32" fmla="*/ 14 w 198"/>
                  <a:gd name="T33" fmla="*/ 51 h 68"/>
                  <a:gd name="T34" fmla="*/ 0 w 198"/>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8" h="68">
                    <a:moveTo>
                      <a:pt x="0" y="68"/>
                    </a:moveTo>
                    <a:lnTo>
                      <a:pt x="198" y="68"/>
                    </a:lnTo>
                    <a:lnTo>
                      <a:pt x="184" y="51"/>
                    </a:lnTo>
                    <a:lnTo>
                      <a:pt x="170" y="51"/>
                    </a:lnTo>
                    <a:lnTo>
                      <a:pt x="170" y="34"/>
                    </a:lnTo>
                    <a:lnTo>
                      <a:pt x="156" y="34"/>
                    </a:lnTo>
                    <a:lnTo>
                      <a:pt x="141" y="17"/>
                    </a:lnTo>
                    <a:lnTo>
                      <a:pt x="127" y="17"/>
                    </a:lnTo>
                    <a:lnTo>
                      <a:pt x="113" y="0"/>
                    </a:lnTo>
                    <a:lnTo>
                      <a:pt x="85" y="0"/>
                    </a:lnTo>
                    <a:lnTo>
                      <a:pt x="71" y="17"/>
                    </a:lnTo>
                    <a:lnTo>
                      <a:pt x="56" y="17"/>
                    </a:lnTo>
                    <a:lnTo>
                      <a:pt x="42" y="34"/>
                    </a:lnTo>
                    <a:lnTo>
                      <a:pt x="28" y="34"/>
                    </a:lnTo>
                    <a:lnTo>
                      <a:pt x="28" y="51"/>
                    </a:lnTo>
                    <a:lnTo>
                      <a:pt x="14" y="51"/>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Freeform 14">
                <a:extLst>
                  <a:ext uri="{FF2B5EF4-FFF2-40B4-BE49-F238E27FC236}">
                    <a16:creationId xmlns:a16="http://schemas.microsoft.com/office/drawing/2014/main" id="{83D8AC12-6A7B-4D8C-8E1D-B56A9C8087C8}"/>
                  </a:ext>
                </a:extLst>
              </p:cNvPr>
              <p:cNvSpPr>
                <a:spLocks/>
              </p:cNvSpPr>
              <p:nvPr/>
            </p:nvSpPr>
            <p:spPr bwMode="auto">
              <a:xfrm>
                <a:off x="666" y="1659"/>
                <a:ext cx="185" cy="632"/>
              </a:xfrm>
              <a:custGeom>
                <a:avLst/>
                <a:gdLst>
                  <a:gd name="T0" fmla="*/ 142 w 185"/>
                  <a:gd name="T1" fmla="*/ 51 h 632"/>
                  <a:gd name="T2" fmla="*/ 0 w 185"/>
                  <a:gd name="T3" fmla="*/ 632 h 632"/>
                  <a:gd name="T4" fmla="*/ 0 w 185"/>
                  <a:gd name="T5" fmla="*/ 614 h 632"/>
                  <a:gd name="T6" fmla="*/ 15 w 185"/>
                  <a:gd name="T7" fmla="*/ 614 h 632"/>
                  <a:gd name="T8" fmla="*/ 29 w 185"/>
                  <a:gd name="T9" fmla="*/ 597 h 632"/>
                  <a:gd name="T10" fmla="*/ 43 w 185"/>
                  <a:gd name="T11" fmla="*/ 580 h 632"/>
                  <a:gd name="T12" fmla="*/ 43 w 185"/>
                  <a:gd name="T13" fmla="*/ 563 h 632"/>
                  <a:gd name="T14" fmla="*/ 57 w 185"/>
                  <a:gd name="T15" fmla="*/ 563 h 632"/>
                  <a:gd name="T16" fmla="*/ 71 w 185"/>
                  <a:gd name="T17" fmla="*/ 546 h 632"/>
                  <a:gd name="T18" fmla="*/ 71 w 185"/>
                  <a:gd name="T19" fmla="*/ 529 h 632"/>
                  <a:gd name="T20" fmla="*/ 185 w 185"/>
                  <a:gd name="T21" fmla="*/ 0 h 632"/>
                  <a:gd name="T22" fmla="*/ 185 w 185"/>
                  <a:gd name="T23" fmla="*/ 0 h 632"/>
                  <a:gd name="T24" fmla="*/ 185 w 185"/>
                  <a:gd name="T25" fmla="*/ 17 h 632"/>
                  <a:gd name="T26" fmla="*/ 170 w 185"/>
                  <a:gd name="T27" fmla="*/ 17 h 632"/>
                  <a:gd name="T28" fmla="*/ 170 w 185"/>
                  <a:gd name="T29" fmla="*/ 34 h 632"/>
                  <a:gd name="T30" fmla="*/ 156 w 185"/>
                  <a:gd name="T31" fmla="*/ 34 h 632"/>
                  <a:gd name="T32" fmla="*/ 156 w 185"/>
                  <a:gd name="T33" fmla="*/ 34 h 632"/>
                  <a:gd name="T34" fmla="*/ 156 w 185"/>
                  <a:gd name="T35" fmla="*/ 51 h 632"/>
                  <a:gd name="T36" fmla="*/ 142 w 185"/>
                  <a:gd name="T37" fmla="*/ 51 h 6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5" h="632">
                    <a:moveTo>
                      <a:pt x="142" y="51"/>
                    </a:moveTo>
                    <a:lnTo>
                      <a:pt x="0" y="632"/>
                    </a:lnTo>
                    <a:lnTo>
                      <a:pt x="0" y="614"/>
                    </a:lnTo>
                    <a:lnTo>
                      <a:pt x="15" y="614"/>
                    </a:lnTo>
                    <a:lnTo>
                      <a:pt x="29" y="597"/>
                    </a:lnTo>
                    <a:lnTo>
                      <a:pt x="43" y="580"/>
                    </a:lnTo>
                    <a:lnTo>
                      <a:pt x="43" y="563"/>
                    </a:lnTo>
                    <a:lnTo>
                      <a:pt x="57" y="563"/>
                    </a:lnTo>
                    <a:lnTo>
                      <a:pt x="71" y="546"/>
                    </a:lnTo>
                    <a:lnTo>
                      <a:pt x="71" y="529"/>
                    </a:lnTo>
                    <a:lnTo>
                      <a:pt x="185" y="0"/>
                    </a:lnTo>
                    <a:lnTo>
                      <a:pt x="185" y="17"/>
                    </a:lnTo>
                    <a:lnTo>
                      <a:pt x="170" y="17"/>
                    </a:lnTo>
                    <a:lnTo>
                      <a:pt x="170" y="34"/>
                    </a:lnTo>
                    <a:lnTo>
                      <a:pt x="156" y="34"/>
                    </a:lnTo>
                    <a:lnTo>
                      <a:pt x="156" y="51"/>
                    </a:lnTo>
                    <a:lnTo>
                      <a:pt x="142" y="51"/>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15">
                <a:extLst>
                  <a:ext uri="{FF2B5EF4-FFF2-40B4-BE49-F238E27FC236}">
                    <a16:creationId xmlns:a16="http://schemas.microsoft.com/office/drawing/2014/main" id="{AC5AB21A-E868-4213-A8C4-53F0D84A9F4C}"/>
                  </a:ext>
                </a:extLst>
              </p:cNvPr>
              <p:cNvSpPr>
                <a:spLocks/>
              </p:cNvSpPr>
              <p:nvPr/>
            </p:nvSpPr>
            <p:spPr bwMode="auto">
              <a:xfrm>
                <a:off x="1403" y="2154"/>
                <a:ext cx="638" cy="137"/>
              </a:xfrm>
              <a:custGeom>
                <a:avLst/>
                <a:gdLst>
                  <a:gd name="T0" fmla="*/ 0 w 638"/>
                  <a:gd name="T1" fmla="*/ 102 h 137"/>
                  <a:gd name="T2" fmla="*/ 28 w 638"/>
                  <a:gd name="T3" fmla="*/ 68 h 137"/>
                  <a:gd name="T4" fmla="*/ 71 w 638"/>
                  <a:gd name="T5" fmla="*/ 34 h 137"/>
                  <a:gd name="T6" fmla="*/ 113 w 638"/>
                  <a:gd name="T7" fmla="*/ 17 h 137"/>
                  <a:gd name="T8" fmla="*/ 156 w 638"/>
                  <a:gd name="T9" fmla="*/ 0 h 137"/>
                  <a:gd name="T10" fmla="*/ 198 w 638"/>
                  <a:gd name="T11" fmla="*/ 0 h 137"/>
                  <a:gd name="T12" fmla="*/ 241 w 638"/>
                  <a:gd name="T13" fmla="*/ 0 h 137"/>
                  <a:gd name="T14" fmla="*/ 298 w 638"/>
                  <a:gd name="T15" fmla="*/ 17 h 137"/>
                  <a:gd name="T16" fmla="*/ 340 w 638"/>
                  <a:gd name="T17" fmla="*/ 17 h 137"/>
                  <a:gd name="T18" fmla="*/ 383 w 638"/>
                  <a:gd name="T19" fmla="*/ 34 h 137"/>
                  <a:gd name="T20" fmla="*/ 425 w 638"/>
                  <a:gd name="T21" fmla="*/ 34 h 137"/>
                  <a:gd name="T22" fmla="*/ 468 w 638"/>
                  <a:gd name="T23" fmla="*/ 51 h 137"/>
                  <a:gd name="T24" fmla="*/ 496 w 638"/>
                  <a:gd name="T25" fmla="*/ 68 h 137"/>
                  <a:gd name="T26" fmla="*/ 538 w 638"/>
                  <a:gd name="T27" fmla="*/ 68 h 137"/>
                  <a:gd name="T28" fmla="*/ 567 w 638"/>
                  <a:gd name="T29" fmla="*/ 68 h 137"/>
                  <a:gd name="T30" fmla="*/ 595 w 638"/>
                  <a:gd name="T31" fmla="*/ 68 h 137"/>
                  <a:gd name="T32" fmla="*/ 623 w 638"/>
                  <a:gd name="T33" fmla="*/ 68 h 137"/>
                  <a:gd name="T34" fmla="*/ 638 w 638"/>
                  <a:gd name="T35" fmla="*/ 85 h 137"/>
                  <a:gd name="T36" fmla="*/ 609 w 638"/>
                  <a:gd name="T37" fmla="*/ 102 h 137"/>
                  <a:gd name="T38" fmla="*/ 581 w 638"/>
                  <a:gd name="T39" fmla="*/ 102 h 137"/>
                  <a:gd name="T40" fmla="*/ 538 w 638"/>
                  <a:gd name="T41" fmla="*/ 102 h 137"/>
                  <a:gd name="T42" fmla="*/ 510 w 638"/>
                  <a:gd name="T43" fmla="*/ 85 h 137"/>
                  <a:gd name="T44" fmla="*/ 468 w 638"/>
                  <a:gd name="T45" fmla="*/ 85 h 137"/>
                  <a:gd name="T46" fmla="*/ 439 w 638"/>
                  <a:gd name="T47" fmla="*/ 68 h 137"/>
                  <a:gd name="T48" fmla="*/ 397 w 638"/>
                  <a:gd name="T49" fmla="*/ 68 h 137"/>
                  <a:gd name="T50" fmla="*/ 354 w 638"/>
                  <a:gd name="T51" fmla="*/ 51 h 137"/>
                  <a:gd name="T52" fmla="*/ 312 w 638"/>
                  <a:gd name="T53" fmla="*/ 34 h 137"/>
                  <a:gd name="T54" fmla="*/ 269 w 638"/>
                  <a:gd name="T55" fmla="*/ 34 h 137"/>
                  <a:gd name="T56" fmla="*/ 227 w 638"/>
                  <a:gd name="T57" fmla="*/ 34 h 137"/>
                  <a:gd name="T58" fmla="*/ 184 w 638"/>
                  <a:gd name="T59" fmla="*/ 34 h 137"/>
                  <a:gd name="T60" fmla="*/ 142 w 638"/>
                  <a:gd name="T61" fmla="*/ 51 h 137"/>
                  <a:gd name="T62" fmla="*/ 99 w 638"/>
                  <a:gd name="T63" fmla="*/ 68 h 137"/>
                  <a:gd name="T64" fmla="*/ 43 w 638"/>
                  <a:gd name="T65" fmla="*/ 102 h 137"/>
                  <a:gd name="T66" fmla="*/ 0 w 638"/>
                  <a:gd name="T67" fmla="*/ 137 h 137"/>
                  <a:gd name="T68" fmla="*/ 0 w 638"/>
                  <a:gd name="T69" fmla="*/ 137 h 137"/>
                  <a:gd name="T70" fmla="*/ 0 w 638"/>
                  <a:gd name="T71" fmla="*/ 119 h 137"/>
                  <a:gd name="T72" fmla="*/ 0 w 638"/>
                  <a:gd name="T73" fmla="*/ 102 h 137"/>
                  <a:gd name="T74" fmla="*/ 0 w 638"/>
                  <a:gd name="T75" fmla="*/ 102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8" h="137">
                    <a:moveTo>
                      <a:pt x="0" y="102"/>
                    </a:moveTo>
                    <a:lnTo>
                      <a:pt x="28" y="68"/>
                    </a:lnTo>
                    <a:lnTo>
                      <a:pt x="71" y="34"/>
                    </a:lnTo>
                    <a:lnTo>
                      <a:pt x="113" y="17"/>
                    </a:lnTo>
                    <a:lnTo>
                      <a:pt x="156" y="0"/>
                    </a:lnTo>
                    <a:lnTo>
                      <a:pt x="198" y="0"/>
                    </a:lnTo>
                    <a:lnTo>
                      <a:pt x="241" y="0"/>
                    </a:lnTo>
                    <a:lnTo>
                      <a:pt x="298" y="17"/>
                    </a:lnTo>
                    <a:lnTo>
                      <a:pt x="340" y="17"/>
                    </a:lnTo>
                    <a:lnTo>
                      <a:pt x="383" y="34"/>
                    </a:lnTo>
                    <a:lnTo>
                      <a:pt x="425" y="34"/>
                    </a:lnTo>
                    <a:lnTo>
                      <a:pt x="468" y="51"/>
                    </a:lnTo>
                    <a:lnTo>
                      <a:pt x="496" y="68"/>
                    </a:lnTo>
                    <a:lnTo>
                      <a:pt x="538" y="68"/>
                    </a:lnTo>
                    <a:lnTo>
                      <a:pt x="567" y="68"/>
                    </a:lnTo>
                    <a:lnTo>
                      <a:pt x="595" y="68"/>
                    </a:lnTo>
                    <a:lnTo>
                      <a:pt x="623" y="68"/>
                    </a:lnTo>
                    <a:lnTo>
                      <a:pt x="638" y="85"/>
                    </a:lnTo>
                    <a:lnTo>
                      <a:pt x="609" y="102"/>
                    </a:lnTo>
                    <a:lnTo>
                      <a:pt x="581" y="102"/>
                    </a:lnTo>
                    <a:lnTo>
                      <a:pt x="538" y="102"/>
                    </a:lnTo>
                    <a:lnTo>
                      <a:pt x="510" y="85"/>
                    </a:lnTo>
                    <a:lnTo>
                      <a:pt x="468" y="85"/>
                    </a:lnTo>
                    <a:lnTo>
                      <a:pt x="439" y="68"/>
                    </a:lnTo>
                    <a:lnTo>
                      <a:pt x="397" y="68"/>
                    </a:lnTo>
                    <a:lnTo>
                      <a:pt x="354" y="51"/>
                    </a:lnTo>
                    <a:lnTo>
                      <a:pt x="312" y="34"/>
                    </a:lnTo>
                    <a:lnTo>
                      <a:pt x="269" y="34"/>
                    </a:lnTo>
                    <a:lnTo>
                      <a:pt x="227" y="34"/>
                    </a:lnTo>
                    <a:lnTo>
                      <a:pt x="184" y="34"/>
                    </a:lnTo>
                    <a:lnTo>
                      <a:pt x="142" y="51"/>
                    </a:lnTo>
                    <a:lnTo>
                      <a:pt x="99" y="68"/>
                    </a:lnTo>
                    <a:lnTo>
                      <a:pt x="43" y="102"/>
                    </a:lnTo>
                    <a:lnTo>
                      <a:pt x="0" y="137"/>
                    </a:lnTo>
                    <a:lnTo>
                      <a:pt x="0" y="119"/>
                    </a:lnTo>
                    <a:lnTo>
                      <a:pt x="0" y="10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6">
                <a:extLst>
                  <a:ext uri="{FF2B5EF4-FFF2-40B4-BE49-F238E27FC236}">
                    <a16:creationId xmlns:a16="http://schemas.microsoft.com/office/drawing/2014/main" id="{19214C1E-B4F7-464E-8BD8-7A551CE19F3E}"/>
                  </a:ext>
                </a:extLst>
              </p:cNvPr>
              <p:cNvSpPr>
                <a:spLocks/>
              </p:cNvSpPr>
              <p:nvPr/>
            </p:nvSpPr>
            <p:spPr bwMode="auto">
              <a:xfrm>
                <a:off x="1417" y="2205"/>
                <a:ext cx="709" cy="137"/>
              </a:xfrm>
              <a:custGeom>
                <a:avLst/>
                <a:gdLst>
                  <a:gd name="T0" fmla="*/ 0 w 709"/>
                  <a:gd name="T1" fmla="*/ 103 h 137"/>
                  <a:gd name="T2" fmla="*/ 43 w 709"/>
                  <a:gd name="T3" fmla="*/ 68 h 137"/>
                  <a:gd name="T4" fmla="*/ 85 w 709"/>
                  <a:gd name="T5" fmla="*/ 34 h 137"/>
                  <a:gd name="T6" fmla="*/ 128 w 709"/>
                  <a:gd name="T7" fmla="*/ 17 h 137"/>
                  <a:gd name="T8" fmla="*/ 170 w 709"/>
                  <a:gd name="T9" fmla="*/ 0 h 137"/>
                  <a:gd name="T10" fmla="*/ 227 w 709"/>
                  <a:gd name="T11" fmla="*/ 0 h 137"/>
                  <a:gd name="T12" fmla="*/ 255 w 709"/>
                  <a:gd name="T13" fmla="*/ 0 h 137"/>
                  <a:gd name="T14" fmla="*/ 298 w 709"/>
                  <a:gd name="T15" fmla="*/ 17 h 137"/>
                  <a:gd name="T16" fmla="*/ 340 w 709"/>
                  <a:gd name="T17" fmla="*/ 17 h 137"/>
                  <a:gd name="T18" fmla="*/ 383 w 709"/>
                  <a:gd name="T19" fmla="*/ 34 h 137"/>
                  <a:gd name="T20" fmla="*/ 425 w 709"/>
                  <a:gd name="T21" fmla="*/ 34 h 137"/>
                  <a:gd name="T22" fmla="*/ 468 w 709"/>
                  <a:gd name="T23" fmla="*/ 51 h 137"/>
                  <a:gd name="T24" fmla="*/ 496 w 709"/>
                  <a:gd name="T25" fmla="*/ 51 h 137"/>
                  <a:gd name="T26" fmla="*/ 539 w 709"/>
                  <a:gd name="T27" fmla="*/ 68 h 137"/>
                  <a:gd name="T28" fmla="*/ 567 w 709"/>
                  <a:gd name="T29" fmla="*/ 68 h 137"/>
                  <a:gd name="T30" fmla="*/ 595 w 709"/>
                  <a:gd name="T31" fmla="*/ 51 h 137"/>
                  <a:gd name="T32" fmla="*/ 624 w 709"/>
                  <a:gd name="T33" fmla="*/ 34 h 137"/>
                  <a:gd name="T34" fmla="*/ 638 w 709"/>
                  <a:gd name="T35" fmla="*/ 51 h 137"/>
                  <a:gd name="T36" fmla="*/ 638 w 709"/>
                  <a:gd name="T37" fmla="*/ 51 h 137"/>
                  <a:gd name="T38" fmla="*/ 652 w 709"/>
                  <a:gd name="T39" fmla="*/ 68 h 137"/>
                  <a:gd name="T40" fmla="*/ 666 w 709"/>
                  <a:gd name="T41" fmla="*/ 86 h 137"/>
                  <a:gd name="T42" fmla="*/ 666 w 709"/>
                  <a:gd name="T43" fmla="*/ 86 h 137"/>
                  <a:gd name="T44" fmla="*/ 680 w 709"/>
                  <a:gd name="T45" fmla="*/ 103 h 137"/>
                  <a:gd name="T46" fmla="*/ 694 w 709"/>
                  <a:gd name="T47" fmla="*/ 103 h 137"/>
                  <a:gd name="T48" fmla="*/ 709 w 709"/>
                  <a:gd name="T49" fmla="*/ 120 h 137"/>
                  <a:gd name="T50" fmla="*/ 326 w 709"/>
                  <a:gd name="T51" fmla="*/ 120 h 137"/>
                  <a:gd name="T52" fmla="*/ 326 w 709"/>
                  <a:gd name="T53" fmla="*/ 103 h 137"/>
                  <a:gd name="T54" fmla="*/ 312 w 709"/>
                  <a:gd name="T55" fmla="*/ 103 h 137"/>
                  <a:gd name="T56" fmla="*/ 298 w 709"/>
                  <a:gd name="T57" fmla="*/ 86 h 137"/>
                  <a:gd name="T58" fmla="*/ 284 w 709"/>
                  <a:gd name="T59" fmla="*/ 86 h 137"/>
                  <a:gd name="T60" fmla="*/ 269 w 709"/>
                  <a:gd name="T61" fmla="*/ 86 h 137"/>
                  <a:gd name="T62" fmla="*/ 241 w 709"/>
                  <a:gd name="T63" fmla="*/ 68 h 137"/>
                  <a:gd name="T64" fmla="*/ 227 w 709"/>
                  <a:gd name="T65" fmla="*/ 68 h 137"/>
                  <a:gd name="T66" fmla="*/ 199 w 709"/>
                  <a:gd name="T67" fmla="*/ 68 h 137"/>
                  <a:gd name="T68" fmla="*/ 184 w 709"/>
                  <a:gd name="T69" fmla="*/ 68 h 137"/>
                  <a:gd name="T70" fmla="*/ 156 w 709"/>
                  <a:gd name="T71" fmla="*/ 68 h 137"/>
                  <a:gd name="T72" fmla="*/ 142 w 709"/>
                  <a:gd name="T73" fmla="*/ 86 h 137"/>
                  <a:gd name="T74" fmla="*/ 114 w 709"/>
                  <a:gd name="T75" fmla="*/ 86 h 137"/>
                  <a:gd name="T76" fmla="*/ 99 w 709"/>
                  <a:gd name="T77" fmla="*/ 86 h 137"/>
                  <a:gd name="T78" fmla="*/ 71 w 709"/>
                  <a:gd name="T79" fmla="*/ 103 h 137"/>
                  <a:gd name="T80" fmla="*/ 57 w 709"/>
                  <a:gd name="T81" fmla="*/ 120 h 137"/>
                  <a:gd name="T82" fmla="*/ 43 w 709"/>
                  <a:gd name="T83" fmla="*/ 137 h 137"/>
                  <a:gd name="T84" fmla="*/ 43 w 709"/>
                  <a:gd name="T85" fmla="*/ 120 h 137"/>
                  <a:gd name="T86" fmla="*/ 43 w 709"/>
                  <a:gd name="T87" fmla="*/ 120 h 137"/>
                  <a:gd name="T88" fmla="*/ 29 w 709"/>
                  <a:gd name="T89" fmla="*/ 120 h 137"/>
                  <a:gd name="T90" fmla="*/ 29 w 709"/>
                  <a:gd name="T91" fmla="*/ 103 h 137"/>
                  <a:gd name="T92" fmla="*/ 14 w 709"/>
                  <a:gd name="T93" fmla="*/ 103 h 137"/>
                  <a:gd name="T94" fmla="*/ 14 w 709"/>
                  <a:gd name="T95" fmla="*/ 103 h 137"/>
                  <a:gd name="T96" fmla="*/ 0 w 709"/>
                  <a:gd name="T97" fmla="*/ 103 h 137"/>
                  <a:gd name="T98" fmla="*/ 0 w 709"/>
                  <a:gd name="T99" fmla="*/ 103 h 1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09" h="137">
                    <a:moveTo>
                      <a:pt x="0" y="103"/>
                    </a:moveTo>
                    <a:lnTo>
                      <a:pt x="43" y="68"/>
                    </a:lnTo>
                    <a:lnTo>
                      <a:pt x="85" y="34"/>
                    </a:lnTo>
                    <a:lnTo>
                      <a:pt x="128" y="17"/>
                    </a:lnTo>
                    <a:lnTo>
                      <a:pt x="170" y="0"/>
                    </a:lnTo>
                    <a:lnTo>
                      <a:pt x="227" y="0"/>
                    </a:lnTo>
                    <a:lnTo>
                      <a:pt x="255" y="0"/>
                    </a:lnTo>
                    <a:lnTo>
                      <a:pt x="298" y="17"/>
                    </a:lnTo>
                    <a:lnTo>
                      <a:pt x="340" y="17"/>
                    </a:lnTo>
                    <a:lnTo>
                      <a:pt x="383" y="34"/>
                    </a:lnTo>
                    <a:lnTo>
                      <a:pt x="425" y="34"/>
                    </a:lnTo>
                    <a:lnTo>
                      <a:pt x="468" y="51"/>
                    </a:lnTo>
                    <a:lnTo>
                      <a:pt x="496" y="51"/>
                    </a:lnTo>
                    <a:lnTo>
                      <a:pt x="539" y="68"/>
                    </a:lnTo>
                    <a:lnTo>
                      <a:pt x="567" y="68"/>
                    </a:lnTo>
                    <a:lnTo>
                      <a:pt x="595" y="51"/>
                    </a:lnTo>
                    <a:lnTo>
                      <a:pt x="624" y="34"/>
                    </a:lnTo>
                    <a:lnTo>
                      <a:pt x="638" y="51"/>
                    </a:lnTo>
                    <a:lnTo>
                      <a:pt x="652" y="68"/>
                    </a:lnTo>
                    <a:lnTo>
                      <a:pt x="666" y="86"/>
                    </a:lnTo>
                    <a:lnTo>
                      <a:pt x="680" y="103"/>
                    </a:lnTo>
                    <a:lnTo>
                      <a:pt x="694" y="103"/>
                    </a:lnTo>
                    <a:lnTo>
                      <a:pt x="709" y="120"/>
                    </a:lnTo>
                    <a:lnTo>
                      <a:pt x="326" y="120"/>
                    </a:lnTo>
                    <a:lnTo>
                      <a:pt x="326" y="103"/>
                    </a:lnTo>
                    <a:lnTo>
                      <a:pt x="312" y="103"/>
                    </a:lnTo>
                    <a:lnTo>
                      <a:pt x="298" y="86"/>
                    </a:lnTo>
                    <a:lnTo>
                      <a:pt x="284" y="86"/>
                    </a:lnTo>
                    <a:lnTo>
                      <a:pt x="269" y="86"/>
                    </a:lnTo>
                    <a:lnTo>
                      <a:pt x="241" y="68"/>
                    </a:lnTo>
                    <a:lnTo>
                      <a:pt x="227" y="68"/>
                    </a:lnTo>
                    <a:lnTo>
                      <a:pt x="199" y="68"/>
                    </a:lnTo>
                    <a:lnTo>
                      <a:pt x="184" y="68"/>
                    </a:lnTo>
                    <a:lnTo>
                      <a:pt x="156" y="68"/>
                    </a:lnTo>
                    <a:lnTo>
                      <a:pt x="142" y="86"/>
                    </a:lnTo>
                    <a:lnTo>
                      <a:pt x="114" y="86"/>
                    </a:lnTo>
                    <a:lnTo>
                      <a:pt x="99" y="86"/>
                    </a:lnTo>
                    <a:lnTo>
                      <a:pt x="71" y="103"/>
                    </a:lnTo>
                    <a:lnTo>
                      <a:pt x="57" y="120"/>
                    </a:lnTo>
                    <a:lnTo>
                      <a:pt x="43" y="137"/>
                    </a:lnTo>
                    <a:lnTo>
                      <a:pt x="43" y="120"/>
                    </a:lnTo>
                    <a:lnTo>
                      <a:pt x="29" y="120"/>
                    </a:lnTo>
                    <a:lnTo>
                      <a:pt x="29" y="103"/>
                    </a:lnTo>
                    <a:lnTo>
                      <a:pt x="14" y="103"/>
                    </a:lnTo>
                    <a:lnTo>
                      <a:pt x="0" y="103"/>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17">
                <a:extLst>
                  <a:ext uri="{FF2B5EF4-FFF2-40B4-BE49-F238E27FC236}">
                    <a16:creationId xmlns:a16="http://schemas.microsoft.com/office/drawing/2014/main" id="{6ED9B4F5-AC54-4A29-919D-CDB6FF5F442D}"/>
                  </a:ext>
                </a:extLst>
              </p:cNvPr>
              <p:cNvSpPr>
                <a:spLocks/>
              </p:cNvSpPr>
              <p:nvPr/>
            </p:nvSpPr>
            <p:spPr bwMode="auto">
              <a:xfrm>
                <a:off x="652" y="2256"/>
                <a:ext cx="709" cy="86"/>
              </a:xfrm>
              <a:custGeom>
                <a:avLst/>
                <a:gdLst>
                  <a:gd name="T0" fmla="*/ 0 w 709"/>
                  <a:gd name="T1" fmla="*/ 52 h 86"/>
                  <a:gd name="T2" fmla="*/ 14 w 709"/>
                  <a:gd name="T3" fmla="*/ 52 h 86"/>
                  <a:gd name="T4" fmla="*/ 29 w 709"/>
                  <a:gd name="T5" fmla="*/ 35 h 86"/>
                  <a:gd name="T6" fmla="*/ 57 w 709"/>
                  <a:gd name="T7" fmla="*/ 17 h 86"/>
                  <a:gd name="T8" fmla="*/ 128 w 709"/>
                  <a:gd name="T9" fmla="*/ 35 h 86"/>
                  <a:gd name="T10" fmla="*/ 255 w 709"/>
                  <a:gd name="T11" fmla="*/ 52 h 86"/>
                  <a:gd name="T12" fmla="*/ 340 w 709"/>
                  <a:gd name="T13" fmla="*/ 52 h 86"/>
                  <a:gd name="T14" fmla="*/ 425 w 709"/>
                  <a:gd name="T15" fmla="*/ 35 h 86"/>
                  <a:gd name="T16" fmla="*/ 482 w 709"/>
                  <a:gd name="T17" fmla="*/ 17 h 86"/>
                  <a:gd name="T18" fmla="*/ 539 w 709"/>
                  <a:gd name="T19" fmla="*/ 0 h 86"/>
                  <a:gd name="T20" fmla="*/ 595 w 709"/>
                  <a:gd name="T21" fmla="*/ 0 h 86"/>
                  <a:gd name="T22" fmla="*/ 666 w 709"/>
                  <a:gd name="T23" fmla="*/ 17 h 86"/>
                  <a:gd name="T24" fmla="*/ 709 w 709"/>
                  <a:gd name="T25" fmla="*/ 52 h 86"/>
                  <a:gd name="T26" fmla="*/ 694 w 709"/>
                  <a:gd name="T27" fmla="*/ 52 h 86"/>
                  <a:gd name="T28" fmla="*/ 680 w 709"/>
                  <a:gd name="T29" fmla="*/ 69 h 86"/>
                  <a:gd name="T30" fmla="*/ 666 w 709"/>
                  <a:gd name="T31" fmla="*/ 69 h 86"/>
                  <a:gd name="T32" fmla="*/ 652 w 709"/>
                  <a:gd name="T33" fmla="*/ 69 h 86"/>
                  <a:gd name="T34" fmla="*/ 624 w 709"/>
                  <a:gd name="T35" fmla="*/ 52 h 86"/>
                  <a:gd name="T36" fmla="*/ 609 w 709"/>
                  <a:gd name="T37" fmla="*/ 52 h 86"/>
                  <a:gd name="T38" fmla="*/ 581 w 709"/>
                  <a:gd name="T39" fmla="*/ 35 h 86"/>
                  <a:gd name="T40" fmla="*/ 553 w 709"/>
                  <a:gd name="T41" fmla="*/ 35 h 86"/>
                  <a:gd name="T42" fmla="*/ 510 w 709"/>
                  <a:gd name="T43" fmla="*/ 35 h 86"/>
                  <a:gd name="T44" fmla="*/ 482 w 709"/>
                  <a:gd name="T45" fmla="*/ 52 h 86"/>
                  <a:gd name="T46" fmla="*/ 454 w 709"/>
                  <a:gd name="T47" fmla="*/ 52 h 86"/>
                  <a:gd name="T48" fmla="*/ 425 w 709"/>
                  <a:gd name="T49" fmla="*/ 69 h 86"/>
                  <a:gd name="T50" fmla="*/ 369 w 709"/>
                  <a:gd name="T51" fmla="*/ 69 h 86"/>
                  <a:gd name="T52" fmla="*/ 312 w 709"/>
                  <a:gd name="T53" fmla="*/ 69 h 86"/>
                  <a:gd name="T54" fmla="*/ 241 w 709"/>
                  <a:gd name="T55" fmla="*/ 69 h 86"/>
                  <a:gd name="T56" fmla="*/ 156 w 709"/>
                  <a:gd name="T57" fmla="*/ 69 h 86"/>
                  <a:gd name="T58" fmla="*/ 99 w 709"/>
                  <a:gd name="T59" fmla="*/ 69 h 86"/>
                  <a:gd name="T60" fmla="*/ 43 w 709"/>
                  <a:gd name="T61" fmla="*/ 69 h 86"/>
                  <a:gd name="T62" fmla="*/ 0 w 709"/>
                  <a:gd name="T63" fmla="*/ 69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09" h="86">
                    <a:moveTo>
                      <a:pt x="0" y="69"/>
                    </a:moveTo>
                    <a:lnTo>
                      <a:pt x="0" y="52"/>
                    </a:lnTo>
                    <a:lnTo>
                      <a:pt x="14" y="52"/>
                    </a:lnTo>
                    <a:lnTo>
                      <a:pt x="29" y="35"/>
                    </a:lnTo>
                    <a:lnTo>
                      <a:pt x="43" y="17"/>
                    </a:lnTo>
                    <a:lnTo>
                      <a:pt x="57" y="17"/>
                    </a:lnTo>
                    <a:lnTo>
                      <a:pt x="57" y="0"/>
                    </a:lnTo>
                    <a:lnTo>
                      <a:pt x="128" y="35"/>
                    </a:lnTo>
                    <a:lnTo>
                      <a:pt x="199" y="35"/>
                    </a:lnTo>
                    <a:lnTo>
                      <a:pt x="255" y="52"/>
                    </a:lnTo>
                    <a:lnTo>
                      <a:pt x="298" y="52"/>
                    </a:lnTo>
                    <a:lnTo>
                      <a:pt x="340" y="52"/>
                    </a:lnTo>
                    <a:lnTo>
                      <a:pt x="383" y="35"/>
                    </a:lnTo>
                    <a:lnTo>
                      <a:pt x="425" y="35"/>
                    </a:lnTo>
                    <a:lnTo>
                      <a:pt x="454" y="17"/>
                    </a:lnTo>
                    <a:lnTo>
                      <a:pt x="482" y="17"/>
                    </a:lnTo>
                    <a:lnTo>
                      <a:pt x="510" y="0"/>
                    </a:lnTo>
                    <a:lnTo>
                      <a:pt x="539" y="0"/>
                    </a:lnTo>
                    <a:lnTo>
                      <a:pt x="567" y="0"/>
                    </a:lnTo>
                    <a:lnTo>
                      <a:pt x="595" y="0"/>
                    </a:lnTo>
                    <a:lnTo>
                      <a:pt x="624" y="0"/>
                    </a:lnTo>
                    <a:lnTo>
                      <a:pt x="666" y="17"/>
                    </a:lnTo>
                    <a:lnTo>
                      <a:pt x="709" y="52"/>
                    </a:lnTo>
                    <a:lnTo>
                      <a:pt x="694" y="52"/>
                    </a:lnTo>
                    <a:lnTo>
                      <a:pt x="680" y="69"/>
                    </a:lnTo>
                    <a:lnTo>
                      <a:pt x="666" y="69"/>
                    </a:lnTo>
                    <a:lnTo>
                      <a:pt x="666" y="86"/>
                    </a:lnTo>
                    <a:lnTo>
                      <a:pt x="652" y="69"/>
                    </a:lnTo>
                    <a:lnTo>
                      <a:pt x="638" y="52"/>
                    </a:lnTo>
                    <a:lnTo>
                      <a:pt x="624" y="52"/>
                    </a:lnTo>
                    <a:lnTo>
                      <a:pt x="609" y="52"/>
                    </a:lnTo>
                    <a:lnTo>
                      <a:pt x="595" y="35"/>
                    </a:lnTo>
                    <a:lnTo>
                      <a:pt x="581" y="35"/>
                    </a:lnTo>
                    <a:lnTo>
                      <a:pt x="567" y="35"/>
                    </a:lnTo>
                    <a:lnTo>
                      <a:pt x="553" y="35"/>
                    </a:lnTo>
                    <a:lnTo>
                      <a:pt x="539" y="35"/>
                    </a:lnTo>
                    <a:lnTo>
                      <a:pt x="510" y="35"/>
                    </a:lnTo>
                    <a:lnTo>
                      <a:pt x="496" y="35"/>
                    </a:lnTo>
                    <a:lnTo>
                      <a:pt x="482" y="52"/>
                    </a:lnTo>
                    <a:lnTo>
                      <a:pt x="468" y="52"/>
                    </a:lnTo>
                    <a:lnTo>
                      <a:pt x="454" y="52"/>
                    </a:lnTo>
                    <a:lnTo>
                      <a:pt x="439" y="69"/>
                    </a:lnTo>
                    <a:lnTo>
                      <a:pt x="425" y="69"/>
                    </a:lnTo>
                    <a:lnTo>
                      <a:pt x="397" y="69"/>
                    </a:lnTo>
                    <a:lnTo>
                      <a:pt x="369" y="69"/>
                    </a:lnTo>
                    <a:lnTo>
                      <a:pt x="340" y="69"/>
                    </a:lnTo>
                    <a:lnTo>
                      <a:pt x="312" y="69"/>
                    </a:lnTo>
                    <a:lnTo>
                      <a:pt x="269" y="69"/>
                    </a:lnTo>
                    <a:lnTo>
                      <a:pt x="241" y="69"/>
                    </a:lnTo>
                    <a:lnTo>
                      <a:pt x="199" y="69"/>
                    </a:lnTo>
                    <a:lnTo>
                      <a:pt x="156" y="69"/>
                    </a:lnTo>
                    <a:lnTo>
                      <a:pt x="128" y="69"/>
                    </a:lnTo>
                    <a:lnTo>
                      <a:pt x="99" y="69"/>
                    </a:lnTo>
                    <a:lnTo>
                      <a:pt x="71" y="69"/>
                    </a:lnTo>
                    <a:lnTo>
                      <a:pt x="43" y="69"/>
                    </a:lnTo>
                    <a:lnTo>
                      <a:pt x="14" y="69"/>
                    </a:lnTo>
                    <a:lnTo>
                      <a:pt x="0" y="69"/>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18">
                <a:extLst>
                  <a:ext uri="{FF2B5EF4-FFF2-40B4-BE49-F238E27FC236}">
                    <a16:creationId xmlns:a16="http://schemas.microsoft.com/office/drawing/2014/main" id="{D24F5F19-21F8-46DA-B041-F8E64043A591}"/>
                  </a:ext>
                </a:extLst>
              </p:cNvPr>
              <p:cNvSpPr>
                <a:spLocks/>
              </p:cNvSpPr>
              <p:nvPr/>
            </p:nvSpPr>
            <p:spPr bwMode="auto">
              <a:xfrm>
                <a:off x="709" y="2171"/>
                <a:ext cx="680" cy="120"/>
              </a:xfrm>
              <a:custGeom>
                <a:avLst/>
                <a:gdLst>
                  <a:gd name="T0" fmla="*/ 71 w 680"/>
                  <a:gd name="T1" fmla="*/ 34 h 120"/>
                  <a:gd name="T2" fmla="*/ 99 w 680"/>
                  <a:gd name="T3" fmla="*/ 51 h 120"/>
                  <a:gd name="T4" fmla="*/ 142 w 680"/>
                  <a:gd name="T5" fmla="*/ 51 h 120"/>
                  <a:gd name="T6" fmla="*/ 170 w 680"/>
                  <a:gd name="T7" fmla="*/ 68 h 120"/>
                  <a:gd name="T8" fmla="*/ 212 w 680"/>
                  <a:gd name="T9" fmla="*/ 68 h 120"/>
                  <a:gd name="T10" fmla="*/ 241 w 680"/>
                  <a:gd name="T11" fmla="*/ 51 h 120"/>
                  <a:gd name="T12" fmla="*/ 269 w 680"/>
                  <a:gd name="T13" fmla="*/ 51 h 120"/>
                  <a:gd name="T14" fmla="*/ 297 w 680"/>
                  <a:gd name="T15" fmla="*/ 34 h 120"/>
                  <a:gd name="T16" fmla="*/ 340 w 680"/>
                  <a:gd name="T17" fmla="*/ 17 h 120"/>
                  <a:gd name="T18" fmla="*/ 382 w 680"/>
                  <a:gd name="T19" fmla="*/ 17 h 120"/>
                  <a:gd name="T20" fmla="*/ 439 w 680"/>
                  <a:gd name="T21" fmla="*/ 0 h 120"/>
                  <a:gd name="T22" fmla="*/ 496 w 680"/>
                  <a:gd name="T23" fmla="*/ 0 h 120"/>
                  <a:gd name="T24" fmla="*/ 552 w 680"/>
                  <a:gd name="T25" fmla="*/ 0 h 120"/>
                  <a:gd name="T26" fmla="*/ 609 w 680"/>
                  <a:gd name="T27" fmla="*/ 17 h 120"/>
                  <a:gd name="T28" fmla="*/ 652 w 680"/>
                  <a:gd name="T29" fmla="*/ 51 h 120"/>
                  <a:gd name="T30" fmla="*/ 680 w 680"/>
                  <a:gd name="T31" fmla="*/ 85 h 120"/>
                  <a:gd name="T32" fmla="*/ 680 w 680"/>
                  <a:gd name="T33" fmla="*/ 120 h 120"/>
                  <a:gd name="T34" fmla="*/ 666 w 680"/>
                  <a:gd name="T35" fmla="*/ 120 h 120"/>
                  <a:gd name="T36" fmla="*/ 652 w 680"/>
                  <a:gd name="T37" fmla="*/ 120 h 120"/>
                  <a:gd name="T38" fmla="*/ 623 w 680"/>
                  <a:gd name="T39" fmla="*/ 102 h 120"/>
                  <a:gd name="T40" fmla="*/ 595 w 680"/>
                  <a:gd name="T41" fmla="*/ 85 h 120"/>
                  <a:gd name="T42" fmla="*/ 567 w 680"/>
                  <a:gd name="T43" fmla="*/ 68 h 120"/>
                  <a:gd name="T44" fmla="*/ 524 w 680"/>
                  <a:gd name="T45" fmla="*/ 68 h 120"/>
                  <a:gd name="T46" fmla="*/ 496 w 680"/>
                  <a:gd name="T47" fmla="*/ 68 h 120"/>
                  <a:gd name="T48" fmla="*/ 439 w 680"/>
                  <a:gd name="T49" fmla="*/ 68 h 120"/>
                  <a:gd name="T50" fmla="*/ 397 w 680"/>
                  <a:gd name="T51" fmla="*/ 85 h 120"/>
                  <a:gd name="T52" fmla="*/ 340 w 680"/>
                  <a:gd name="T53" fmla="*/ 102 h 120"/>
                  <a:gd name="T54" fmla="*/ 283 w 680"/>
                  <a:gd name="T55" fmla="*/ 120 h 120"/>
                  <a:gd name="T56" fmla="*/ 241 w 680"/>
                  <a:gd name="T57" fmla="*/ 120 h 120"/>
                  <a:gd name="T58" fmla="*/ 184 w 680"/>
                  <a:gd name="T59" fmla="*/ 120 h 120"/>
                  <a:gd name="T60" fmla="*/ 127 w 680"/>
                  <a:gd name="T61" fmla="*/ 102 h 120"/>
                  <a:gd name="T62" fmla="*/ 85 w 680"/>
                  <a:gd name="T63" fmla="*/ 102 h 120"/>
                  <a:gd name="T64" fmla="*/ 42 w 680"/>
                  <a:gd name="T65" fmla="*/ 85 h 120"/>
                  <a:gd name="T66" fmla="*/ 14 w 680"/>
                  <a:gd name="T67" fmla="*/ 85 h 120"/>
                  <a:gd name="T68" fmla="*/ 14 w 680"/>
                  <a:gd name="T69" fmla="*/ 68 h 120"/>
                  <a:gd name="T70" fmla="*/ 28 w 680"/>
                  <a:gd name="T71" fmla="*/ 34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0" h="120">
                    <a:moveTo>
                      <a:pt x="42" y="34"/>
                    </a:moveTo>
                    <a:lnTo>
                      <a:pt x="71" y="34"/>
                    </a:lnTo>
                    <a:lnTo>
                      <a:pt x="85" y="51"/>
                    </a:lnTo>
                    <a:lnTo>
                      <a:pt x="99" y="51"/>
                    </a:lnTo>
                    <a:lnTo>
                      <a:pt x="127" y="51"/>
                    </a:lnTo>
                    <a:lnTo>
                      <a:pt x="142" y="51"/>
                    </a:lnTo>
                    <a:lnTo>
                      <a:pt x="156" y="68"/>
                    </a:lnTo>
                    <a:lnTo>
                      <a:pt x="170" y="68"/>
                    </a:lnTo>
                    <a:lnTo>
                      <a:pt x="184" y="68"/>
                    </a:lnTo>
                    <a:lnTo>
                      <a:pt x="212" y="68"/>
                    </a:lnTo>
                    <a:lnTo>
                      <a:pt x="227" y="68"/>
                    </a:lnTo>
                    <a:lnTo>
                      <a:pt x="241" y="51"/>
                    </a:lnTo>
                    <a:lnTo>
                      <a:pt x="255" y="51"/>
                    </a:lnTo>
                    <a:lnTo>
                      <a:pt x="269" y="51"/>
                    </a:lnTo>
                    <a:lnTo>
                      <a:pt x="283" y="51"/>
                    </a:lnTo>
                    <a:lnTo>
                      <a:pt x="297" y="34"/>
                    </a:lnTo>
                    <a:lnTo>
                      <a:pt x="326" y="34"/>
                    </a:lnTo>
                    <a:lnTo>
                      <a:pt x="340" y="17"/>
                    </a:lnTo>
                    <a:lnTo>
                      <a:pt x="368" y="17"/>
                    </a:lnTo>
                    <a:lnTo>
                      <a:pt x="382" y="17"/>
                    </a:lnTo>
                    <a:lnTo>
                      <a:pt x="411" y="0"/>
                    </a:lnTo>
                    <a:lnTo>
                      <a:pt x="439" y="0"/>
                    </a:lnTo>
                    <a:lnTo>
                      <a:pt x="467" y="0"/>
                    </a:lnTo>
                    <a:lnTo>
                      <a:pt x="496" y="0"/>
                    </a:lnTo>
                    <a:lnTo>
                      <a:pt x="524" y="0"/>
                    </a:lnTo>
                    <a:lnTo>
                      <a:pt x="552" y="0"/>
                    </a:lnTo>
                    <a:lnTo>
                      <a:pt x="581" y="0"/>
                    </a:lnTo>
                    <a:lnTo>
                      <a:pt x="609" y="17"/>
                    </a:lnTo>
                    <a:lnTo>
                      <a:pt x="623" y="34"/>
                    </a:lnTo>
                    <a:lnTo>
                      <a:pt x="652" y="51"/>
                    </a:lnTo>
                    <a:lnTo>
                      <a:pt x="666" y="68"/>
                    </a:lnTo>
                    <a:lnTo>
                      <a:pt x="680" y="85"/>
                    </a:lnTo>
                    <a:lnTo>
                      <a:pt x="680" y="120"/>
                    </a:lnTo>
                    <a:lnTo>
                      <a:pt x="666" y="120"/>
                    </a:lnTo>
                    <a:lnTo>
                      <a:pt x="652" y="120"/>
                    </a:lnTo>
                    <a:lnTo>
                      <a:pt x="637" y="102"/>
                    </a:lnTo>
                    <a:lnTo>
                      <a:pt x="623" y="102"/>
                    </a:lnTo>
                    <a:lnTo>
                      <a:pt x="609" y="85"/>
                    </a:lnTo>
                    <a:lnTo>
                      <a:pt x="595" y="85"/>
                    </a:lnTo>
                    <a:lnTo>
                      <a:pt x="581" y="68"/>
                    </a:lnTo>
                    <a:lnTo>
                      <a:pt x="567" y="68"/>
                    </a:lnTo>
                    <a:lnTo>
                      <a:pt x="552" y="68"/>
                    </a:lnTo>
                    <a:lnTo>
                      <a:pt x="524" y="68"/>
                    </a:lnTo>
                    <a:lnTo>
                      <a:pt x="510" y="68"/>
                    </a:lnTo>
                    <a:lnTo>
                      <a:pt x="496" y="68"/>
                    </a:lnTo>
                    <a:lnTo>
                      <a:pt x="467" y="68"/>
                    </a:lnTo>
                    <a:lnTo>
                      <a:pt x="439" y="68"/>
                    </a:lnTo>
                    <a:lnTo>
                      <a:pt x="411" y="68"/>
                    </a:lnTo>
                    <a:lnTo>
                      <a:pt x="397" y="85"/>
                    </a:lnTo>
                    <a:lnTo>
                      <a:pt x="354" y="102"/>
                    </a:lnTo>
                    <a:lnTo>
                      <a:pt x="340" y="102"/>
                    </a:lnTo>
                    <a:lnTo>
                      <a:pt x="312" y="102"/>
                    </a:lnTo>
                    <a:lnTo>
                      <a:pt x="283" y="120"/>
                    </a:lnTo>
                    <a:lnTo>
                      <a:pt x="269" y="120"/>
                    </a:lnTo>
                    <a:lnTo>
                      <a:pt x="241" y="120"/>
                    </a:lnTo>
                    <a:lnTo>
                      <a:pt x="212" y="120"/>
                    </a:lnTo>
                    <a:lnTo>
                      <a:pt x="184" y="120"/>
                    </a:lnTo>
                    <a:lnTo>
                      <a:pt x="156" y="102"/>
                    </a:lnTo>
                    <a:lnTo>
                      <a:pt x="127" y="102"/>
                    </a:lnTo>
                    <a:lnTo>
                      <a:pt x="113" y="102"/>
                    </a:lnTo>
                    <a:lnTo>
                      <a:pt x="85" y="102"/>
                    </a:lnTo>
                    <a:lnTo>
                      <a:pt x="71" y="85"/>
                    </a:lnTo>
                    <a:lnTo>
                      <a:pt x="42" y="85"/>
                    </a:lnTo>
                    <a:lnTo>
                      <a:pt x="28" y="85"/>
                    </a:lnTo>
                    <a:lnTo>
                      <a:pt x="14" y="85"/>
                    </a:lnTo>
                    <a:lnTo>
                      <a:pt x="0" y="85"/>
                    </a:lnTo>
                    <a:lnTo>
                      <a:pt x="14" y="68"/>
                    </a:lnTo>
                    <a:lnTo>
                      <a:pt x="28" y="51"/>
                    </a:lnTo>
                    <a:lnTo>
                      <a:pt x="28" y="34"/>
                    </a:lnTo>
                    <a:lnTo>
                      <a:pt x="42" y="34"/>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19">
                <a:extLst>
                  <a:ext uri="{FF2B5EF4-FFF2-40B4-BE49-F238E27FC236}">
                    <a16:creationId xmlns:a16="http://schemas.microsoft.com/office/drawing/2014/main" id="{C4DAA02B-2758-413A-8704-CA3B9229E311}"/>
                  </a:ext>
                </a:extLst>
              </p:cNvPr>
              <p:cNvSpPr>
                <a:spLocks/>
              </p:cNvSpPr>
              <p:nvPr/>
            </p:nvSpPr>
            <p:spPr bwMode="auto">
              <a:xfrm>
                <a:off x="1502" y="2291"/>
                <a:ext cx="227" cy="34"/>
              </a:xfrm>
              <a:custGeom>
                <a:avLst/>
                <a:gdLst>
                  <a:gd name="T0" fmla="*/ 227 w 227"/>
                  <a:gd name="T1" fmla="*/ 34 h 34"/>
                  <a:gd name="T2" fmla="*/ 0 w 227"/>
                  <a:gd name="T3" fmla="*/ 34 h 34"/>
                  <a:gd name="T4" fmla="*/ 14 w 227"/>
                  <a:gd name="T5" fmla="*/ 17 h 34"/>
                  <a:gd name="T6" fmla="*/ 29 w 227"/>
                  <a:gd name="T7" fmla="*/ 17 h 34"/>
                  <a:gd name="T8" fmla="*/ 43 w 227"/>
                  <a:gd name="T9" fmla="*/ 17 h 34"/>
                  <a:gd name="T10" fmla="*/ 57 w 227"/>
                  <a:gd name="T11" fmla="*/ 17 h 34"/>
                  <a:gd name="T12" fmla="*/ 71 w 227"/>
                  <a:gd name="T13" fmla="*/ 0 h 34"/>
                  <a:gd name="T14" fmla="*/ 85 w 227"/>
                  <a:gd name="T15" fmla="*/ 0 h 34"/>
                  <a:gd name="T16" fmla="*/ 99 w 227"/>
                  <a:gd name="T17" fmla="*/ 0 h 34"/>
                  <a:gd name="T18" fmla="*/ 114 w 227"/>
                  <a:gd name="T19" fmla="*/ 0 h 34"/>
                  <a:gd name="T20" fmla="*/ 128 w 227"/>
                  <a:gd name="T21" fmla="*/ 0 h 34"/>
                  <a:gd name="T22" fmla="*/ 142 w 227"/>
                  <a:gd name="T23" fmla="*/ 0 h 34"/>
                  <a:gd name="T24" fmla="*/ 156 w 227"/>
                  <a:gd name="T25" fmla="*/ 0 h 34"/>
                  <a:gd name="T26" fmla="*/ 170 w 227"/>
                  <a:gd name="T27" fmla="*/ 17 h 34"/>
                  <a:gd name="T28" fmla="*/ 184 w 227"/>
                  <a:gd name="T29" fmla="*/ 17 h 34"/>
                  <a:gd name="T30" fmla="*/ 199 w 227"/>
                  <a:gd name="T31" fmla="*/ 17 h 34"/>
                  <a:gd name="T32" fmla="*/ 213 w 227"/>
                  <a:gd name="T33" fmla="*/ 17 h 34"/>
                  <a:gd name="T34" fmla="*/ 227 w 227"/>
                  <a:gd name="T35" fmla="*/ 3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7" h="34">
                    <a:moveTo>
                      <a:pt x="227" y="34"/>
                    </a:moveTo>
                    <a:lnTo>
                      <a:pt x="0" y="34"/>
                    </a:lnTo>
                    <a:lnTo>
                      <a:pt x="14" y="17"/>
                    </a:lnTo>
                    <a:lnTo>
                      <a:pt x="29" y="17"/>
                    </a:lnTo>
                    <a:lnTo>
                      <a:pt x="43" y="17"/>
                    </a:lnTo>
                    <a:lnTo>
                      <a:pt x="57" y="17"/>
                    </a:lnTo>
                    <a:lnTo>
                      <a:pt x="71" y="0"/>
                    </a:lnTo>
                    <a:lnTo>
                      <a:pt x="85" y="0"/>
                    </a:lnTo>
                    <a:lnTo>
                      <a:pt x="99" y="0"/>
                    </a:lnTo>
                    <a:lnTo>
                      <a:pt x="114" y="0"/>
                    </a:lnTo>
                    <a:lnTo>
                      <a:pt x="128" y="0"/>
                    </a:lnTo>
                    <a:lnTo>
                      <a:pt x="142" y="0"/>
                    </a:lnTo>
                    <a:lnTo>
                      <a:pt x="156" y="0"/>
                    </a:lnTo>
                    <a:lnTo>
                      <a:pt x="170" y="17"/>
                    </a:lnTo>
                    <a:lnTo>
                      <a:pt x="184" y="17"/>
                    </a:lnTo>
                    <a:lnTo>
                      <a:pt x="199" y="17"/>
                    </a:lnTo>
                    <a:lnTo>
                      <a:pt x="213" y="17"/>
                    </a:lnTo>
                    <a:lnTo>
                      <a:pt x="227" y="3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20">
                <a:extLst>
                  <a:ext uri="{FF2B5EF4-FFF2-40B4-BE49-F238E27FC236}">
                    <a16:creationId xmlns:a16="http://schemas.microsoft.com/office/drawing/2014/main" id="{7497FAF2-F940-4B21-AF78-D1D6E9CCDF77}"/>
                  </a:ext>
                </a:extLst>
              </p:cNvPr>
              <p:cNvSpPr>
                <a:spLocks/>
              </p:cNvSpPr>
              <p:nvPr/>
            </p:nvSpPr>
            <p:spPr bwMode="auto">
              <a:xfrm>
                <a:off x="1134" y="2308"/>
                <a:ext cx="127" cy="17"/>
              </a:xfrm>
              <a:custGeom>
                <a:avLst/>
                <a:gdLst>
                  <a:gd name="T0" fmla="*/ 0 w 127"/>
                  <a:gd name="T1" fmla="*/ 17 h 17"/>
                  <a:gd name="T2" fmla="*/ 28 w 127"/>
                  <a:gd name="T3" fmla="*/ 0 h 17"/>
                  <a:gd name="T4" fmla="*/ 42 w 127"/>
                  <a:gd name="T5" fmla="*/ 0 h 17"/>
                  <a:gd name="T6" fmla="*/ 57 w 127"/>
                  <a:gd name="T7" fmla="*/ 0 h 17"/>
                  <a:gd name="T8" fmla="*/ 71 w 127"/>
                  <a:gd name="T9" fmla="*/ 0 h 17"/>
                  <a:gd name="T10" fmla="*/ 85 w 127"/>
                  <a:gd name="T11" fmla="*/ 0 h 17"/>
                  <a:gd name="T12" fmla="*/ 99 w 127"/>
                  <a:gd name="T13" fmla="*/ 0 h 17"/>
                  <a:gd name="T14" fmla="*/ 113 w 127"/>
                  <a:gd name="T15" fmla="*/ 0 h 17"/>
                  <a:gd name="T16" fmla="*/ 127 w 127"/>
                  <a:gd name="T17" fmla="*/ 17 h 17"/>
                  <a:gd name="T18" fmla="*/ 0 w 12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17">
                    <a:moveTo>
                      <a:pt x="0" y="17"/>
                    </a:moveTo>
                    <a:lnTo>
                      <a:pt x="28" y="0"/>
                    </a:lnTo>
                    <a:lnTo>
                      <a:pt x="42" y="0"/>
                    </a:lnTo>
                    <a:lnTo>
                      <a:pt x="57" y="0"/>
                    </a:lnTo>
                    <a:lnTo>
                      <a:pt x="71" y="0"/>
                    </a:lnTo>
                    <a:lnTo>
                      <a:pt x="85" y="0"/>
                    </a:lnTo>
                    <a:lnTo>
                      <a:pt x="99" y="0"/>
                    </a:lnTo>
                    <a:lnTo>
                      <a:pt x="113" y="0"/>
                    </a:lnTo>
                    <a:lnTo>
                      <a:pt x="127" y="17"/>
                    </a:lnTo>
                    <a:lnTo>
                      <a:pt x="0" y="1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21">
                <a:extLst>
                  <a:ext uri="{FF2B5EF4-FFF2-40B4-BE49-F238E27FC236}">
                    <a16:creationId xmlns:a16="http://schemas.microsoft.com/office/drawing/2014/main" id="{C5056A2D-7641-4365-A1F6-4BF283872FD2}"/>
                  </a:ext>
                </a:extLst>
              </p:cNvPr>
              <p:cNvSpPr>
                <a:spLocks/>
              </p:cNvSpPr>
              <p:nvPr/>
            </p:nvSpPr>
            <p:spPr bwMode="auto">
              <a:xfrm>
                <a:off x="1559" y="1590"/>
                <a:ext cx="467" cy="615"/>
              </a:xfrm>
              <a:custGeom>
                <a:avLst/>
                <a:gdLst>
                  <a:gd name="T0" fmla="*/ 0 w 467"/>
                  <a:gd name="T1" fmla="*/ 0 h 615"/>
                  <a:gd name="T2" fmla="*/ 0 w 467"/>
                  <a:gd name="T3" fmla="*/ 547 h 615"/>
                  <a:gd name="T4" fmla="*/ 28 w 467"/>
                  <a:gd name="T5" fmla="*/ 547 h 615"/>
                  <a:gd name="T6" fmla="*/ 71 w 467"/>
                  <a:gd name="T7" fmla="*/ 547 h 615"/>
                  <a:gd name="T8" fmla="*/ 99 w 467"/>
                  <a:gd name="T9" fmla="*/ 547 h 615"/>
                  <a:gd name="T10" fmla="*/ 127 w 467"/>
                  <a:gd name="T11" fmla="*/ 564 h 615"/>
                  <a:gd name="T12" fmla="*/ 156 w 467"/>
                  <a:gd name="T13" fmla="*/ 564 h 615"/>
                  <a:gd name="T14" fmla="*/ 198 w 467"/>
                  <a:gd name="T15" fmla="*/ 564 h 615"/>
                  <a:gd name="T16" fmla="*/ 227 w 467"/>
                  <a:gd name="T17" fmla="*/ 581 h 615"/>
                  <a:gd name="T18" fmla="*/ 255 w 467"/>
                  <a:gd name="T19" fmla="*/ 581 h 615"/>
                  <a:gd name="T20" fmla="*/ 283 w 467"/>
                  <a:gd name="T21" fmla="*/ 598 h 615"/>
                  <a:gd name="T22" fmla="*/ 312 w 467"/>
                  <a:gd name="T23" fmla="*/ 598 h 615"/>
                  <a:gd name="T24" fmla="*/ 340 w 467"/>
                  <a:gd name="T25" fmla="*/ 615 h 615"/>
                  <a:gd name="T26" fmla="*/ 368 w 467"/>
                  <a:gd name="T27" fmla="*/ 615 h 615"/>
                  <a:gd name="T28" fmla="*/ 397 w 467"/>
                  <a:gd name="T29" fmla="*/ 615 h 615"/>
                  <a:gd name="T30" fmla="*/ 425 w 467"/>
                  <a:gd name="T31" fmla="*/ 615 h 615"/>
                  <a:gd name="T32" fmla="*/ 439 w 467"/>
                  <a:gd name="T33" fmla="*/ 615 h 615"/>
                  <a:gd name="T34" fmla="*/ 467 w 467"/>
                  <a:gd name="T35" fmla="*/ 615 h 615"/>
                  <a:gd name="T36" fmla="*/ 340 w 467"/>
                  <a:gd name="T37" fmla="*/ 18 h 615"/>
                  <a:gd name="T38" fmla="*/ 312 w 467"/>
                  <a:gd name="T39" fmla="*/ 18 h 615"/>
                  <a:gd name="T40" fmla="*/ 283 w 467"/>
                  <a:gd name="T41" fmla="*/ 18 h 615"/>
                  <a:gd name="T42" fmla="*/ 255 w 467"/>
                  <a:gd name="T43" fmla="*/ 35 h 615"/>
                  <a:gd name="T44" fmla="*/ 227 w 467"/>
                  <a:gd name="T45" fmla="*/ 35 h 615"/>
                  <a:gd name="T46" fmla="*/ 212 w 467"/>
                  <a:gd name="T47" fmla="*/ 35 h 615"/>
                  <a:gd name="T48" fmla="*/ 184 w 467"/>
                  <a:gd name="T49" fmla="*/ 35 h 615"/>
                  <a:gd name="T50" fmla="*/ 156 w 467"/>
                  <a:gd name="T51" fmla="*/ 35 h 615"/>
                  <a:gd name="T52" fmla="*/ 142 w 467"/>
                  <a:gd name="T53" fmla="*/ 35 h 615"/>
                  <a:gd name="T54" fmla="*/ 113 w 467"/>
                  <a:gd name="T55" fmla="*/ 18 h 615"/>
                  <a:gd name="T56" fmla="*/ 99 w 467"/>
                  <a:gd name="T57" fmla="*/ 18 h 615"/>
                  <a:gd name="T58" fmla="*/ 71 w 467"/>
                  <a:gd name="T59" fmla="*/ 18 h 615"/>
                  <a:gd name="T60" fmla="*/ 57 w 467"/>
                  <a:gd name="T61" fmla="*/ 18 h 615"/>
                  <a:gd name="T62" fmla="*/ 42 w 467"/>
                  <a:gd name="T63" fmla="*/ 18 h 615"/>
                  <a:gd name="T64" fmla="*/ 28 w 467"/>
                  <a:gd name="T65" fmla="*/ 0 h 615"/>
                  <a:gd name="T66" fmla="*/ 14 w 467"/>
                  <a:gd name="T67" fmla="*/ 0 h 615"/>
                  <a:gd name="T68" fmla="*/ 0 w 467"/>
                  <a:gd name="T69" fmla="*/ 0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67" h="615">
                    <a:moveTo>
                      <a:pt x="0" y="0"/>
                    </a:moveTo>
                    <a:lnTo>
                      <a:pt x="0" y="547"/>
                    </a:lnTo>
                    <a:lnTo>
                      <a:pt x="28" y="547"/>
                    </a:lnTo>
                    <a:lnTo>
                      <a:pt x="71" y="547"/>
                    </a:lnTo>
                    <a:lnTo>
                      <a:pt x="99" y="547"/>
                    </a:lnTo>
                    <a:lnTo>
                      <a:pt x="127" y="564"/>
                    </a:lnTo>
                    <a:lnTo>
                      <a:pt x="156" y="564"/>
                    </a:lnTo>
                    <a:lnTo>
                      <a:pt x="198" y="564"/>
                    </a:lnTo>
                    <a:lnTo>
                      <a:pt x="227" y="581"/>
                    </a:lnTo>
                    <a:lnTo>
                      <a:pt x="255" y="581"/>
                    </a:lnTo>
                    <a:lnTo>
                      <a:pt x="283" y="598"/>
                    </a:lnTo>
                    <a:lnTo>
                      <a:pt x="312" y="598"/>
                    </a:lnTo>
                    <a:lnTo>
                      <a:pt x="340" y="615"/>
                    </a:lnTo>
                    <a:lnTo>
                      <a:pt x="368" y="615"/>
                    </a:lnTo>
                    <a:lnTo>
                      <a:pt x="397" y="615"/>
                    </a:lnTo>
                    <a:lnTo>
                      <a:pt x="425" y="615"/>
                    </a:lnTo>
                    <a:lnTo>
                      <a:pt x="439" y="615"/>
                    </a:lnTo>
                    <a:lnTo>
                      <a:pt x="467" y="615"/>
                    </a:lnTo>
                    <a:lnTo>
                      <a:pt x="340" y="18"/>
                    </a:lnTo>
                    <a:lnTo>
                      <a:pt x="312" y="18"/>
                    </a:lnTo>
                    <a:lnTo>
                      <a:pt x="283" y="18"/>
                    </a:lnTo>
                    <a:lnTo>
                      <a:pt x="255" y="35"/>
                    </a:lnTo>
                    <a:lnTo>
                      <a:pt x="227" y="35"/>
                    </a:lnTo>
                    <a:lnTo>
                      <a:pt x="212" y="35"/>
                    </a:lnTo>
                    <a:lnTo>
                      <a:pt x="184" y="35"/>
                    </a:lnTo>
                    <a:lnTo>
                      <a:pt x="156" y="35"/>
                    </a:lnTo>
                    <a:lnTo>
                      <a:pt x="142" y="35"/>
                    </a:lnTo>
                    <a:lnTo>
                      <a:pt x="113" y="18"/>
                    </a:lnTo>
                    <a:lnTo>
                      <a:pt x="99" y="18"/>
                    </a:lnTo>
                    <a:lnTo>
                      <a:pt x="71" y="18"/>
                    </a:lnTo>
                    <a:lnTo>
                      <a:pt x="57" y="18"/>
                    </a:lnTo>
                    <a:lnTo>
                      <a:pt x="42" y="18"/>
                    </a:lnTo>
                    <a:lnTo>
                      <a:pt x="28" y="0"/>
                    </a:lnTo>
                    <a:lnTo>
                      <a:pt x="1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2">
                <a:extLst>
                  <a:ext uri="{FF2B5EF4-FFF2-40B4-BE49-F238E27FC236}">
                    <a16:creationId xmlns:a16="http://schemas.microsoft.com/office/drawing/2014/main" id="{41B6BD48-9DB0-4D36-885A-50C4567DD938}"/>
                  </a:ext>
                </a:extLst>
              </p:cNvPr>
              <p:cNvSpPr>
                <a:spLocks/>
              </p:cNvSpPr>
              <p:nvPr/>
            </p:nvSpPr>
            <p:spPr bwMode="auto">
              <a:xfrm>
                <a:off x="1913" y="1642"/>
                <a:ext cx="227" cy="683"/>
              </a:xfrm>
              <a:custGeom>
                <a:avLst/>
                <a:gdLst>
                  <a:gd name="T0" fmla="*/ 0 w 227"/>
                  <a:gd name="T1" fmla="*/ 0 h 683"/>
                  <a:gd name="T2" fmla="*/ 113 w 227"/>
                  <a:gd name="T3" fmla="*/ 563 h 683"/>
                  <a:gd name="T4" fmla="*/ 128 w 227"/>
                  <a:gd name="T5" fmla="*/ 563 h 683"/>
                  <a:gd name="T6" fmla="*/ 128 w 227"/>
                  <a:gd name="T7" fmla="*/ 580 h 683"/>
                  <a:gd name="T8" fmla="*/ 142 w 227"/>
                  <a:gd name="T9" fmla="*/ 597 h 683"/>
                  <a:gd name="T10" fmla="*/ 156 w 227"/>
                  <a:gd name="T11" fmla="*/ 614 h 683"/>
                  <a:gd name="T12" fmla="*/ 170 w 227"/>
                  <a:gd name="T13" fmla="*/ 631 h 683"/>
                  <a:gd name="T14" fmla="*/ 198 w 227"/>
                  <a:gd name="T15" fmla="*/ 649 h 683"/>
                  <a:gd name="T16" fmla="*/ 213 w 227"/>
                  <a:gd name="T17" fmla="*/ 666 h 683"/>
                  <a:gd name="T18" fmla="*/ 227 w 227"/>
                  <a:gd name="T19" fmla="*/ 683 h 683"/>
                  <a:gd name="T20" fmla="*/ 57 w 227"/>
                  <a:gd name="T21" fmla="*/ 68 h 683"/>
                  <a:gd name="T22" fmla="*/ 57 w 227"/>
                  <a:gd name="T23" fmla="*/ 68 h 683"/>
                  <a:gd name="T24" fmla="*/ 43 w 227"/>
                  <a:gd name="T25" fmla="*/ 51 h 683"/>
                  <a:gd name="T26" fmla="*/ 43 w 227"/>
                  <a:gd name="T27" fmla="*/ 51 h 683"/>
                  <a:gd name="T28" fmla="*/ 28 w 227"/>
                  <a:gd name="T29" fmla="*/ 34 h 683"/>
                  <a:gd name="T30" fmla="*/ 14 w 227"/>
                  <a:gd name="T31" fmla="*/ 17 h 683"/>
                  <a:gd name="T32" fmla="*/ 14 w 227"/>
                  <a:gd name="T33" fmla="*/ 17 h 683"/>
                  <a:gd name="T34" fmla="*/ 14 w 227"/>
                  <a:gd name="T35" fmla="*/ 0 h 683"/>
                  <a:gd name="T36" fmla="*/ 0 w 227"/>
                  <a:gd name="T37" fmla="*/ 0 h 6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7" h="683">
                    <a:moveTo>
                      <a:pt x="0" y="0"/>
                    </a:moveTo>
                    <a:lnTo>
                      <a:pt x="113" y="563"/>
                    </a:lnTo>
                    <a:lnTo>
                      <a:pt x="128" y="563"/>
                    </a:lnTo>
                    <a:lnTo>
                      <a:pt x="128" y="580"/>
                    </a:lnTo>
                    <a:lnTo>
                      <a:pt x="142" y="597"/>
                    </a:lnTo>
                    <a:lnTo>
                      <a:pt x="156" y="614"/>
                    </a:lnTo>
                    <a:lnTo>
                      <a:pt x="170" y="631"/>
                    </a:lnTo>
                    <a:lnTo>
                      <a:pt x="198" y="649"/>
                    </a:lnTo>
                    <a:lnTo>
                      <a:pt x="213" y="666"/>
                    </a:lnTo>
                    <a:lnTo>
                      <a:pt x="227" y="683"/>
                    </a:lnTo>
                    <a:lnTo>
                      <a:pt x="57" y="68"/>
                    </a:lnTo>
                    <a:lnTo>
                      <a:pt x="43" y="51"/>
                    </a:lnTo>
                    <a:lnTo>
                      <a:pt x="28" y="34"/>
                    </a:lnTo>
                    <a:lnTo>
                      <a:pt x="14" y="17"/>
                    </a:lnTo>
                    <a:lnTo>
                      <a:pt x="14" y="0"/>
                    </a:lnTo>
                    <a:lnTo>
                      <a:pt x="0"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3">
                <a:extLst>
                  <a:ext uri="{FF2B5EF4-FFF2-40B4-BE49-F238E27FC236}">
                    <a16:creationId xmlns:a16="http://schemas.microsoft.com/office/drawing/2014/main" id="{61D8756E-72E7-47C0-843C-46BAA1DEBE1C}"/>
                  </a:ext>
                </a:extLst>
              </p:cNvPr>
              <p:cNvSpPr>
                <a:spLocks/>
              </p:cNvSpPr>
              <p:nvPr/>
            </p:nvSpPr>
            <p:spPr bwMode="auto">
              <a:xfrm>
                <a:off x="879" y="1590"/>
                <a:ext cx="510" cy="632"/>
              </a:xfrm>
              <a:custGeom>
                <a:avLst/>
                <a:gdLst>
                  <a:gd name="T0" fmla="*/ 127 w 510"/>
                  <a:gd name="T1" fmla="*/ 376 h 632"/>
                  <a:gd name="T2" fmla="*/ 71 w 510"/>
                  <a:gd name="T3" fmla="*/ 359 h 632"/>
                  <a:gd name="T4" fmla="*/ 28 w 510"/>
                  <a:gd name="T5" fmla="*/ 325 h 632"/>
                  <a:gd name="T6" fmla="*/ 14 w 510"/>
                  <a:gd name="T7" fmla="*/ 274 h 632"/>
                  <a:gd name="T8" fmla="*/ 0 w 510"/>
                  <a:gd name="T9" fmla="*/ 205 h 632"/>
                  <a:gd name="T10" fmla="*/ 0 w 510"/>
                  <a:gd name="T11" fmla="*/ 154 h 632"/>
                  <a:gd name="T12" fmla="*/ 14 w 510"/>
                  <a:gd name="T13" fmla="*/ 103 h 632"/>
                  <a:gd name="T14" fmla="*/ 14 w 510"/>
                  <a:gd name="T15" fmla="*/ 35 h 632"/>
                  <a:gd name="T16" fmla="*/ 28 w 510"/>
                  <a:gd name="T17" fmla="*/ 0 h 632"/>
                  <a:gd name="T18" fmla="*/ 42 w 510"/>
                  <a:gd name="T19" fmla="*/ 0 h 632"/>
                  <a:gd name="T20" fmla="*/ 57 w 510"/>
                  <a:gd name="T21" fmla="*/ 18 h 632"/>
                  <a:gd name="T22" fmla="*/ 71 w 510"/>
                  <a:gd name="T23" fmla="*/ 18 h 632"/>
                  <a:gd name="T24" fmla="*/ 85 w 510"/>
                  <a:gd name="T25" fmla="*/ 18 h 632"/>
                  <a:gd name="T26" fmla="*/ 99 w 510"/>
                  <a:gd name="T27" fmla="*/ 35 h 632"/>
                  <a:gd name="T28" fmla="*/ 113 w 510"/>
                  <a:gd name="T29" fmla="*/ 35 h 632"/>
                  <a:gd name="T30" fmla="*/ 127 w 510"/>
                  <a:gd name="T31" fmla="*/ 35 h 632"/>
                  <a:gd name="T32" fmla="*/ 142 w 510"/>
                  <a:gd name="T33" fmla="*/ 35 h 632"/>
                  <a:gd name="T34" fmla="*/ 170 w 510"/>
                  <a:gd name="T35" fmla="*/ 35 h 632"/>
                  <a:gd name="T36" fmla="*/ 198 w 510"/>
                  <a:gd name="T37" fmla="*/ 35 h 632"/>
                  <a:gd name="T38" fmla="*/ 227 w 510"/>
                  <a:gd name="T39" fmla="*/ 35 h 632"/>
                  <a:gd name="T40" fmla="*/ 255 w 510"/>
                  <a:gd name="T41" fmla="*/ 35 h 632"/>
                  <a:gd name="T42" fmla="*/ 269 w 510"/>
                  <a:gd name="T43" fmla="*/ 35 h 632"/>
                  <a:gd name="T44" fmla="*/ 297 w 510"/>
                  <a:gd name="T45" fmla="*/ 18 h 632"/>
                  <a:gd name="T46" fmla="*/ 326 w 510"/>
                  <a:gd name="T47" fmla="*/ 18 h 632"/>
                  <a:gd name="T48" fmla="*/ 354 w 510"/>
                  <a:gd name="T49" fmla="*/ 18 h 632"/>
                  <a:gd name="T50" fmla="*/ 368 w 510"/>
                  <a:gd name="T51" fmla="*/ 18 h 632"/>
                  <a:gd name="T52" fmla="*/ 397 w 510"/>
                  <a:gd name="T53" fmla="*/ 18 h 632"/>
                  <a:gd name="T54" fmla="*/ 411 w 510"/>
                  <a:gd name="T55" fmla="*/ 35 h 632"/>
                  <a:gd name="T56" fmla="*/ 439 w 510"/>
                  <a:gd name="T57" fmla="*/ 35 h 632"/>
                  <a:gd name="T58" fmla="*/ 453 w 510"/>
                  <a:gd name="T59" fmla="*/ 52 h 632"/>
                  <a:gd name="T60" fmla="*/ 467 w 510"/>
                  <a:gd name="T61" fmla="*/ 52 h 632"/>
                  <a:gd name="T62" fmla="*/ 496 w 510"/>
                  <a:gd name="T63" fmla="*/ 69 h 632"/>
                  <a:gd name="T64" fmla="*/ 510 w 510"/>
                  <a:gd name="T65" fmla="*/ 103 h 632"/>
                  <a:gd name="T66" fmla="*/ 510 w 510"/>
                  <a:gd name="T67" fmla="*/ 632 h 632"/>
                  <a:gd name="T68" fmla="*/ 482 w 510"/>
                  <a:gd name="T69" fmla="*/ 598 h 632"/>
                  <a:gd name="T70" fmla="*/ 453 w 510"/>
                  <a:gd name="T71" fmla="*/ 581 h 632"/>
                  <a:gd name="T72" fmla="*/ 425 w 510"/>
                  <a:gd name="T73" fmla="*/ 564 h 632"/>
                  <a:gd name="T74" fmla="*/ 397 w 510"/>
                  <a:gd name="T75" fmla="*/ 564 h 632"/>
                  <a:gd name="T76" fmla="*/ 368 w 510"/>
                  <a:gd name="T77" fmla="*/ 547 h 632"/>
                  <a:gd name="T78" fmla="*/ 354 w 510"/>
                  <a:gd name="T79" fmla="*/ 547 h 632"/>
                  <a:gd name="T80" fmla="*/ 326 w 510"/>
                  <a:gd name="T81" fmla="*/ 547 h 632"/>
                  <a:gd name="T82" fmla="*/ 297 w 510"/>
                  <a:gd name="T83" fmla="*/ 547 h 632"/>
                  <a:gd name="T84" fmla="*/ 283 w 510"/>
                  <a:gd name="T85" fmla="*/ 530 h 632"/>
                  <a:gd name="T86" fmla="*/ 255 w 510"/>
                  <a:gd name="T87" fmla="*/ 530 h 632"/>
                  <a:gd name="T88" fmla="*/ 241 w 510"/>
                  <a:gd name="T89" fmla="*/ 513 h 632"/>
                  <a:gd name="T90" fmla="*/ 227 w 510"/>
                  <a:gd name="T91" fmla="*/ 496 h 632"/>
                  <a:gd name="T92" fmla="*/ 212 w 510"/>
                  <a:gd name="T93" fmla="*/ 479 h 632"/>
                  <a:gd name="T94" fmla="*/ 198 w 510"/>
                  <a:gd name="T95" fmla="*/ 461 h 632"/>
                  <a:gd name="T96" fmla="*/ 184 w 510"/>
                  <a:gd name="T97" fmla="*/ 427 h 632"/>
                  <a:gd name="T98" fmla="*/ 184 w 510"/>
                  <a:gd name="T99" fmla="*/ 376 h 632"/>
                  <a:gd name="T100" fmla="*/ 170 w 510"/>
                  <a:gd name="T101" fmla="*/ 376 h 632"/>
                  <a:gd name="T102" fmla="*/ 170 w 510"/>
                  <a:gd name="T103" fmla="*/ 376 h 632"/>
                  <a:gd name="T104" fmla="*/ 156 w 510"/>
                  <a:gd name="T105" fmla="*/ 376 h 632"/>
                  <a:gd name="T106" fmla="*/ 156 w 510"/>
                  <a:gd name="T107" fmla="*/ 376 h 632"/>
                  <a:gd name="T108" fmla="*/ 142 w 510"/>
                  <a:gd name="T109" fmla="*/ 376 h 632"/>
                  <a:gd name="T110" fmla="*/ 142 w 510"/>
                  <a:gd name="T111" fmla="*/ 376 h 632"/>
                  <a:gd name="T112" fmla="*/ 127 w 510"/>
                  <a:gd name="T113" fmla="*/ 376 h 632"/>
                  <a:gd name="T114" fmla="*/ 127 w 510"/>
                  <a:gd name="T115" fmla="*/ 376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0" h="632">
                    <a:moveTo>
                      <a:pt x="127" y="376"/>
                    </a:moveTo>
                    <a:lnTo>
                      <a:pt x="71" y="359"/>
                    </a:lnTo>
                    <a:lnTo>
                      <a:pt x="28" y="325"/>
                    </a:lnTo>
                    <a:lnTo>
                      <a:pt x="14" y="274"/>
                    </a:lnTo>
                    <a:lnTo>
                      <a:pt x="0" y="205"/>
                    </a:lnTo>
                    <a:lnTo>
                      <a:pt x="0" y="154"/>
                    </a:lnTo>
                    <a:lnTo>
                      <a:pt x="14" y="103"/>
                    </a:lnTo>
                    <a:lnTo>
                      <a:pt x="14" y="35"/>
                    </a:lnTo>
                    <a:lnTo>
                      <a:pt x="28" y="0"/>
                    </a:lnTo>
                    <a:lnTo>
                      <a:pt x="42" y="0"/>
                    </a:lnTo>
                    <a:lnTo>
                      <a:pt x="57" y="18"/>
                    </a:lnTo>
                    <a:lnTo>
                      <a:pt x="71" y="18"/>
                    </a:lnTo>
                    <a:lnTo>
                      <a:pt x="85" y="18"/>
                    </a:lnTo>
                    <a:lnTo>
                      <a:pt x="99" y="35"/>
                    </a:lnTo>
                    <a:lnTo>
                      <a:pt x="113" y="35"/>
                    </a:lnTo>
                    <a:lnTo>
                      <a:pt x="127" y="35"/>
                    </a:lnTo>
                    <a:lnTo>
                      <a:pt x="142" y="35"/>
                    </a:lnTo>
                    <a:lnTo>
                      <a:pt x="170" y="35"/>
                    </a:lnTo>
                    <a:lnTo>
                      <a:pt x="198" y="35"/>
                    </a:lnTo>
                    <a:lnTo>
                      <a:pt x="227" y="35"/>
                    </a:lnTo>
                    <a:lnTo>
                      <a:pt x="255" y="35"/>
                    </a:lnTo>
                    <a:lnTo>
                      <a:pt x="269" y="35"/>
                    </a:lnTo>
                    <a:lnTo>
                      <a:pt x="297" y="18"/>
                    </a:lnTo>
                    <a:lnTo>
                      <a:pt x="326" y="18"/>
                    </a:lnTo>
                    <a:lnTo>
                      <a:pt x="354" y="18"/>
                    </a:lnTo>
                    <a:lnTo>
                      <a:pt x="368" y="18"/>
                    </a:lnTo>
                    <a:lnTo>
                      <a:pt x="397" y="18"/>
                    </a:lnTo>
                    <a:lnTo>
                      <a:pt x="411" y="35"/>
                    </a:lnTo>
                    <a:lnTo>
                      <a:pt x="439" y="35"/>
                    </a:lnTo>
                    <a:lnTo>
                      <a:pt x="453" y="52"/>
                    </a:lnTo>
                    <a:lnTo>
                      <a:pt x="467" y="52"/>
                    </a:lnTo>
                    <a:lnTo>
                      <a:pt x="496" y="69"/>
                    </a:lnTo>
                    <a:lnTo>
                      <a:pt x="510" y="103"/>
                    </a:lnTo>
                    <a:lnTo>
                      <a:pt x="510" y="632"/>
                    </a:lnTo>
                    <a:lnTo>
                      <a:pt x="482" y="598"/>
                    </a:lnTo>
                    <a:lnTo>
                      <a:pt x="453" y="581"/>
                    </a:lnTo>
                    <a:lnTo>
                      <a:pt x="425" y="564"/>
                    </a:lnTo>
                    <a:lnTo>
                      <a:pt x="397" y="564"/>
                    </a:lnTo>
                    <a:lnTo>
                      <a:pt x="368" y="547"/>
                    </a:lnTo>
                    <a:lnTo>
                      <a:pt x="354" y="547"/>
                    </a:lnTo>
                    <a:lnTo>
                      <a:pt x="326" y="547"/>
                    </a:lnTo>
                    <a:lnTo>
                      <a:pt x="297" y="547"/>
                    </a:lnTo>
                    <a:lnTo>
                      <a:pt x="283" y="530"/>
                    </a:lnTo>
                    <a:lnTo>
                      <a:pt x="255" y="530"/>
                    </a:lnTo>
                    <a:lnTo>
                      <a:pt x="241" y="513"/>
                    </a:lnTo>
                    <a:lnTo>
                      <a:pt x="227" y="496"/>
                    </a:lnTo>
                    <a:lnTo>
                      <a:pt x="212" y="479"/>
                    </a:lnTo>
                    <a:lnTo>
                      <a:pt x="198" y="461"/>
                    </a:lnTo>
                    <a:lnTo>
                      <a:pt x="184" y="427"/>
                    </a:lnTo>
                    <a:lnTo>
                      <a:pt x="184" y="376"/>
                    </a:lnTo>
                    <a:lnTo>
                      <a:pt x="170" y="376"/>
                    </a:lnTo>
                    <a:lnTo>
                      <a:pt x="156" y="376"/>
                    </a:lnTo>
                    <a:lnTo>
                      <a:pt x="142" y="376"/>
                    </a:lnTo>
                    <a:lnTo>
                      <a:pt x="127"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24">
                <a:extLst>
                  <a:ext uri="{FF2B5EF4-FFF2-40B4-BE49-F238E27FC236}">
                    <a16:creationId xmlns:a16="http://schemas.microsoft.com/office/drawing/2014/main" id="{217972C9-33AF-4C53-9C31-ABDC7B21952B}"/>
                  </a:ext>
                </a:extLst>
              </p:cNvPr>
              <p:cNvSpPr>
                <a:spLocks/>
              </p:cNvSpPr>
              <p:nvPr/>
            </p:nvSpPr>
            <p:spPr bwMode="auto">
              <a:xfrm>
                <a:off x="879" y="1898"/>
                <a:ext cx="227" cy="222"/>
              </a:xfrm>
              <a:custGeom>
                <a:avLst/>
                <a:gdLst>
                  <a:gd name="T0" fmla="*/ 0 w 227"/>
                  <a:gd name="T1" fmla="*/ 0 h 222"/>
                  <a:gd name="T2" fmla="*/ 14 w 227"/>
                  <a:gd name="T3" fmla="*/ 34 h 222"/>
                  <a:gd name="T4" fmla="*/ 28 w 227"/>
                  <a:gd name="T5" fmla="*/ 51 h 222"/>
                  <a:gd name="T6" fmla="*/ 42 w 227"/>
                  <a:gd name="T7" fmla="*/ 51 h 222"/>
                  <a:gd name="T8" fmla="*/ 71 w 227"/>
                  <a:gd name="T9" fmla="*/ 68 h 222"/>
                  <a:gd name="T10" fmla="*/ 85 w 227"/>
                  <a:gd name="T11" fmla="*/ 85 h 222"/>
                  <a:gd name="T12" fmla="*/ 113 w 227"/>
                  <a:gd name="T13" fmla="*/ 85 h 222"/>
                  <a:gd name="T14" fmla="*/ 142 w 227"/>
                  <a:gd name="T15" fmla="*/ 85 h 222"/>
                  <a:gd name="T16" fmla="*/ 170 w 227"/>
                  <a:gd name="T17" fmla="*/ 85 h 222"/>
                  <a:gd name="T18" fmla="*/ 170 w 227"/>
                  <a:gd name="T19" fmla="*/ 102 h 222"/>
                  <a:gd name="T20" fmla="*/ 170 w 227"/>
                  <a:gd name="T21" fmla="*/ 119 h 222"/>
                  <a:gd name="T22" fmla="*/ 170 w 227"/>
                  <a:gd name="T23" fmla="*/ 136 h 222"/>
                  <a:gd name="T24" fmla="*/ 184 w 227"/>
                  <a:gd name="T25" fmla="*/ 153 h 222"/>
                  <a:gd name="T26" fmla="*/ 184 w 227"/>
                  <a:gd name="T27" fmla="*/ 171 h 222"/>
                  <a:gd name="T28" fmla="*/ 198 w 227"/>
                  <a:gd name="T29" fmla="*/ 188 h 222"/>
                  <a:gd name="T30" fmla="*/ 212 w 227"/>
                  <a:gd name="T31" fmla="*/ 205 h 222"/>
                  <a:gd name="T32" fmla="*/ 227 w 227"/>
                  <a:gd name="T33" fmla="*/ 222 h 222"/>
                  <a:gd name="T34" fmla="*/ 198 w 227"/>
                  <a:gd name="T35" fmla="*/ 205 h 222"/>
                  <a:gd name="T36" fmla="*/ 184 w 227"/>
                  <a:gd name="T37" fmla="*/ 205 h 222"/>
                  <a:gd name="T38" fmla="*/ 170 w 227"/>
                  <a:gd name="T39" fmla="*/ 205 h 222"/>
                  <a:gd name="T40" fmla="*/ 142 w 227"/>
                  <a:gd name="T41" fmla="*/ 188 h 222"/>
                  <a:gd name="T42" fmla="*/ 127 w 227"/>
                  <a:gd name="T43" fmla="*/ 188 h 222"/>
                  <a:gd name="T44" fmla="*/ 113 w 227"/>
                  <a:gd name="T45" fmla="*/ 171 h 222"/>
                  <a:gd name="T46" fmla="*/ 99 w 227"/>
                  <a:gd name="T47" fmla="*/ 153 h 222"/>
                  <a:gd name="T48" fmla="*/ 85 w 227"/>
                  <a:gd name="T49" fmla="*/ 153 h 222"/>
                  <a:gd name="T50" fmla="*/ 71 w 227"/>
                  <a:gd name="T51" fmla="*/ 136 h 222"/>
                  <a:gd name="T52" fmla="*/ 57 w 227"/>
                  <a:gd name="T53" fmla="*/ 119 h 222"/>
                  <a:gd name="T54" fmla="*/ 42 w 227"/>
                  <a:gd name="T55" fmla="*/ 102 h 222"/>
                  <a:gd name="T56" fmla="*/ 28 w 227"/>
                  <a:gd name="T57" fmla="*/ 85 h 222"/>
                  <a:gd name="T58" fmla="*/ 28 w 227"/>
                  <a:gd name="T59" fmla="*/ 68 h 222"/>
                  <a:gd name="T60" fmla="*/ 14 w 227"/>
                  <a:gd name="T61" fmla="*/ 51 h 222"/>
                  <a:gd name="T62" fmla="*/ 14 w 227"/>
                  <a:gd name="T63" fmla="*/ 34 h 222"/>
                  <a:gd name="T64" fmla="*/ 0 w 227"/>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7" h="222">
                    <a:moveTo>
                      <a:pt x="0" y="0"/>
                    </a:moveTo>
                    <a:lnTo>
                      <a:pt x="14" y="34"/>
                    </a:lnTo>
                    <a:lnTo>
                      <a:pt x="28" y="51"/>
                    </a:lnTo>
                    <a:lnTo>
                      <a:pt x="42" y="51"/>
                    </a:lnTo>
                    <a:lnTo>
                      <a:pt x="71" y="68"/>
                    </a:lnTo>
                    <a:lnTo>
                      <a:pt x="85" y="85"/>
                    </a:lnTo>
                    <a:lnTo>
                      <a:pt x="113" y="85"/>
                    </a:lnTo>
                    <a:lnTo>
                      <a:pt x="142" y="85"/>
                    </a:lnTo>
                    <a:lnTo>
                      <a:pt x="170" y="85"/>
                    </a:lnTo>
                    <a:lnTo>
                      <a:pt x="170" y="102"/>
                    </a:lnTo>
                    <a:lnTo>
                      <a:pt x="170" y="119"/>
                    </a:lnTo>
                    <a:lnTo>
                      <a:pt x="170" y="136"/>
                    </a:lnTo>
                    <a:lnTo>
                      <a:pt x="184" y="153"/>
                    </a:lnTo>
                    <a:lnTo>
                      <a:pt x="184" y="171"/>
                    </a:lnTo>
                    <a:lnTo>
                      <a:pt x="198" y="188"/>
                    </a:lnTo>
                    <a:lnTo>
                      <a:pt x="212" y="205"/>
                    </a:lnTo>
                    <a:lnTo>
                      <a:pt x="227" y="222"/>
                    </a:lnTo>
                    <a:lnTo>
                      <a:pt x="198" y="205"/>
                    </a:lnTo>
                    <a:lnTo>
                      <a:pt x="184" y="205"/>
                    </a:lnTo>
                    <a:lnTo>
                      <a:pt x="170" y="205"/>
                    </a:lnTo>
                    <a:lnTo>
                      <a:pt x="142" y="188"/>
                    </a:lnTo>
                    <a:lnTo>
                      <a:pt x="127" y="188"/>
                    </a:lnTo>
                    <a:lnTo>
                      <a:pt x="113" y="171"/>
                    </a:lnTo>
                    <a:lnTo>
                      <a:pt x="99" y="153"/>
                    </a:lnTo>
                    <a:lnTo>
                      <a:pt x="85" y="153"/>
                    </a:lnTo>
                    <a:lnTo>
                      <a:pt x="71" y="136"/>
                    </a:lnTo>
                    <a:lnTo>
                      <a:pt x="57" y="119"/>
                    </a:lnTo>
                    <a:lnTo>
                      <a:pt x="42" y="102"/>
                    </a:lnTo>
                    <a:lnTo>
                      <a:pt x="28" y="85"/>
                    </a:lnTo>
                    <a:lnTo>
                      <a:pt x="28" y="68"/>
                    </a:lnTo>
                    <a:lnTo>
                      <a:pt x="14" y="51"/>
                    </a:lnTo>
                    <a:lnTo>
                      <a:pt x="14" y="34"/>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Freeform 25">
                <a:extLst>
                  <a:ext uri="{FF2B5EF4-FFF2-40B4-BE49-F238E27FC236}">
                    <a16:creationId xmlns:a16="http://schemas.microsoft.com/office/drawing/2014/main" id="{E6CBFD6F-D1EB-4409-AFAE-BFB4BEB6E1FD}"/>
                  </a:ext>
                </a:extLst>
              </p:cNvPr>
              <p:cNvSpPr>
                <a:spLocks/>
              </p:cNvSpPr>
              <p:nvPr/>
            </p:nvSpPr>
            <p:spPr bwMode="auto">
              <a:xfrm>
                <a:off x="751" y="1608"/>
                <a:ext cx="468" cy="614"/>
              </a:xfrm>
              <a:custGeom>
                <a:avLst/>
                <a:gdLst>
                  <a:gd name="T0" fmla="*/ 128 w 468"/>
                  <a:gd name="T1" fmla="*/ 0 h 614"/>
                  <a:gd name="T2" fmla="*/ 142 w 468"/>
                  <a:gd name="T3" fmla="*/ 0 h 614"/>
                  <a:gd name="T4" fmla="*/ 43 w 468"/>
                  <a:gd name="T5" fmla="*/ 478 h 614"/>
                  <a:gd name="T6" fmla="*/ 43 w 468"/>
                  <a:gd name="T7" fmla="*/ 512 h 614"/>
                  <a:gd name="T8" fmla="*/ 57 w 468"/>
                  <a:gd name="T9" fmla="*/ 529 h 614"/>
                  <a:gd name="T10" fmla="*/ 85 w 468"/>
                  <a:gd name="T11" fmla="*/ 546 h 614"/>
                  <a:gd name="T12" fmla="*/ 100 w 468"/>
                  <a:gd name="T13" fmla="*/ 563 h 614"/>
                  <a:gd name="T14" fmla="*/ 128 w 468"/>
                  <a:gd name="T15" fmla="*/ 563 h 614"/>
                  <a:gd name="T16" fmla="*/ 142 w 468"/>
                  <a:gd name="T17" fmla="*/ 580 h 614"/>
                  <a:gd name="T18" fmla="*/ 170 w 468"/>
                  <a:gd name="T19" fmla="*/ 580 h 614"/>
                  <a:gd name="T20" fmla="*/ 199 w 468"/>
                  <a:gd name="T21" fmla="*/ 580 h 614"/>
                  <a:gd name="T22" fmla="*/ 227 w 468"/>
                  <a:gd name="T23" fmla="*/ 563 h 614"/>
                  <a:gd name="T24" fmla="*/ 255 w 468"/>
                  <a:gd name="T25" fmla="*/ 563 h 614"/>
                  <a:gd name="T26" fmla="*/ 270 w 468"/>
                  <a:gd name="T27" fmla="*/ 563 h 614"/>
                  <a:gd name="T28" fmla="*/ 298 w 468"/>
                  <a:gd name="T29" fmla="*/ 546 h 614"/>
                  <a:gd name="T30" fmla="*/ 326 w 468"/>
                  <a:gd name="T31" fmla="*/ 546 h 614"/>
                  <a:gd name="T32" fmla="*/ 355 w 468"/>
                  <a:gd name="T33" fmla="*/ 546 h 614"/>
                  <a:gd name="T34" fmla="*/ 369 w 468"/>
                  <a:gd name="T35" fmla="*/ 529 h 614"/>
                  <a:gd name="T36" fmla="*/ 397 w 468"/>
                  <a:gd name="T37" fmla="*/ 529 h 614"/>
                  <a:gd name="T38" fmla="*/ 397 w 468"/>
                  <a:gd name="T39" fmla="*/ 529 h 614"/>
                  <a:gd name="T40" fmla="*/ 411 w 468"/>
                  <a:gd name="T41" fmla="*/ 529 h 614"/>
                  <a:gd name="T42" fmla="*/ 425 w 468"/>
                  <a:gd name="T43" fmla="*/ 529 h 614"/>
                  <a:gd name="T44" fmla="*/ 425 w 468"/>
                  <a:gd name="T45" fmla="*/ 529 h 614"/>
                  <a:gd name="T46" fmla="*/ 440 w 468"/>
                  <a:gd name="T47" fmla="*/ 546 h 614"/>
                  <a:gd name="T48" fmla="*/ 454 w 468"/>
                  <a:gd name="T49" fmla="*/ 546 h 614"/>
                  <a:gd name="T50" fmla="*/ 454 w 468"/>
                  <a:gd name="T51" fmla="*/ 546 h 614"/>
                  <a:gd name="T52" fmla="*/ 468 w 468"/>
                  <a:gd name="T53" fmla="*/ 546 h 614"/>
                  <a:gd name="T54" fmla="*/ 440 w 468"/>
                  <a:gd name="T55" fmla="*/ 546 h 614"/>
                  <a:gd name="T56" fmla="*/ 397 w 468"/>
                  <a:gd name="T57" fmla="*/ 546 h 614"/>
                  <a:gd name="T58" fmla="*/ 369 w 468"/>
                  <a:gd name="T59" fmla="*/ 546 h 614"/>
                  <a:gd name="T60" fmla="*/ 340 w 468"/>
                  <a:gd name="T61" fmla="*/ 563 h 614"/>
                  <a:gd name="T62" fmla="*/ 312 w 468"/>
                  <a:gd name="T63" fmla="*/ 563 h 614"/>
                  <a:gd name="T64" fmla="*/ 284 w 468"/>
                  <a:gd name="T65" fmla="*/ 580 h 614"/>
                  <a:gd name="T66" fmla="*/ 255 w 468"/>
                  <a:gd name="T67" fmla="*/ 580 h 614"/>
                  <a:gd name="T68" fmla="*/ 241 w 468"/>
                  <a:gd name="T69" fmla="*/ 597 h 614"/>
                  <a:gd name="T70" fmla="*/ 213 w 468"/>
                  <a:gd name="T71" fmla="*/ 597 h 614"/>
                  <a:gd name="T72" fmla="*/ 185 w 468"/>
                  <a:gd name="T73" fmla="*/ 614 h 614"/>
                  <a:gd name="T74" fmla="*/ 156 w 468"/>
                  <a:gd name="T75" fmla="*/ 614 h 614"/>
                  <a:gd name="T76" fmla="*/ 128 w 468"/>
                  <a:gd name="T77" fmla="*/ 614 h 614"/>
                  <a:gd name="T78" fmla="*/ 100 w 468"/>
                  <a:gd name="T79" fmla="*/ 614 h 614"/>
                  <a:gd name="T80" fmla="*/ 71 w 468"/>
                  <a:gd name="T81" fmla="*/ 597 h 614"/>
                  <a:gd name="T82" fmla="*/ 43 w 468"/>
                  <a:gd name="T83" fmla="*/ 597 h 614"/>
                  <a:gd name="T84" fmla="*/ 0 w 468"/>
                  <a:gd name="T85" fmla="*/ 580 h 614"/>
                  <a:gd name="T86" fmla="*/ 128 w 468"/>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8" h="614">
                    <a:moveTo>
                      <a:pt x="128" y="0"/>
                    </a:moveTo>
                    <a:lnTo>
                      <a:pt x="142" y="0"/>
                    </a:lnTo>
                    <a:lnTo>
                      <a:pt x="43" y="478"/>
                    </a:lnTo>
                    <a:lnTo>
                      <a:pt x="43" y="512"/>
                    </a:lnTo>
                    <a:lnTo>
                      <a:pt x="57" y="529"/>
                    </a:lnTo>
                    <a:lnTo>
                      <a:pt x="85" y="546"/>
                    </a:lnTo>
                    <a:lnTo>
                      <a:pt x="100" y="563"/>
                    </a:lnTo>
                    <a:lnTo>
                      <a:pt x="128" y="563"/>
                    </a:lnTo>
                    <a:lnTo>
                      <a:pt x="142" y="580"/>
                    </a:lnTo>
                    <a:lnTo>
                      <a:pt x="170" y="580"/>
                    </a:lnTo>
                    <a:lnTo>
                      <a:pt x="199" y="580"/>
                    </a:lnTo>
                    <a:lnTo>
                      <a:pt x="227" y="563"/>
                    </a:lnTo>
                    <a:lnTo>
                      <a:pt x="255" y="563"/>
                    </a:lnTo>
                    <a:lnTo>
                      <a:pt x="270" y="563"/>
                    </a:lnTo>
                    <a:lnTo>
                      <a:pt x="298" y="546"/>
                    </a:lnTo>
                    <a:lnTo>
                      <a:pt x="326" y="546"/>
                    </a:lnTo>
                    <a:lnTo>
                      <a:pt x="355" y="546"/>
                    </a:lnTo>
                    <a:lnTo>
                      <a:pt x="369" y="529"/>
                    </a:lnTo>
                    <a:lnTo>
                      <a:pt x="397" y="529"/>
                    </a:lnTo>
                    <a:lnTo>
                      <a:pt x="411" y="529"/>
                    </a:lnTo>
                    <a:lnTo>
                      <a:pt x="425" y="529"/>
                    </a:lnTo>
                    <a:lnTo>
                      <a:pt x="440" y="546"/>
                    </a:lnTo>
                    <a:lnTo>
                      <a:pt x="454" y="546"/>
                    </a:lnTo>
                    <a:lnTo>
                      <a:pt x="468" y="546"/>
                    </a:lnTo>
                    <a:lnTo>
                      <a:pt x="440" y="546"/>
                    </a:lnTo>
                    <a:lnTo>
                      <a:pt x="397" y="546"/>
                    </a:lnTo>
                    <a:lnTo>
                      <a:pt x="369" y="546"/>
                    </a:lnTo>
                    <a:lnTo>
                      <a:pt x="340" y="563"/>
                    </a:lnTo>
                    <a:lnTo>
                      <a:pt x="312" y="563"/>
                    </a:lnTo>
                    <a:lnTo>
                      <a:pt x="284" y="580"/>
                    </a:lnTo>
                    <a:lnTo>
                      <a:pt x="255" y="580"/>
                    </a:lnTo>
                    <a:lnTo>
                      <a:pt x="241" y="597"/>
                    </a:lnTo>
                    <a:lnTo>
                      <a:pt x="213" y="597"/>
                    </a:lnTo>
                    <a:lnTo>
                      <a:pt x="185" y="614"/>
                    </a:lnTo>
                    <a:lnTo>
                      <a:pt x="156" y="614"/>
                    </a:lnTo>
                    <a:lnTo>
                      <a:pt x="128" y="614"/>
                    </a:lnTo>
                    <a:lnTo>
                      <a:pt x="100" y="614"/>
                    </a:lnTo>
                    <a:lnTo>
                      <a:pt x="71" y="597"/>
                    </a:lnTo>
                    <a:lnTo>
                      <a:pt x="43" y="597"/>
                    </a:lnTo>
                    <a:lnTo>
                      <a:pt x="0" y="580"/>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26">
                <a:extLst>
                  <a:ext uri="{FF2B5EF4-FFF2-40B4-BE49-F238E27FC236}">
                    <a16:creationId xmlns:a16="http://schemas.microsoft.com/office/drawing/2014/main" id="{1F3121B1-E512-485A-A2EC-6C341FD90D9D}"/>
                  </a:ext>
                </a:extLst>
              </p:cNvPr>
              <p:cNvSpPr>
                <a:spLocks/>
              </p:cNvSpPr>
              <p:nvPr/>
            </p:nvSpPr>
            <p:spPr bwMode="auto">
              <a:xfrm>
                <a:off x="1403" y="1590"/>
                <a:ext cx="156" cy="632"/>
              </a:xfrm>
              <a:custGeom>
                <a:avLst/>
                <a:gdLst>
                  <a:gd name="T0" fmla="*/ 0 w 156"/>
                  <a:gd name="T1" fmla="*/ 103 h 632"/>
                  <a:gd name="T2" fmla="*/ 14 w 156"/>
                  <a:gd name="T3" fmla="*/ 86 h 632"/>
                  <a:gd name="T4" fmla="*/ 43 w 156"/>
                  <a:gd name="T5" fmla="*/ 52 h 632"/>
                  <a:gd name="T6" fmla="*/ 71 w 156"/>
                  <a:gd name="T7" fmla="*/ 35 h 632"/>
                  <a:gd name="T8" fmla="*/ 85 w 156"/>
                  <a:gd name="T9" fmla="*/ 18 h 632"/>
                  <a:gd name="T10" fmla="*/ 99 w 156"/>
                  <a:gd name="T11" fmla="*/ 18 h 632"/>
                  <a:gd name="T12" fmla="*/ 128 w 156"/>
                  <a:gd name="T13" fmla="*/ 0 h 632"/>
                  <a:gd name="T14" fmla="*/ 142 w 156"/>
                  <a:gd name="T15" fmla="*/ 0 h 632"/>
                  <a:gd name="T16" fmla="*/ 156 w 156"/>
                  <a:gd name="T17" fmla="*/ 0 h 632"/>
                  <a:gd name="T18" fmla="*/ 156 w 156"/>
                  <a:gd name="T19" fmla="*/ 547 h 632"/>
                  <a:gd name="T20" fmla="*/ 142 w 156"/>
                  <a:gd name="T21" fmla="*/ 564 h 632"/>
                  <a:gd name="T22" fmla="*/ 113 w 156"/>
                  <a:gd name="T23" fmla="*/ 564 h 632"/>
                  <a:gd name="T24" fmla="*/ 99 w 156"/>
                  <a:gd name="T25" fmla="*/ 564 h 632"/>
                  <a:gd name="T26" fmla="*/ 85 w 156"/>
                  <a:gd name="T27" fmla="*/ 581 h 632"/>
                  <a:gd name="T28" fmla="*/ 57 w 156"/>
                  <a:gd name="T29" fmla="*/ 581 h 632"/>
                  <a:gd name="T30" fmla="*/ 43 w 156"/>
                  <a:gd name="T31" fmla="*/ 598 h 632"/>
                  <a:gd name="T32" fmla="*/ 14 w 156"/>
                  <a:gd name="T33" fmla="*/ 615 h 632"/>
                  <a:gd name="T34" fmla="*/ 0 w 156"/>
                  <a:gd name="T35" fmla="*/ 632 h 632"/>
                  <a:gd name="T36" fmla="*/ 0 w 156"/>
                  <a:gd name="T37" fmla="*/ 103 h 6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6" h="632">
                    <a:moveTo>
                      <a:pt x="0" y="103"/>
                    </a:moveTo>
                    <a:lnTo>
                      <a:pt x="14" y="86"/>
                    </a:lnTo>
                    <a:lnTo>
                      <a:pt x="43" y="52"/>
                    </a:lnTo>
                    <a:lnTo>
                      <a:pt x="71" y="35"/>
                    </a:lnTo>
                    <a:lnTo>
                      <a:pt x="85" y="18"/>
                    </a:lnTo>
                    <a:lnTo>
                      <a:pt x="99" y="18"/>
                    </a:lnTo>
                    <a:lnTo>
                      <a:pt x="128" y="0"/>
                    </a:lnTo>
                    <a:lnTo>
                      <a:pt x="142" y="0"/>
                    </a:lnTo>
                    <a:lnTo>
                      <a:pt x="156" y="0"/>
                    </a:lnTo>
                    <a:lnTo>
                      <a:pt x="156" y="547"/>
                    </a:lnTo>
                    <a:lnTo>
                      <a:pt x="142" y="564"/>
                    </a:lnTo>
                    <a:lnTo>
                      <a:pt x="113" y="564"/>
                    </a:lnTo>
                    <a:lnTo>
                      <a:pt x="99" y="564"/>
                    </a:lnTo>
                    <a:lnTo>
                      <a:pt x="85" y="581"/>
                    </a:lnTo>
                    <a:lnTo>
                      <a:pt x="57" y="581"/>
                    </a:lnTo>
                    <a:lnTo>
                      <a:pt x="43" y="598"/>
                    </a:lnTo>
                    <a:lnTo>
                      <a:pt x="14" y="615"/>
                    </a:lnTo>
                    <a:lnTo>
                      <a:pt x="0" y="632"/>
                    </a:lnTo>
                    <a:lnTo>
                      <a:pt x="0" y="10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27">
                <a:extLst>
                  <a:ext uri="{FF2B5EF4-FFF2-40B4-BE49-F238E27FC236}">
                    <a16:creationId xmlns:a16="http://schemas.microsoft.com/office/drawing/2014/main" id="{D8C8E263-549F-46DA-9A8C-7D0A99D69155}"/>
                  </a:ext>
                </a:extLst>
              </p:cNvPr>
              <p:cNvSpPr>
                <a:spLocks/>
              </p:cNvSpPr>
              <p:nvPr/>
            </p:nvSpPr>
            <p:spPr bwMode="auto">
              <a:xfrm>
                <a:off x="879" y="1590"/>
                <a:ext cx="142" cy="376"/>
              </a:xfrm>
              <a:custGeom>
                <a:avLst/>
                <a:gdLst>
                  <a:gd name="T0" fmla="*/ 142 w 142"/>
                  <a:gd name="T1" fmla="*/ 35 h 376"/>
                  <a:gd name="T2" fmla="*/ 127 w 142"/>
                  <a:gd name="T3" fmla="*/ 35 h 376"/>
                  <a:gd name="T4" fmla="*/ 113 w 142"/>
                  <a:gd name="T5" fmla="*/ 35 h 376"/>
                  <a:gd name="T6" fmla="*/ 99 w 142"/>
                  <a:gd name="T7" fmla="*/ 35 h 376"/>
                  <a:gd name="T8" fmla="*/ 85 w 142"/>
                  <a:gd name="T9" fmla="*/ 18 h 376"/>
                  <a:gd name="T10" fmla="*/ 71 w 142"/>
                  <a:gd name="T11" fmla="*/ 18 h 376"/>
                  <a:gd name="T12" fmla="*/ 57 w 142"/>
                  <a:gd name="T13" fmla="*/ 18 h 376"/>
                  <a:gd name="T14" fmla="*/ 42 w 142"/>
                  <a:gd name="T15" fmla="*/ 0 h 376"/>
                  <a:gd name="T16" fmla="*/ 28 w 142"/>
                  <a:gd name="T17" fmla="*/ 0 h 376"/>
                  <a:gd name="T18" fmla="*/ 14 w 142"/>
                  <a:gd name="T19" fmla="*/ 35 h 376"/>
                  <a:gd name="T20" fmla="*/ 14 w 142"/>
                  <a:gd name="T21" fmla="*/ 103 h 376"/>
                  <a:gd name="T22" fmla="*/ 0 w 142"/>
                  <a:gd name="T23" fmla="*/ 154 h 376"/>
                  <a:gd name="T24" fmla="*/ 0 w 142"/>
                  <a:gd name="T25" fmla="*/ 205 h 376"/>
                  <a:gd name="T26" fmla="*/ 14 w 142"/>
                  <a:gd name="T27" fmla="*/ 274 h 376"/>
                  <a:gd name="T28" fmla="*/ 28 w 142"/>
                  <a:gd name="T29" fmla="*/ 325 h 376"/>
                  <a:gd name="T30" fmla="*/ 71 w 142"/>
                  <a:gd name="T31" fmla="*/ 359 h 376"/>
                  <a:gd name="T32" fmla="*/ 127 w 142"/>
                  <a:gd name="T33" fmla="*/ 376 h 376"/>
                  <a:gd name="T34" fmla="*/ 142 w 142"/>
                  <a:gd name="T35" fmla="*/ 3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376">
                    <a:moveTo>
                      <a:pt x="142" y="35"/>
                    </a:moveTo>
                    <a:lnTo>
                      <a:pt x="127" y="35"/>
                    </a:lnTo>
                    <a:lnTo>
                      <a:pt x="113" y="35"/>
                    </a:lnTo>
                    <a:lnTo>
                      <a:pt x="99" y="35"/>
                    </a:lnTo>
                    <a:lnTo>
                      <a:pt x="85" y="18"/>
                    </a:lnTo>
                    <a:lnTo>
                      <a:pt x="71" y="18"/>
                    </a:lnTo>
                    <a:lnTo>
                      <a:pt x="57" y="18"/>
                    </a:lnTo>
                    <a:lnTo>
                      <a:pt x="42" y="0"/>
                    </a:lnTo>
                    <a:lnTo>
                      <a:pt x="28" y="0"/>
                    </a:lnTo>
                    <a:lnTo>
                      <a:pt x="14" y="35"/>
                    </a:lnTo>
                    <a:lnTo>
                      <a:pt x="14" y="103"/>
                    </a:lnTo>
                    <a:lnTo>
                      <a:pt x="0" y="154"/>
                    </a:lnTo>
                    <a:lnTo>
                      <a:pt x="0" y="205"/>
                    </a:lnTo>
                    <a:lnTo>
                      <a:pt x="14" y="274"/>
                    </a:lnTo>
                    <a:lnTo>
                      <a:pt x="28" y="325"/>
                    </a:lnTo>
                    <a:lnTo>
                      <a:pt x="71" y="359"/>
                    </a:lnTo>
                    <a:lnTo>
                      <a:pt x="127" y="376"/>
                    </a:lnTo>
                    <a:lnTo>
                      <a:pt x="142" y="3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28">
                <a:extLst>
                  <a:ext uri="{FF2B5EF4-FFF2-40B4-BE49-F238E27FC236}">
                    <a16:creationId xmlns:a16="http://schemas.microsoft.com/office/drawing/2014/main" id="{57F30581-CBD5-4BF7-8A52-2BEC721A53D2}"/>
                  </a:ext>
                </a:extLst>
              </p:cNvPr>
              <p:cNvSpPr>
                <a:spLocks/>
              </p:cNvSpPr>
              <p:nvPr/>
            </p:nvSpPr>
            <p:spPr bwMode="auto">
              <a:xfrm>
                <a:off x="808" y="1778"/>
                <a:ext cx="326" cy="393"/>
              </a:xfrm>
              <a:custGeom>
                <a:avLst/>
                <a:gdLst>
                  <a:gd name="T0" fmla="*/ 57 w 326"/>
                  <a:gd name="T1" fmla="*/ 0 h 393"/>
                  <a:gd name="T2" fmla="*/ 57 w 326"/>
                  <a:gd name="T3" fmla="*/ 34 h 393"/>
                  <a:gd name="T4" fmla="*/ 43 w 326"/>
                  <a:gd name="T5" fmla="*/ 69 h 393"/>
                  <a:gd name="T6" fmla="*/ 43 w 326"/>
                  <a:gd name="T7" fmla="*/ 120 h 393"/>
                  <a:gd name="T8" fmla="*/ 28 w 326"/>
                  <a:gd name="T9" fmla="*/ 171 h 393"/>
                  <a:gd name="T10" fmla="*/ 14 w 326"/>
                  <a:gd name="T11" fmla="*/ 222 h 393"/>
                  <a:gd name="T12" fmla="*/ 0 w 326"/>
                  <a:gd name="T13" fmla="*/ 273 h 393"/>
                  <a:gd name="T14" fmla="*/ 0 w 326"/>
                  <a:gd name="T15" fmla="*/ 291 h 393"/>
                  <a:gd name="T16" fmla="*/ 0 w 326"/>
                  <a:gd name="T17" fmla="*/ 308 h 393"/>
                  <a:gd name="T18" fmla="*/ 0 w 326"/>
                  <a:gd name="T19" fmla="*/ 342 h 393"/>
                  <a:gd name="T20" fmla="*/ 28 w 326"/>
                  <a:gd name="T21" fmla="*/ 359 h 393"/>
                  <a:gd name="T22" fmla="*/ 43 w 326"/>
                  <a:gd name="T23" fmla="*/ 376 h 393"/>
                  <a:gd name="T24" fmla="*/ 57 w 326"/>
                  <a:gd name="T25" fmla="*/ 376 h 393"/>
                  <a:gd name="T26" fmla="*/ 85 w 326"/>
                  <a:gd name="T27" fmla="*/ 393 h 393"/>
                  <a:gd name="T28" fmla="*/ 113 w 326"/>
                  <a:gd name="T29" fmla="*/ 393 h 393"/>
                  <a:gd name="T30" fmla="*/ 128 w 326"/>
                  <a:gd name="T31" fmla="*/ 393 h 393"/>
                  <a:gd name="T32" fmla="*/ 156 w 326"/>
                  <a:gd name="T33" fmla="*/ 393 h 393"/>
                  <a:gd name="T34" fmla="*/ 184 w 326"/>
                  <a:gd name="T35" fmla="*/ 376 h 393"/>
                  <a:gd name="T36" fmla="*/ 213 w 326"/>
                  <a:gd name="T37" fmla="*/ 376 h 393"/>
                  <a:gd name="T38" fmla="*/ 241 w 326"/>
                  <a:gd name="T39" fmla="*/ 376 h 393"/>
                  <a:gd name="T40" fmla="*/ 255 w 326"/>
                  <a:gd name="T41" fmla="*/ 376 h 393"/>
                  <a:gd name="T42" fmla="*/ 283 w 326"/>
                  <a:gd name="T43" fmla="*/ 359 h 393"/>
                  <a:gd name="T44" fmla="*/ 298 w 326"/>
                  <a:gd name="T45" fmla="*/ 359 h 393"/>
                  <a:gd name="T46" fmla="*/ 312 w 326"/>
                  <a:gd name="T47" fmla="*/ 359 h 393"/>
                  <a:gd name="T48" fmla="*/ 326 w 326"/>
                  <a:gd name="T49" fmla="*/ 359 h 393"/>
                  <a:gd name="T50" fmla="*/ 298 w 326"/>
                  <a:gd name="T51" fmla="*/ 342 h 393"/>
                  <a:gd name="T52" fmla="*/ 255 w 326"/>
                  <a:gd name="T53" fmla="*/ 342 h 393"/>
                  <a:gd name="T54" fmla="*/ 227 w 326"/>
                  <a:gd name="T55" fmla="*/ 342 h 393"/>
                  <a:gd name="T56" fmla="*/ 213 w 326"/>
                  <a:gd name="T57" fmla="*/ 325 h 393"/>
                  <a:gd name="T58" fmla="*/ 184 w 326"/>
                  <a:gd name="T59" fmla="*/ 308 h 393"/>
                  <a:gd name="T60" fmla="*/ 156 w 326"/>
                  <a:gd name="T61" fmla="*/ 291 h 393"/>
                  <a:gd name="T62" fmla="*/ 142 w 326"/>
                  <a:gd name="T63" fmla="*/ 273 h 393"/>
                  <a:gd name="T64" fmla="*/ 113 w 326"/>
                  <a:gd name="T65" fmla="*/ 256 h 393"/>
                  <a:gd name="T66" fmla="*/ 99 w 326"/>
                  <a:gd name="T67" fmla="*/ 239 h 393"/>
                  <a:gd name="T68" fmla="*/ 85 w 326"/>
                  <a:gd name="T69" fmla="*/ 222 h 393"/>
                  <a:gd name="T70" fmla="*/ 71 w 326"/>
                  <a:gd name="T71" fmla="*/ 188 h 393"/>
                  <a:gd name="T72" fmla="*/ 71 w 326"/>
                  <a:gd name="T73" fmla="*/ 154 h 393"/>
                  <a:gd name="T74" fmla="*/ 57 w 326"/>
                  <a:gd name="T75" fmla="*/ 120 h 393"/>
                  <a:gd name="T76" fmla="*/ 57 w 326"/>
                  <a:gd name="T77" fmla="*/ 86 h 393"/>
                  <a:gd name="T78" fmla="*/ 57 w 326"/>
                  <a:gd name="T79" fmla="*/ 52 h 393"/>
                  <a:gd name="T80" fmla="*/ 57 w 326"/>
                  <a:gd name="T81" fmla="*/ 0 h 3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6" h="393">
                    <a:moveTo>
                      <a:pt x="57" y="0"/>
                    </a:moveTo>
                    <a:lnTo>
                      <a:pt x="57" y="34"/>
                    </a:lnTo>
                    <a:lnTo>
                      <a:pt x="43" y="69"/>
                    </a:lnTo>
                    <a:lnTo>
                      <a:pt x="43" y="120"/>
                    </a:lnTo>
                    <a:lnTo>
                      <a:pt x="28" y="171"/>
                    </a:lnTo>
                    <a:lnTo>
                      <a:pt x="14" y="222"/>
                    </a:lnTo>
                    <a:lnTo>
                      <a:pt x="0" y="273"/>
                    </a:lnTo>
                    <a:lnTo>
                      <a:pt x="0" y="291"/>
                    </a:lnTo>
                    <a:lnTo>
                      <a:pt x="0" y="308"/>
                    </a:lnTo>
                    <a:lnTo>
                      <a:pt x="0" y="342"/>
                    </a:lnTo>
                    <a:lnTo>
                      <a:pt x="28" y="359"/>
                    </a:lnTo>
                    <a:lnTo>
                      <a:pt x="43" y="376"/>
                    </a:lnTo>
                    <a:lnTo>
                      <a:pt x="57" y="376"/>
                    </a:lnTo>
                    <a:lnTo>
                      <a:pt x="85" y="393"/>
                    </a:lnTo>
                    <a:lnTo>
                      <a:pt x="113" y="393"/>
                    </a:lnTo>
                    <a:lnTo>
                      <a:pt x="128" y="393"/>
                    </a:lnTo>
                    <a:lnTo>
                      <a:pt x="156" y="393"/>
                    </a:lnTo>
                    <a:lnTo>
                      <a:pt x="184" y="376"/>
                    </a:lnTo>
                    <a:lnTo>
                      <a:pt x="213" y="376"/>
                    </a:lnTo>
                    <a:lnTo>
                      <a:pt x="241" y="376"/>
                    </a:lnTo>
                    <a:lnTo>
                      <a:pt x="255" y="376"/>
                    </a:lnTo>
                    <a:lnTo>
                      <a:pt x="283" y="359"/>
                    </a:lnTo>
                    <a:lnTo>
                      <a:pt x="298" y="359"/>
                    </a:lnTo>
                    <a:lnTo>
                      <a:pt x="312" y="359"/>
                    </a:lnTo>
                    <a:lnTo>
                      <a:pt x="326" y="359"/>
                    </a:lnTo>
                    <a:lnTo>
                      <a:pt x="298" y="342"/>
                    </a:lnTo>
                    <a:lnTo>
                      <a:pt x="255" y="342"/>
                    </a:lnTo>
                    <a:lnTo>
                      <a:pt x="227" y="342"/>
                    </a:lnTo>
                    <a:lnTo>
                      <a:pt x="213" y="325"/>
                    </a:lnTo>
                    <a:lnTo>
                      <a:pt x="184" y="308"/>
                    </a:lnTo>
                    <a:lnTo>
                      <a:pt x="156" y="291"/>
                    </a:lnTo>
                    <a:lnTo>
                      <a:pt x="142" y="273"/>
                    </a:lnTo>
                    <a:lnTo>
                      <a:pt x="113" y="256"/>
                    </a:lnTo>
                    <a:lnTo>
                      <a:pt x="99" y="239"/>
                    </a:lnTo>
                    <a:lnTo>
                      <a:pt x="85" y="222"/>
                    </a:lnTo>
                    <a:lnTo>
                      <a:pt x="71" y="188"/>
                    </a:lnTo>
                    <a:lnTo>
                      <a:pt x="71" y="154"/>
                    </a:lnTo>
                    <a:lnTo>
                      <a:pt x="57" y="120"/>
                    </a:lnTo>
                    <a:lnTo>
                      <a:pt x="57" y="86"/>
                    </a:lnTo>
                    <a:lnTo>
                      <a:pt x="57" y="52"/>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Text Box 29">
              <a:extLst>
                <a:ext uri="{FF2B5EF4-FFF2-40B4-BE49-F238E27FC236}">
                  <a16:creationId xmlns:a16="http://schemas.microsoft.com/office/drawing/2014/main" id="{1A9FE37A-1F10-49F1-AA2E-269D9A49DDDE}"/>
                </a:ext>
              </a:extLst>
            </p:cNvPr>
            <p:cNvSpPr txBox="1">
              <a:spLocks noChangeArrowheads="1"/>
            </p:cNvSpPr>
            <p:nvPr/>
          </p:nvSpPr>
          <p:spPr bwMode="auto">
            <a:xfrm>
              <a:off x="739" y="2766"/>
              <a:ext cx="89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VnTime" pitchFamily="34" charset="0"/>
                </a:rPr>
                <a:t>50     51</a:t>
              </a:r>
            </a:p>
          </p:txBody>
        </p:sp>
      </p:grpSp>
      <p:sp>
        <p:nvSpPr>
          <p:cNvPr id="84002" name="Text Box 34">
            <a:extLst>
              <a:ext uri="{FF2B5EF4-FFF2-40B4-BE49-F238E27FC236}">
                <a16:creationId xmlns:a16="http://schemas.microsoft.com/office/drawing/2014/main" id="{0CB145A0-D9D1-4EA3-B042-213160228EAD}"/>
              </a:ext>
            </a:extLst>
          </p:cNvPr>
          <p:cNvSpPr txBox="1">
            <a:spLocks noChangeArrowheads="1"/>
          </p:cNvSpPr>
          <p:nvPr/>
        </p:nvSpPr>
        <p:spPr bwMode="auto">
          <a:xfrm>
            <a:off x="2419350" y="1066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NƯỚC CẦN CHO SỰ SỐNG</a:t>
            </a:r>
            <a:endParaRPr lang="vi-VN" altLang="en-US" sz="2400" b="1">
              <a:solidFill>
                <a:srgbClr val="000099"/>
              </a:solidFill>
              <a:latin typeface="Times New Roman" panose="02020603050405020304" pitchFamily="18" charset="0"/>
            </a:endParaRPr>
          </a:p>
        </p:txBody>
      </p:sp>
      <p:sp>
        <p:nvSpPr>
          <p:cNvPr id="4100" name="Text Box 36">
            <a:extLst>
              <a:ext uri="{FF2B5EF4-FFF2-40B4-BE49-F238E27FC236}">
                <a16:creationId xmlns:a16="http://schemas.microsoft.com/office/drawing/2014/main" id="{5CED57F6-4815-4507-84E6-9DFBAB92601F}"/>
              </a:ext>
            </a:extLst>
          </p:cNvPr>
          <p:cNvSpPr txBox="1">
            <a:spLocks noChangeArrowheads="1"/>
          </p:cNvSpPr>
          <p:nvPr/>
        </p:nvSpPr>
        <p:spPr bwMode="auto">
          <a:xfrm>
            <a:off x="3562350" y="571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KHOA HỌC</a:t>
            </a:r>
            <a:endParaRPr lang="vi-VN" altLang="en-US" sz="2400" b="1">
              <a:solidFill>
                <a:srgbClr val="FF0000"/>
              </a:solidFill>
              <a:latin typeface="Times New Roman" panose="02020603050405020304" pitchFamily="18" charset="0"/>
            </a:endParaRPr>
          </a:p>
        </p:txBody>
      </p:sp>
      <p:sp>
        <p:nvSpPr>
          <p:cNvPr id="84006" name="Text Box 38">
            <a:extLst>
              <a:ext uri="{FF2B5EF4-FFF2-40B4-BE49-F238E27FC236}">
                <a16:creationId xmlns:a16="http://schemas.microsoft.com/office/drawing/2014/main" id="{BDBCD9BD-FD1D-4E9E-B285-C2F53B983B90}"/>
              </a:ext>
            </a:extLst>
          </p:cNvPr>
          <p:cNvSpPr txBox="1">
            <a:spLocks noChangeArrowheads="1"/>
          </p:cNvSpPr>
          <p:nvPr/>
        </p:nvSpPr>
        <p:spPr bwMode="auto">
          <a:xfrm>
            <a:off x="685800" y="23622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HOẠT ĐỘNG 1:</a:t>
            </a:r>
            <a:endParaRPr lang="vi-VN" altLang="en-US" sz="2400" b="1">
              <a:solidFill>
                <a:srgbClr val="FF0000"/>
              </a:solidFill>
              <a:latin typeface="Times New Roman" panose="02020603050405020304" pitchFamily="18" charset="0"/>
            </a:endParaRPr>
          </a:p>
        </p:txBody>
      </p:sp>
      <p:sp>
        <p:nvSpPr>
          <p:cNvPr id="84007" name="Text Box 39">
            <a:extLst>
              <a:ext uri="{FF2B5EF4-FFF2-40B4-BE49-F238E27FC236}">
                <a16:creationId xmlns:a16="http://schemas.microsoft.com/office/drawing/2014/main" id="{CDFAA25D-1CC0-4152-AE2C-4180A2DD5727}"/>
              </a:ext>
            </a:extLst>
          </p:cNvPr>
          <p:cNvSpPr txBox="1">
            <a:spLocks noChangeArrowheads="1"/>
          </p:cNvSpPr>
          <p:nvPr/>
        </p:nvSpPr>
        <p:spPr bwMode="auto">
          <a:xfrm>
            <a:off x="3200400" y="2363788"/>
            <a:ext cx="533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Vai trò của nước đối với sự sống của con người, động vật và thực vật ?</a:t>
            </a:r>
            <a:endParaRPr lang="vi-VN" altLang="en-US" sz="2400" b="1">
              <a:latin typeface="Times New Roman" panose="02020603050405020304" pitchFamily="18" charset="0"/>
            </a:endParaRPr>
          </a:p>
        </p:txBody>
      </p:sp>
      <p:sp>
        <p:nvSpPr>
          <p:cNvPr id="84009" name="Text Box 41">
            <a:extLst>
              <a:ext uri="{FF2B5EF4-FFF2-40B4-BE49-F238E27FC236}">
                <a16:creationId xmlns:a16="http://schemas.microsoft.com/office/drawing/2014/main" id="{5423F0FF-B678-47C6-B693-5373C2279454}"/>
              </a:ext>
            </a:extLst>
          </p:cNvPr>
          <p:cNvSpPr txBox="1">
            <a:spLocks noChangeArrowheads="1"/>
          </p:cNvSpPr>
          <p:nvPr/>
        </p:nvSpPr>
        <p:spPr bwMode="auto">
          <a:xfrm>
            <a:off x="3429000" y="40386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THẢO LUẬN NHÓM 2 ( 3 phút )</a:t>
            </a:r>
            <a:endParaRPr lang="vi-VN" altLang="en-US" sz="2400" b="1">
              <a:solidFill>
                <a:srgbClr val="FF0000"/>
              </a:solidFill>
              <a:latin typeface="Times New Roman" panose="02020603050405020304" pitchFamily="18" charset="0"/>
            </a:endParaRPr>
          </a:p>
        </p:txBody>
      </p:sp>
      <p:sp>
        <p:nvSpPr>
          <p:cNvPr id="84010" name="Text Box 42">
            <a:extLst>
              <a:ext uri="{FF2B5EF4-FFF2-40B4-BE49-F238E27FC236}">
                <a16:creationId xmlns:a16="http://schemas.microsoft.com/office/drawing/2014/main" id="{4689FB62-390F-4BB8-92C0-3F0C2AA876A7}"/>
              </a:ext>
            </a:extLst>
          </p:cNvPr>
          <p:cNvSpPr txBox="1">
            <a:spLocks noChangeArrowheads="1"/>
          </p:cNvSpPr>
          <p:nvPr/>
        </p:nvSpPr>
        <p:spPr bwMode="auto">
          <a:xfrm>
            <a:off x="3429000" y="3457575"/>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QUAN SÁT TRANH </a:t>
            </a:r>
            <a:endParaRPr lang="vi-VN" altLang="en-US" sz="2400" b="1">
              <a:latin typeface="Times New Roman" panose="02020603050405020304" pitchFamily="18" charset="0"/>
            </a:endParaRPr>
          </a:p>
        </p:txBody>
      </p:sp>
      <p:sp>
        <p:nvSpPr>
          <p:cNvPr id="84011" name="Text Box 43">
            <a:extLst>
              <a:ext uri="{FF2B5EF4-FFF2-40B4-BE49-F238E27FC236}">
                <a16:creationId xmlns:a16="http://schemas.microsoft.com/office/drawing/2014/main" id="{3C0AB177-EDF8-4977-AF43-9BF945569BB1}"/>
              </a:ext>
            </a:extLst>
          </p:cNvPr>
          <p:cNvSpPr txBox="1">
            <a:spLocks noChangeArrowheads="1"/>
          </p:cNvSpPr>
          <p:nvPr/>
        </p:nvSpPr>
        <p:spPr bwMode="auto">
          <a:xfrm>
            <a:off x="1066800" y="52578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Điều gì sẽ xảy ra nếu cây cối thiếu nước ?</a:t>
            </a:r>
            <a:endParaRPr lang="vi-VN" altLang="en-US" sz="2400" b="1">
              <a:latin typeface="Times New Roman" panose="02020603050405020304" pitchFamily="18" charset="0"/>
            </a:endParaRPr>
          </a:p>
        </p:txBody>
      </p:sp>
      <p:sp>
        <p:nvSpPr>
          <p:cNvPr id="84012" name="Text Box 44">
            <a:extLst>
              <a:ext uri="{FF2B5EF4-FFF2-40B4-BE49-F238E27FC236}">
                <a16:creationId xmlns:a16="http://schemas.microsoft.com/office/drawing/2014/main" id="{E1EBF6F3-C684-46DC-9B62-CED11A7350DE}"/>
              </a:ext>
            </a:extLst>
          </p:cNvPr>
          <p:cNvSpPr txBox="1">
            <a:spLocks noChangeArrowheads="1"/>
          </p:cNvSpPr>
          <p:nvPr/>
        </p:nvSpPr>
        <p:spPr bwMode="auto">
          <a:xfrm>
            <a:off x="1066800" y="5781675"/>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Nếu không có nước thì động vật sẽ ra sao ?</a:t>
            </a:r>
            <a:endParaRPr lang="vi-VN" altLang="en-US" sz="2400" b="1">
              <a:latin typeface="Times New Roman" panose="02020603050405020304" pitchFamily="18" charset="0"/>
            </a:endParaRPr>
          </a:p>
        </p:txBody>
      </p:sp>
      <p:sp>
        <p:nvSpPr>
          <p:cNvPr id="84013" name="Text Box 45">
            <a:extLst>
              <a:ext uri="{FF2B5EF4-FFF2-40B4-BE49-F238E27FC236}">
                <a16:creationId xmlns:a16="http://schemas.microsoft.com/office/drawing/2014/main" id="{8D829AE5-2CAB-4795-9417-F624F0BC690D}"/>
              </a:ext>
            </a:extLst>
          </p:cNvPr>
          <p:cNvSpPr txBox="1">
            <a:spLocks noChangeArrowheads="1"/>
          </p:cNvSpPr>
          <p:nvPr/>
        </p:nvSpPr>
        <p:spPr bwMode="auto">
          <a:xfrm>
            <a:off x="1066800" y="4738688"/>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Điều gì sẽ xảy ra nếu con người thiếu nước ?</a:t>
            </a:r>
            <a:endParaRPr lang="vi-VN" altLang="en-US" sz="2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4002"/>
                                        </p:tgtEl>
                                        <p:attrNameLst>
                                          <p:attrName>style.visibility</p:attrName>
                                        </p:attrNameLst>
                                      </p:cBhvr>
                                      <p:to>
                                        <p:strVal val="visible"/>
                                      </p:to>
                                    </p:set>
                                    <p:anim calcmode="discrete" valueType="clr">
                                      <p:cBhvr override="childStyle">
                                        <p:cTn id="7" dur="80"/>
                                        <p:tgtEl>
                                          <p:spTgt spid="840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4002"/>
                                        </p:tgtEl>
                                        <p:attrNameLst>
                                          <p:attrName>fillcolor</p:attrName>
                                        </p:attrNameLst>
                                      </p:cBhvr>
                                      <p:tavLst>
                                        <p:tav tm="0">
                                          <p:val>
                                            <p:clrVal>
                                              <a:schemeClr val="accent2"/>
                                            </p:clrVal>
                                          </p:val>
                                        </p:tav>
                                        <p:tav tm="50000">
                                          <p:val>
                                            <p:clrVal>
                                              <a:schemeClr val="hlink"/>
                                            </p:clrVal>
                                          </p:val>
                                        </p:tav>
                                      </p:tavLst>
                                    </p:anim>
                                    <p:set>
                                      <p:cBhvr>
                                        <p:cTn id="9" dur="80"/>
                                        <p:tgtEl>
                                          <p:spTgt spid="840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4006"/>
                                        </p:tgtEl>
                                        <p:attrNameLst>
                                          <p:attrName>style.visibility</p:attrName>
                                        </p:attrNameLst>
                                      </p:cBhvr>
                                      <p:to>
                                        <p:strVal val="visible"/>
                                      </p:to>
                                    </p:set>
                                    <p:anim calcmode="discrete" valueType="clr">
                                      <p:cBhvr override="childStyle">
                                        <p:cTn id="14" dur="80"/>
                                        <p:tgtEl>
                                          <p:spTgt spid="8400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4006"/>
                                        </p:tgtEl>
                                        <p:attrNameLst>
                                          <p:attrName>fillcolor</p:attrName>
                                        </p:attrNameLst>
                                      </p:cBhvr>
                                      <p:tavLst>
                                        <p:tav tm="0">
                                          <p:val>
                                            <p:clrVal>
                                              <a:schemeClr val="accent2"/>
                                            </p:clrVal>
                                          </p:val>
                                        </p:tav>
                                        <p:tav tm="50000">
                                          <p:val>
                                            <p:clrVal>
                                              <a:schemeClr val="hlink"/>
                                            </p:clrVal>
                                          </p:val>
                                        </p:tav>
                                      </p:tavLst>
                                    </p:anim>
                                    <p:set>
                                      <p:cBhvr>
                                        <p:cTn id="16" dur="80"/>
                                        <p:tgtEl>
                                          <p:spTgt spid="8400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84007"/>
                                        </p:tgtEl>
                                        <p:attrNameLst>
                                          <p:attrName>style.visibility</p:attrName>
                                        </p:attrNameLst>
                                      </p:cBhvr>
                                      <p:to>
                                        <p:strVal val="visible"/>
                                      </p:to>
                                    </p:set>
                                    <p:anim calcmode="lin" valueType="num">
                                      <p:cBhvr>
                                        <p:cTn id="21" dur="500" fill="hold"/>
                                        <p:tgtEl>
                                          <p:spTgt spid="84007"/>
                                        </p:tgtEl>
                                        <p:attrNameLst>
                                          <p:attrName>ppt_w</p:attrName>
                                        </p:attrNameLst>
                                      </p:cBhvr>
                                      <p:tavLst>
                                        <p:tav tm="0">
                                          <p:val>
                                            <p:fltVal val="0"/>
                                          </p:val>
                                        </p:tav>
                                        <p:tav tm="100000">
                                          <p:val>
                                            <p:strVal val="#ppt_w"/>
                                          </p:val>
                                        </p:tav>
                                      </p:tavLst>
                                    </p:anim>
                                    <p:anim calcmode="lin" valueType="num">
                                      <p:cBhvr>
                                        <p:cTn id="22" dur="500" fill="hold"/>
                                        <p:tgtEl>
                                          <p:spTgt spid="84007"/>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84008"/>
                                        </p:tgtEl>
                                        <p:attrNameLst>
                                          <p:attrName>style.visibility</p:attrName>
                                        </p:attrNameLst>
                                      </p:cBhvr>
                                      <p:to>
                                        <p:strVal val="visible"/>
                                      </p:to>
                                    </p:set>
                                    <p:anim calcmode="lin" valueType="num">
                                      <p:cBhvr>
                                        <p:cTn id="27" dur="500" fill="hold"/>
                                        <p:tgtEl>
                                          <p:spTgt spid="84008"/>
                                        </p:tgtEl>
                                        <p:attrNameLst>
                                          <p:attrName>ppt_w</p:attrName>
                                        </p:attrNameLst>
                                      </p:cBhvr>
                                      <p:tavLst>
                                        <p:tav tm="0">
                                          <p:val>
                                            <p:fltVal val="0"/>
                                          </p:val>
                                        </p:tav>
                                        <p:tav tm="100000">
                                          <p:val>
                                            <p:strVal val="#ppt_w"/>
                                          </p:val>
                                        </p:tav>
                                      </p:tavLst>
                                    </p:anim>
                                    <p:anim calcmode="lin" valueType="num">
                                      <p:cBhvr>
                                        <p:cTn id="28" dur="500" fill="hold"/>
                                        <p:tgtEl>
                                          <p:spTgt spid="84008"/>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4010"/>
                                        </p:tgtEl>
                                        <p:attrNameLst>
                                          <p:attrName>style.visibility</p:attrName>
                                        </p:attrNameLst>
                                      </p:cBhvr>
                                      <p:to>
                                        <p:strVal val="visible"/>
                                      </p:to>
                                    </p:set>
                                    <p:anim calcmode="discrete" valueType="clr">
                                      <p:cBhvr override="childStyle">
                                        <p:cTn id="33" dur="80"/>
                                        <p:tgtEl>
                                          <p:spTgt spid="84010"/>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4010"/>
                                        </p:tgtEl>
                                        <p:attrNameLst>
                                          <p:attrName>fillcolor</p:attrName>
                                        </p:attrNameLst>
                                      </p:cBhvr>
                                      <p:tavLst>
                                        <p:tav tm="0">
                                          <p:val>
                                            <p:clrVal>
                                              <a:schemeClr val="accent2"/>
                                            </p:clrVal>
                                          </p:val>
                                        </p:tav>
                                        <p:tav tm="50000">
                                          <p:val>
                                            <p:clrVal>
                                              <a:schemeClr val="hlink"/>
                                            </p:clrVal>
                                          </p:val>
                                        </p:tav>
                                      </p:tavLst>
                                    </p:anim>
                                    <p:set>
                                      <p:cBhvr>
                                        <p:cTn id="35" dur="80"/>
                                        <p:tgtEl>
                                          <p:spTgt spid="84010"/>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84009"/>
                                        </p:tgtEl>
                                        <p:attrNameLst>
                                          <p:attrName>style.visibility</p:attrName>
                                        </p:attrNameLst>
                                      </p:cBhvr>
                                      <p:to>
                                        <p:strVal val="visible"/>
                                      </p:to>
                                    </p:set>
                                    <p:anim calcmode="discrete" valueType="clr">
                                      <p:cBhvr override="childStyle">
                                        <p:cTn id="40" dur="80"/>
                                        <p:tgtEl>
                                          <p:spTgt spid="84009"/>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4009"/>
                                        </p:tgtEl>
                                        <p:attrNameLst>
                                          <p:attrName>fillcolor</p:attrName>
                                        </p:attrNameLst>
                                      </p:cBhvr>
                                      <p:tavLst>
                                        <p:tav tm="0">
                                          <p:val>
                                            <p:clrVal>
                                              <a:schemeClr val="accent2"/>
                                            </p:clrVal>
                                          </p:val>
                                        </p:tav>
                                        <p:tav tm="50000">
                                          <p:val>
                                            <p:clrVal>
                                              <a:schemeClr val="hlink"/>
                                            </p:clrVal>
                                          </p:val>
                                        </p:tav>
                                      </p:tavLst>
                                    </p:anim>
                                    <p:set>
                                      <p:cBhvr>
                                        <p:cTn id="42" dur="80"/>
                                        <p:tgtEl>
                                          <p:spTgt spid="84009"/>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84013"/>
                                        </p:tgtEl>
                                        <p:attrNameLst>
                                          <p:attrName>style.visibility</p:attrName>
                                        </p:attrNameLst>
                                      </p:cBhvr>
                                      <p:to>
                                        <p:strVal val="visible"/>
                                      </p:to>
                                    </p:set>
                                    <p:anim calcmode="discrete" valueType="clr">
                                      <p:cBhvr override="childStyle">
                                        <p:cTn id="47" dur="80"/>
                                        <p:tgtEl>
                                          <p:spTgt spid="8401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84013"/>
                                        </p:tgtEl>
                                        <p:attrNameLst>
                                          <p:attrName>fillcolor</p:attrName>
                                        </p:attrNameLst>
                                      </p:cBhvr>
                                      <p:tavLst>
                                        <p:tav tm="0">
                                          <p:val>
                                            <p:clrVal>
                                              <a:schemeClr val="accent2"/>
                                            </p:clrVal>
                                          </p:val>
                                        </p:tav>
                                        <p:tav tm="50000">
                                          <p:val>
                                            <p:clrVal>
                                              <a:schemeClr val="hlink"/>
                                            </p:clrVal>
                                          </p:val>
                                        </p:tav>
                                      </p:tavLst>
                                    </p:anim>
                                    <p:set>
                                      <p:cBhvr>
                                        <p:cTn id="49" dur="80"/>
                                        <p:tgtEl>
                                          <p:spTgt spid="84013"/>
                                        </p:tgtEl>
                                        <p:attrNameLst>
                                          <p:attrName>fill.type</p:attrName>
                                        </p:attrNameLst>
                                      </p:cBhvr>
                                      <p:to>
                                        <p:strVal val="solid"/>
                                      </p:to>
                                    </p:set>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84011"/>
                                        </p:tgtEl>
                                        <p:attrNameLst>
                                          <p:attrName>style.visibility</p:attrName>
                                        </p:attrNameLst>
                                      </p:cBhvr>
                                      <p:to>
                                        <p:strVal val="visible"/>
                                      </p:to>
                                    </p:set>
                                    <p:anim calcmode="discrete" valueType="clr">
                                      <p:cBhvr override="childStyle">
                                        <p:cTn id="52" dur="80"/>
                                        <p:tgtEl>
                                          <p:spTgt spid="84011"/>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84011"/>
                                        </p:tgtEl>
                                        <p:attrNameLst>
                                          <p:attrName>fillcolor</p:attrName>
                                        </p:attrNameLst>
                                      </p:cBhvr>
                                      <p:tavLst>
                                        <p:tav tm="0">
                                          <p:val>
                                            <p:clrVal>
                                              <a:schemeClr val="accent2"/>
                                            </p:clrVal>
                                          </p:val>
                                        </p:tav>
                                        <p:tav tm="50000">
                                          <p:val>
                                            <p:clrVal>
                                              <a:schemeClr val="hlink"/>
                                            </p:clrVal>
                                          </p:val>
                                        </p:tav>
                                      </p:tavLst>
                                    </p:anim>
                                    <p:set>
                                      <p:cBhvr>
                                        <p:cTn id="54" dur="80"/>
                                        <p:tgtEl>
                                          <p:spTgt spid="84011"/>
                                        </p:tgtEl>
                                        <p:attrNameLst>
                                          <p:attrName>fill.type</p:attrName>
                                        </p:attrNameLst>
                                      </p:cBhvr>
                                      <p:to>
                                        <p:strVal val="solid"/>
                                      </p:to>
                                    </p:set>
                                  </p:childTnLst>
                                </p:cTn>
                              </p:par>
                              <p:par>
                                <p:cTn id="55" presetID="27" presetClass="entr" presetSubtype="0" fill="hold" grpId="0" nodeType="withEffect">
                                  <p:stCondLst>
                                    <p:cond delay="0"/>
                                  </p:stCondLst>
                                  <p:iterate type="lt">
                                    <p:tmPct val="50000"/>
                                  </p:iterate>
                                  <p:childTnLst>
                                    <p:set>
                                      <p:cBhvr>
                                        <p:cTn id="56" dur="1" fill="hold">
                                          <p:stCondLst>
                                            <p:cond delay="0"/>
                                          </p:stCondLst>
                                        </p:cTn>
                                        <p:tgtEl>
                                          <p:spTgt spid="84012"/>
                                        </p:tgtEl>
                                        <p:attrNameLst>
                                          <p:attrName>style.visibility</p:attrName>
                                        </p:attrNameLst>
                                      </p:cBhvr>
                                      <p:to>
                                        <p:strVal val="visible"/>
                                      </p:to>
                                    </p:set>
                                    <p:anim calcmode="discrete" valueType="clr">
                                      <p:cBhvr override="childStyle">
                                        <p:cTn id="57" dur="80"/>
                                        <p:tgtEl>
                                          <p:spTgt spid="84012"/>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84012"/>
                                        </p:tgtEl>
                                        <p:attrNameLst>
                                          <p:attrName>fillcolor</p:attrName>
                                        </p:attrNameLst>
                                      </p:cBhvr>
                                      <p:tavLst>
                                        <p:tav tm="0">
                                          <p:val>
                                            <p:clrVal>
                                              <a:schemeClr val="accent2"/>
                                            </p:clrVal>
                                          </p:val>
                                        </p:tav>
                                        <p:tav tm="50000">
                                          <p:val>
                                            <p:clrVal>
                                              <a:schemeClr val="hlink"/>
                                            </p:clrVal>
                                          </p:val>
                                        </p:tav>
                                      </p:tavLst>
                                    </p:anim>
                                    <p:set>
                                      <p:cBhvr>
                                        <p:cTn id="59" dur="80"/>
                                        <p:tgtEl>
                                          <p:spTgt spid="840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02" grpId="0"/>
      <p:bldP spid="84006" grpId="0"/>
      <p:bldP spid="84007" grpId="0"/>
      <p:bldP spid="84009" grpId="0"/>
      <p:bldP spid="84010" grpId="0"/>
      <p:bldP spid="84011" grpId="0"/>
      <p:bldP spid="84012" grpId="0"/>
      <p:bldP spid="840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5" descr="bor27">
            <a:extLst>
              <a:ext uri="{FF2B5EF4-FFF2-40B4-BE49-F238E27FC236}">
                <a16:creationId xmlns:a16="http://schemas.microsoft.com/office/drawing/2014/main" id="{AAE1F576-4BE2-431D-9761-C9F424BB6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3" name="WordArt 21">
            <a:hlinkClick r:id="rId3" action="ppaction://hlinksldjump"/>
            <a:extLst>
              <a:ext uri="{FF2B5EF4-FFF2-40B4-BE49-F238E27FC236}">
                <a16:creationId xmlns:a16="http://schemas.microsoft.com/office/drawing/2014/main" id="{BCF6BB71-14CC-46E4-83AB-A38A60ACA88D}"/>
              </a:ext>
            </a:extLst>
          </p:cNvPr>
          <p:cNvSpPr>
            <a:spLocks noChangeArrowheads="1" noChangeShapeType="1" noTextEdit="1"/>
          </p:cNvSpPr>
          <p:nvPr/>
        </p:nvSpPr>
        <p:spPr bwMode="auto">
          <a:xfrm>
            <a:off x="1962150" y="1295400"/>
            <a:ext cx="5124450" cy="1539875"/>
          </a:xfrm>
          <a:prstGeom prst="rect">
            <a:avLst/>
          </a:prstGeom>
        </p:spPr>
        <p:txBody>
          <a:bodyPr wrap="none" fromWordArt="1">
            <a:prstTxWarp prst="textDeflate">
              <a:avLst>
                <a:gd name="adj" fmla="val 26227"/>
              </a:avLst>
            </a:prstTxWarp>
          </a:bodyPr>
          <a:lstStyle/>
          <a:p>
            <a:pPr algn="ctr"/>
            <a:r>
              <a:rPr lang="en-US" sz="3200" b="1" kern="10">
                <a:ln w="9525">
                  <a:solidFill>
                    <a:srgbClr val="FFFF00"/>
                  </a:solidFill>
                  <a:round/>
                  <a:headEnd/>
                  <a:tailEnd/>
                </a:ln>
                <a:solidFill>
                  <a:srgbClr val="FF0000"/>
                </a:solidFill>
                <a:cs typeface="Arial" panose="020B0604020202020204" pitchFamily="34" charset="0"/>
              </a:rPr>
              <a:t>trß ch¬i</a:t>
            </a:r>
          </a:p>
        </p:txBody>
      </p:sp>
      <p:sp>
        <p:nvSpPr>
          <p:cNvPr id="22532" name="Text Box 22">
            <a:extLst>
              <a:ext uri="{FF2B5EF4-FFF2-40B4-BE49-F238E27FC236}">
                <a16:creationId xmlns:a16="http://schemas.microsoft.com/office/drawing/2014/main" id="{31D7F8F1-DD9B-4BBE-8C88-7B70AED0BEAA}"/>
              </a:ext>
            </a:extLst>
          </p:cNvPr>
          <p:cNvSpPr txBox="1">
            <a:spLocks noChangeArrowheads="1"/>
          </p:cNvSpPr>
          <p:nvPr/>
        </p:nvSpPr>
        <p:spPr bwMode="auto">
          <a:xfrm>
            <a:off x="2286000" y="3581400"/>
            <a:ext cx="4329113" cy="1816100"/>
          </a:xfrm>
          <a:prstGeom prst="rect">
            <a:avLst/>
          </a:prstGeom>
          <a:solidFill>
            <a:srgbClr val="00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LẬT Ô SỐ</a:t>
            </a:r>
          </a:p>
          <a:p>
            <a:pPr algn="ctr" eaLnBrk="1" hangingPunct="1">
              <a:spcBef>
                <a:spcPct val="50000"/>
              </a:spcBef>
              <a:buFontTx/>
              <a:buNone/>
            </a:pPr>
            <a:r>
              <a:rPr lang="en-US" altLang="en-US" sz="2800" b="1">
                <a:solidFill>
                  <a:srgbClr val="000099"/>
                </a:solidFill>
                <a:latin typeface="Times New Roman" panose="02020603050405020304" pitchFamily="18" charset="0"/>
              </a:rPr>
              <a:t>GIẢI CÂU ĐỐ</a:t>
            </a:r>
          </a:p>
          <a:p>
            <a:pPr algn="ctr" eaLnBrk="1" hangingPunct="1">
              <a:spcBef>
                <a:spcPct val="50000"/>
              </a:spcBef>
              <a:buFontTx/>
              <a:buNone/>
            </a:pPr>
            <a:r>
              <a:rPr lang="en-US" altLang="en-US" sz="2800" b="1">
                <a:solidFill>
                  <a:srgbClr val="000099"/>
                </a:solidFill>
                <a:latin typeface="Times New Roman" panose="02020603050405020304" pitchFamily="18" charset="0"/>
              </a:rPr>
              <a:t>ĐOÁN HÌNH NỀN</a:t>
            </a:r>
            <a:endParaRPr lang="vi-VN"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afterEffect">
                                  <p:stCondLst>
                                    <p:cond delay="0"/>
                                  </p:stCondLst>
                                  <p:childTnLst>
                                    <p:animClr clrSpc="hsl" dir="cw">
                                      <p:cBhvr override="childStyle">
                                        <p:cTn id="6" dur="500" fill="hold"/>
                                        <p:tgtEl>
                                          <p:spTgt spid="95253"/>
                                        </p:tgtEl>
                                        <p:attrNameLst>
                                          <p:attrName>style.color</p:attrName>
                                        </p:attrNameLst>
                                      </p:cBhvr>
                                      <p:by>
                                        <p:hsl h="-7200000" s="0" l="0"/>
                                      </p:by>
                                    </p:animClr>
                                    <p:animClr clrSpc="hsl" dir="cw">
                                      <p:cBhvr>
                                        <p:cTn id="7" dur="500" fill="hold"/>
                                        <p:tgtEl>
                                          <p:spTgt spid="95253"/>
                                        </p:tgtEl>
                                        <p:attrNameLst>
                                          <p:attrName>fillcolor</p:attrName>
                                        </p:attrNameLst>
                                      </p:cBhvr>
                                      <p:by>
                                        <p:hsl h="-7200000" s="0" l="0"/>
                                      </p:by>
                                    </p:animClr>
                                    <p:animClr clrSpc="hsl" dir="cw">
                                      <p:cBhvr>
                                        <p:cTn id="8" dur="500" fill="hold"/>
                                        <p:tgtEl>
                                          <p:spTgt spid="95253"/>
                                        </p:tgtEl>
                                        <p:attrNameLst>
                                          <p:attrName>stroke.color</p:attrName>
                                        </p:attrNameLst>
                                      </p:cBhvr>
                                      <p:by>
                                        <p:hsl h="-7200000" s="0" l="0"/>
                                      </p:by>
                                    </p:animClr>
                                    <p:set>
                                      <p:cBhvr>
                                        <p:cTn id="9" dur="500" fill="hold"/>
                                        <p:tgtEl>
                                          <p:spTgt spid="952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7" descr="download (2)">
            <a:extLst>
              <a:ext uri="{FF2B5EF4-FFF2-40B4-BE49-F238E27FC236}">
                <a16:creationId xmlns:a16="http://schemas.microsoft.com/office/drawing/2014/main" id="{76B75FEE-39B5-4EBF-BEDE-462D42D79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86">
            <a:hlinkClick r:id="rId3" action="ppaction://hlinksldjump"/>
            <a:extLst>
              <a:ext uri="{FF2B5EF4-FFF2-40B4-BE49-F238E27FC236}">
                <a16:creationId xmlns:a16="http://schemas.microsoft.com/office/drawing/2014/main" id="{78156C17-B3E6-447E-AC0C-F8C107F90C8E}"/>
              </a:ext>
            </a:extLst>
          </p:cNvPr>
          <p:cNvSpPr>
            <a:spLocks noChangeArrowheads="1"/>
          </p:cNvSpPr>
          <p:nvPr/>
        </p:nvSpPr>
        <p:spPr bwMode="auto">
          <a:xfrm>
            <a:off x="4510088" y="3352800"/>
            <a:ext cx="4648200" cy="3505200"/>
          </a:xfrm>
          <a:prstGeom prst="rect">
            <a:avLst/>
          </a:prstGeom>
          <a:solidFill>
            <a:srgbClr val="006600"/>
          </a:solidFill>
          <a:ln w="57150">
            <a:solidFill>
              <a:srgbClr val="FF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700" b="1">
                <a:solidFill>
                  <a:srgbClr val="FFFF00"/>
                </a:solidFill>
                <a:latin typeface="VNI-Helve-Condense" pitchFamily="2" charset="0"/>
                <a:cs typeface="Arial" panose="020B0604020202020204" pitchFamily="34" charset="0"/>
              </a:rPr>
              <a:t>1</a:t>
            </a:r>
          </a:p>
        </p:txBody>
      </p:sp>
      <p:sp>
        <p:nvSpPr>
          <p:cNvPr id="99" name="Rectangle 90">
            <a:hlinkClick r:id="rId4" action="ppaction://hlinksldjump"/>
            <a:extLst>
              <a:ext uri="{FF2B5EF4-FFF2-40B4-BE49-F238E27FC236}">
                <a16:creationId xmlns:a16="http://schemas.microsoft.com/office/drawing/2014/main" id="{F93D184A-081C-4DCB-B48E-7A28195011AF}"/>
              </a:ext>
            </a:extLst>
          </p:cNvPr>
          <p:cNvSpPr>
            <a:spLocks noChangeArrowheads="1"/>
          </p:cNvSpPr>
          <p:nvPr/>
        </p:nvSpPr>
        <p:spPr bwMode="auto">
          <a:xfrm>
            <a:off x="4495800" y="0"/>
            <a:ext cx="4648200" cy="3352800"/>
          </a:xfrm>
          <a:prstGeom prst="rect">
            <a:avLst/>
          </a:prstGeom>
          <a:solidFill>
            <a:srgbClr val="66FFFF"/>
          </a:solidFill>
          <a:ln w="38100">
            <a:solidFill>
              <a:srgbClr val="00FF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700" b="1">
                <a:solidFill>
                  <a:srgbClr val="000099"/>
                </a:solidFill>
                <a:latin typeface="VNI-Helve-Condense" pitchFamily="2" charset="0"/>
                <a:cs typeface="Arial" panose="020B0604020202020204" pitchFamily="34" charset="0"/>
              </a:rPr>
              <a:t>2</a:t>
            </a:r>
          </a:p>
        </p:txBody>
      </p:sp>
      <p:sp>
        <p:nvSpPr>
          <p:cNvPr id="100" name="Rectangle 93">
            <a:hlinkClick r:id="rId5" action="ppaction://hlinksldjump"/>
            <a:extLst>
              <a:ext uri="{FF2B5EF4-FFF2-40B4-BE49-F238E27FC236}">
                <a16:creationId xmlns:a16="http://schemas.microsoft.com/office/drawing/2014/main" id="{CBD8D5FC-001D-4A49-A826-71FAE50FE16B}"/>
              </a:ext>
            </a:extLst>
          </p:cNvPr>
          <p:cNvSpPr>
            <a:spLocks noChangeArrowheads="1"/>
          </p:cNvSpPr>
          <p:nvPr/>
        </p:nvSpPr>
        <p:spPr bwMode="auto">
          <a:xfrm>
            <a:off x="0" y="0"/>
            <a:ext cx="4495800" cy="3352800"/>
          </a:xfrm>
          <a:prstGeom prst="rect">
            <a:avLst/>
          </a:prstGeom>
          <a:solidFill>
            <a:srgbClr val="FF0000"/>
          </a:solidFill>
          <a:ln w="38100">
            <a:solidFill>
              <a:srgbClr val="FF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700" b="1">
                <a:solidFill>
                  <a:srgbClr val="FFFF00"/>
                </a:solidFill>
                <a:latin typeface="VNI-Helve-Condense" pitchFamily="2" charset="0"/>
                <a:cs typeface="Arial" panose="020B0604020202020204" pitchFamily="34" charset="0"/>
              </a:rPr>
              <a:t>3</a:t>
            </a:r>
          </a:p>
        </p:txBody>
      </p:sp>
      <p:sp>
        <p:nvSpPr>
          <p:cNvPr id="101" name="Rectangle 96">
            <a:hlinkClick r:id="rId6" action="ppaction://hlinksldjump"/>
            <a:extLst>
              <a:ext uri="{FF2B5EF4-FFF2-40B4-BE49-F238E27FC236}">
                <a16:creationId xmlns:a16="http://schemas.microsoft.com/office/drawing/2014/main" id="{E22C32AE-9914-4B1B-9107-6CE14F5392AE}"/>
              </a:ext>
            </a:extLst>
          </p:cNvPr>
          <p:cNvSpPr>
            <a:spLocks noChangeArrowheads="1"/>
          </p:cNvSpPr>
          <p:nvPr/>
        </p:nvSpPr>
        <p:spPr bwMode="auto">
          <a:xfrm>
            <a:off x="14288" y="3367088"/>
            <a:ext cx="4495800" cy="3505200"/>
          </a:xfrm>
          <a:prstGeom prst="rect">
            <a:avLst/>
          </a:prstGeom>
          <a:solidFill>
            <a:srgbClr val="FFFF00"/>
          </a:solidFill>
          <a:ln w="28575">
            <a:solidFill>
              <a:srgbClr val="FF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700" b="1">
                <a:solidFill>
                  <a:srgbClr val="0000CC"/>
                </a:solidFill>
                <a:latin typeface="VNI-Helve-Condense" pitchFamily="2" charset="0"/>
                <a:cs typeface="Arial" panose="020B0604020202020204" pitchFamily="34" charset="0"/>
              </a:rPr>
              <a:t>4</a:t>
            </a:r>
          </a:p>
        </p:txBody>
      </p:sp>
      <p:sp>
        <p:nvSpPr>
          <p:cNvPr id="23559" name="AutoShape 23">
            <a:hlinkClick r:id="rId3" action="ppaction://hlinksldjump"/>
            <a:extLst>
              <a:ext uri="{FF2B5EF4-FFF2-40B4-BE49-F238E27FC236}">
                <a16:creationId xmlns:a16="http://schemas.microsoft.com/office/drawing/2014/main" id="{4AE9D334-6579-47A1-8CA3-D22B552ECD59}"/>
              </a:ext>
            </a:extLst>
          </p:cNvPr>
          <p:cNvSpPr>
            <a:spLocks noChangeArrowheads="1"/>
          </p:cNvSpPr>
          <p:nvPr/>
        </p:nvSpPr>
        <p:spPr bwMode="auto">
          <a:xfrm>
            <a:off x="8443913" y="6262688"/>
            <a:ext cx="685800" cy="533400"/>
          </a:xfrm>
          <a:prstGeom prst="downArrow">
            <a:avLst>
              <a:gd name="adj1" fmla="val 50000"/>
              <a:gd name="adj2" fmla="val 25000"/>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en-US" sz="18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3" presetClass="exit" presetSubtype="32" fill="hold" grpId="0" nodeType="clickEffect">
                                  <p:stCondLst>
                                    <p:cond delay="0"/>
                                  </p:stCondLst>
                                  <p:childTnLst>
                                    <p:anim calcmode="lin" valueType="num">
                                      <p:cBhvr>
                                        <p:cTn id="6" dur="1000"/>
                                        <p:tgtEl>
                                          <p:spTgt spid="100"/>
                                        </p:tgtEl>
                                        <p:attrNameLst>
                                          <p:attrName>ppt_w</p:attrName>
                                        </p:attrNameLst>
                                      </p:cBhvr>
                                      <p:tavLst>
                                        <p:tav tm="0">
                                          <p:val>
                                            <p:strVal val="ppt_w"/>
                                          </p:val>
                                        </p:tav>
                                        <p:tav tm="100000">
                                          <p:val>
                                            <p:fltVal val="0"/>
                                          </p:val>
                                        </p:tav>
                                      </p:tavLst>
                                    </p:anim>
                                    <p:anim calcmode="lin" valueType="num">
                                      <p:cBhvr>
                                        <p:cTn id="7" dur="1000"/>
                                        <p:tgtEl>
                                          <p:spTgt spid="100"/>
                                        </p:tgtEl>
                                        <p:attrNameLst>
                                          <p:attrName>ppt_h</p:attrName>
                                        </p:attrNameLst>
                                      </p:cBhvr>
                                      <p:tavLst>
                                        <p:tav tm="0">
                                          <p:val>
                                            <p:strVal val="ppt_h"/>
                                          </p:val>
                                        </p:tav>
                                        <p:tav tm="100000">
                                          <p:val>
                                            <p:fltVal val="0"/>
                                          </p:val>
                                        </p:tav>
                                      </p:tavLst>
                                    </p:anim>
                                    <p:set>
                                      <p:cBhvr>
                                        <p:cTn id="8"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9" restart="whenNotActive" fill="hold" evtFilter="cancelBubble" nodeType="interactiveSeq">
                <p:stCondLst>
                  <p:cond evt="onClick" delay="0">
                    <p:tgtEl>
                      <p:spTgt spid="99"/>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3" presetClass="exit" presetSubtype="32" fill="hold" grpId="0" nodeType="clickEffect">
                                  <p:stCondLst>
                                    <p:cond delay="0"/>
                                  </p:stCondLst>
                                  <p:childTnLst>
                                    <p:anim calcmode="lin" valueType="num">
                                      <p:cBhvr>
                                        <p:cTn id="13" dur="1000"/>
                                        <p:tgtEl>
                                          <p:spTgt spid="99"/>
                                        </p:tgtEl>
                                        <p:attrNameLst>
                                          <p:attrName>ppt_w</p:attrName>
                                        </p:attrNameLst>
                                      </p:cBhvr>
                                      <p:tavLst>
                                        <p:tav tm="0">
                                          <p:val>
                                            <p:strVal val="ppt_w"/>
                                          </p:val>
                                        </p:tav>
                                        <p:tav tm="100000">
                                          <p:val>
                                            <p:fltVal val="0"/>
                                          </p:val>
                                        </p:tav>
                                      </p:tavLst>
                                    </p:anim>
                                    <p:anim calcmode="lin" valueType="num">
                                      <p:cBhvr>
                                        <p:cTn id="14" dur="1000"/>
                                        <p:tgtEl>
                                          <p:spTgt spid="99"/>
                                        </p:tgtEl>
                                        <p:attrNameLst>
                                          <p:attrName>ppt_h</p:attrName>
                                        </p:attrNameLst>
                                      </p:cBhvr>
                                      <p:tavLst>
                                        <p:tav tm="0">
                                          <p:val>
                                            <p:strVal val="ppt_h"/>
                                          </p:val>
                                        </p:tav>
                                        <p:tav tm="100000">
                                          <p:val>
                                            <p:fltVal val="0"/>
                                          </p:val>
                                        </p:tav>
                                      </p:tavLst>
                                    </p:anim>
                                    <p:set>
                                      <p:cBhvr>
                                        <p:cTn id="15" dur="1" fill="hold">
                                          <p:stCondLst>
                                            <p:cond delay="9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6" restart="whenNotActive" fill="hold" evtFilter="cancelBubble" nodeType="interactiveSeq">
                <p:stCondLst>
                  <p:cond evt="onClick" delay="0">
                    <p:tgtEl>
                      <p:spTgt spid="101"/>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3" presetClass="exit" presetSubtype="32" fill="hold" grpId="0" nodeType="clickEffect">
                                  <p:stCondLst>
                                    <p:cond delay="0"/>
                                  </p:stCondLst>
                                  <p:childTnLst>
                                    <p:anim calcmode="lin" valueType="num">
                                      <p:cBhvr>
                                        <p:cTn id="20" dur="1000"/>
                                        <p:tgtEl>
                                          <p:spTgt spid="101"/>
                                        </p:tgtEl>
                                        <p:attrNameLst>
                                          <p:attrName>ppt_w</p:attrName>
                                        </p:attrNameLst>
                                      </p:cBhvr>
                                      <p:tavLst>
                                        <p:tav tm="0">
                                          <p:val>
                                            <p:strVal val="ppt_w"/>
                                          </p:val>
                                        </p:tav>
                                        <p:tav tm="100000">
                                          <p:val>
                                            <p:fltVal val="0"/>
                                          </p:val>
                                        </p:tav>
                                      </p:tavLst>
                                    </p:anim>
                                    <p:anim calcmode="lin" valueType="num">
                                      <p:cBhvr>
                                        <p:cTn id="21" dur="1000"/>
                                        <p:tgtEl>
                                          <p:spTgt spid="101"/>
                                        </p:tgtEl>
                                        <p:attrNameLst>
                                          <p:attrName>ppt_h</p:attrName>
                                        </p:attrNameLst>
                                      </p:cBhvr>
                                      <p:tavLst>
                                        <p:tav tm="0">
                                          <p:val>
                                            <p:strVal val="ppt_h"/>
                                          </p:val>
                                        </p:tav>
                                        <p:tav tm="100000">
                                          <p:val>
                                            <p:fltVal val="0"/>
                                          </p:val>
                                        </p:tav>
                                      </p:tavLst>
                                    </p:anim>
                                    <p:set>
                                      <p:cBhvr>
                                        <p:cTn id="22" dur="1" fill="hold">
                                          <p:stCondLst>
                                            <p:cond delay="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3" restart="whenNotActive" fill="hold" evtFilter="cancelBubble" nodeType="interactiveSeq">
                <p:stCondLst>
                  <p:cond evt="onClick" delay="0">
                    <p:tgtEl>
                      <p:spTgt spid="98"/>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3" presetClass="exit" presetSubtype="32" fill="hold" grpId="0" nodeType="clickEffect">
                                  <p:stCondLst>
                                    <p:cond delay="0"/>
                                  </p:stCondLst>
                                  <p:childTnLst>
                                    <p:anim calcmode="lin" valueType="num">
                                      <p:cBhvr>
                                        <p:cTn id="27" dur="1000"/>
                                        <p:tgtEl>
                                          <p:spTgt spid="98"/>
                                        </p:tgtEl>
                                        <p:attrNameLst>
                                          <p:attrName>ppt_w</p:attrName>
                                        </p:attrNameLst>
                                      </p:cBhvr>
                                      <p:tavLst>
                                        <p:tav tm="0">
                                          <p:val>
                                            <p:strVal val="ppt_w"/>
                                          </p:val>
                                        </p:tav>
                                        <p:tav tm="100000">
                                          <p:val>
                                            <p:fltVal val="0"/>
                                          </p:val>
                                        </p:tav>
                                      </p:tavLst>
                                    </p:anim>
                                    <p:anim calcmode="lin" valueType="num">
                                      <p:cBhvr>
                                        <p:cTn id="28" dur="1000"/>
                                        <p:tgtEl>
                                          <p:spTgt spid="98"/>
                                        </p:tgtEl>
                                        <p:attrNameLst>
                                          <p:attrName>ppt_h</p:attrName>
                                        </p:attrNameLst>
                                      </p:cBhvr>
                                      <p:tavLst>
                                        <p:tav tm="0">
                                          <p:val>
                                            <p:strVal val="ppt_h"/>
                                          </p:val>
                                        </p:tav>
                                        <p:tav tm="100000">
                                          <p:val>
                                            <p:fltVal val="0"/>
                                          </p:val>
                                        </p:tav>
                                      </p:tavLst>
                                    </p:anim>
                                    <p:set>
                                      <p:cBhvr>
                                        <p:cTn id="29" dur="1" fill="hold">
                                          <p:stCondLst>
                                            <p:cond delay="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childTnLst>
        </p:cTn>
      </p:par>
    </p:tnLst>
    <p:bldLst>
      <p:bldP spid="98" grpId="0" animBg="1"/>
      <p:bldP spid="99" grpId="0" animBg="1"/>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1EA8353A-680C-4E21-BBA6-9E0E51D9EAE4}"/>
              </a:ext>
            </a:extLst>
          </p:cNvPr>
          <p:cNvSpPr txBox="1">
            <a:spLocks noChangeArrowheads="1"/>
          </p:cNvSpPr>
          <p:nvPr/>
        </p:nvSpPr>
        <p:spPr bwMode="auto">
          <a:xfrm>
            <a:off x="685800" y="457200"/>
            <a:ext cx="7848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Nước rất cần thiết cho sự sống của con người, động vật và thực vật. Chúng ta cần sử dụng nước như thế nào cho hợp lý ?</a:t>
            </a:r>
            <a:endParaRPr lang="vi-VN" altLang="en-US" sz="2800" b="1">
              <a:latin typeface="Times New Roman" panose="02020603050405020304" pitchFamily="18" charset="0"/>
            </a:endParaRPr>
          </a:p>
        </p:txBody>
      </p:sp>
      <p:sp>
        <p:nvSpPr>
          <p:cNvPr id="156677" name="Text Box 5">
            <a:extLst>
              <a:ext uri="{FF2B5EF4-FFF2-40B4-BE49-F238E27FC236}">
                <a16:creationId xmlns:a16="http://schemas.microsoft.com/office/drawing/2014/main" id="{D50AC70A-525B-4D88-86D0-971ADC9C820B}"/>
              </a:ext>
            </a:extLst>
          </p:cNvPr>
          <p:cNvSpPr txBox="1">
            <a:spLocks noChangeArrowheads="1"/>
          </p:cNvSpPr>
          <p:nvPr/>
        </p:nvSpPr>
        <p:spPr bwMode="auto">
          <a:xfrm>
            <a:off x="1152525" y="3086100"/>
            <a:ext cx="762000" cy="528638"/>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A</a:t>
            </a:r>
            <a:endParaRPr lang="vi-VN" altLang="en-US" sz="2800" b="1">
              <a:solidFill>
                <a:srgbClr val="FF0000"/>
              </a:solidFill>
              <a:latin typeface="Times New Roman" panose="02020603050405020304" pitchFamily="18" charset="0"/>
            </a:endParaRPr>
          </a:p>
        </p:txBody>
      </p:sp>
      <p:sp>
        <p:nvSpPr>
          <p:cNvPr id="24580" name="Text Box 6">
            <a:extLst>
              <a:ext uri="{FF2B5EF4-FFF2-40B4-BE49-F238E27FC236}">
                <a16:creationId xmlns:a16="http://schemas.microsoft.com/office/drawing/2014/main" id="{75ECDA1C-ADF5-4D85-81DE-8F76525FAB67}"/>
              </a:ext>
            </a:extLst>
          </p:cNvPr>
          <p:cNvSpPr txBox="1">
            <a:spLocks noChangeArrowheads="1"/>
          </p:cNvSpPr>
          <p:nvPr/>
        </p:nvSpPr>
        <p:spPr bwMode="auto">
          <a:xfrm>
            <a:off x="2143125" y="3786188"/>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Không sử dụng nước.</a:t>
            </a:r>
            <a:endParaRPr lang="vi-VN" altLang="en-US" sz="2800" b="1">
              <a:solidFill>
                <a:srgbClr val="000099"/>
              </a:solidFill>
              <a:latin typeface="Times New Roman" panose="02020603050405020304" pitchFamily="18" charset="0"/>
            </a:endParaRPr>
          </a:p>
        </p:txBody>
      </p:sp>
      <p:sp>
        <p:nvSpPr>
          <p:cNvPr id="24581" name="Text Box 7">
            <a:extLst>
              <a:ext uri="{FF2B5EF4-FFF2-40B4-BE49-F238E27FC236}">
                <a16:creationId xmlns:a16="http://schemas.microsoft.com/office/drawing/2014/main" id="{00BEB7AA-E897-44DD-B2CD-4B11CA9A2332}"/>
              </a:ext>
            </a:extLst>
          </p:cNvPr>
          <p:cNvSpPr txBox="1">
            <a:spLocks noChangeArrowheads="1"/>
          </p:cNvSpPr>
          <p:nvPr/>
        </p:nvSpPr>
        <p:spPr bwMode="auto">
          <a:xfrm>
            <a:off x="2371725" y="4548188"/>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Chỉ dùng nước để uống.</a:t>
            </a:r>
            <a:endParaRPr lang="vi-VN" altLang="en-US" sz="2800" b="1">
              <a:solidFill>
                <a:srgbClr val="000099"/>
              </a:solidFill>
              <a:latin typeface="Times New Roman" panose="02020603050405020304" pitchFamily="18" charset="0"/>
            </a:endParaRPr>
          </a:p>
        </p:txBody>
      </p:sp>
      <p:sp>
        <p:nvSpPr>
          <p:cNvPr id="24582" name="Text Box 8">
            <a:extLst>
              <a:ext uri="{FF2B5EF4-FFF2-40B4-BE49-F238E27FC236}">
                <a16:creationId xmlns:a16="http://schemas.microsoft.com/office/drawing/2014/main" id="{4058B3E2-2F72-44A0-9D55-AF57F46AEAD8}"/>
              </a:ext>
            </a:extLst>
          </p:cNvPr>
          <p:cNvSpPr txBox="1">
            <a:spLocks noChangeArrowheads="1"/>
          </p:cNvSpPr>
          <p:nvPr/>
        </p:nvSpPr>
        <p:spPr bwMode="auto">
          <a:xfrm>
            <a:off x="2295525" y="30861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Tiết kiệm và bảo vệ nguồn nước.</a:t>
            </a:r>
            <a:endParaRPr lang="vi-VN" altLang="en-US" sz="2800" b="1">
              <a:solidFill>
                <a:srgbClr val="000099"/>
              </a:solidFill>
              <a:latin typeface="Times New Roman" panose="02020603050405020304" pitchFamily="18" charset="0"/>
            </a:endParaRPr>
          </a:p>
        </p:txBody>
      </p:sp>
      <p:sp>
        <p:nvSpPr>
          <p:cNvPr id="156681" name="Text Box 9">
            <a:extLst>
              <a:ext uri="{FF2B5EF4-FFF2-40B4-BE49-F238E27FC236}">
                <a16:creationId xmlns:a16="http://schemas.microsoft.com/office/drawing/2014/main" id="{326F6E08-C56D-47EF-9ED2-361167C6F43F}"/>
              </a:ext>
            </a:extLst>
          </p:cNvPr>
          <p:cNvSpPr txBox="1">
            <a:spLocks noChangeArrowheads="1"/>
          </p:cNvSpPr>
          <p:nvPr/>
        </p:nvSpPr>
        <p:spPr bwMode="auto">
          <a:xfrm>
            <a:off x="1152525" y="3786188"/>
            <a:ext cx="762000" cy="528637"/>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B</a:t>
            </a:r>
            <a:endParaRPr lang="vi-VN" altLang="en-US" sz="2800" b="1">
              <a:solidFill>
                <a:srgbClr val="FF0000"/>
              </a:solidFill>
              <a:latin typeface="Times New Roman" panose="02020603050405020304" pitchFamily="18" charset="0"/>
            </a:endParaRPr>
          </a:p>
        </p:txBody>
      </p:sp>
      <p:sp>
        <p:nvSpPr>
          <p:cNvPr id="156682" name="Text Box 10">
            <a:extLst>
              <a:ext uri="{FF2B5EF4-FFF2-40B4-BE49-F238E27FC236}">
                <a16:creationId xmlns:a16="http://schemas.microsoft.com/office/drawing/2014/main" id="{06D80154-331E-4C35-9E9B-01670A2F48C6}"/>
              </a:ext>
            </a:extLst>
          </p:cNvPr>
          <p:cNvSpPr txBox="1">
            <a:spLocks noChangeArrowheads="1"/>
          </p:cNvSpPr>
          <p:nvPr/>
        </p:nvSpPr>
        <p:spPr bwMode="auto">
          <a:xfrm>
            <a:off x="1152525" y="4548188"/>
            <a:ext cx="762000" cy="528637"/>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C</a:t>
            </a:r>
            <a:endParaRPr lang="vi-VN" altLang="en-US" sz="2800" b="1">
              <a:solidFill>
                <a:srgbClr val="FF0000"/>
              </a:solidFill>
              <a:latin typeface="Times New Roman" panose="02020603050405020304" pitchFamily="18" charset="0"/>
            </a:endParaRPr>
          </a:p>
        </p:txBody>
      </p:sp>
      <p:sp>
        <p:nvSpPr>
          <p:cNvPr id="15" name="AutoShape 38">
            <a:extLst>
              <a:ext uri="{FF2B5EF4-FFF2-40B4-BE49-F238E27FC236}">
                <a16:creationId xmlns:a16="http://schemas.microsoft.com/office/drawing/2014/main" id="{BE99BA3E-CFF7-47A7-8EBD-065768B4C39B}"/>
              </a:ext>
            </a:extLst>
          </p:cNvPr>
          <p:cNvSpPr>
            <a:spLocks noChangeArrowheads="1"/>
          </p:cNvSpPr>
          <p:nvPr/>
        </p:nvSpPr>
        <p:spPr bwMode="auto">
          <a:xfrm>
            <a:off x="342900" y="56578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0</a:t>
            </a:r>
          </a:p>
        </p:txBody>
      </p:sp>
      <p:sp>
        <p:nvSpPr>
          <p:cNvPr id="16" name="AutoShape 39">
            <a:extLst>
              <a:ext uri="{FF2B5EF4-FFF2-40B4-BE49-F238E27FC236}">
                <a16:creationId xmlns:a16="http://schemas.microsoft.com/office/drawing/2014/main" id="{45A2F763-AC93-4E3C-9B45-F69848CC4FED}"/>
              </a:ext>
            </a:extLst>
          </p:cNvPr>
          <p:cNvSpPr>
            <a:spLocks noChangeArrowheads="1"/>
          </p:cNvSpPr>
          <p:nvPr/>
        </p:nvSpPr>
        <p:spPr bwMode="auto">
          <a:xfrm>
            <a:off x="346075" y="56642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800000"/>
                </a:solidFill>
                <a:latin typeface="Times New Roman" panose="02020603050405020304" pitchFamily="18" charset="0"/>
                <a:ea typeface="MS PGothic" panose="020B0600070205080204" pitchFamily="34" charset="-128"/>
                <a:cs typeface="Times New Roman" panose="02020603050405020304" pitchFamily="18" charset="0"/>
              </a:rPr>
              <a:t>1</a:t>
            </a:r>
          </a:p>
        </p:txBody>
      </p:sp>
      <p:sp>
        <p:nvSpPr>
          <p:cNvPr id="17" name="AutoShape 40">
            <a:extLst>
              <a:ext uri="{FF2B5EF4-FFF2-40B4-BE49-F238E27FC236}">
                <a16:creationId xmlns:a16="http://schemas.microsoft.com/office/drawing/2014/main" id="{040E338C-C4BC-4F49-BCD1-5AB54A3A9D90}"/>
              </a:ext>
            </a:extLst>
          </p:cNvPr>
          <p:cNvSpPr>
            <a:spLocks noChangeArrowheads="1"/>
          </p:cNvSpPr>
          <p:nvPr/>
        </p:nvSpPr>
        <p:spPr bwMode="auto">
          <a:xfrm>
            <a:off x="350838" y="5648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2</a:t>
            </a:r>
          </a:p>
        </p:txBody>
      </p:sp>
      <p:sp>
        <p:nvSpPr>
          <p:cNvPr id="18" name="AutoShape 41">
            <a:extLst>
              <a:ext uri="{FF2B5EF4-FFF2-40B4-BE49-F238E27FC236}">
                <a16:creationId xmlns:a16="http://schemas.microsoft.com/office/drawing/2014/main" id="{B18D2D2C-7263-4E9D-9671-96EA2443D4D8}"/>
              </a:ext>
            </a:extLst>
          </p:cNvPr>
          <p:cNvSpPr>
            <a:spLocks noChangeArrowheads="1"/>
          </p:cNvSpPr>
          <p:nvPr/>
        </p:nvSpPr>
        <p:spPr bwMode="auto">
          <a:xfrm>
            <a:off x="342900" y="56435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3</a:t>
            </a:r>
          </a:p>
        </p:txBody>
      </p:sp>
      <p:sp>
        <p:nvSpPr>
          <p:cNvPr id="19" name="AutoShape 75">
            <a:extLst>
              <a:ext uri="{FF2B5EF4-FFF2-40B4-BE49-F238E27FC236}">
                <a16:creationId xmlns:a16="http://schemas.microsoft.com/office/drawing/2014/main" id="{1189BD49-678F-40CA-A750-0A2D34A399E7}"/>
              </a:ext>
            </a:extLst>
          </p:cNvPr>
          <p:cNvSpPr>
            <a:spLocks noChangeArrowheads="1"/>
          </p:cNvSpPr>
          <p:nvPr/>
        </p:nvSpPr>
        <p:spPr bwMode="auto">
          <a:xfrm>
            <a:off x="342900" y="5648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4</a:t>
            </a:r>
          </a:p>
        </p:txBody>
      </p:sp>
      <p:sp>
        <p:nvSpPr>
          <p:cNvPr id="20" name="AutoShape 76">
            <a:extLst>
              <a:ext uri="{FF2B5EF4-FFF2-40B4-BE49-F238E27FC236}">
                <a16:creationId xmlns:a16="http://schemas.microsoft.com/office/drawing/2014/main" id="{796D6586-DD5F-4640-A1B7-FE16D384B69F}"/>
              </a:ext>
            </a:extLst>
          </p:cNvPr>
          <p:cNvSpPr>
            <a:spLocks noChangeArrowheads="1"/>
          </p:cNvSpPr>
          <p:nvPr/>
        </p:nvSpPr>
        <p:spPr bwMode="auto">
          <a:xfrm>
            <a:off x="333375" y="56388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5</a:t>
            </a:r>
          </a:p>
        </p:txBody>
      </p:sp>
      <p:sp>
        <p:nvSpPr>
          <p:cNvPr id="156694" name="Text Box 22">
            <a:extLst>
              <a:ext uri="{FF2B5EF4-FFF2-40B4-BE49-F238E27FC236}">
                <a16:creationId xmlns:a16="http://schemas.microsoft.com/office/drawing/2014/main" id="{E9F96F36-595A-4B3B-9E52-E0B2C1B27E66}"/>
              </a:ext>
            </a:extLst>
          </p:cNvPr>
          <p:cNvSpPr txBox="1">
            <a:spLocks noChangeArrowheads="1"/>
          </p:cNvSpPr>
          <p:nvPr/>
        </p:nvSpPr>
        <p:spPr bwMode="auto">
          <a:xfrm>
            <a:off x="3505200" y="55768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RẤT TIẾC</a:t>
            </a:r>
            <a:endParaRPr lang="vi-VN" altLang="en-US" sz="2800" b="1">
              <a:solidFill>
                <a:srgbClr val="000099"/>
              </a:solidFill>
              <a:latin typeface="Times New Roman" panose="02020603050405020304" pitchFamily="18" charset="0"/>
            </a:endParaRPr>
          </a:p>
        </p:txBody>
      </p:sp>
      <p:sp>
        <p:nvSpPr>
          <p:cNvPr id="156695" name="Text Box 23">
            <a:extLst>
              <a:ext uri="{FF2B5EF4-FFF2-40B4-BE49-F238E27FC236}">
                <a16:creationId xmlns:a16="http://schemas.microsoft.com/office/drawing/2014/main" id="{D9A96CC9-C290-468E-83E9-1B048C540DAD}"/>
              </a:ext>
            </a:extLst>
          </p:cNvPr>
          <p:cNvSpPr txBox="1">
            <a:spLocks noChangeArrowheads="1"/>
          </p:cNvSpPr>
          <p:nvPr/>
        </p:nvSpPr>
        <p:spPr bwMode="auto">
          <a:xfrm>
            <a:off x="2667000" y="21336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CHÚC MỪNG BẠN</a:t>
            </a:r>
            <a:endParaRPr lang="vi-VN" altLang="en-US" sz="2800" b="1">
              <a:solidFill>
                <a:srgbClr val="FF0000"/>
              </a:solidFill>
              <a:latin typeface="Times New Roman" panose="02020603050405020304" pitchFamily="18" charset="0"/>
            </a:endParaRPr>
          </a:p>
        </p:txBody>
      </p:sp>
      <p:sp>
        <p:nvSpPr>
          <p:cNvPr id="24593" name="AutoShape 26">
            <a:hlinkClick r:id="rId4" action="ppaction://hlinksldjump"/>
            <a:extLst>
              <a:ext uri="{FF2B5EF4-FFF2-40B4-BE49-F238E27FC236}">
                <a16:creationId xmlns:a16="http://schemas.microsoft.com/office/drawing/2014/main" id="{7167BEEF-D2CC-414F-885B-56074D532AEC}"/>
              </a:ext>
            </a:extLst>
          </p:cNvPr>
          <p:cNvSpPr>
            <a:spLocks noChangeArrowheads="1"/>
          </p:cNvSpPr>
          <p:nvPr/>
        </p:nvSpPr>
        <p:spPr bwMode="auto">
          <a:xfrm>
            <a:off x="8382000" y="6129338"/>
            <a:ext cx="695325" cy="685800"/>
          </a:xfrm>
          <a:prstGeom prst="rightArrow">
            <a:avLst>
              <a:gd name="adj1" fmla="val 50000"/>
              <a:gd name="adj2" fmla="val 25347"/>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en-US" sz="1800"/>
          </a:p>
        </p:txBody>
      </p:sp>
      <p:sp>
        <p:nvSpPr>
          <p:cNvPr id="156699" name="Text Box 27">
            <a:extLst>
              <a:ext uri="{FF2B5EF4-FFF2-40B4-BE49-F238E27FC236}">
                <a16:creationId xmlns:a16="http://schemas.microsoft.com/office/drawing/2014/main" id="{C668F39B-EA5A-425A-8C75-4E7FB4042DAA}"/>
              </a:ext>
            </a:extLst>
          </p:cNvPr>
          <p:cNvSpPr txBox="1">
            <a:spLocks noChangeArrowheads="1"/>
          </p:cNvSpPr>
          <p:nvPr/>
        </p:nvSpPr>
        <p:spPr bwMode="auto">
          <a:xfrm>
            <a:off x="3505200" y="5562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RẤT TIẾC</a:t>
            </a:r>
            <a:endParaRPr lang="vi-VN"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5668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56694"/>
                                        </p:tgtEl>
                                        <p:attrNameLst>
                                          <p:attrName>style.visibility</p:attrName>
                                        </p:attrNameLst>
                                      </p:cBhvr>
                                      <p:to>
                                        <p:strVal val="visible"/>
                                      </p:to>
                                    </p:set>
                                    <p:anim calcmode="lin" valueType="num">
                                      <p:cBhvr>
                                        <p:cTn id="52" dur="500" fill="hold"/>
                                        <p:tgtEl>
                                          <p:spTgt spid="156694"/>
                                        </p:tgtEl>
                                        <p:attrNameLst>
                                          <p:attrName>ppt_w</p:attrName>
                                        </p:attrNameLst>
                                      </p:cBhvr>
                                      <p:tavLst>
                                        <p:tav tm="0">
                                          <p:val>
                                            <p:fltVal val="0"/>
                                          </p:val>
                                        </p:tav>
                                        <p:tav tm="100000">
                                          <p:val>
                                            <p:strVal val="#ppt_w"/>
                                          </p:val>
                                        </p:tav>
                                      </p:tavLst>
                                    </p:anim>
                                    <p:anim calcmode="lin" valueType="num">
                                      <p:cBhvr>
                                        <p:cTn id="53" dur="500" fill="hold"/>
                                        <p:tgtEl>
                                          <p:spTgt spid="156694"/>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xit" presetSubtype="32" fill="hold" grpId="1" nodeType="clickEffect">
                                  <p:stCondLst>
                                    <p:cond delay="0"/>
                                  </p:stCondLst>
                                  <p:childTnLst>
                                    <p:anim calcmode="lin" valueType="num">
                                      <p:cBhvr>
                                        <p:cTn id="57" dur="500"/>
                                        <p:tgtEl>
                                          <p:spTgt spid="156694"/>
                                        </p:tgtEl>
                                        <p:attrNameLst>
                                          <p:attrName>ppt_w</p:attrName>
                                        </p:attrNameLst>
                                      </p:cBhvr>
                                      <p:tavLst>
                                        <p:tav tm="0">
                                          <p:val>
                                            <p:strVal val="ppt_w"/>
                                          </p:val>
                                        </p:tav>
                                        <p:tav tm="100000">
                                          <p:val>
                                            <p:fltVal val="0"/>
                                          </p:val>
                                        </p:tav>
                                      </p:tavLst>
                                    </p:anim>
                                    <p:anim calcmode="lin" valueType="num">
                                      <p:cBhvr>
                                        <p:cTn id="58" dur="500"/>
                                        <p:tgtEl>
                                          <p:spTgt spid="156694"/>
                                        </p:tgtEl>
                                        <p:attrNameLst>
                                          <p:attrName>ppt_h</p:attrName>
                                        </p:attrNameLst>
                                      </p:cBhvr>
                                      <p:tavLst>
                                        <p:tav tm="0">
                                          <p:val>
                                            <p:strVal val="ppt_h"/>
                                          </p:val>
                                        </p:tav>
                                        <p:tav tm="100000">
                                          <p:val>
                                            <p:fltVal val="0"/>
                                          </p:val>
                                        </p:tav>
                                      </p:tavLst>
                                    </p:anim>
                                    <p:set>
                                      <p:cBhvr>
                                        <p:cTn id="59" dur="1" fill="hold">
                                          <p:stCondLst>
                                            <p:cond delay="499"/>
                                          </p:stCondLst>
                                        </p:cTn>
                                        <p:tgtEl>
                                          <p:spTgt spid="156694"/>
                                        </p:tgtEl>
                                        <p:attrNameLst>
                                          <p:attrName>style.visibility</p:attrName>
                                        </p:attrNameLst>
                                      </p:cBhvr>
                                      <p:to>
                                        <p:strVal val="hidden"/>
                                      </p:to>
                                    </p:set>
                                  </p:childTnLst>
                                </p:cTn>
                              </p:par>
                            </p:childTnLst>
                          </p:cTn>
                        </p:par>
                      </p:childTnLst>
                    </p:cTn>
                  </p:par>
                </p:childTnLst>
              </p:cTn>
              <p:nextCondLst>
                <p:cond evt="onClick" delay="0">
                  <p:tgtEl>
                    <p:spTgt spid="156681"/>
                  </p:tgtEl>
                </p:cond>
              </p:nextCondLst>
            </p:seq>
            <p:seq concurrent="1" nextAc="seek">
              <p:cTn id="60" restart="whenNotActive" fill="hold" evtFilter="cancelBubble" nodeType="interactiveSeq">
                <p:stCondLst>
                  <p:cond evt="onClick" delay="0">
                    <p:tgtEl>
                      <p:spTgt spid="15668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56699"/>
                                        </p:tgtEl>
                                        <p:attrNameLst>
                                          <p:attrName>style.visibility</p:attrName>
                                        </p:attrNameLst>
                                      </p:cBhvr>
                                      <p:to>
                                        <p:strVal val="visible"/>
                                      </p:to>
                                    </p:set>
                                    <p:anim calcmode="lin" valueType="num">
                                      <p:cBhvr>
                                        <p:cTn id="65" dur="500" fill="hold"/>
                                        <p:tgtEl>
                                          <p:spTgt spid="156699"/>
                                        </p:tgtEl>
                                        <p:attrNameLst>
                                          <p:attrName>ppt_w</p:attrName>
                                        </p:attrNameLst>
                                      </p:cBhvr>
                                      <p:tavLst>
                                        <p:tav tm="0">
                                          <p:val>
                                            <p:fltVal val="0"/>
                                          </p:val>
                                        </p:tav>
                                        <p:tav tm="100000">
                                          <p:val>
                                            <p:strVal val="#ppt_w"/>
                                          </p:val>
                                        </p:tav>
                                      </p:tavLst>
                                    </p:anim>
                                    <p:anim calcmode="lin" valueType="num">
                                      <p:cBhvr>
                                        <p:cTn id="66" dur="500" fill="hold"/>
                                        <p:tgtEl>
                                          <p:spTgt spid="156699"/>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xit" presetSubtype="32" fill="hold" grpId="1" nodeType="clickEffect">
                                  <p:stCondLst>
                                    <p:cond delay="0"/>
                                  </p:stCondLst>
                                  <p:childTnLst>
                                    <p:anim calcmode="lin" valueType="num">
                                      <p:cBhvr>
                                        <p:cTn id="70" dur="500"/>
                                        <p:tgtEl>
                                          <p:spTgt spid="156699"/>
                                        </p:tgtEl>
                                        <p:attrNameLst>
                                          <p:attrName>ppt_w</p:attrName>
                                        </p:attrNameLst>
                                      </p:cBhvr>
                                      <p:tavLst>
                                        <p:tav tm="0">
                                          <p:val>
                                            <p:strVal val="ppt_w"/>
                                          </p:val>
                                        </p:tav>
                                        <p:tav tm="100000">
                                          <p:val>
                                            <p:fltVal val="0"/>
                                          </p:val>
                                        </p:tav>
                                      </p:tavLst>
                                    </p:anim>
                                    <p:anim calcmode="lin" valueType="num">
                                      <p:cBhvr>
                                        <p:cTn id="71" dur="500"/>
                                        <p:tgtEl>
                                          <p:spTgt spid="156699"/>
                                        </p:tgtEl>
                                        <p:attrNameLst>
                                          <p:attrName>ppt_h</p:attrName>
                                        </p:attrNameLst>
                                      </p:cBhvr>
                                      <p:tavLst>
                                        <p:tav tm="0">
                                          <p:val>
                                            <p:strVal val="ppt_h"/>
                                          </p:val>
                                        </p:tav>
                                        <p:tav tm="100000">
                                          <p:val>
                                            <p:fltVal val="0"/>
                                          </p:val>
                                        </p:tav>
                                      </p:tavLst>
                                    </p:anim>
                                    <p:set>
                                      <p:cBhvr>
                                        <p:cTn id="72" dur="1" fill="hold">
                                          <p:stCondLst>
                                            <p:cond delay="499"/>
                                          </p:stCondLst>
                                        </p:cTn>
                                        <p:tgtEl>
                                          <p:spTgt spid="156699"/>
                                        </p:tgtEl>
                                        <p:attrNameLst>
                                          <p:attrName>style.visibility</p:attrName>
                                        </p:attrNameLst>
                                      </p:cBhvr>
                                      <p:to>
                                        <p:strVal val="hidden"/>
                                      </p:to>
                                    </p:set>
                                  </p:childTnLst>
                                </p:cTn>
                              </p:par>
                            </p:childTnLst>
                          </p:cTn>
                        </p:par>
                      </p:childTnLst>
                    </p:cTn>
                  </p:par>
                </p:childTnLst>
              </p:cTn>
              <p:nextCondLst>
                <p:cond evt="onClick" delay="0">
                  <p:tgtEl>
                    <p:spTgt spid="156682"/>
                  </p:tgtEl>
                </p:cond>
              </p:nextCondLst>
            </p:seq>
            <p:seq concurrent="1" nextAc="seek">
              <p:cTn id="73" restart="whenNotActive" fill="hold" evtFilter="cancelBubble" nodeType="interactiveSeq">
                <p:stCondLst>
                  <p:cond evt="onClick" delay="0">
                    <p:tgtEl>
                      <p:spTgt spid="156677"/>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156695"/>
                                        </p:tgtEl>
                                        <p:attrNameLst>
                                          <p:attrName>style.visibility</p:attrName>
                                        </p:attrNameLst>
                                      </p:cBhvr>
                                      <p:to>
                                        <p:strVal val="visible"/>
                                      </p:to>
                                    </p:set>
                                    <p:anim calcmode="lin" valueType="num">
                                      <p:cBhvr>
                                        <p:cTn id="78" dur="500" fill="hold"/>
                                        <p:tgtEl>
                                          <p:spTgt spid="156695"/>
                                        </p:tgtEl>
                                        <p:attrNameLst>
                                          <p:attrName>ppt_w</p:attrName>
                                        </p:attrNameLst>
                                      </p:cBhvr>
                                      <p:tavLst>
                                        <p:tav tm="0">
                                          <p:val>
                                            <p:fltVal val="0"/>
                                          </p:val>
                                        </p:tav>
                                        <p:tav tm="100000">
                                          <p:val>
                                            <p:strVal val="#ppt_w"/>
                                          </p:val>
                                        </p:tav>
                                      </p:tavLst>
                                    </p:anim>
                                    <p:anim calcmode="lin" valueType="num">
                                      <p:cBhvr>
                                        <p:cTn id="79" dur="500" fill="hold"/>
                                        <p:tgtEl>
                                          <p:spTgt spid="15669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6677"/>
                  </p:tgtEl>
                </p:cond>
              </p:nextCondLst>
            </p:seq>
          </p:childTnLst>
        </p:cTn>
      </p:par>
    </p:tnLst>
    <p:bldLst>
      <p:bldP spid="15" grpId="0" animBg="1"/>
      <p:bldP spid="16" grpId="0" animBg="1"/>
      <p:bldP spid="17" grpId="0" animBg="1"/>
      <p:bldP spid="18" grpId="0" animBg="1"/>
      <p:bldP spid="19" grpId="0" animBg="1"/>
      <p:bldP spid="20" grpId="0" animBg="1"/>
      <p:bldP spid="156694" grpId="0"/>
      <p:bldP spid="156694" grpId="1"/>
      <p:bldP spid="156695" grpId="0"/>
      <p:bldP spid="156699" grpId="0"/>
      <p:bldP spid="15669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1002C60A-C368-4EA1-88F3-AD75871C3E21}"/>
              </a:ext>
            </a:extLst>
          </p:cNvPr>
          <p:cNvSpPr txBox="1">
            <a:spLocks noChangeArrowheads="1"/>
          </p:cNvSpPr>
          <p:nvPr/>
        </p:nvSpPr>
        <p:spPr bwMode="auto">
          <a:xfrm>
            <a:off x="685800" y="6858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Để nguồn nước không bị cạn kiệt, ta nên làm gì ?</a:t>
            </a:r>
            <a:endParaRPr lang="vi-VN" altLang="en-US" sz="2800" b="1">
              <a:latin typeface="Times New Roman" panose="02020603050405020304" pitchFamily="18" charset="0"/>
            </a:endParaRPr>
          </a:p>
        </p:txBody>
      </p:sp>
      <p:sp>
        <p:nvSpPr>
          <p:cNvPr id="157701" name="Text Box 5">
            <a:extLst>
              <a:ext uri="{FF2B5EF4-FFF2-40B4-BE49-F238E27FC236}">
                <a16:creationId xmlns:a16="http://schemas.microsoft.com/office/drawing/2014/main" id="{01A8D21A-C603-4B6D-80B4-45E7B08F3A8E}"/>
              </a:ext>
            </a:extLst>
          </p:cNvPr>
          <p:cNvSpPr txBox="1">
            <a:spLocks noChangeArrowheads="1"/>
          </p:cNvSpPr>
          <p:nvPr/>
        </p:nvSpPr>
        <p:spPr bwMode="auto">
          <a:xfrm>
            <a:off x="609600" y="2971800"/>
            <a:ext cx="762000" cy="528638"/>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A</a:t>
            </a:r>
            <a:endParaRPr lang="vi-VN" altLang="en-US" sz="2800" b="1">
              <a:solidFill>
                <a:srgbClr val="FF0000"/>
              </a:solidFill>
              <a:latin typeface="Times New Roman" panose="02020603050405020304" pitchFamily="18" charset="0"/>
            </a:endParaRPr>
          </a:p>
        </p:txBody>
      </p:sp>
      <p:sp>
        <p:nvSpPr>
          <p:cNvPr id="25604" name="Text Box 6">
            <a:extLst>
              <a:ext uri="{FF2B5EF4-FFF2-40B4-BE49-F238E27FC236}">
                <a16:creationId xmlns:a16="http://schemas.microsoft.com/office/drawing/2014/main" id="{2665A62F-34CE-4023-B942-1B6642EF6C4A}"/>
              </a:ext>
            </a:extLst>
          </p:cNvPr>
          <p:cNvSpPr txBox="1">
            <a:spLocks noChangeArrowheads="1"/>
          </p:cNvSpPr>
          <p:nvPr/>
        </p:nvSpPr>
        <p:spPr bwMode="auto">
          <a:xfrm>
            <a:off x="1828800" y="29718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Tiết kiệm nước trong sinh hoạt hàng ngày.</a:t>
            </a:r>
            <a:endParaRPr lang="vi-VN" altLang="en-US" sz="2800" b="1">
              <a:solidFill>
                <a:srgbClr val="000099"/>
              </a:solidFill>
              <a:latin typeface="Times New Roman" panose="02020603050405020304" pitchFamily="18" charset="0"/>
            </a:endParaRPr>
          </a:p>
        </p:txBody>
      </p:sp>
      <p:sp>
        <p:nvSpPr>
          <p:cNvPr id="25605" name="Text Box 7">
            <a:extLst>
              <a:ext uri="{FF2B5EF4-FFF2-40B4-BE49-F238E27FC236}">
                <a16:creationId xmlns:a16="http://schemas.microsoft.com/office/drawing/2014/main" id="{38FE2695-901E-4148-B044-DD60EEC19160}"/>
              </a:ext>
            </a:extLst>
          </p:cNvPr>
          <p:cNvSpPr txBox="1">
            <a:spLocks noChangeArrowheads="1"/>
          </p:cNvSpPr>
          <p:nvPr/>
        </p:nvSpPr>
        <p:spPr bwMode="auto">
          <a:xfrm>
            <a:off x="1447800" y="3748088"/>
            <a:ext cx="586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Tiết kiệm nước trong sản xuất.</a:t>
            </a:r>
            <a:endParaRPr lang="vi-VN" altLang="en-US" sz="2800" b="1">
              <a:solidFill>
                <a:srgbClr val="000099"/>
              </a:solidFill>
              <a:latin typeface="Times New Roman" panose="02020603050405020304" pitchFamily="18" charset="0"/>
            </a:endParaRPr>
          </a:p>
        </p:txBody>
      </p:sp>
      <p:sp>
        <p:nvSpPr>
          <p:cNvPr id="25606" name="Text Box 8">
            <a:extLst>
              <a:ext uri="{FF2B5EF4-FFF2-40B4-BE49-F238E27FC236}">
                <a16:creationId xmlns:a16="http://schemas.microsoft.com/office/drawing/2014/main" id="{A5CD12E6-5896-48DB-AC0E-2C995F7F8055}"/>
              </a:ext>
            </a:extLst>
          </p:cNvPr>
          <p:cNvSpPr txBox="1">
            <a:spLocks noChangeArrowheads="1"/>
          </p:cNvSpPr>
          <p:nvPr/>
        </p:nvSpPr>
        <p:spPr bwMode="auto">
          <a:xfrm>
            <a:off x="1600200" y="4510088"/>
            <a:ext cx="289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Cả hai ý trên</a:t>
            </a:r>
            <a:endParaRPr lang="vi-VN" altLang="en-US" sz="2800" b="1">
              <a:solidFill>
                <a:srgbClr val="000099"/>
              </a:solidFill>
              <a:latin typeface="Times New Roman" panose="02020603050405020304" pitchFamily="18" charset="0"/>
            </a:endParaRPr>
          </a:p>
        </p:txBody>
      </p:sp>
      <p:sp>
        <p:nvSpPr>
          <p:cNvPr id="157705" name="Text Box 9">
            <a:extLst>
              <a:ext uri="{FF2B5EF4-FFF2-40B4-BE49-F238E27FC236}">
                <a16:creationId xmlns:a16="http://schemas.microsoft.com/office/drawing/2014/main" id="{76CBC115-A3E3-4422-8307-65F17EF60A7B}"/>
              </a:ext>
            </a:extLst>
          </p:cNvPr>
          <p:cNvSpPr txBox="1">
            <a:spLocks noChangeArrowheads="1"/>
          </p:cNvSpPr>
          <p:nvPr/>
        </p:nvSpPr>
        <p:spPr bwMode="auto">
          <a:xfrm>
            <a:off x="609600" y="3748088"/>
            <a:ext cx="762000" cy="528637"/>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B</a:t>
            </a:r>
            <a:endParaRPr lang="vi-VN" altLang="en-US" sz="2800" b="1">
              <a:solidFill>
                <a:srgbClr val="FF0000"/>
              </a:solidFill>
              <a:latin typeface="Times New Roman" panose="02020603050405020304" pitchFamily="18" charset="0"/>
            </a:endParaRPr>
          </a:p>
        </p:txBody>
      </p:sp>
      <p:sp>
        <p:nvSpPr>
          <p:cNvPr id="157706" name="Text Box 10">
            <a:extLst>
              <a:ext uri="{FF2B5EF4-FFF2-40B4-BE49-F238E27FC236}">
                <a16:creationId xmlns:a16="http://schemas.microsoft.com/office/drawing/2014/main" id="{8E094210-E5D8-466A-9D25-F3DF72B168C1}"/>
              </a:ext>
            </a:extLst>
          </p:cNvPr>
          <p:cNvSpPr txBox="1">
            <a:spLocks noChangeArrowheads="1"/>
          </p:cNvSpPr>
          <p:nvPr/>
        </p:nvSpPr>
        <p:spPr bwMode="auto">
          <a:xfrm>
            <a:off x="609600" y="4510088"/>
            <a:ext cx="762000" cy="528637"/>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C</a:t>
            </a:r>
            <a:endParaRPr lang="vi-VN" altLang="en-US" sz="2800" b="1">
              <a:solidFill>
                <a:srgbClr val="FF0000"/>
              </a:solidFill>
              <a:latin typeface="Times New Roman" panose="02020603050405020304" pitchFamily="18" charset="0"/>
            </a:endParaRPr>
          </a:p>
        </p:txBody>
      </p:sp>
      <p:sp>
        <p:nvSpPr>
          <p:cNvPr id="15" name="AutoShape 38">
            <a:extLst>
              <a:ext uri="{FF2B5EF4-FFF2-40B4-BE49-F238E27FC236}">
                <a16:creationId xmlns:a16="http://schemas.microsoft.com/office/drawing/2014/main" id="{3C94C914-AB6F-494C-BA59-DB4859A5834C}"/>
              </a:ext>
            </a:extLst>
          </p:cNvPr>
          <p:cNvSpPr>
            <a:spLocks noChangeArrowheads="1"/>
          </p:cNvSpPr>
          <p:nvPr/>
        </p:nvSpPr>
        <p:spPr bwMode="auto">
          <a:xfrm>
            <a:off x="322263" y="56578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0</a:t>
            </a:r>
          </a:p>
        </p:txBody>
      </p:sp>
      <p:sp>
        <p:nvSpPr>
          <p:cNvPr id="16" name="AutoShape 39">
            <a:extLst>
              <a:ext uri="{FF2B5EF4-FFF2-40B4-BE49-F238E27FC236}">
                <a16:creationId xmlns:a16="http://schemas.microsoft.com/office/drawing/2014/main" id="{5164FE28-87E6-4731-89A3-EA436BE9EBCA}"/>
              </a:ext>
            </a:extLst>
          </p:cNvPr>
          <p:cNvSpPr>
            <a:spLocks noChangeArrowheads="1"/>
          </p:cNvSpPr>
          <p:nvPr/>
        </p:nvSpPr>
        <p:spPr bwMode="auto">
          <a:xfrm>
            <a:off x="325438" y="56642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800000"/>
                </a:solidFill>
                <a:latin typeface="Times New Roman" panose="02020603050405020304" pitchFamily="18" charset="0"/>
                <a:ea typeface="MS PGothic" panose="020B0600070205080204" pitchFamily="34" charset="-128"/>
                <a:cs typeface="Times New Roman" panose="02020603050405020304" pitchFamily="18" charset="0"/>
              </a:rPr>
              <a:t>1</a:t>
            </a:r>
          </a:p>
        </p:txBody>
      </p:sp>
      <p:sp>
        <p:nvSpPr>
          <p:cNvPr id="17" name="AutoShape 40">
            <a:extLst>
              <a:ext uri="{FF2B5EF4-FFF2-40B4-BE49-F238E27FC236}">
                <a16:creationId xmlns:a16="http://schemas.microsoft.com/office/drawing/2014/main" id="{A6CA1EC0-921B-4BCB-B47D-E6B1F80D1104}"/>
              </a:ext>
            </a:extLst>
          </p:cNvPr>
          <p:cNvSpPr>
            <a:spLocks noChangeArrowheads="1"/>
          </p:cNvSpPr>
          <p:nvPr/>
        </p:nvSpPr>
        <p:spPr bwMode="auto">
          <a:xfrm>
            <a:off x="330200" y="5648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2</a:t>
            </a:r>
          </a:p>
        </p:txBody>
      </p:sp>
      <p:sp>
        <p:nvSpPr>
          <p:cNvPr id="18" name="AutoShape 41">
            <a:extLst>
              <a:ext uri="{FF2B5EF4-FFF2-40B4-BE49-F238E27FC236}">
                <a16:creationId xmlns:a16="http://schemas.microsoft.com/office/drawing/2014/main" id="{F0BA40E9-8ED9-4C66-92FE-8AA4E5D73158}"/>
              </a:ext>
            </a:extLst>
          </p:cNvPr>
          <p:cNvSpPr>
            <a:spLocks noChangeArrowheads="1"/>
          </p:cNvSpPr>
          <p:nvPr/>
        </p:nvSpPr>
        <p:spPr bwMode="auto">
          <a:xfrm>
            <a:off x="322263" y="56435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3</a:t>
            </a:r>
          </a:p>
        </p:txBody>
      </p:sp>
      <p:sp>
        <p:nvSpPr>
          <p:cNvPr id="19" name="AutoShape 75">
            <a:extLst>
              <a:ext uri="{FF2B5EF4-FFF2-40B4-BE49-F238E27FC236}">
                <a16:creationId xmlns:a16="http://schemas.microsoft.com/office/drawing/2014/main" id="{752C7248-5C35-4FBE-BDB5-F022C6AC600A}"/>
              </a:ext>
            </a:extLst>
          </p:cNvPr>
          <p:cNvSpPr>
            <a:spLocks noChangeArrowheads="1"/>
          </p:cNvSpPr>
          <p:nvPr/>
        </p:nvSpPr>
        <p:spPr bwMode="auto">
          <a:xfrm>
            <a:off x="322263" y="5648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4</a:t>
            </a:r>
          </a:p>
        </p:txBody>
      </p:sp>
      <p:sp>
        <p:nvSpPr>
          <p:cNvPr id="20" name="AutoShape 76">
            <a:extLst>
              <a:ext uri="{FF2B5EF4-FFF2-40B4-BE49-F238E27FC236}">
                <a16:creationId xmlns:a16="http://schemas.microsoft.com/office/drawing/2014/main" id="{CF19D0B2-53D2-41C5-98F2-3646785CBEB9}"/>
              </a:ext>
            </a:extLst>
          </p:cNvPr>
          <p:cNvSpPr>
            <a:spLocks noChangeArrowheads="1"/>
          </p:cNvSpPr>
          <p:nvPr/>
        </p:nvSpPr>
        <p:spPr bwMode="auto">
          <a:xfrm>
            <a:off x="312738" y="56388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5</a:t>
            </a:r>
          </a:p>
        </p:txBody>
      </p:sp>
      <p:sp>
        <p:nvSpPr>
          <p:cNvPr id="157718" name="Text Box 22">
            <a:extLst>
              <a:ext uri="{FF2B5EF4-FFF2-40B4-BE49-F238E27FC236}">
                <a16:creationId xmlns:a16="http://schemas.microsoft.com/office/drawing/2014/main" id="{0E06F5F5-FAB9-4B2C-826D-77092F787F87}"/>
              </a:ext>
            </a:extLst>
          </p:cNvPr>
          <p:cNvSpPr txBox="1">
            <a:spLocks noChangeArrowheads="1"/>
          </p:cNvSpPr>
          <p:nvPr/>
        </p:nvSpPr>
        <p:spPr bwMode="auto">
          <a:xfrm>
            <a:off x="3581400" y="5562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RẤT TIẾC</a:t>
            </a:r>
            <a:endParaRPr lang="vi-VN" altLang="en-US" sz="2800" b="1">
              <a:solidFill>
                <a:srgbClr val="000099"/>
              </a:solidFill>
              <a:latin typeface="Times New Roman" panose="02020603050405020304" pitchFamily="18" charset="0"/>
            </a:endParaRPr>
          </a:p>
        </p:txBody>
      </p:sp>
      <p:sp>
        <p:nvSpPr>
          <p:cNvPr id="157719" name="Text Box 23">
            <a:extLst>
              <a:ext uri="{FF2B5EF4-FFF2-40B4-BE49-F238E27FC236}">
                <a16:creationId xmlns:a16="http://schemas.microsoft.com/office/drawing/2014/main" id="{5B414CBA-3281-48BF-BD8E-9675C3150380}"/>
              </a:ext>
            </a:extLst>
          </p:cNvPr>
          <p:cNvSpPr txBox="1">
            <a:spLocks noChangeArrowheads="1"/>
          </p:cNvSpPr>
          <p:nvPr/>
        </p:nvSpPr>
        <p:spPr bwMode="auto">
          <a:xfrm>
            <a:off x="2667000" y="1828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CHÚC MỪNG BẠN</a:t>
            </a:r>
            <a:endParaRPr lang="vi-VN" altLang="en-US" sz="2800" b="1">
              <a:solidFill>
                <a:srgbClr val="FF0000"/>
              </a:solidFill>
              <a:latin typeface="Times New Roman" panose="02020603050405020304" pitchFamily="18" charset="0"/>
            </a:endParaRPr>
          </a:p>
        </p:txBody>
      </p:sp>
      <p:sp>
        <p:nvSpPr>
          <p:cNvPr id="25617" name="AutoShape 25">
            <a:hlinkClick r:id="rId4" action="ppaction://hlinksldjump"/>
            <a:extLst>
              <a:ext uri="{FF2B5EF4-FFF2-40B4-BE49-F238E27FC236}">
                <a16:creationId xmlns:a16="http://schemas.microsoft.com/office/drawing/2014/main" id="{BAB58C91-BBC4-4557-8510-CE40ACF5CCB6}"/>
              </a:ext>
            </a:extLst>
          </p:cNvPr>
          <p:cNvSpPr>
            <a:spLocks noChangeArrowheads="1"/>
          </p:cNvSpPr>
          <p:nvPr/>
        </p:nvSpPr>
        <p:spPr bwMode="auto">
          <a:xfrm>
            <a:off x="8382000" y="6129338"/>
            <a:ext cx="695325" cy="685800"/>
          </a:xfrm>
          <a:prstGeom prst="rightArrow">
            <a:avLst>
              <a:gd name="adj1" fmla="val 50000"/>
              <a:gd name="adj2" fmla="val 25347"/>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en-US" sz="1800"/>
          </a:p>
        </p:txBody>
      </p:sp>
      <p:sp>
        <p:nvSpPr>
          <p:cNvPr id="157722" name="Text Box 26">
            <a:extLst>
              <a:ext uri="{FF2B5EF4-FFF2-40B4-BE49-F238E27FC236}">
                <a16:creationId xmlns:a16="http://schemas.microsoft.com/office/drawing/2014/main" id="{4279B68A-37ED-4346-83FB-35974B81242D}"/>
              </a:ext>
            </a:extLst>
          </p:cNvPr>
          <p:cNvSpPr txBox="1">
            <a:spLocks noChangeArrowheads="1"/>
          </p:cNvSpPr>
          <p:nvPr/>
        </p:nvSpPr>
        <p:spPr bwMode="auto">
          <a:xfrm>
            <a:off x="3581400" y="5562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RẤT TIẾC</a:t>
            </a:r>
            <a:endParaRPr lang="vi-VN"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5770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57718"/>
                                        </p:tgtEl>
                                        <p:attrNameLst>
                                          <p:attrName>style.visibility</p:attrName>
                                        </p:attrNameLst>
                                      </p:cBhvr>
                                      <p:to>
                                        <p:strVal val="visible"/>
                                      </p:to>
                                    </p:set>
                                    <p:anim calcmode="lin" valueType="num">
                                      <p:cBhvr>
                                        <p:cTn id="52" dur="500" fill="hold"/>
                                        <p:tgtEl>
                                          <p:spTgt spid="157718"/>
                                        </p:tgtEl>
                                        <p:attrNameLst>
                                          <p:attrName>ppt_w</p:attrName>
                                        </p:attrNameLst>
                                      </p:cBhvr>
                                      <p:tavLst>
                                        <p:tav tm="0">
                                          <p:val>
                                            <p:fltVal val="0"/>
                                          </p:val>
                                        </p:tav>
                                        <p:tav tm="100000">
                                          <p:val>
                                            <p:strVal val="#ppt_w"/>
                                          </p:val>
                                        </p:tav>
                                      </p:tavLst>
                                    </p:anim>
                                    <p:anim calcmode="lin" valueType="num">
                                      <p:cBhvr>
                                        <p:cTn id="53" dur="500" fill="hold"/>
                                        <p:tgtEl>
                                          <p:spTgt spid="157718"/>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xit" presetSubtype="32" fill="hold" grpId="1" nodeType="clickEffect">
                                  <p:stCondLst>
                                    <p:cond delay="0"/>
                                  </p:stCondLst>
                                  <p:childTnLst>
                                    <p:anim calcmode="lin" valueType="num">
                                      <p:cBhvr>
                                        <p:cTn id="57" dur="500"/>
                                        <p:tgtEl>
                                          <p:spTgt spid="157718"/>
                                        </p:tgtEl>
                                        <p:attrNameLst>
                                          <p:attrName>ppt_w</p:attrName>
                                        </p:attrNameLst>
                                      </p:cBhvr>
                                      <p:tavLst>
                                        <p:tav tm="0">
                                          <p:val>
                                            <p:strVal val="ppt_w"/>
                                          </p:val>
                                        </p:tav>
                                        <p:tav tm="100000">
                                          <p:val>
                                            <p:fltVal val="0"/>
                                          </p:val>
                                        </p:tav>
                                      </p:tavLst>
                                    </p:anim>
                                    <p:anim calcmode="lin" valueType="num">
                                      <p:cBhvr>
                                        <p:cTn id="58" dur="500"/>
                                        <p:tgtEl>
                                          <p:spTgt spid="157718"/>
                                        </p:tgtEl>
                                        <p:attrNameLst>
                                          <p:attrName>ppt_h</p:attrName>
                                        </p:attrNameLst>
                                      </p:cBhvr>
                                      <p:tavLst>
                                        <p:tav tm="0">
                                          <p:val>
                                            <p:strVal val="ppt_h"/>
                                          </p:val>
                                        </p:tav>
                                        <p:tav tm="100000">
                                          <p:val>
                                            <p:fltVal val="0"/>
                                          </p:val>
                                        </p:tav>
                                      </p:tavLst>
                                    </p:anim>
                                    <p:set>
                                      <p:cBhvr>
                                        <p:cTn id="59" dur="1" fill="hold">
                                          <p:stCondLst>
                                            <p:cond delay="499"/>
                                          </p:stCondLst>
                                        </p:cTn>
                                        <p:tgtEl>
                                          <p:spTgt spid="157718"/>
                                        </p:tgtEl>
                                        <p:attrNameLst>
                                          <p:attrName>style.visibility</p:attrName>
                                        </p:attrNameLst>
                                      </p:cBhvr>
                                      <p:to>
                                        <p:strVal val="hidden"/>
                                      </p:to>
                                    </p:set>
                                  </p:childTnLst>
                                </p:cTn>
                              </p:par>
                            </p:childTnLst>
                          </p:cTn>
                        </p:par>
                      </p:childTnLst>
                    </p:cTn>
                  </p:par>
                </p:childTnLst>
              </p:cTn>
              <p:nextCondLst>
                <p:cond evt="onClick" delay="0">
                  <p:tgtEl>
                    <p:spTgt spid="157701"/>
                  </p:tgtEl>
                </p:cond>
              </p:nextCondLst>
            </p:seq>
            <p:seq concurrent="1" nextAc="seek">
              <p:cTn id="60" restart="whenNotActive" fill="hold" evtFilter="cancelBubble" nodeType="interactiveSeq">
                <p:stCondLst>
                  <p:cond evt="onClick" delay="0">
                    <p:tgtEl>
                      <p:spTgt spid="157705"/>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57722"/>
                                        </p:tgtEl>
                                        <p:attrNameLst>
                                          <p:attrName>style.visibility</p:attrName>
                                        </p:attrNameLst>
                                      </p:cBhvr>
                                      <p:to>
                                        <p:strVal val="visible"/>
                                      </p:to>
                                    </p:set>
                                    <p:anim calcmode="lin" valueType="num">
                                      <p:cBhvr>
                                        <p:cTn id="65" dur="500" fill="hold"/>
                                        <p:tgtEl>
                                          <p:spTgt spid="157722"/>
                                        </p:tgtEl>
                                        <p:attrNameLst>
                                          <p:attrName>ppt_w</p:attrName>
                                        </p:attrNameLst>
                                      </p:cBhvr>
                                      <p:tavLst>
                                        <p:tav tm="0">
                                          <p:val>
                                            <p:fltVal val="0"/>
                                          </p:val>
                                        </p:tav>
                                        <p:tav tm="100000">
                                          <p:val>
                                            <p:strVal val="#ppt_w"/>
                                          </p:val>
                                        </p:tav>
                                      </p:tavLst>
                                    </p:anim>
                                    <p:anim calcmode="lin" valueType="num">
                                      <p:cBhvr>
                                        <p:cTn id="66" dur="500" fill="hold"/>
                                        <p:tgtEl>
                                          <p:spTgt spid="157722"/>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xit" presetSubtype="32" fill="hold" grpId="1" nodeType="clickEffect">
                                  <p:stCondLst>
                                    <p:cond delay="0"/>
                                  </p:stCondLst>
                                  <p:childTnLst>
                                    <p:anim calcmode="lin" valueType="num">
                                      <p:cBhvr>
                                        <p:cTn id="70" dur="500"/>
                                        <p:tgtEl>
                                          <p:spTgt spid="157722"/>
                                        </p:tgtEl>
                                        <p:attrNameLst>
                                          <p:attrName>ppt_w</p:attrName>
                                        </p:attrNameLst>
                                      </p:cBhvr>
                                      <p:tavLst>
                                        <p:tav tm="0">
                                          <p:val>
                                            <p:strVal val="ppt_w"/>
                                          </p:val>
                                        </p:tav>
                                        <p:tav tm="100000">
                                          <p:val>
                                            <p:fltVal val="0"/>
                                          </p:val>
                                        </p:tav>
                                      </p:tavLst>
                                    </p:anim>
                                    <p:anim calcmode="lin" valueType="num">
                                      <p:cBhvr>
                                        <p:cTn id="71" dur="500"/>
                                        <p:tgtEl>
                                          <p:spTgt spid="157722"/>
                                        </p:tgtEl>
                                        <p:attrNameLst>
                                          <p:attrName>ppt_h</p:attrName>
                                        </p:attrNameLst>
                                      </p:cBhvr>
                                      <p:tavLst>
                                        <p:tav tm="0">
                                          <p:val>
                                            <p:strVal val="ppt_h"/>
                                          </p:val>
                                        </p:tav>
                                        <p:tav tm="100000">
                                          <p:val>
                                            <p:fltVal val="0"/>
                                          </p:val>
                                        </p:tav>
                                      </p:tavLst>
                                    </p:anim>
                                    <p:set>
                                      <p:cBhvr>
                                        <p:cTn id="72" dur="1" fill="hold">
                                          <p:stCondLst>
                                            <p:cond delay="499"/>
                                          </p:stCondLst>
                                        </p:cTn>
                                        <p:tgtEl>
                                          <p:spTgt spid="157722"/>
                                        </p:tgtEl>
                                        <p:attrNameLst>
                                          <p:attrName>style.visibility</p:attrName>
                                        </p:attrNameLst>
                                      </p:cBhvr>
                                      <p:to>
                                        <p:strVal val="hidden"/>
                                      </p:to>
                                    </p:set>
                                  </p:childTnLst>
                                </p:cTn>
                              </p:par>
                            </p:childTnLst>
                          </p:cTn>
                        </p:par>
                      </p:childTnLst>
                    </p:cTn>
                  </p:par>
                </p:childTnLst>
              </p:cTn>
              <p:nextCondLst>
                <p:cond evt="onClick" delay="0">
                  <p:tgtEl>
                    <p:spTgt spid="157705"/>
                  </p:tgtEl>
                </p:cond>
              </p:nextCondLst>
            </p:seq>
            <p:seq concurrent="1" nextAc="seek">
              <p:cTn id="73" restart="whenNotActive" fill="hold" evtFilter="cancelBubble" nodeType="interactiveSeq">
                <p:stCondLst>
                  <p:cond evt="onClick" delay="0">
                    <p:tgtEl>
                      <p:spTgt spid="157706"/>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157719"/>
                                        </p:tgtEl>
                                        <p:attrNameLst>
                                          <p:attrName>style.visibility</p:attrName>
                                        </p:attrNameLst>
                                      </p:cBhvr>
                                      <p:to>
                                        <p:strVal val="visible"/>
                                      </p:to>
                                    </p:set>
                                    <p:anim calcmode="lin" valueType="num">
                                      <p:cBhvr>
                                        <p:cTn id="78" dur="500" fill="hold"/>
                                        <p:tgtEl>
                                          <p:spTgt spid="157719"/>
                                        </p:tgtEl>
                                        <p:attrNameLst>
                                          <p:attrName>ppt_w</p:attrName>
                                        </p:attrNameLst>
                                      </p:cBhvr>
                                      <p:tavLst>
                                        <p:tav tm="0">
                                          <p:val>
                                            <p:fltVal val="0"/>
                                          </p:val>
                                        </p:tav>
                                        <p:tav tm="100000">
                                          <p:val>
                                            <p:strVal val="#ppt_w"/>
                                          </p:val>
                                        </p:tav>
                                      </p:tavLst>
                                    </p:anim>
                                    <p:anim calcmode="lin" valueType="num">
                                      <p:cBhvr>
                                        <p:cTn id="79" dur="500" fill="hold"/>
                                        <p:tgtEl>
                                          <p:spTgt spid="1577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7706"/>
                  </p:tgtEl>
                </p:cond>
              </p:nextCondLst>
            </p:seq>
          </p:childTnLst>
        </p:cTn>
      </p:par>
    </p:tnLst>
    <p:bldLst>
      <p:bldP spid="15" grpId="0" animBg="1"/>
      <p:bldP spid="16" grpId="0" animBg="1"/>
      <p:bldP spid="17" grpId="0" animBg="1"/>
      <p:bldP spid="18" grpId="0" animBg="1"/>
      <p:bldP spid="19" grpId="0" animBg="1"/>
      <p:bldP spid="20" grpId="0" animBg="1"/>
      <p:bldP spid="157718" grpId="0"/>
      <p:bldP spid="157718" grpId="1"/>
      <p:bldP spid="157719" grpId="0"/>
      <p:bldP spid="157722" grpId="0"/>
      <p:bldP spid="15772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12D38AFF-43E3-4E19-A3B8-2A3C24AC7EED}"/>
              </a:ext>
            </a:extLst>
          </p:cNvPr>
          <p:cNvSpPr txBox="1">
            <a:spLocks noChangeArrowheads="1"/>
          </p:cNvSpPr>
          <p:nvPr/>
        </p:nvSpPr>
        <p:spPr bwMode="auto">
          <a:xfrm>
            <a:off x="609600" y="8191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Bảo vệ nguồn nước là trách nhiệm của ai ?</a:t>
            </a:r>
            <a:endParaRPr lang="vi-VN" altLang="en-US" sz="2800" b="1">
              <a:latin typeface="Times New Roman" panose="02020603050405020304" pitchFamily="18" charset="0"/>
            </a:endParaRPr>
          </a:p>
        </p:txBody>
      </p:sp>
      <p:sp>
        <p:nvSpPr>
          <p:cNvPr id="158725" name="Text Box 5">
            <a:extLst>
              <a:ext uri="{FF2B5EF4-FFF2-40B4-BE49-F238E27FC236}">
                <a16:creationId xmlns:a16="http://schemas.microsoft.com/office/drawing/2014/main" id="{F22D0C75-6F3F-436F-BA67-CC4FC265F809}"/>
              </a:ext>
            </a:extLst>
          </p:cNvPr>
          <p:cNvSpPr txBox="1">
            <a:spLocks noChangeArrowheads="1"/>
          </p:cNvSpPr>
          <p:nvPr/>
        </p:nvSpPr>
        <p:spPr bwMode="auto">
          <a:xfrm>
            <a:off x="733425" y="2971800"/>
            <a:ext cx="762000" cy="528638"/>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A</a:t>
            </a:r>
            <a:endParaRPr lang="vi-VN" altLang="en-US" sz="2800" b="1">
              <a:solidFill>
                <a:srgbClr val="FF0000"/>
              </a:solidFill>
              <a:latin typeface="Times New Roman" panose="02020603050405020304" pitchFamily="18" charset="0"/>
            </a:endParaRPr>
          </a:p>
        </p:txBody>
      </p:sp>
      <p:sp>
        <p:nvSpPr>
          <p:cNvPr id="26628" name="Text Box 6">
            <a:extLst>
              <a:ext uri="{FF2B5EF4-FFF2-40B4-BE49-F238E27FC236}">
                <a16:creationId xmlns:a16="http://schemas.microsoft.com/office/drawing/2014/main" id="{0DF8381E-4DBA-4A70-8496-D1934ACA4B0F}"/>
              </a:ext>
            </a:extLst>
          </p:cNvPr>
          <p:cNvSpPr txBox="1">
            <a:spLocks noChangeArrowheads="1"/>
          </p:cNvSpPr>
          <p:nvPr/>
        </p:nvSpPr>
        <p:spPr bwMode="auto">
          <a:xfrm>
            <a:off x="1724025" y="2986088"/>
            <a:ext cx="693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Của những người làm công tác môi trường.</a:t>
            </a:r>
            <a:endParaRPr lang="vi-VN" altLang="en-US" sz="2800" b="1">
              <a:solidFill>
                <a:srgbClr val="000099"/>
              </a:solidFill>
              <a:latin typeface="Times New Roman" panose="02020603050405020304" pitchFamily="18" charset="0"/>
            </a:endParaRPr>
          </a:p>
        </p:txBody>
      </p:sp>
      <p:sp>
        <p:nvSpPr>
          <p:cNvPr id="26629" name="Text Box 7">
            <a:extLst>
              <a:ext uri="{FF2B5EF4-FFF2-40B4-BE49-F238E27FC236}">
                <a16:creationId xmlns:a16="http://schemas.microsoft.com/office/drawing/2014/main" id="{ADB17983-C086-4AB8-8CC1-B49E5DE48A93}"/>
              </a:ext>
            </a:extLst>
          </p:cNvPr>
          <p:cNvSpPr txBox="1">
            <a:spLocks noChangeArrowheads="1"/>
          </p:cNvSpPr>
          <p:nvPr/>
        </p:nvSpPr>
        <p:spPr bwMode="auto">
          <a:xfrm>
            <a:off x="1724025" y="3748088"/>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Của chính quyền địa phương.</a:t>
            </a:r>
            <a:endParaRPr lang="vi-VN" altLang="en-US" sz="2800" b="1">
              <a:solidFill>
                <a:srgbClr val="000099"/>
              </a:solidFill>
              <a:latin typeface="Times New Roman" panose="02020603050405020304" pitchFamily="18" charset="0"/>
            </a:endParaRPr>
          </a:p>
        </p:txBody>
      </p:sp>
      <p:sp>
        <p:nvSpPr>
          <p:cNvPr id="26630" name="Text Box 8">
            <a:extLst>
              <a:ext uri="{FF2B5EF4-FFF2-40B4-BE49-F238E27FC236}">
                <a16:creationId xmlns:a16="http://schemas.microsoft.com/office/drawing/2014/main" id="{77D49480-BC27-43E2-8B01-2813445A59B8}"/>
              </a:ext>
            </a:extLst>
          </p:cNvPr>
          <p:cNvSpPr txBox="1">
            <a:spLocks noChangeArrowheads="1"/>
          </p:cNvSpPr>
          <p:nvPr/>
        </p:nvSpPr>
        <p:spPr bwMode="auto">
          <a:xfrm>
            <a:off x="1495425" y="4510088"/>
            <a:ext cx="411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Của tất cả mọi người.</a:t>
            </a:r>
            <a:endParaRPr lang="vi-VN" altLang="en-US" sz="2800" b="1">
              <a:solidFill>
                <a:srgbClr val="000099"/>
              </a:solidFill>
              <a:latin typeface="Times New Roman" panose="02020603050405020304" pitchFamily="18" charset="0"/>
            </a:endParaRPr>
          </a:p>
        </p:txBody>
      </p:sp>
      <p:sp>
        <p:nvSpPr>
          <p:cNvPr id="158729" name="Text Box 9">
            <a:extLst>
              <a:ext uri="{FF2B5EF4-FFF2-40B4-BE49-F238E27FC236}">
                <a16:creationId xmlns:a16="http://schemas.microsoft.com/office/drawing/2014/main" id="{E2100E0F-2547-4836-9EF7-A164C078F9DA}"/>
              </a:ext>
            </a:extLst>
          </p:cNvPr>
          <p:cNvSpPr txBox="1">
            <a:spLocks noChangeArrowheads="1"/>
          </p:cNvSpPr>
          <p:nvPr/>
        </p:nvSpPr>
        <p:spPr bwMode="auto">
          <a:xfrm>
            <a:off x="733425" y="3748088"/>
            <a:ext cx="762000" cy="528637"/>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B</a:t>
            </a:r>
            <a:endParaRPr lang="vi-VN" altLang="en-US" sz="2800" b="1">
              <a:solidFill>
                <a:srgbClr val="FF0000"/>
              </a:solidFill>
              <a:latin typeface="Times New Roman" panose="02020603050405020304" pitchFamily="18" charset="0"/>
            </a:endParaRPr>
          </a:p>
        </p:txBody>
      </p:sp>
      <p:sp>
        <p:nvSpPr>
          <p:cNvPr id="158730" name="Text Box 10">
            <a:extLst>
              <a:ext uri="{FF2B5EF4-FFF2-40B4-BE49-F238E27FC236}">
                <a16:creationId xmlns:a16="http://schemas.microsoft.com/office/drawing/2014/main" id="{AD34021D-3E77-472B-8F7D-3A7EC5A5BFC9}"/>
              </a:ext>
            </a:extLst>
          </p:cNvPr>
          <p:cNvSpPr txBox="1">
            <a:spLocks noChangeArrowheads="1"/>
          </p:cNvSpPr>
          <p:nvPr/>
        </p:nvSpPr>
        <p:spPr bwMode="auto">
          <a:xfrm>
            <a:off x="733425" y="4510088"/>
            <a:ext cx="762000" cy="528637"/>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C</a:t>
            </a:r>
            <a:endParaRPr lang="vi-VN" altLang="en-US" sz="2800" b="1">
              <a:solidFill>
                <a:srgbClr val="FF0000"/>
              </a:solidFill>
              <a:latin typeface="Times New Roman" panose="02020603050405020304" pitchFamily="18" charset="0"/>
            </a:endParaRPr>
          </a:p>
        </p:txBody>
      </p:sp>
      <p:sp>
        <p:nvSpPr>
          <p:cNvPr id="15" name="AutoShape 38">
            <a:extLst>
              <a:ext uri="{FF2B5EF4-FFF2-40B4-BE49-F238E27FC236}">
                <a16:creationId xmlns:a16="http://schemas.microsoft.com/office/drawing/2014/main" id="{86DACC85-109F-4D85-91A1-108347C84E40}"/>
              </a:ext>
            </a:extLst>
          </p:cNvPr>
          <p:cNvSpPr>
            <a:spLocks noChangeArrowheads="1"/>
          </p:cNvSpPr>
          <p:nvPr/>
        </p:nvSpPr>
        <p:spPr bwMode="auto">
          <a:xfrm>
            <a:off x="266700" y="56578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0</a:t>
            </a:r>
          </a:p>
        </p:txBody>
      </p:sp>
      <p:sp>
        <p:nvSpPr>
          <p:cNvPr id="16" name="AutoShape 39">
            <a:extLst>
              <a:ext uri="{FF2B5EF4-FFF2-40B4-BE49-F238E27FC236}">
                <a16:creationId xmlns:a16="http://schemas.microsoft.com/office/drawing/2014/main" id="{4810B388-A81A-45C4-9028-C565C40FFDE7}"/>
              </a:ext>
            </a:extLst>
          </p:cNvPr>
          <p:cNvSpPr>
            <a:spLocks noChangeArrowheads="1"/>
          </p:cNvSpPr>
          <p:nvPr/>
        </p:nvSpPr>
        <p:spPr bwMode="auto">
          <a:xfrm>
            <a:off x="269875" y="56642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800000"/>
                </a:solidFill>
                <a:latin typeface="Times New Roman" panose="02020603050405020304" pitchFamily="18" charset="0"/>
                <a:ea typeface="MS PGothic" panose="020B0600070205080204" pitchFamily="34" charset="-128"/>
                <a:cs typeface="Times New Roman" panose="02020603050405020304" pitchFamily="18" charset="0"/>
              </a:rPr>
              <a:t>1</a:t>
            </a:r>
          </a:p>
        </p:txBody>
      </p:sp>
      <p:sp>
        <p:nvSpPr>
          <p:cNvPr id="17" name="AutoShape 40">
            <a:extLst>
              <a:ext uri="{FF2B5EF4-FFF2-40B4-BE49-F238E27FC236}">
                <a16:creationId xmlns:a16="http://schemas.microsoft.com/office/drawing/2014/main" id="{D4770136-CB7E-437D-A8E2-DC9537809C23}"/>
              </a:ext>
            </a:extLst>
          </p:cNvPr>
          <p:cNvSpPr>
            <a:spLocks noChangeArrowheads="1"/>
          </p:cNvSpPr>
          <p:nvPr/>
        </p:nvSpPr>
        <p:spPr bwMode="auto">
          <a:xfrm>
            <a:off x="274638" y="5648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2</a:t>
            </a:r>
          </a:p>
        </p:txBody>
      </p:sp>
      <p:sp>
        <p:nvSpPr>
          <p:cNvPr id="18" name="AutoShape 41">
            <a:extLst>
              <a:ext uri="{FF2B5EF4-FFF2-40B4-BE49-F238E27FC236}">
                <a16:creationId xmlns:a16="http://schemas.microsoft.com/office/drawing/2014/main" id="{84F81707-B862-4BE8-899E-5B0C688BF934}"/>
              </a:ext>
            </a:extLst>
          </p:cNvPr>
          <p:cNvSpPr>
            <a:spLocks noChangeArrowheads="1"/>
          </p:cNvSpPr>
          <p:nvPr/>
        </p:nvSpPr>
        <p:spPr bwMode="auto">
          <a:xfrm>
            <a:off x="266700" y="56435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3</a:t>
            </a:r>
          </a:p>
        </p:txBody>
      </p:sp>
      <p:sp>
        <p:nvSpPr>
          <p:cNvPr id="19" name="AutoShape 75">
            <a:extLst>
              <a:ext uri="{FF2B5EF4-FFF2-40B4-BE49-F238E27FC236}">
                <a16:creationId xmlns:a16="http://schemas.microsoft.com/office/drawing/2014/main" id="{2AC89D75-D218-4822-909E-15AA1343D42D}"/>
              </a:ext>
            </a:extLst>
          </p:cNvPr>
          <p:cNvSpPr>
            <a:spLocks noChangeArrowheads="1"/>
          </p:cNvSpPr>
          <p:nvPr/>
        </p:nvSpPr>
        <p:spPr bwMode="auto">
          <a:xfrm>
            <a:off x="266700" y="5648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4</a:t>
            </a:r>
          </a:p>
        </p:txBody>
      </p:sp>
      <p:sp>
        <p:nvSpPr>
          <p:cNvPr id="20" name="AutoShape 76">
            <a:extLst>
              <a:ext uri="{FF2B5EF4-FFF2-40B4-BE49-F238E27FC236}">
                <a16:creationId xmlns:a16="http://schemas.microsoft.com/office/drawing/2014/main" id="{51DB6849-9945-4958-93C6-8183EFC3AC60}"/>
              </a:ext>
            </a:extLst>
          </p:cNvPr>
          <p:cNvSpPr>
            <a:spLocks noChangeArrowheads="1"/>
          </p:cNvSpPr>
          <p:nvPr/>
        </p:nvSpPr>
        <p:spPr bwMode="auto">
          <a:xfrm>
            <a:off x="257175" y="56388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5</a:t>
            </a:r>
          </a:p>
        </p:txBody>
      </p:sp>
      <p:sp>
        <p:nvSpPr>
          <p:cNvPr id="158742" name="Text Box 22">
            <a:extLst>
              <a:ext uri="{FF2B5EF4-FFF2-40B4-BE49-F238E27FC236}">
                <a16:creationId xmlns:a16="http://schemas.microsoft.com/office/drawing/2014/main" id="{2DCAFD7D-BC7B-40E0-BC0F-4771BDCFCB4F}"/>
              </a:ext>
            </a:extLst>
          </p:cNvPr>
          <p:cNvSpPr txBox="1">
            <a:spLocks noChangeArrowheads="1"/>
          </p:cNvSpPr>
          <p:nvPr/>
        </p:nvSpPr>
        <p:spPr bwMode="auto">
          <a:xfrm>
            <a:off x="3657600" y="54102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RẤT TIẾC</a:t>
            </a:r>
            <a:endParaRPr lang="vi-VN" altLang="en-US" sz="2800" b="1">
              <a:solidFill>
                <a:srgbClr val="000099"/>
              </a:solidFill>
              <a:latin typeface="Times New Roman" panose="02020603050405020304" pitchFamily="18" charset="0"/>
            </a:endParaRPr>
          </a:p>
        </p:txBody>
      </p:sp>
      <p:sp>
        <p:nvSpPr>
          <p:cNvPr id="158743" name="Text Box 23">
            <a:extLst>
              <a:ext uri="{FF2B5EF4-FFF2-40B4-BE49-F238E27FC236}">
                <a16:creationId xmlns:a16="http://schemas.microsoft.com/office/drawing/2014/main" id="{5CF45C17-8F1E-4179-9744-BD3D042CB376}"/>
              </a:ext>
            </a:extLst>
          </p:cNvPr>
          <p:cNvSpPr txBox="1">
            <a:spLocks noChangeArrowheads="1"/>
          </p:cNvSpPr>
          <p:nvPr/>
        </p:nvSpPr>
        <p:spPr bwMode="auto">
          <a:xfrm>
            <a:off x="2590800" y="1828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CHÚC MỪNG BẠN</a:t>
            </a:r>
            <a:endParaRPr lang="vi-VN" altLang="en-US" sz="2800" b="1">
              <a:solidFill>
                <a:srgbClr val="FF0000"/>
              </a:solidFill>
              <a:latin typeface="Times New Roman" panose="02020603050405020304" pitchFamily="18" charset="0"/>
            </a:endParaRPr>
          </a:p>
        </p:txBody>
      </p:sp>
      <p:sp>
        <p:nvSpPr>
          <p:cNvPr id="26641" name="AutoShape 25">
            <a:hlinkClick r:id="rId4" action="ppaction://hlinksldjump"/>
            <a:extLst>
              <a:ext uri="{FF2B5EF4-FFF2-40B4-BE49-F238E27FC236}">
                <a16:creationId xmlns:a16="http://schemas.microsoft.com/office/drawing/2014/main" id="{275A8BDB-BF97-4C68-9821-09A59D6D4C1C}"/>
              </a:ext>
            </a:extLst>
          </p:cNvPr>
          <p:cNvSpPr>
            <a:spLocks noChangeArrowheads="1"/>
          </p:cNvSpPr>
          <p:nvPr/>
        </p:nvSpPr>
        <p:spPr bwMode="auto">
          <a:xfrm>
            <a:off x="8382000" y="6129338"/>
            <a:ext cx="695325" cy="685800"/>
          </a:xfrm>
          <a:prstGeom prst="rightArrow">
            <a:avLst>
              <a:gd name="adj1" fmla="val 50000"/>
              <a:gd name="adj2" fmla="val 25347"/>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en-US" sz="1800"/>
          </a:p>
        </p:txBody>
      </p:sp>
      <p:sp>
        <p:nvSpPr>
          <p:cNvPr id="158746" name="Text Box 26">
            <a:extLst>
              <a:ext uri="{FF2B5EF4-FFF2-40B4-BE49-F238E27FC236}">
                <a16:creationId xmlns:a16="http://schemas.microsoft.com/office/drawing/2014/main" id="{EF50543C-FA7D-423E-B675-92FD1CBF6D19}"/>
              </a:ext>
            </a:extLst>
          </p:cNvPr>
          <p:cNvSpPr txBox="1">
            <a:spLocks noChangeArrowheads="1"/>
          </p:cNvSpPr>
          <p:nvPr/>
        </p:nvSpPr>
        <p:spPr bwMode="auto">
          <a:xfrm>
            <a:off x="3657600" y="54102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RẤT TIẾC</a:t>
            </a:r>
            <a:endParaRPr lang="vi-VN"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58725"/>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58742"/>
                                        </p:tgtEl>
                                        <p:attrNameLst>
                                          <p:attrName>style.visibility</p:attrName>
                                        </p:attrNameLst>
                                      </p:cBhvr>
                                      <p:to>
                                        <p:strVal val="visible"/>
                                      </p:to>
                                    </p:set>
                                    <p:anim calcmode="lin" valueType="num">
                                      <p:cBhvr>
                                        <p:cTn id="52" dur="500" fill="hold"/>
                                        <p:tgtEl>
                                          <p:spTgt spid="158742"/>
                                        </p:tgtEl>
                                        <p:attrNameLst>
                                          <p:attrName>ppt_w</p:attrName>
                                        </p:attrNameLst>
                                      </p:cBhvr>
                                      <p:tavLst>
                                        <p:tav tm="0">
                                          <p:val>
                                            <p:fltVal val="0"/>
                                          </p:val>
                                        </p:tav>
                                        <p:tav tm="100000">
                                          <p:val>
                                            <p:strVal val="#ppt_w"/>
                                          </p:val>
                                        </p:tav>
                                      </p:tavLst>
                                    </p:anim>
                                    <p:anim calcmode="lin" valueType="num">
                                      <p:cBhvr>
                                        <p:cTn id="53" dur="500" fill="hold"/>
                                        <p:tgtEl>
                                          <p:spTgt spid="158742"/>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xit" presetSubtype="32" fill="hold" grpId="1" nodeType="clickEffect">
                                  <p:stCondLst>
                                    <p:cond delay="0"/>
                                  </p:stCondLst>
                                  <p:childTnLst>
                                    <p:anim calcmode="lin" valueType="num">
                                      <p:cBhvr>
                                        <p:cTn id="57" dur="500"/>
                                        <p:tgtEl>
                                          <p:spTgt spid="158742"/>
                                        </p:tgtEl>
                                        <p:attrNameLst>
                                          <p:attrName>ppt_w</p:attrName>
                                        </p:attrNameLst>
                                      </p:cBhvr>
                                      <p:tavLst>
                                        <p:tav tm="0">
                                          <p:val>
                                            <p:strVal val="ppt_w"/>
                                          </p:val>
                                        </p:tav>
                                        <p:tav tm="100000">
                                          <p:val>
                                            <p:fltVal val="0"/>
                                          </p:val>
                                        </p:tav>
                                      </p:tavLst>
                                    </p:anim>
                                    <p:anim calcmode="lin" valueType="num">
                                      <p:cBhvr>
                                        <p:cTn id="58" dur="500"/>
                                        <p:tgtEl>
                                          <p:spTgt spid="158742"/>
                                        </p:tgtEl>
                                        <p:attrNameLst>
                                          <p:attrName>ppt_h</p:attrName>
                                        </p:attrNameLst>
                                      </p:cBhvr>
                                      <p:tavLst>
                                        <p:tav tm="0">
                                          <p:val>
                                            <p:strVal val="ppt_h"/>
                                          </p:val>
                                        </p:tav>
                                        <p:tav tm="100000">
                                          <p:val>
                                            <p:fltVal val="0"/>
                                          </p:val>
                                        </p:tav>
                                      </p:tavLst>
                                    </p:anim>
                                    <p:set>
                                      <p:cBhvr>
                                        <p:cTn id="59" dur="1" fill="hold">
                                          <p:stCondLst>
                                            <p:cond delay="499"/>
                                          </p:stCondLst>
                                        </p:cTn>
                                        <p:tgtEl>
                                          <p:spTgt spid="158742"/>
                                        </p:tgtEl>
                                        <p:attrNameLst>
                                          <p:attrName>style.visibility</p:attrName>
                                        </p:attrNameLst>
                                      </p:cBhvr>
                                      <p:to>
                                        <p:strVal val="hidden"/>
                                      </p:to>
                                    </p:set>
                                  </p:childTnLst>
                                </p:cTn>
                              </p:par>
                            </p:childTnLst>
                          </p:cTn>
                        </p:par>
                      </p:childTnLst>
                    </p:cTn>
                  </p:par>
                </p:childTnLst>
              </p:cTn>
              <p:nextCondLst>
                <p:cond evt="onClick" delay="0">
                  <p:tgtEl>
                    <p:spTgt spid="158725"/>
                  </p:tgtEl>
                </p:cond>
              </p:nextCondLst>
            </p:seq>
            <p:seq concurrent="1" nextAc="seek">
              <p:cTn id="60" restart="whenNotActive" fill="hold" evtFilter="cancelBubble" nodeType="interactiveSeq">
                <p:stCondLst>
                  <p:cond evt="onClick" delay="0">
                    <p:tgtEl>
                      <p:spTgt spid="158729"/>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58746"/>
                                        </p:tgtEl>
                                        <p:attrNameLst>
                                          <p:attrName>style.visibility</p:attrName>
                                        </p:attrNameLst>
                                      </p:cBhvr>
                                      <p:to>
                                        <p:strVal val="visible"/>
                                      </p:to>
                                    </p:set>
                                    <p:anim calcmode="lin" valueType="num">
                                      <p:cBhvr>
                                        <p:cTn id="65" dur="500" fill="hold"/>
                                        <p:tgtEl>
                                          <p:spTgt spid="158746"/>
                                        </p:tgtEl>
                                        <p:attrNameLst>
                                          <p:attrName>ppt_w</p:attrName>
                                        </p:attrNameLst>
                                      </p:cBhvr>
                                      <p:tavLst>
                                        <p:tav tm="0">
                                          <p:val>
                                            <p:fltVal val="0"/>
                                          </p:val>
                                        </p:tav>
                                        <p:tav tm="100000">
                                          <p:val>
                                            <p:strVal val="#ppt_w"/>
                                          </p:val>
                                        </p:tav>
                                      </p:tavLst>
                                    </p:anim>
                                    <p:anim calcmode="lin" valueType="num">
                                      <p:cBhvr>
                                        <p:cTn id="66" dur="500" fill="hold"/>
                                        <p:tgtEl>
                                          <p:spTgt spid="158746"/>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xit" presetSubtype="32" fill="hold" grpId="1" nodeType="clickEffect">
                                  <p:stCondLst>
                                    <p:cond delay="0"/>
                                  </p:stCondLst>
                                  <p:childTnLst>
                                    <p:anim calcmode="lin" valueType="num">
                                      <p:cBhvr>
                                        <p:cTn id="70" dur="500"/>
                                        <p:tgtEl>
                                          <p:spTgt spid="158746"/>
                                        </p:tgtEl>
                                        <p:attrNameLst>
                                          <p:attrName>ppt_w</p:attrName>
                                        </p:attrNameLst>
                                      </p:cBhvr>
                                      <p:tavLst>
                                        <p:tav tm="0">
                                          <p:val>
                                            <p:strVal val="ppt_w"/>
                                          </p:val>
                                        </p:tav>
                                        <p:tav tm="100000">
                                          <p:val>
                                            <p:fltVal val="0"/>
                                          </p:val>
                                        </p:tav>
                                      </p:tavLst>
                                    </p:anim>
                                    <p:anim calcmode="lin" valueType="num">
                                      <p:cBhvr>
                                        <p:cTn id="71" dur="500"/>
                                        <p:tgtEl>
                                          <p:spTgt spid="158746"/>
                                        </p:tgtEl>
                                        <p:attrNameLst>
                                          <p:attrName>ppt_h</p:attrName>
                                        </p:attrNameLst>
                                      </p:cBhvr>
                                      <p:tavLst>
                                        <p:tav tm="0">
                                          <p:val>
                                            <p:strVal val="ppt_h"/>
                                          </p:val>
                                        </p:tav>
                                        <p:tav tm="100000">
                                          <p:val>
                                            <p:fltVal val="0"/>
                                          </p:val>
                                        </p:tav>
                                      </p:tavLst>
                                    </p:anim>
                                    <p:set>
                                      <p:cBhvr>
                                        <p:cTn id="72" dur="1" fill="hold">
                                          <p:stCondLst>
                                            <p:cond delay="499"/>
                                          </p:stCondLst>
                                        </p:cTn>
                                        <p:tgtEl>
                                          <p:spTgt spid="158746"/>
                                        </p:tgtEl>
                                        <p:attrNameLst>
                                          <p:attrName>style.visibility</p:attrName>
                                        </p:attrNameLst>
                                      </p:cBhvr>
                                      <p:to>
                                        <p:strVal val="hidden"/>
                                      </p:to>
                                    </p:set>
                                  </p:childTnLst>
                                </p:cTn>
                              </p:par>
                            </p:childTnLst>
                          </p:cTn>
                        </p:par>
                      </p:childTnLst>
                    </p:cTn>
                  </p:par>
                </p:childTnLst>
              </p:cTn>
              <p:nextCondLst>
                <p:cond evt="onClick" delay="0">
                  <p:tgtEl>
                    <p:spTgt spid="158729"/>
                  </p:tgtEl>
                </p:cond>
              </p:nextCondLst>
            </p:seq>
            <p:seq concurrent="1" nextAc="seek">
              <p:cTn id="73" restart="whenNotActive" fill="hold" evtFilter="cancelBubble" nodeType="interactiveSeq">
                <p:stCondLst>
                  <p:cond evt="onClick" delay="0">
                    <p:tgtEl>
                      <p:spTgt spid="158730"/>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158743"/>
                                        </p:tgtEl>
                                        <p:attrNameLst>
                                          <p:attrName>style.visibility</p:attrName>
                                        </p:attrNameLst>
                                      </p:cBhvr>
                                      <p:to>
                                        <p:strVal val="visible"/>
                                      </p:to>
                                    </p:set>
                                    <p:anim calcmode="lin" valueType="num">
                                      <p:cBhvr>
                                        <p:cTn id="78" dur="500" fill="hold"/>
                                        <p:tgtEl>
                                          <p:spTgt spid="158743"/>
                                        </p:tgtEl>
                                        <p:attrNameLst>
                                          <p:attrName>ppt_w</p:attrName>
                                        </p:attrNameLst>
                                      </p:cBhvr>
                                      <p:tavLst>
                                        <p:tav tm="0">
                                          <p:val>
                                            <p:fltVal val="0"/>
                                          </p:val>
                                        </p:tav>
                                        <p:tav tm="100000">
                                          <p:val>
                                            <p:strVal val="#ppt_w"/>
                                          </p:val>
                                        </p:tav>
                                      </p:tavLst>
                                    </p:anim>
                                    <p:anim calcmode="lin" valueType="num">
                                      <p:cBhvr>
                                        <p:cTn id="79" dur="500" fill="hold"/>
                                        <p:tgtEl>
                                          <p:spTgt spid="15874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8730"/>
                  </p:tgtEl>
                </p:cond>
              </p:nextCondLst>
            </p:seq>
          </p:childTnLst>
        </p:cTn>
      </p:par>
    </p:tnLst>
    <p:bldLst>
      <p:bldP spid="15" grpId="0" animBg="1"/>
      <p:bldP spid="16" grpId="0" animBg="1"/>
      <p:bldP spid="17" grpId="0" animBg="1"/>
      <p:bldP spid="18" grpId="0" animBg="1"/>
      <p:bldP spid="19" grpId="0" animBg="1"/>
      <p:bldP spid="20" grpId="0" animBg="1"/>
      <p:bldP spid="158742" grpId="0"/>
      <p:bldP spid="158742" grpId="1"/>
      <p:bldP spid="158743" grpId="0"/>
      <p:bldP spid="158746" grpId="0"/>
      <p:bldP spid="15874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97BF4790-9379-4CF5-AB3E-00ADB7E40068}"/>
              </a:ext>
            </a:extLst>
          </p:cNvPr>
          <p:cNvSpPr txBox="1">
            <a:spLocks noChangeArrowheads="1"/>
          </p:cNvSpPr>
          <p:nvPr/>
        </p:nvSpPr>
        <p:spPr bwMode="auto">
          <a:xfrm>
            <a:off x="685800" y="700088"/>
            <a:ext cx="784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Làm thế nào để nguồn nước không bị ô nhiễm ?</a:t>
            </a:r>
            <a:endParaRPr lang="vi-VN" altLang="en-US" sz="2800" b="1">
              <a:latin typeface="Times New Roman" panose="02020603050405020304" pitchFamily="18" charset="0"/>
            </a:endParaRPr>
          </a:p>
        </p:txBody>
      </p:sp>
      <p:sp>
        <p:nvSpPr>
          <p:cNvPr id="159749" name="Text Box 5">
            <a:extLst>
              <a:ext uri="{FF2B5EF4-FFF2-40B4-BE49-F238E27FC236}">
                <a16:creationId xmlns:a16="http://schemas.microsoft.com/office/drawing/2014/main" id="{A4AD7CEF-F442-46D3-BC4E-168C5AE216D6}"/>
              </a:ext>
            </a:extLst>
          </p:cNvPr>
          <p:cNvSpPr txBox="1">
            <a:spLocks noChangeArrowheads="1"/>
          </p:cNvSpPr>
          <p:nvPr/>
        </p:nvSpPr>
        <p:spPr bwMode="auto">
          <a:xfrm>
            <a:off x="533400" y="2814638"/>
            <a:ext cx="762000" cy="528637"/>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A</a:t>
            </a:r>
            <a:endParaRPr lang="vi-VN" altLang="en-US" sz="2800" b="1">
              <a:solidFill>
                <a:srgbClr val="FF0000"/>
              </a:solidFill>
              <a:latin typeface="Times New Roman" panose="02020603050405020304" pitchFamily="18" charset="0"/>
            </a:endParaRPr>
          </a:p>
        </p:txBody>
      </p:sp>
      <p:sp>
        <p:nvSpPr>
          <p:cNvPr id="27652" name="Text Box 6">
            <a:extLst>
              <a:ext uri="{FF2B5EF4-FFF2-40B4-BE49-F238E27FC236}">
                <a16:creationId xmlns:a16="http://schemas.microsoft.com/office/drawing/2014/main" id="{2B6E8569-330C-4DE4-80CE-62A569F26081}"/>
              </a:ext>
            </a:extLst>
          </p:cNvPr>
          <p:cNvSpPr txBox="1">
            <a:spLocks noChangeArrowheads="1"/>
          </p:cNvSpPr>
          <p:nvPr/>
        </p:nvSpPr>
        <p:spPr bwMode="auto">
          <a:xfrm>
            <a:off x="1752600" y="2814638"/>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Không đổ rác, vứt xác súc vật xuống ao, hồ, sông, suối…</a:t>
            </a:r>
            <a:endParaRPr lang="vi-VN" altLang="en-US" sz="2800" b="1">
              <a:solidFill>
                <a:srgbClr val="000099"/>
              </a:solidFill>
              <a:latin typeface="Times New Roman" panose="02020603050405020304" pitchFamily="18" charset="0"/>
            </a:endParaRPr>
          </a:p>
        </p:txBody>
      </p:sp>
      <p:sp>
        <p:nvSpPr>
          <p:cNvPr id="27653" name="Text Box 7">
            <a:extLst>
              <a:ext uri="{FF2B5EF4-FFF2-40B4-BE49-F238E27FC236}">
                <a16:creationId xmlns:a16="http://schemas.microsoft.com/office/drawing/2014/main" id="{5DC3235E-6E18-4508-BFAB-97D613A1F82F}"/>
              </a:ext>
            </a:extLst>
          </p:cNvPr>
          <p:cNvSpPr txBox="1">
            <a:spLocks noChangeArrowheads="1"/>
          </p:cNvSpPr>
          <p:nvPr/>
        </p:nvSpPr>
        <p:spPr bwMode="auto">
          <a:xfrm>
            <a:off x="1676400" y="38100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Làm khu vực vệ sinh xa nguồn nước.</a:t>
            </a:r>
            <a:endParaRPr lang="vi-VN" altLang="en-US" sz="2800" b="1">
              <a:solidFill>
                <a:srgbClr val="000099"/>
              </a:solidFill>
              <a:latin typeface="Times New Roman" panose="02020603050405020304" pitchFamily="18" charset="0"/>
            </a:endParaRPr>
          </a:p>
        </p:txBody>
      </p:sp>
      <p:sp>
        <p:nvSpPr>
          <p:cNvPr id="27654" name="Text Box 8">
            <a:extLst>
              <a:ext uri="{FF2B5EF4-FFF2-40B4-BE49-F238E27FC236}">
                <a16:creationId xmlns:a16="http://schemas.microsoft.com/office/drawing/2014/main" id="{D4041C91-1090-48AF-B0A0-60EFD97187F8}"/>
              </a:ext>
            </a:extLst>
          </p:cNvPr>
          <p:cNvSpPr txBox="1">
            <a:spLocks noChangeArrowheads="1"/>
          </p:cNvSpPr>
          <p:nvPr/>
        </p:nvSpPr>
        <p:spPr bwMode="auto">
          <a:xfrm>
            <a:off x="1524000" y="4624388"/>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Cả hai ý trên.</a:t>
            </a:r>
            <a:endParaRPr lang="vi-VN" altLang="en-US" sz="2800" b="1">
              <a:solidFill>
                <a:srgbClr val="000099"/>
              </a:solidFill>
              <a:latin typeface="Times New Roman" panose="02020603050405020304" pitchFamily="18" charset="0"/>
            </a:endParaRPr>
          </a:p>
        </p:txBody>
      </p:sp>
      <p:sp>
        <p:nvSpPr>
          <p:cNvPr id="159753" name="Text Box 9">
            <a:extLst>
              <a:ext uri="{FF2B5EF4-FFF2-40B4-BE49-F238E27FC236}">
                <a16:creationId xmlns:a16="http://schemas.microsoft.com/office/drawing/2014/main" id="{D24401D3-452C-4C22-9496-8D0AB0D794B7}"/>
              </a:ext>
            </a:extLst>
          </p:cNvPr>
          <p:cNvSpPr txBox="1">
            <a:spLocks noChangeArrowheads="1"/>
          </p:cNvSpPr>
          <p:nvPr/>
        </p:nvSpPr>
        <p:spPr bwMode="auto">
          <a:xfrm>
            <a:off x="533400" y="3819525"/>
            <a:ext cx="762000" cy="528638"/>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B</a:t>
            </a:r>
            <a:endParaRPr lang="vi-VN" altLang="en-US" sz="2800" b="1">
              <a:solidFill>
                <a:srgbClr val="FF0000"/>
              </a:solidFill>
              <a:latin typeface="Times New Roman" panose="02020603050405020304" pitchFamily="18" charset="0"/>
            </a:endParaRPr>
          </a:p>
        </p:txBody>
      </p:sp>
      <p:sp>
        <p:nvSpPr>
          <p:cNvPr id="159754" name="Text Box 10">
            <a:extLst>
              <a:ext uri="{FF2B5EF4-FFF2-40B4-BE49-F238E27FC236}">
                <a16:creationId xmlns:a16="http://schemas.microsoft.com/office/drawing/2014/main" id="{5B39856F-77D3-4AD9-BFF0-89565B41E1BE}"/>
              </a:ext>
            </a:extLst>
          </p:cNvPr>
          <p:cNvSpPr txBox="1">
            <a:spLocks noChangeArrowheads="1"/>
          </p:cNvSpPr>
          <p:nvPr/>
        </p:nvSpPr>
        <p:spPr bwMode="auto">
          <a:xfrm>
            <a:off x="533400" y="4638675"/>
            <a:ext cx="762000" cy="528638"/>
          </a:xfrm>
          <a:prstGeom prst="rect">
            <a:avLst/>
          </a:prstGeom>
          <a:solidFill>
            <a:srgbClr val="00FFCC"/>
          </a:solidFill>
          <a:ln w="9525" algn="ctr">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C</a:t>
            </a:r>
            <a:endParaRPr lang="vi-VN" altLang="en-US" sz="2800" b="1">
              <a:solidFill>
                <a:srgbClr val="FF0000"/>
              </a:solidFill>
              <a:latin typeface="Times New Roman" panose="02020603050405020304" pitchFamily="18" charset="0"/>
            </a:endParaRPr>
          </a:p>
        </p:txBody>
      </p:sp>
      <p:sp>
        <p:nvSpPr>
          <p:cNvPr id="15" name="AutoShape 38">
            <a:extLst>
              <a:ext uri="{FF2B5EF4-FFF2-40B4-BE49-F238E27FC236}">
                <a16:creationId xmlns:a16="http://schemas.microsoft.com/office/drawing/2014/main" id="{4AD53550-04AB-4D30-B67B-EEDB6044F308}"/>
              </a:ext>
            </a:extLst>
          </p:cNvPr>
          <p:cNvSpPr>
            <a:spLocks noChangeArrowheads="1"/>
          </p:cNvSpPr>
          <p:nvPr/>
        </p:nvSpPr>
        <p:spPr bwMode="auto">
          <a:xfrm>
            <a:off x="266700" y="56578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0</a:t>
            </a:r>
          </a:p>
        </p:txBody>
      </p:sp>
      <p:sp>
        <p:nvSpPr>
          <p:cNvPr id="16" name="AutoShape 39">
            <a:extLst>
              <a:ext uri="{FF2B5EF4-FFF2-40B4-BE49-F238E27FC236}">
                <a16:creationId xmlns:a16="http://schemas.microsoft.com/office/drawing/2014/main" id="{41AB8816-F3AB-4EA7-808B-04C4B6985F53}"/>
              </a:ext>
            </a:extLst>
          </p:cNvPr>
          <p:cNvSpPr>
            <a:spLocks noChangeArrowheads="1"/>
          </p:cNvSpPr>
          <p:nvPr/>
        </p:nvSpPr>
        <p:spPr bwMode="auto">
          <a:xfrm>
            <a:off x="269875" y="56642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800000"/>
                </a:solidFill>
                <a:latin typeface="Times New Roman" panose="02020603050405020304" pitchFamily="18" charset="0"/>
                <a:ea typeface="MS PGothic" panose="020B0600070205080204" pitchFamily="34" charset="-128"/>
                <a:cs typeface="Times New Roman" panose="02020603050405020304" pitchFamily="18" charset="0"/>
              </a:rPr>
              <a:t>1</a:t>
            </a:r>
          </a:p>
        </p:txBody>
      </p:sp>
      <p:sp>
        <p:nvSpPr>
          <p:cNvPr id="17" name="AutoShape 40">
            <a:extLst>
              <a:ext uri="{FF2B5EF4-FFF2-40B4-BE49-F238E27FC236}">
                <a16:creationId xmlns:a16="http://schemas.microsoft.com/office/drawing/2014/main" id="{101F4101-4A70-4D08-9F7F-84AF7AD58D49}"/>
              </a:ext>
            </a:extLst>
          </p:cNvPr>
          <p:cNvSpPr>
            <a:spLocks noChangeArrowheads="1"/>
          </p:cNvSpPr>
          <p:nvPr/>
        </p:nvSpPr>
        <p:spPr bwMode="auto">
          <a:xfrm>
            <a:off x="274638" y="5648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2</a:t>
            </a:r>
          </a:p>
        </p:txBody>
      </p:sp>
      <p:sp>
        <p:nvSpPr>
          <p:cNvPr id="18" name="AutoShape 41">
            <a:extLst>
              <a:ext uri="{FF2B5EF4-FFF2-40B4-BE49-F238E27FC236}">
                <a16:creationId xmlns:a16="http://schemas.microsoft.com/office/drawing/2014/main" id="{F15A1FD1-ECBA-4CD0-BBAB-31DEBD21D83F}"/>
              </a:ext>
            </a:extLst>
          </p:cNvPr>
          <p:cNvSpPr>
            <a:spLocks noChangeArrowheads="1"/>
          </p:cNvSpPr>
          <p:nvPr/>
        </p:nvSpPr>
        <p:spPr bwMode="auto">
          <a:xfrm>
            <a:off x="266700" y="56435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3</a:t>
            </a:r>
          </a:p>
        </p:txBody>
      </p:sp>
      <p:sp>
        <p:nvSpPr>
          <p:cNvPr id="19" name="AutoShape 75">
            <a:extLst>
              <a:ext uri="{FF2B5EF4-FFF2-40B4-BE49-F238E27FC236}">
                <a16:creationId xmlns:a16="http://schemas.microsoft.com/office/drawing/2014/main" id="{04D72A24-C7B7-45A8-B992-EE8071447000}"/>
              </a:ext>
            </a:extLst>
          </p:cNvPr>
          <p:cNvSpPr>
            <a:spLocks noChangeArrowheads="1"/>
          </p:cNvSpPr>
          <p:nvPr/>
        </p:nvSpPr>
        <p:spPr bwMode="auto">
          <a:xfrm>
            <a:off x="266700" y="5648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4</a:t>
            </a:r>
          </a:p>
        </p:txBody>
      </p:sp>
      <p:sp>
        <p:nvSpPr>
          <p:cNvPr id="20" name="AutoShape 76">
            <a:extLst>
              <a:ext uri="{FF2B5EF4-FFF2-40B4-BE49-F238E27FC236}">
                <a16:creationId xmlns:a16="http://schemas.microsoft.com/office/drawing/2014/main" id="{3D9B8D8C-AD37-4C24-9250-49CF79CEEBB3}"/>
              </a:ext>
            </a:extLst>
          </p:cNvPr>
          <p:cNvSpPr>
            <a:spLocks noChangeArrowheads="1"/>
          </p:cNvSpPr>
          <p:nvPr/>
        </p:nvSpPr>
        <p:spPr bwMode="auto">
          <a:xfrm>
            <a:off x="257175" y="56388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ja-JP" sz="440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5</a:t>
            </a:r>
          </a:p>
        </p:txBody>
      </p:sp>
      <p:sp>
        <p:nvSpPr>
          <p:cNvPr id="159766" name="Text Box 22">
            <a:extLst>
              <a:ext uri="{FF2B5EF4-FFF2-40B4-BE49-F238E27FC236}">
                <a16:creationId xmlns:a16="http://schemas.microsoft.com/office/drawing/2014/main" id="{27505DFC-3544-4DAA-9ACB-D406F0C302C4}"/>
              </a:ext>
            </a:extLst>
          </p:cNvPr>
          <p:cNvSpPr txBox="1">
            <a:spLocks noChangeArrowheads="1"/>
          </p:cNvSpPr>
          <p:nvPr/>
        </p:nvSpPr>
        <p:spPr bwMode="auto">
          <a:xfrm>
            <a:off x="3581400" y="55006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RẤT TIẾC</a:t>
            </a:r>
            <a:endParaRPr lang="vi-VN" altLang="en-US" sz="2800" b="1">
              <a:solidFill>
                <a:srgbClr val="000099"/>
              </a:solidFill>
              <a:latin typeface="Times New Roman" panose="02020603050405020304" pitchFamily="18" charset="0"/>
            </a:endParaRPr>
          </a:p>
        </p:txBody>
      </p:sp>
      <p:sp>
        <p:nvSpPr>
          <p:cNvPr id="159767" name="Text Box 23">
            <a:extLst>
              <a:ext uri="{FF2B5EF4-FFF2-40B4-BE49-F238E27FC236}">
                <a16:creationId xmlns:a16="http://schemas.microsoft.com/office/drawing/2014/main" id="{2FB0C9E6-3F2F-4B50-94F2-86CD37218C6E}"/>
              </a:ext>
            </a:extLst>
          </p:cNvPr>
          <p:cNvSpPr txBox="1">
            <a:spLocks noChangeArrowheads="1"/>
          </p:cNvSpPr>
          <p:nvPr/>
        </p:nvSpPr>
        <p:spPr bwMode="auto">
          <a:xfrm>
            <a:off x="2590800" y="17526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CHÚC MỪNG BẠN</a:t>
            </a:r>
            <a:endParaRPr lang="vi-VN" altLang="en-US" sz="2800" b="1">
              <a:solidFill>
                <a:srgbClr val="FF0000"/>
              </a:solidFill>
              <a:latin typeface="Times New Roman" panose="02020603050405020304" pitchFamily="18" charset="0"/>
            </a:endParaRPr>
          </a:p>
        </p:txBody>
      </p:sp>
      <p:sp>
        <p:nvSpPr>
          <p:cNvPr id="27665" name="AutoShape 24">
            <a:hlinkClick r:id="rId4" action="ppaction://hlinksldjump"/>
            <a:extLst>
              <a:ext uri="{FF2B5EF4-FFF2-40B4-BE49-F238E27FC236}">
                <a16:creationId xmlns:a16="http://schemas.microsoft.com/office/drawing/2014/main" id="{01B561A8-2422-4282-B40E-5C76BA53AB38}"/>
              </a:ext>
            </a:extLst>
          </p:cNvPr>
          <p:cNvSpPr>
            <a:spLocks noChangeArrowheads="1"/>
          </p:cNvSpPr>
          <p:nvPr/>
        </p:nvSpPr>
        <p:spPr bwMode="auto">
          <a:xfrm>
            <a:off x="8382000" y="6129338"/>
            <a:ext cx="695325" cy="685800"/>
          </a:xfrm>
          <a:prstGeom prst="rightArrow">
            <a:avLst>
              <a:gd name="adj1" fmla="val 50000"/>
              <a:gd name="adj2" fmla="val 25347"/>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en-US" sz="1800"/>
          </a:p>
        </p:txBody>
      </p:sp>
      <p:sp>
        <p:nvSpPr>
          <p:cNvPr id="159769" name="Text Box 25">
            <a:extLst>
              <a:ext uri="{FF2B5EF4-FFF2-40B4-BE49-F238E27FC236}">
                <a16:creationId xmlns:a16="http://schemas.microsoft.com/office/drawing/2014/main" id="{509141A3-1DF4-4403-B711-4969CCAD65EA}"/>
              </a:ext>
            </a:extLst>
          </p:cNvPr>
          <p:cNvSpPr txBox="1">
            <a:spLocks noChangeArrowheads="1"/>
          </p:cNvSpPr>
          <p:nvPr/>
        </p:nvSpPr>
        <p:spPr bwMode="auto">
          <a:xfrm>
            <a:off x="3581400" y="55006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0099"/>
                </a:solidFill>
                <a:latin typeface="Times New Roman" panose="02020603050405020304" pitchFamily="18" charset="0"/>
              </a:rPr>
              <a:t>RẤT TIẾC</a:t>
            </a:r>
            <a:endParaRPr lang="vi-VN"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59749"/>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59766"/>
                                        </p:tgtEl>
                                        <p:attrNameLst>
                                          <p:attrName>style.visibility</p:attrName>
                                        </p:attrNameLst>
                                      </p:cBhvr>
                                      <p:to>
                                        <p:strVal val="visible"/>
                                      </p:to>
                                    </p:set>
                                    <p:anim calcmode="lin" valueType="num">
                                      <p:cBhvr>
                                        <p:cTn id="52" dur="500" fill="hold"/>
                                        <p:tgtEl>
                                          <p:spTgt spid="159766"/>
                                        </p:tgtEl>
                                        <p:attrNameLst>
                                          <p:attrName>ppt_w</p:attrName>
                                        </p:attrNameLst>
                                      </p:cBhvr>
                                      <p:tavLst>
                                        <p:tav tm="0">
                                          <p:val>
                                            <p:fltVal val="0"/>
                                          </p:val>
                                        </p:tav>
                                        <p:tav tm="100000">
                                          <p:val>
                                            <p:strVal val="#ppt_w"/>
                                          </p:val>
                                        </p:tav>
                                      </p:tavLst>
                                    </p:anim>
                                    <p:anim calcmode="lin" valueType="num">
                                      <p:cBhvr>
                                        <p:cTn id="53" dur="500" fill="hold"/>
                                        <p:tgtEl>
                                          <p:spTgt spid="159766"/>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xit" presetSubtype="32" fill="hold" grpId="1" nodeType="clickEffect">
                                  <p:stCondLst>
                                    <p:cond delay="0"/>
                                  </p:stCondLst>
                                  <p:childTnLst>
                                    <p:anim calcmode="lin" valueType="num">
                                      <p:cBhvr>
                                        <p:cTn id="57" dur="500"/>
                                        <p:tgtEl>
                                          <p:spTgt spid="159766"/>
                                        </p:tgtEl>
                                        <p:attrNameLst>
                                          <p:attrName>ppt_w</p:attrName>
                                        </p:attrNameLst>
                                      </p:cBhvr>
                                      <p:tavLst>
                                        <p:tav tm="0">
                                          <p:val>
                                            <p:strVal val="ppt_w"/>
                                          </p:val>
                                        </p:tav>
                                        <p:tav tm="100000">
                                          <p:val>
                                            <p:fltVal val="0"/>
                                          </p:val>
                                        </p:tav>
                                      </p:tavLst>
                                    </p:anim>
                                    <p:anim calcmode="lin" valueType="num">
                                      <p:cBhvr>
                                        <p:cTn id="58" dur="500"/>
                                        <p:tgtEl>
                                          <p:spTgt spid="159766"/>
                                        </p:tgtEl>
                                        <p:attrNameLst>
                                          <p:attrName>ppt_h</p:attrName>
                                        </p:attrNameLst>
                                      </p:cBhvr>
                                      <p:tavLst>
                                        <p:tav tm="0">
                                          <p:val>
                                            <p:strVal val="ppt_h"/>
                                          </p:val>
                                        </p:tav>
                                        <p:tav tm="100000">
                                          <p:val>
                                            <p:fltVal val="0"/>
                                          </p:val>
                                        </p:tav>
                                      </p:tavLst>
                                    </p:anim>
                                    <p:set>
                                      <p:cBhvr>
                                        <p:cTn id="59" dur="1" fill="hold">
                                          <p:stCondLst>
                                            <p:cond delay="499"/>
                                          </p:stCondLst>
                                        </p:cTn>
                                        <p:tgtEl>
                                          <p:spTgt spid="159766"/>
                                        </p:tgtEl>
                                        <p:attrNameLst>
                                          <p:attrName>style.visibility</p:attrName>
                                        </p:attrNameLst>
                                      </p:cBhvr>
                                      <p:to>
                                        <p:strVal val="hidden"/>
                                      </p:to>
                                    </p:set>
                                  </p:childTnLst>
                                </p:cTn>
                              </p:par>
                            </p:childTnLst>
                          </p:cTn>
                        </p:par>
                      </p:childTnLst>
                    </p:cTn>
                  </p:par>
                </p:childTnLst>
              </p:cTn>
              <p:nextCondLst>
                <p:cond evt="onClick" delay="0">
                  <p:tgtEl>
                    <p:spTgt spid="159749"/>
                  </p:tgtEl>
                </p:cond>
              </p:nextCondLst>
            </p:seq>
            <p:seq concurrent="1" nextAc="seek">
              <p:cTn id="60" restart="whenNotActive" fill="hold" evtFilter="cancelBubble" nodeType="interactiveSeq">
                <p:stCondLst>
                  <p:cond evt="onClick" delay="0">
                    <p:tgtEl>
                      <p:spTgt spid="15975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59769"/>
                                        </p:tgtEl>
                                        <p:attrNameLst>
                                          <p:attrName>style.visibility</p:attrName>
                                        </p:attrNameLst>
                                      </p:cBhvr>
                                      <p:to>
                                        <p:strVal val="visible"/>
                                      </p:to>
                                    </p:set>
                                    <p:anim calcmode="lin" valueType="num">
                                      <p:cBhvr>
                                        <p:cTn id="65" dur="500" fill="hold"/>
                                        <p:tgtEl>
                                          <p:spTgt spid="159769"/>
                                        </p:tgtEl>
                                        <p:attrNameLst>
                                          <p:attrName>ppt_w</p:attrName>
                                        </p:attrNameLst>
                                      </p:cBhvr>
                                      <p:tavLst>
                                        <p:tav tm="0">
                                          <p:val>
                                            <p:fltVal val="0"/>
                                          </p:val>
                                        </p:tav>
                                        <p:tav tm="100000">
                                          <p:val>
                                            <p:strVal val="#ppt_w"/>
                                          </p:val>
                                        </p:tav>
                                      </p:tavLst>
                                    </p:anim>
                                    <p:anim calcmode="lin" valueType="num">
                                      <p:cBhvr>
                                        <p:cTn id="66" dur="500" fill="hold"/>
                                        <p:tgtEl>
                                          <p:spTgt spid="159769"/>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xit" presetSubtype="32" fill="hold" grpId="1" nodeType="clickEffect">
                                  <p:stCondLst>
                                    <p:cond delay="0"/>
                                  </p:stCondLst>
                                  <p:childTnLst>
                                    <p:anim calcmode="lin" valueType="num">
                                      <p:cBhvr>
                                        <p:cTn id="70" dur="500"/>
                                        <p:tgtEl>
                                          <p:spTgt spid="159769"/>
                                        </p:tgtEl>
                                        <p:attrNameLst>
                                          <p:attrName>ppt_w</p:attrName>
                                        </p:attrNameLst>
                                      </p:cBhvr>
                                      <p:tavLst>
                                        <p:tav tm="0">
                                          <p:val>
                                            <p:strVal val="ppt_w"/>
                                          </p:val>
                                        </p:tav>
                                        <p:tav tm="100000">
                                          <p:val>
                                            <p:fltVal val="0"/>
                                          </p:val>
                                        </p:tav>
                                      </p:tavLst>
                                    </p:anim>
                                    <p:anim calcmode="lin" valueType="num">
                                      <p:cBhvr>
                                        <p:cTn id="71" dur="500"/>
                                        <p:tgtEl>
                                          <p:spTgt spid="159769"/>
                                        </p:tgtEl>
                                        <p:attrNameLst>
                                          <p:attrName>ppt_h</p:attrName>
                                        </p:attrNameLst>
                                      </p:cBhvr>
                                      <p:tavLst>
                                        <p:tav tm="0">
                                          <p:val>
                                            <p:strVal val="ppt_h"/>
                                          </p:val>
                                        </p:tav>
                                        <p:tav tm="100000">
                                          <p:val>
                                            <p:fltVal val="0"/>
                                          </p:val>
                                        </p:tav>
                                      </p:tavLst>
                                    </p:anim>
                                    <p:set>
                                      <p:cBhvr>
                                        <p:cTn id="72" dur="1" fill="hold">
                                          <p:stCondLst>
                                            <p:cond delay="499"/>
                                          </p:stCondLst>
                                        </p:cTn>
                                        <p:tgtEl>
                                          <p:spTgt spid="159769"/>
                                        </p:tgtEl>
                                        <p:attrNameLst>
                                          <p:attrName>style.visibility</p:attrName>
                                        </p:attrNameLst>
                                      </p:cBhvr>
                                      <p:to>
                                        <p:strVal val="hidden"/>
                                      </p:to>
                                    </p:set>
                                  </p:childTnLst>
                                </p:cTn>
                              </p:par>
                            </p:childTnLst>
                          </p:cTn>
                        </p:par>
                      </p:childTnLst>
                    </p:cTn>
                  </p:par>
                </p:childTnLst>
              </p:cTn>
              <p:nextCondLst>
                <p:cond evt="onClick" delay="0">
                  <p:tgtEl>
                    <p:spTgt spid="159753"/>
                  </p:tgtEl>
                </p:cond>
              </p:nextCondLst>
            </p:seq>
            <p:seq concurrent="1" nextAc="seek">
              <p:cTn id="73" restart="whenNotActive" fill="hold" evtFilter="cancelBubble" nodeType="interactiveSeq">
                <p:stCondLst>
                  <p:cond evt="onClick" delay="0">
                    <p:tgtEl>
                      <p:spTgt spid="159754"/>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159767"/>
                                        </p:tgtEl>
                                        <p:attrNameLst>
                                          <p:attrName>style.visibility</p:attrName>
                                        </p:attrNameLst>
                                      </p:cBhvr>
                                      <p:to>
                                        <p:strVal val="visible"/>
                                      </p:to>
                                    </p:set>
                                    <p:anim calcmode="lin" valueType="num">
                                      <p:cBhvr>
                                        <p:cTn id="78" dur="500" fill="hold"/>
                                        <p:tgtEl>
                                          <p:spTgt spid="159767"/>
                                        </p:tgtEl>
                                        <p:attrNameLst>
                                          <p:attrName>ppt_w</p:attrName>
                                        </p:attrNameLst>
                                      </p:cBhvr>
                                      <p:tavLst>
                                        <p:tav tm="0">
                                          <p:val>
                                            <p:fltVal val="0"/>
                                          </p:val>
                                        </p:tav>
                                        <p:tav tm="100000">
                                          <p:val>
                                            <p:strVal val="#ppt_w"/>
                                          </p:val>
                                        </p:tav>
                                      </p:tavLst>
                                    </p:anim>
                                    <p:anim calcmode="lin" valueType="num">
                                      <p:cBhvr>
                                        <p:cTn id="79" dur="500" fill="hold"/>
                                        <p:tgtEl>
                                          <p:spTgt spid="15976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9754"/>
                  </p:tgtEl>
                </p:cond>
              </p:nextCondLst>
            </p:seq>
          </p:childTnLst>
        </p:cTn>
      </p:par>
    </p:tnLst>
    <p:bldLst>
      <p:bldP spid="15" grpId="0" animBg="1"/>
      <p:bldP spid="16" grpId="0" animBg="1"/>
      <p:bldP spid="17" grpId="0" animBg="1"/>
      <p:bldP spid="18" grpId="0" animBg="1"/>
      <p:bldP spid="19" grpId="0" animBg="1"/>
      <p:bldP spid="20" grpId="0" animBg="1"/>
      <p:bldP spid="159766" grpId="0"/>
      <p:bldP spid="159766" grpId="1"/>
      <p:bldP spid="159767" grpId="0"/>
      <p:bldP spid="159769" grpId="0"/>
      <p:bldP spid="15976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01_uongnuoc">
            <a:extLst>
              <a:ext uri="{FF2B5EF4-FFF2-40B4-BE49-F238E27FC236}">
                <a16:creationId xmlns:a16="http://schemas.microsoft.com/office/drawing/2014/main" id="{2ACBD2EF-51BC-4C9D-A619-3D65935E8CB2}"/>
              </a:ext>
            </a:extLst>
          </p:cNvPr>
          <p:cNvPicPr>
            <a:picLocks noChangeAspect="1" noChangeArrowheads="1"/>
          </p:cNvPicPr>
          <p:nvPr/>
        </p:nvPicPr>
        <p:blipFill>
          <a:blip r:embed="rId2">
            <a:lum bright="-12000" contrast="54000"/>
            <a:extLst>
              <a:ext uri="{28A0092B-C50C-407E-A947-70E740481C1C}">
                <a14:useLocalDpi xmlns:a14="http://schemas.microsoft.com/office/drawing/2010/main" val="0"/>
              </a:ext>
            </a:extLst>
          </a:blip>
          <a:srcRect/>
          <a:stretch>
            <a:fillRect/>
          </a:stretch>
        </p:blipFill>
        <p:spPr bwMode="auto">
          <a:xfrm>
            <a:off x="14288" y="14288"/>
            <a:ext cx="3795712" cy="2693987"/>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descr="02_tuoicay">
            <a:extLst>
              <a:ext uri="{FF2B5EF4-FFF2-40B4-BE49-F238E27FC236}">
                <a16:creationId xmlns:a16="http://schemas.microsoft.com/office/drawing/2014/main" id="{A1A29660-2FC3-414E-B2D7-257DF4BD7B21}"/>
              </a:ext>
            </a:extLst>
          </p:cNvPr>
          <p:cNvPicPr>
            <a:picLocks noChangeAspect="1" noChangeArrowheads="1"/>
          </p:cNvPicPr>
          <p:nvPr/>
        </p:nvPicPr>
        <p:blipFill>
          <a:blip r:embed="rId3">
            <a:lum contrast="42000"/>
            <a:extLst>
              <a:ext uri="{28A0092B-C50C-407E-A947-70E740481C1C}">
                <a14:useLocalDpi xmlns:a14="http://schemas.microsoft.com/office/drawing/2010/main" val="0"/>
              </a:ext>
            </a:extLst>
          </a:blip>
          <a:srcRect/>
          <a:stretch>
            <a:fillRect/>
          </a:stretch>
        </p:blipFill>
        <p:spPr bwMode="auto">
          <a:xfrm>
            <a:off x="5715000" y="14288"/>
            <a:ext cx="3400425" cy="2471737"/>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03_trauuong">
            <a:extLst>
              <a:ext uri="{FF2B5EF4-FFF2-40B4-BE49-F238E27FC236}">
                <a16:creationId xmlns:a16="http://schemas.microsoft.com/office/drawing/2014/main" id="{1095908F-0711-4B3C-8B2A-B36BF767F9A6}"/>
              </a:ext>
            </a:extLst>
          </p:cNvPr>
          <p:cNvPicPr>
            <a:picLocks noChangeAspect="1" noChangeArrowheads="1"/>
          </p:cNvPicPr>
          <p:nvPr/>
        </p:nvPicPr>
        <p:blipFill>
          <a:blip r:embed="rId4">
            <a:lum contrast="54000"/>
            <a:extLst>
              <a:ext uri="{28A0092B-C50C-407E-A947-70E740481C1C}">
                <a14:useLocalDpi xmlns:a14="http://schemas.microsoft.com/office/drawing/2010/main" val="0"/>
              </a:ext>
            </a:extLst>
          </a:blip>
          <a:srcRect/>
          <a:stretch>
            <a:fillRect/>
          </a:stretch>
        </p:blipFill>
        <p:spPr bwMode="auto">
          <a:xfrm>
            <a:off x="5776913" y="3946525"/>
            <a:ext cx="3352800" cy="288290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85053" name="Text Box 61">
            <a:extLst>
              <a:ext uri="{FF2B5EF4-FFF2-40B4-BE49-F238E27FC236}">
                <a16:creationId xmlns:a16="http://schemas.microsoft.com/office/drawing/2014/main" id="{EAEBAB72-2863-4D1C-9D01-2CF29840C2E7}"/>
              </a:ext>
            </a:extLst>
          </p:cNvPr>
          <p:cNvSpPr txBox="1">
            <a:spLocks noChangeArrowheads="1"/>
          </p:cNvSpPr>
          <p:nvPr/>
        </p:nvSpPr>
        <p:spPr bwMode="auto">
          <a:xfrm>
            <a:off x="381000" y="2816225"/>
            <a:ext cx="327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Điều gì sẽ xảy ra nếu con người thiếu nước ?</a:t>
            </a:r>
            <a:endParaRPr lang="vi-VN" altLang="en-US" sz="2400" b="1">
              <a:latin typeface="Times New Roman" panose="02020603050405020304" pitchFamily="18" charset="0"/>
            </a:endParaRPr>
          </a:p>
        </p:txBody>
      </p:sp>
      <p:sp>
        <p:nvSpPr>
          <p:cNvPr id="85054" name="Text Box 62">
            <a:extLst>
              <a:ext uri="{FF2B5EF4-FFF2-40B4-BE49-F238E27FC236}">
                <a16:creationId xmlns:a16="http://schemas.microsoft.com/office/drawing/2014/main" id="{DD2A8E44-6E64-44B2-9055-2DCEA3BDC584}"/>
              </a:ext>
            </a:extLst>
          </p:cNvPr>
          <p:cNvSpPr txBox="1">
            <a:spLocks noChangeArrowheads="1"/>
          </p:cNvSpPr>
          <p:nvPr/>
        </p:nvSpPr>
        <p:spPr bwMode="auto">
          <a:xfrm>
            <a:off x="228600" y="28194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 Con người sẽ chết vì khát.</a:t>
            </a:r>
            <a:endParaRPr lang="vi-VN" altLang="en-US" sz="2400" b="1">
              <a:latin typeface="Times New Roman" panose="02020603050405020304" pitchFamily="18" charset="0"/>
            </a:endParaRPr>
          </a:p>
        </p:txBody>
      </p:sp>
      <p:sp>
        <p:nvSpPr>
          <p:cNvPr id="85055" name="Text Box 63">
            <a:extLst>
              <a:ext uri="{FF2B5EF4-FFF2-40B4-BE49-F238E27FC236}">
                <a16:creationId xmlns:a16="http://schemas.microsoft.com/office/drawing/2014/main" id="{6BB442C8-AF06-48AE-960F-33F041A4DB93}"/>
              </a:ext>
            </a:extLst>
          </p:cNvPr>
          <p:cNvSpPr txBox="1">
            <a:spLocks noChangeArrowheads="1"/>
          </p:cNvSpPr>
          <p:nvPr/>
        </p:nvSpPr>
        <p:spPr bwMode="auto">
          <a:xfrm>
            <a:off x="228600" y="3262313"/>
            <a:ext cx="381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 Cơ thể không hấp thụ được các chất dinh dưỡng.</a:t>
            </a:r>
            <a:endParaRPr lang="vi-VN" altLang="en-US" sz="2400" b="1">
              <a:latin typeface="Times New Roman" panose="02020603050405020304" pitchFamily="18" charset="0"/>
            </a:endParaRPr>
          </a:p>
        </p:txBody>
      </p:sp>
      <p:sp>
        <p:nvSpPr>
          <p:cNvPr id="85056" name="Text Box 64">
            <a:extLst>
              <a:ext uri="{FF2B5EF4-FFF2-40B4-BE49-F238E27FC236}">
                <a16:creationId xmlns:a16="http://schemas.microsoft.com/office/drawing/2014/main" id="{515AB0CE-E924-4EA2-8008-A6E56C646667}"/>
              </a:ext>
            </a:extLst>
          </p:cNvPr>
          <p:cNvSpPr txBox="1">
            <a:spLocks noChangeArrowheads="1"/>
          </p:cNvSpPr>
          <p:nvPr/>
        </p:nvSpPr>
        <p:spPr bwMode="auto">
          <a:xfrm>
            <a:off x="228600" y="4071938"/>
            <a:ext cx="381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 Không thải được các chất thừa, chất độc hại ra khỏi cơ thể.</a:t>
            </a:r>
            <a:endParaRPr lang="vi-VN" altLang="en-US" sz="2400" b="1">
              <a:latin typeface="Times New Roman" panose="02020603050405020304" pitchFamily="18" charset="0"/>
            </a:endParaRPr>
          </a:p>
        </p:txBody>
      </p:sp>
      <p:sp>
        <p:nvSpPr>
          <p:cNvPr id="85057" name="Text Box 65">
            <a:extLst>
              <a:ext uri="{FF2B5EF4-FFF2-40B4-BE49-F238E27FC236}">
                <a16:creationId xmlns:a16="http://schemas.microsoft.com/office/drawing/2014/main" id="{6463627C-5CC6-4FDF-814E-07B3FF1DF493}"/>
              </a:ext>
            </a:extLst>
          </p:cNvPr>
          <p:cNvSpPr txBox="1">
            <a:spLocks noChangeArrowheads="1"/>
          </p:cNvSpPr>
          <p:nvPr/>
        </p:nvSpPr>
        <p:spPr bwMode="auto">
          <a:xfrm>
            <a:off x="5881688" y="2590800"/>
            <a:ext cx="304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Điều gì sẽ xảy ra nếu cây cối thiếu nước ?</a:t>
            </a:r>
            <a:endParaRPr lang="vi-VN" altLang="en-US" sz="2400" b="1">
              <a:latin typeface="Times New Roman" panose="02020603050405020304" pitchFamily="18" charset="0"/>
            </a:endParaRPr>
          </a:p>
        </p:txBody>
      </p:sp>
      <p:sp>
        <p:nvSpPr>
          <p:cNvPr id="85058" name="Text Box 66">
            <a:extLst>
              <a:ext uri="{FF2B5EF4-FFF2-40B4-BE49-F238E27FC236}">
                <a16:creationId xmlns:a16="http://schemas.microsoft.com/office/drawing/2014/main" id="{1D0D34AE-A83B-41B2-9774-04888F19D49A}"/>
              </a:ext>
            </a:extLst>
          </p:cNvPr>
          <p:cNvSpPr txBox="1">
            <a:spLocks noChangeArrowheads="1"/>
          </p:cNvSpPr>
          <p:nvPr/>
        </p:nvSpPr>
        <p:spPr bwMode="auto">
          <a:xfrm>
            <a:off x="5129213" y="259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 Cây cối sẽ bị khô, héo, chết.</a:t>
            </a:r>
            <a:endParaRPr lang="vi-VN" altLang="en-US" sz="2400" b="1">
              <a:latin typeface="Times New Roman" panose="02020603050405020304" pitchFamily="18" charset="0"/>
            </a:endParaRPr>
          </a:p>
        </p:txBody>
      </p:sp>
      <p:sp>
        <p:nvSpPr>
          <p:cNvPr id="85059" name="Text Box 67">
            <a:extLst>
              <a:ext uri="{FF2B5EF4-FFF2-40B4-BE49-F238E27FC236}">
                <a16:creationId xmlns:a16="http://schemas.microsoft.com/office/drawing/2014/main" id="{1D77E080-8955-42FA-9C61-E9F8AAC9CE68}"/>
              </a:ext>
            </a:extLst>
          </p:cNvPr>
          <p:cNvSpPr txBox="1">
            <a:spLocks noChangeArrowheads="1"/>
          </p:cNvSpPr>
          <p:nvPr/>
        </p:nvSpPr>
        <p:spPr bwMode="auto">
          <a:xfrm>
            <a:off x="5129213" y="3040063"/>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 Cây không lớn hay nảy mầm được.</a:t>
            </a:r>
            <a:endParaRPr lang="vi-VN" altLang="en-US" sz="2400" b="1">
              <a:latin typeface="Times New Roman" panose="02020603050405020304" pitchFamily="18" charset="0"/>
            </a:endParaRPr>
          </a:p>
        </p:txBody>
      </p:sp>
      <p:sp>
        <p:nvSpPr>
          <p:cNvPr id="85060" name="Text Box 68">
            <a:extLst>
              <a:ext uri="{FF2B5EF4-FFF2-40B4-BE49-F238E27FC236}">
                <a16:creationId xmlns:a16="http://schemas.microsoft.com/office/drawing/2014/main" id="{77F2680E-86E9-4715-B140-2A19F3834384}"/>
              </a:ext>
            </a:extLst>
          </p:cNvPr>
          <p:cNvSpPr txBox="1">
            <a:spLocks noChangeArrowheads="1"/>
          </p:cNvSpPr>
          <p:nvPr/>
        </p:nvSpPr>
        <p:spPr bwMode="auto">
          <a:xfrm>
            <a:off x="304800" y="54864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Nếu không có nước thì động vật sẽ ra sao ?</a:t>
            </a:r>
            <a:endParaRPr lang="vi-VN" altLang="en-US" sz="2400" b="1">
              <a:latin typeface="Times New Roman" panose="02020603050405020304" pitchFamily="18" charset="0"/>
            </a:endParaRPr>
          </a:p>
        </p:txBody>
      </p:sp>
      <p:sp>
        <p:nvSpPr>
          <p:cNvPr id="85061" name="Text Box 69">
            <a:extLst>
              <a:ext uri="{FF2B5EF4-FFF2-40B4-BE49-F238E27FC236}">
                <a16:creationId xmlns:a16="http://schemas.microsoft.com/office/drawing/2014/main" id="{3E9F527F-A2C7-4579-96E6-431601D133CD}"/>
              </a:ext>
            </a:extLst>
          </p:cNvPr>
          <p:cNvSpPr txBox="1">
            <a:spLocks noChangeArrowheads="1"/>
          </p:cNvSpPr>
          <p:nvPr/>
        </p:nvSpPr>
        <p:spPr bwMode="auto">
          <a:xfrm>
            <a:off x="228600" y="5364163"/>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 Động vật sẽ chết khát.</a:t>
            </a:r>
            <a:endParaRPr lang="vi-VN" altLang="en-US" sz="2400" b="1">
              <a:latin typeface="Times New Roman" panose="02020603050405020304" pitchFamily="18" charset="0"/>
            </a:endParaRPr>
          </a:p>
        </p:txBody>
      </p:sp>
      <p:sp>
        <p:nvSpPr>
          <p:cNvPr id="85062" name="Text Box 70">
            <a:extLst>
              <a:ext uri="{FF2B5EF4-FFF2-40B4-BE49-F238E27FC236}">
                <a16:creationId xmlns:a16="http://schemas.microsoft.com/office/drawing/2014/main" id="{3F39580C-E0C0-4B71-ABB1-4F754A5133BF}"/>
              </a:ext>
            </a:extLst>
          </p:cNvPr>
          <p:cNvSpPr txBox="1">
            <a:spLocks noChangeArrowheads="1"/>
          </p:cNvSpPr>
          <p:nvPr/>
        </p:nvSpPr>
        <p:spPr bwMode="auto">
          <a:xfrm>
            <a:off x="228600" y="5807075"/>
            <a:ext cx="510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 Một số loài sống ở môi trường nước như tôm, cua, cá sẽ tuyệt chủng.</a:t>
            </a:r>
            <a:endParaRPr lang="vi-VN" altLang="en-US" sz="2400" b="1">
              <a:latin typeface="Times New Roman" panose="02020603050405020304" pitchFamily="18" charset="0"/>
            </a:endParaRPr>
          </a:p>
        </p:txBody>
      </p:sp>
      <p:pic>
        <p:nvPicPr>
          <p:cNvPr id="8204" name="Picture 14" descr="D:\hình nước Dung\tải xuống (3).jpg">
            <a:extLst>
              <a:ext uri="{FF2B5EF4-FFF2-40B4-BE49-F238E27FC236}">
                <a16:creationId xmlns:a16="http://schemas.microsoft.com/office/drawing/2014/main" id="{9895F3B3-5643-4B1C-B370-E7B9D3D92A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7">
            <a:extLst>
              <a:ext uri="{FF2B5EF4-FFF2-40B4-BE49-F238E27FC236}">
                <a16:creationId xmlns:a16="http://schemas.microsoft.com/office/drawing/2014/main" id="{2857210E-E6DF-411F-BB3F-BB570736F712}"/>
              </a:ext>
            </a:extLst>
          </p:cNvPr>
          <p:cNvPicPr>
            <a:picLocks noChangeAspect="1" noChangeArrowheads="1"/>
          </p:cNvPicPr>
          <p:nvPr/>
        </p:nvPicPr>
        <p:blipFill>
          <a:blip r:embed="rId6">
            <a:lum contrast="30000"/>
            <a:extLst>
              <a:ext uri="{28A0092B-C50C-407E-A947-70E740481C1C}">
                <a14:useLocalDpi xmlns:a14="http://schemas.microsoft.com/office/drawing/2010/main" val="0"/>
              </a:ext>
            </a:extLst>
          </a:blip>
          <a:srcRect/>
          <a:stretch>
            <a:fillRect/>
          </a:stretch>
        </p:blipFill>
        <p:spPr bwMode="auto">
          <a:xfrm>
            <a:off x="5715000" y="0"/>
            <a:ext cx="3429000" cy="25050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6" descr="&amp;t=1&amp;usg=__asRKoc-KwIyLxKBodS-8t5pzyK4=">
            <a:extLst>
              <a:ext uri="{FF2B5EF4-FFF2-40B4-BE49-F238E27FC236}">
                <a16:creationId xmlns:a16="http://schemas.microsoft.com/office/drawing/2014/main" id="{D153CC5E-EDBF-4B13-9D8A-426AD5C2F8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088" y="3948113"/>
            <a:ext cx="3505200"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70402DC5-4D52-476E-A80E-63449B8294D3}"/>
              </a:ext>
            </a:extLst>
          </p:cNvPr>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5638800" y="3962400"/>
            <a:ext cx="3505200" cy="2895600"/>
          </a:xfrm>
          <a:prstGeom prst="rect">
            <a:avLst/>
          </a:prstGeom>
          <a:noFill/>
          <a:ln w="57150">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0" descr="0013849_JPG">
            <a:extLst>
              <a:ext uri="{FF2B5EF4-FFF2-40B4-BE49-F238E27FC236}">
                <a16:creationId xmlns:a16="http://schemas.microsoft.com/office/drawing/2014/main" id="{EA1F8D72-EF1F-4B06-82F2-7449566FEF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886200" cy="27590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0" descr="han%20han">
            <a:extLst>
              <a:ext uri="{FF2B5EF4-FFF2-40B4-BE49-F238E27FC236}">
                <a16:creationId xmlns:a16="http://schemas.microsoft.com/office/drawing/2014/main" id="{3ADFBBFD-104B-4887-BAE6-5C3AA07EED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713" y="14288"/>
            <a:ext cx="3429000" cy="24749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nguoiduatin-anh-1[1]">
            <a:extLst>
              <a:ext uri="{FF2B5EF4-FFF2-40B4-BE49-F238E27FC236}">
                <a16:creationId xmlns:a16="http://schemas.microsoft.com/office/drawing/2014/main" id="{4D3F6CC8-121D-46E3-B8D0-ED009FCD03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5463" y="3948113"/>
            <a:ext cx="3538537" cy="2909887"/>
          </a:xfrm>
          <a:prstGeom prst="rect">
            <a:avLst/>
          </a:prstGeom>
          <a:solidFill>
            <a:srgbClr val="800000"/>
          </a:solidFill>
          <a:ln w="9525">
            <a:solidFill>
              <a:srgbClr val="800000"/>
            </a:solidFill>
            <a:miter lim="800000"/>
            <a:headEnd/>
            <a:tailEnd/>
          </a:ln>
        </p:spPr>
      </p:pic>
      <p:pic>
        <p:nvPicPr>
          <p:cNvPr id="85069" name="Picture 77" descr="34K2AUCAR6MMVECA3WUV8MCA4NXP1WCAA2PLTVCAAI6F3RCAKB5A8YCA3AO83XCAWL10GCCAKCDU6XCAXDIJ6MCABP7SQMCA26HXVGCA03HP7PCA43FY3UCAYIVGKQCAQ9KUYPCANFQBFCCA4VXAKL">
            <a:extLst>
              <a:ext uri="{FF2B5EF4-FFF2-40B4-BE49-F238E27FC236}">
                <a16:creationId xmlns:a16="http://schemas.microsoft.com/office/drawing/2014/main" id="{3170607D-2A5C-4981-B5BE-3DDACAC480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5463" y="3919538"/>
            <a:ext cx="3538537" cy="2938462"/>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5053"/>
                                        </p:tgtEl>
                                        <p:attrNameLst>
                                          <p:attrName>style.visibility</p:attrName>
                                        </p:attrNameLst>
                                      </p:cBhvr>
                                      <p:to>
                                        <p:strVal val="visible"/>
                                      </p:to>
                                    </p:set>
                                    <p:anim calcmode="lin" valueType="num">
                                      <p:cBhvr>
                                        <p:cTn id="7" dur="500" fill="hold"/>
                                        <p:tgtEl>
                                          <p:spTgt spid="85053"/>
                                        </p:tgtEl>
                                        <p:attrNameLst>
                                          <p:attrName>ppt_w</p:attrName>
                                        </p:attrNameLst>
                                      </p:cBhvr>
                                      <p:tavLst>
                                        <p:tav tm="0">
                                          <p:val>
                                            <p:fltVal val="0"/>
                                          </p:val>
                                        </p:tav>
                                        <p:tav tm="100000">
                                          <p:val>
                                            <p:strVal val="#ppt_w"/>
                                          </p:val>
                                        </p:tav>
                                      </p:tavLst>
                                    </p:anim>
                                    <p:anim calcmode="lin" valueType="num">
                                      <p:cBhvr>
                                        <p:cTn id="8" dur="500" fill="hold"/>
                                        <p:tgtEl>
                                          <p:spTgt spid="8505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1000"/>
                                        <p:tgtEl>
                                          <p:spTgt spid="85053"/>
                                        </p:tgtEl>
                                      </p:cBhvr>
                                    </p:animEffect>
                                    <p:set>
                                      <p:cBhvr>
                                        <p:cTn id="17" dur="1" fill="hold">
                                          <p:stCondLst>
                                            <p:cond delay="999"/>
                                          </p:stCondLst>
                                        </p:cTn>
                                        <p:tgtEl>
                                          <p:spTgt spid="8505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5056"/>
                                        </p:tgtEl>
                                        <p:attrNameLst>
                                          <p:attrName>style.visibility</p:attrName>
                                        </p:attrNameLst>
                                      </p:cBhvr>
                                      <p:to>
                                        <p:strVal val="visible"/>
                                      </p:to>
                                    </p:set>
                                    <p:anim calcmode="lin" valueType="num">
                                      <p:cBhvr>
                                        <p:cTn id="22" dur="500" fill="hold"/>
                                        <p:tgtEl>
                                          <p:spTgt spid="85056"/>
                                        </p:tgtEl>
                                        <p:attrNameLst>
                                          <p:attrName>ppt_w</p:attrName>
                                        </p:attrNameLst>
                                      </p:cBhvr>
                                      <p:tavLst>
                                        <p:tav tm="0">
                                          <p:val>
                                            <p:fltVal val="0"/>
                                          </p:val>
                                        </p:tav>
                                        <p:tav tm="100000">
                                          <p:val>
                                            <p:strVal val="#ppt_w"/>
                                          </p:val>
                                        </p:tav>
                                      </p:tavLst>
                                    </p:anim>
                                    <p:anim calcmode="lin" valueType="num">
                                      <p:cBhvr>
                                        <p:cTn id="23" dur="500" fill="hold"/>
                                        <p:tgtEl>
                                          <p:spTgt spid="85056"/>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85055"/>
                                        </p:tgtEl>
                                        <p:attrNameLst>
                                          <p:attrName>style.visibility</p:attrName>
                                        </p:attrNameLst>
                                      </p:cBhvr>
                                      <p:to>
                                        <p:strVal val="visible"/>
                                      </p:to>
                                    </p:set>
                                    <p:anim calcmode="lin" valueType="num">
                                      <p:cBhvr>
                                        <p:cTn id="26" dur="500" fill="hold"/>
                                        <p:tgtEl>
                                          <p:spTgt spid="85055"/>
                                        </p:tgtEl>
                                        <p:attrNameLst>
                                          <p:attrName>ppt_w</p:attrName>
                                        </p:attrNameLst>
                                      </p:cBhvr>
                                      <p:tavLst>
                                        <p:tav tm="0">
                                          <p:val>
                                            <p:fltVal val="0"/>
                                          </p:val>
                                        </p:tav>
                                        <p:tav tm="100000">
                                          <p:val>
                                            <p:strVal val="#ppt_w"/>
                                          </p:val>
                                        </p:tav>
                                      </p:tavLst>
                                    </p:anim>
                                    <p:anim calcmode="lin" valueType="num">
                                      <p:cBhvr>
                                        <p:cTn id="27" dur="500" fill="hold"/>
                                        <p:tgtEl>
                                          <p:spTgt spid="85055"/>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85054"/>
                                        </p:tgtEl>
                                        <p:attrNameLst>
                                          <p:attrName>style.visibility</p:attrName>
                                        </p:attrNameLst>
                                      </p:cBhvr>
                                      <p:to>
                                        <p:strVal val="visible"/>
                                      </p:to>
                                    </p:set>
                                    <p:anim calcmode="lin" valueType="num">
                                      <p:cBhvr>
                                        <p:cTn id="30" dur="500" fill="hold"/>
                                        <p:tgtEl>
                                          <p:spTgt spid="85054"/>
                                        </p:tgtEl>
                                        <p:attrNameLst>
                                          <p:attrName>ppt_w</p:attrName>
                                        </p:attrNameLst>
                                      </p:cBhvr>
                                      <p:tavLst>
                                        <p:tav tm="0">
                                          <p:val>
                                            <p:fltVal val="0"/>
                                          </p:val>
                                        </p:tav>
                                        <p:tav tm="100000">
                                          <p:val>
                                            <p:strVal val="#ppt_w"/>
                                          </p:val>
                                        </p:tav>
                                      </p:tavLst>
                                    </p:anim>
                                    <p:anim calcmode="lin" valueType="num">
                                      <p:cBhvr>
                                        <p:cTn id="31" dur="500" fill="hold"/>
                                        <p:tgtEl>
                                          <p:spTgt spid="85054"/>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8204"/>
                                        </p:tgtEl>
                                        <p:attrNameLst>
                                          <p:attrName>style.visibility</p:attrName>
                                        </p:attrNameLst>
                                      </p:cBhvr>
                                      <p:to>
                                        <p:strVal val="visible"/>
                                      </p:to>
                                    </p:set>
                                    <p:anim calcmode="lin" valueType="num">
                                      <p:cBhvr>
                                        <p:cTn id="36" dur="500" fill="hold"/>
                                        <p:tgtEl>
                                          <p:spTgt spid="8204"/>
                                        </p:tgtEl>
                                        <p:attrNameLst>
                                          <p:attrName>ppt_w</p:attrName>
                                        </p:attrNameLst>
                                      </p:cBhvr>
                                      <p:tavLst>
                                        <p:tav tm="0">
                                          <p:val>
                                            <p:fltVal val="0"/>
                                          </p:val>
                                        </p:tav>
                                        <p:tav tm="100000">
                                          <p:val>
                                            <p:strVal val="#ppt_w"/>
                                          </p:val>
                                        </p:tav>
                                      </p:tavLst>
                                    </p:anim>
                                    <p:anim calcmode="lin" valueType="num">
                                      <p:cBhvr>
                                        <p:cTn id="37" dur="500" fill="hold"/>
                                        <p:tgtEl>
                                          <p:spTgt spid="8204"/>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85057"/>
                                        </p:tgtEl>
                                        <p:attrNameLst>
                                          <p:attrName>style.visibility</p:attrName>
                                        </p:attrNameLst>
                                      </p:cBhvr>
                                      <p:to>
                                        <p:strVal val="visible"/>
                                      </p:to>
                                    </p:set>
                                    <p:anim calcmode="discrete" valueType="clr">
                                      <p:cBhvr override="childStyle">
                                        <p:cTn id="54" dur="80"/>
                                        <p:tgtEl>
                                          <p:spTgt spid="85057"/>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85057"/>
                                        </p:tgtEl>
                                        <p:attrNameLst>
                                          <p:attrName>fillcolor</p:attrName>
                                        </p:attrNameLst>
                                      </p:cBhvr>
                                      <p:tavLst>
                                        <p:tav tm="0">
                                          <p:val>
                                            <p:clrVal>
                                              <a:schemeClr val="accent2"/>
                                            </p:clrVal>
                                          </p:val>
                                        </p:tav>
                                        <p:tav tm="50000">
                                          <p:val>
                                            <p:clrVal>
                                              <a:schemeClr val="hlink"/>
                                            </p:clrVal>
                                          </p:val>
                                        </p:tav>
                                      </p:tavLst>
                                    </p:anim>
                                    <p:set>
                                      <p:cBhvr>
                                        <p:cTn id="56" dur="80"/>
                                        <p:tgtEl>
                                          <p:spTgt spid="85057"/>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xit" presetSubtype="16" fill="hold" grpId="1" nodeType="clickEffect">
                                  <p:stCondLst>
                                    <p:cond delay="0"/>
                                  </p:stCondLst>
                                  <p:iterate type="lt">
                                    <p:tmPct val="0"/>
                                  </p:iterate>
                                  <p:childTnLst>
                                    <p:animEffect transition="out" filter="box(in)">
                                      <p:cBhvr>
                                        <p:cTn id="60" dur="500"/>
                                        <p:tgtEl>
                                          <p:spTgt spid="85057"/>
                                        </p:tgtEl>
                                      </p:cBhvr>
                                    </p:animEffect>
                                    <p:set>
                                      <p:cBhvr>
                                        <p:cTn id="61" dur="1" fill="hold">
                                          <p:stCondLst>
                                            <p:cond delay="499"/>
                                          </p:stCondLst>
                                        </p:cTn>
                                        <p:tgtEl>
                                          <p:spTgt spid="85057"/>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85058"/>
                                        </p:tgtEl>
                                        <p:attrNameLst>
                                          <p:attrName>style.visibility</p:attrName>
                                        </p:attrNameLst>
                                      </p:cBhvr>
                                      <p:to>
                                        <p:strVal val="visible"/>
                                      </p:to>
                                    </p:set>
                                    <p:anim calcmode="lin" valueType="num">
                                      <p:cBhvr>
                                        <p:cTn id="66" dur="500" fill="hold"/>
                                        <p:tgtEl>
                                          <p:spTgt spid="85058"/>
                                        </p:tgtEl>
                                        <p:attrNameLst>
                                          <p:attrName>ppt_w</p:attrName>
                                        </p:attrNameLst>
                                      </p:cBhvr>
                                      <p:tavLst>
                                        <p:tav tm="0">
                                          <p:val>
                                            <p:fltVal val="0"/>
                                          </p:val>
                                        </p:tav>
                                        <p:tav tm="100000">
                                          <p:val>
                                            <p:strVal val="#ppt_w"/>
                                          </p:val>
                                        </p:tav>
                                      </p:tavLst>
                                    </p:anim>
                                    <p:anim calcmode="lin" valueType="num">
                                      <p:cBhvr>
                                        <p:cTn id="67" dur="500" fill="hold"/>
                                        <p:tgtEl>
                                          <p:spTgt spid="85058"/>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0"/>
                                  </p:stCondLst>
                                  <p:childTnLst>
                                    <p:set>
                                      <p:cBhvr>
                                        <p:cTn id="69" dur="1" fill="hold">
                                          <p:stCondLst>
                                            <p:cond delay="0"/>
                                          </p:stCondLst>
                                        </p:cTn>
                                        <p:tgtEl>
                                          <p:spTgt spid="85059"/>
                                        </p:tgtEl>
                                        <p:attrNameLst>
                                          <p:attrName>style.visibility</p:attrName>
                                        </p:attrNameLst>
                                      </p:cBhvr>
                                      <p:to>
                                        <p:strVal val="visible"/>
                                      </p:to>
                                    </p:set>
                                    <p:anim calcmode="lin" valueType="num">
                                      <p:cBhvr>
                                        <p:cTn id="70" dur="500" fill="hold"/>
                                        <p:tgtEl>
                                          <p:spTgt spid="85059"/>
                                        </p:tgtEl>
                                        <p:attrNameLst>
                                          <p:attrName>ppt_w</p:attrName>
                                        </p:attrNameLst>
                                      </p:cBhvr>
                                      <p:tavLst>
                                        <p:tav tm="0">
                                          <p:val>
                                            <p:fltVal val="0"/>
                                          </p:val>
                                        </p:tav>
                                        <p:tav tm="100000">
                                          <p:val>
                                            <p:strVal val="#ppt_w"/>
                                          </p:val>
                                        </p:tav>
                                      </p:tavLst>
                                    </p:anim>
                                    <p:anim calcmode="lin" valueType="num">
                                      <p:cBhvr>
                                        <p:cTn id="71" dur="500" fill="hold"/>
                                        <p:tgtEl>
                                          <p:spTgt spid="85059"/>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nodeType="clickEffect">
                                  <p:stCondLst>
                                    <p:cond delay="0"/>
                                  </p:stCondLst>
                                  <p:childTnLst>
                                    <p:set>
                                      <p:cBhvr>
                                        <p:cTn id="75" dur="1" fill="hold">
                                          <p:stCondLst>
                                            <p:cond delay="0"/>
                                          </p:stCondLst>
                                        </p:cTn>
                                        <p:tgtEl>
                                          <p:spTgt spid="7171"/>
                                        </p:tgtEl>
                                        <p:attrNameLst>
                                          <p:attrName>style.visibility</p:attrName>
                                        </p:attrNameLst>
                                      </p:cBhvr>
                                      <p:to>
                                        <p:strVal val="visible"/>
                                      </p:to>
                                    </p:set>
                                    <p:anim calcmode="lin" valueType="num">
                                      <p:cBhvr>
                                        <p:cTn id="76" dur="500" fill="hold"/>
                                        <p:tgtEl>
                                          <p:spTgt spid="7171"/>
                                        </p:tgtEl>
                                        <p:attrNameLst>
                                          <p:attrName>ppt_w</p:attrName>
                                        </p:attrNameLst>
                                      </p:cBhvr>
                                      <p:tavLst>
                                        <p:tav tm="0">
                                          <p:val>
                                            <p:fltVal val="0"/>
                                          </p:val>
                                        </p:tav>
                                        <p:tav tm="100000">
                                          <p:val>
                                            <p:strVal val="#ppt_w"/>
                                          </p:val>
                                        </p:tav>
                                      </p:tavLst>
                                    </p:anim>
                                    <p:anim calcmode="lin" valueType="num">
                                      <p:cBhvr>
                                        <p:cTn id="77" dur="500" fill="hold"/>
                                        <p:tgtEl>
                                          <p:spTgt spid="7171"/>
                                        </p:tgtEl>
                                        <p:attrNameLst>
                                          <p:attrName>ppt_h</p:attrName>
                                        </p:attrNameLst>
                                      </p:cBhvr>
                                      <p:tavLst>
                                        <p:tav tm="0">
                                          <p:val>
                                            <p:fltVal val="0"/>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16"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p:cTn id="88" dur="500" fill="hold"/>
                                        <p:tgtEl>
                                          <p:spTgt spid="5"/>
                                        </p:tgtEl>
                                        <p:attrNameLst>
                                          <p:attrName>ppt_w</p:attrName>
                                        </p:attrNameLst>
                                      </p:cBhvr>
                                      <p:tavLst>
                                        <p:tav tm="0">
                                          <p:val>
                                            <p:fltVal val="0"/>
                                          </p:val>
                                        </p:tav>
                                        <p:tav tm="100000">
                                          <p:val>
                                            <p:strVal val="#ppt_w"/>
                                          </p:val>
                                        </p:tav>
                                      </p:tavLst>
                                    </p:anim>
                                    <p:anim calcmode="lin" valueType="num">
                                      <p:cBhvr>
                                        <p:cTn id="8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7" presetClass="entr" presetSubtype="0" fill="hold" grpId="0" nodeType="clickEffect">
                                  <p:stCondLst>
                                    <p:cond delay="0"/>
                                  </p:stCondLst>
                                  <p:iterate type="lt">
                                    <p:tmPct val="50000"/>
                                  </p:iterate>
                                  <p:childTnLst>
                                    <p:set>
                                      <p:cBhvr>
                                        <p:cTn id="93" dur="1" fill="hold">
                                          <p:stCondLst>
                                            <p:cond delay="0"/>
                                          </p:stCondLst>
                                        </p:cTn>
                                        <p:tgtEl>
                                          <p:spTgt spid="85060"/>
                                        </p:tgtEl>
                                        <p:attrNameLst>
                                          <p:attrName>style.visibility</p:attrName>
                                        </p:attrNameLst>
                                      </p:cBhvr>
                                      <p:to>
                                        <p:strVal val="visible"/>
                                      </p:to>
                                    </p:set>
                                    <p:anim calcmode="discrete" valueType="clr">
                                      <p:cBhvr override="childStyle">
                                        <p:cTn id="94" dur="80"/>
                                        <p:tgtEl>
                                          <p:spTgt spid="85060"/>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85060"/>
                                        </p:tgtEl>
                                        <p:attrNameLst>
                                          <p:attrName>fillcolor</p:attrName>
                                        </p:attrNameLst>
                                      </p:cBhvr>
                                      <p:tavLst>
                                        <p:tav tm="0">
                                          <p:val>
                                            <p:clrVal>
                                              <a:schemeClr val="accent2"/>
                                            </p:clrVal>
                                          </p:val>
                                        </p:tav>
                                        <p:tav tm="50000">
                                          <p:val>
                                            <p:clrVal>
                                              <a:schemeClr val="hlink"/>
                                            </p:clrVal>
                                          </p:val>
                                        </p:tav>
                                      </p:tavLst>
                                    </p:anim>
                                    <p:set>
                                      <p:cBhvr>
                                        <p:cTn id="96" dur="80"/>
                                        <p:tgtEl>
                                          <p:spTgt spid="85060"/>
                                        </p:tgtEl>
                                        <p:attrNameLst>
                                          <p:attrName>fill.type</p:attrName>
                                        </p:attrNameLst>
                                      </p:cBhvr>
                                      <p:to>
                                        <p:strVal val="solid"/>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xit" presetSubtype="10" fill="hold" grpId="1" nodeType="clickEffect">
                                  <p:stCondLst>
                                    <p:cond delay="0"/>
                                  </p:stCondLst>
                                  <p:iterate type="lt">
                                    <p:tmPct val="0"/>
                                  </p:iterate>
                                  <p:childTnLst>
                                    <p:animEffect transition="out" filter="blinds(horizontal)">
                                      <p:cBhvr>
                                        <p:cTn id="100" dur="500"/>
                                        <p:tgtEl>
                                          <p:spTgt spid="85060"/>
                                        </p:tgtEl>
                                      </p:cBhvr>
                                    </p:animEffect>
                                    <p:set>
                                      <p:cBhvr>
                                        <p:cTn id="101" dur="1" fill="hold">
                                          <p:stCondLst>
                                            <p:cond delay="499"/>
                                          </p:stCondLst>
                                        </p:cTn>
                                        <p:tgtEl>
                                          <p:spTgt spid="85060"/>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7" presetClass="entr" presetSubtype="0" fill="hold" grpId="0" nodeType="clickEffect">
                                  <p:stCondLst>
                                    <p:cond delay="0"/>
                                  </p:stCondLst>
                                  <p:iterate type="lt">
                                    <p:tmPct val="50000"/>
                                  </p:iterate>
                                  <p:childTnLst>
                                    <p:set>
                                      <p:cBhvr>
                                        <p:cTn id="105" dur="1" fill="hold">
                                          <p:stCondLst>
                                            <p:cond delay="0"/>
                                          </p:stCondLst>
                                        </p:cTn>
                                        <p:tgtEl>
                                          <p:spTgt spid="85062"/>
                                        </p:tgtEl>
                                        <p:attrNameLst>
                                          <p:attrName>style.visibility</p:attrName>
                                        </p:attrNameLst>
                                      </p:cBhvr>
                                      <p:to>
                                        <p:strVal val="visible"/>
                                      </p:to>
                                    </p:set>
                                    <p:anim calcmode="discrete" valueType="clr">
                                      <p:cBhvr override="childStyle">
                                        <p:cTn id="106" dur="80"/>
                                        <p:tgtEl>
                                          <p:spTgt spid="85062"/>
                                        </p:tgtEl>
                                        <p:attrNameLst>
                                          <p:attrName>style.color</p:attrName>
                                        </p:attrNameLst>
                                      </p:cBhvr>
                                      <p:tavLst>
                                        <p:tav tm="0">
                                          <p:val>
                                            <p:clrVal>
                                              <a:schemeClr val="accent2"/>
                                            </p:clrVal>
                                          </p:val>
                                        </p:tav>
                                        <p:tav tm="50000">
                                          <p:val>
                                            <p:clrVal>
                                              <a:schemeClr val="hlink"/>
                                            </p:clrVal>
                                          </p:val>
                                        </p:tav>
                                      </p:tavLst>
                                    </p:anim>
                                    <p:anim calcmode="discrete" valueType="clr">
                                      <p:cBhvr>
                                        <p:cTn id="107" dur="80"/>
                                        <p:tgtEl>
                                          <p:spTgt spid="85062"/>
                                        </p:tgtEl>
                                        <p:attrNameLst>
                                          <p:attrName>fillcolor</p:attrName>
                                        </p:attrNameLst>
                                      </p:cBhvr>
                                      <p:tavLst>
                                        <p:tav tm="0">
                                          <p:val>
                                            <p:clrVal>
                                              <a:schemeClr val="accent2"/>
                                            </p:clrVal>
                                          </p:val>
                                        </p:tav>
                                        <p:tav tm="50000">
                                          <p:val>
                                            <p:clrVal>
                                              <a:schemeClr val="hlink"/>
                                            </p:clrVal>
                                          </p:val>
                                        </p:tav>
                                      </p:tavLst>
                                    </p:anim>
                                    <p:set>
                                      <p:cBhvr>
                                        <p:cTn id="108" dur="80"/>
                                        <p:tgtEl>
                                          <p:spTgt spid="85062"/>
                                        </p:tgtEl>
                                        <p:attrNameLst>
                                          <p:attrName>fill.type</p:attrName>
                                        </p:attrNameLst>
                                      </p:cBhvr>
                                      <p:to>
                                        <p:strVal val="solid"/>
                                      </p:to>
                                    </p:set>
                                  </p:childTnLst>
                                </p:cTn>
                              </p:par>
                              <p:par>
                                <p:cTn id="109" presetID="27" presetClass="entr" presetSubtype="0" fill="hold" grpId="0" nodeType="withEffect">
                                  <p:stCondLst>
                                    <p:cond delay="0"/>
                                  </p:stCondLst>
                                  <p:iterate type="lt">
                                    <p:tmPct val="50000"/>
                                  </p:iterate>
                                  <p:childTnLst>
                                    <p:set>
                                      <p:cBhvr>
                                        <p:cTn id="110" dur="1" fill="hold">
                                          <p:stCondLst>
                                            <p:cond delay="0"/>
                                          </p:stCondLst>
                                        </p:cTn>
                                        <p:tgtEl>
                                          <p:spTgt spid="85061"/>
                                        </p:tgtEl>
                                        <p:attrNameLst>
                                          <p:attrName>style.visibility</p:attrName>
                                        </p:attrNameLst>
                                      </p:cBhvr>
                                      <p:to>
                                        <p:strVal val="visible"/>
                                      </p:to>
                                    </p:set>
                                    <p:anim calcmode="discrete" valueType="clr">
                                      <p:cBhvr override="childStyle">
                                        <p:cTn id="111" dur="80"/>
                                        <p:tgtEl>
                                          <p:spTgt spid="85061"/>
                                        </p:tgtEl>
                                        <p:attrNameLst>
                                          <p:attrName>style.color</p:attrName>
                                        </p:attrNameLst>
                                      </p:cBhvr>
                                      <p:tavLst>
                                        <p:tav tm="0">
                                          <p:val>
                                            <p:clrVal>
                                              <a:schemeClr val="accent2"/>
                                            </p:clrVal>
                                          </p:val>
                                        </p:tav>
                                        <p:tav tm="50000">
                                          <p:val>
                                            <p:clrVal>
                                              <a:schemeClr val="hlink"/>
                                            </p:clrVal>
                                          </p:val>
                                        </p:tav>
                                      </p:tavLst>
                                    </p:anim>
                                    <p:anim calcmode="discrete" valueType="clr">
                                      <p:cBhvr>
                                        <p:cTn id="112" dur="80"/>
                                        <p:tgtEl>
                                          <p:spTgt spid="85061"/>
                                        </p:tgtEl>
                                        <p:attrNameLst>
                                          <p:attrName>fillcolor</p:attrName>
                                        </p:attrNameLst>
                                      </p:cBhvr>
                                      <p:tavLst>
                                        <p:tav tm="0">
                                          <p:val>
                                            <p:clrVal>
                                              <a:schemeClr val="accent2"/>
                                            </p:clrVal>
                                          </p:val>
                                        </p:tav>
                                        <p:tav tm="50000">
                                          <p:val>
                                            <p:clrVal>
                                              <a:schemeClr val="hlink"/>
                                            </p:clrVal>
                                          </p:val>
                                        </p:tav>
                                      </p:tavLst>
                                    </p:anim>
                                    <p:set>
                                      <p:cBhvr>
                                        <p:cTn id="113" dur="80"/>
                                        <p:tgtEl>
                                          <p:spTgt spid="85061"/>
                                        </p:tgtEl>
                                        <p:attrNameLst>
                                          <p:attrName>fill.type</p:attrName>
                                        </p:attrNameLst>
                                      </p:cBhvr>
                                      <p:to>
                                        <p:strVal val="solid"/>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3" presetClass="entr" presetSubtype="16" fill="hold" nodeType="clickEffect">
                                  <p:stCondLst>
                                    <p:cond delay="0"/>
                                  </p:stCondLst>
                                  <p:childTnLst>
                                    <p:set>
                                      <p:cBhvr>
                                        <p:cTn id="117" dur="1" fill="hold">
                                          <p:stCondLst>
                                            <p:cond delay="0"/>
                                          </p:stCondLst>
                                        </p:cTn>
                                        <p:tgtEl>
                                          <p:spTgt spid="13"/>
                                        </p:tgtEl>
                                        <p:attrNameLst>
                                          <p:attrName>style.visibility</p:attrName>
                                        </p:attrNameLst>
                                      </p:cBhvr>
                                      <p:to>
                                        <p:strVal val="visible"/>
                                      </p:to>
                                    </p:set>
                                    <p:anim calcmode="lin" valueType="num">
                                      <p:cBhvr>
                                        <p:cTn id="118" dur="500" fill="hold"/>
                                        <p:tgtEl>
                                          <p:spTgt spid="13"/>
                                        </p:tgtEl>
                                        <p:attrNameLst>
                                          <p:attrName>ppt_w</p:attrName>
                                        </p:attrNameLst>
                                      </p:cBhvr>
                                      <p:tavLst>
                                        <p:tav tm="0">
                                          <p:val>
                                            <p:fltVal val="0"/>
                                          </p:val>
                                        </p:tav>
                                        <p:tav tm="100000">
                                          <p:val>
                                            <p:strVal val="#ppt_w"/>
                                          </p:val>
                                        </p:tav>
                                      </p:tavLst>
                                    </p:anim>
                                    <p:anim calcmode="lin" valueType="num">
                                      <p:cBhvr>
                                        <p:cTn id="11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3" presetClass="entr" presetSubtype="16" fill="hold" nodeType="clickEffect">
                                  <p:stCondLst>
                                    <p:cond delay="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fltVal val="0"/>
                                          </p:val>
                                        </p:tav>
                                        <p:tav tm="100000">
                                          <p:val>
                                            <p:strVal val="#ppt_w"/>
                                          </p:val>
                                        </p:tav>
                                      </p:tavLst>
                                    </p:anim>
                                    <p:anim calcmode="lin" valueType="num">
                                      <p:cBhvr>
                                        <p:cTn id="125"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3" presetClass="entr" presetSubtype="16" fill="hold" nodeType="clickEffect">
                                  <p:stCondLst>
                                    <p:cond delay="0"/>
                                  </p:stCondLst>
                                  <p:childTnLst>
                                    <p:set>
                                      <p:cBhvr>
                                        <p:cTn id="129" dur="1" fill="hold">
                                          <p:stCondLst>
                                            <p:cond delay="0"/>
                                          </p:stCondLst>
                                        </p:cTn>
                                        <p:tgtEl>
                                          <p:spTgt spid="8"/>
                                        </p:tgtEl>
                                        <p:attrNameLst>
                                          <p:attrName>style.visibility</p:attrName>
                                        </p:attrNameLst>
                                      </p:cBhvr>
                                      <p:to>
                                        <p:strVal val="visible"/>
                                      </p:to>
                                    </p:set>
                                    <p:anim calcmode="lin" valueType="num">
                                      <p:cBhvr>
                                        <p:cTn id="130" dur="500" fill="hold"/>
                                        <p:tgtEl>
                                          <p:spTgt spid="8"/>
                                        </p:tgtEl>
                                        <p:attrNameLst>
                                          <p:attrName>ppt_w</p:attrName>
                                        </p:attrNameLst>
                                      </p:cBhvr>
                                      <p:tavLst>
                                        <p:tav tm="0">
                                          <p:val>
                                            <p:fltVal val="0"/>
                                          </p:val>
                                        </p:tav>
                                        <p:tav tm="100000">
                                          <p:val>
                                            <p:strVal val="#ppt_w"/>
                                          </p:val>
                                        </p:tav>
                                      </p:tavLst>
                                    </p:anim>
                                    <p:anim calcmode="lin" valueType="num">
                                      <p:cBhvr>
                                        <p:cTn id="13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3" presetClass="entr" presetSubtype="16" fill="hold" nodeType="clickEffect">
                                  <p:stCondLst>
                                    <p:cond delay="0"/>
                                  </p:stCondLst>
                                  <p:childTnLst>
                                    <p:set>
                                      <p:cBhvr>
                                        <p:cTn id="135" dur="1" fill="hold">
                                          <p:stCondLst>
                                            <p:cond delay="0"/>
                                          </p:stCondLst>
                                        </p:cTn>
                                        <p:tgtEl>
                                          <p:spTgt spid="85069"/>
                                        </p:tgtEl>
                                        <p:attrNameLst>
                                          <p:attrName>style.visibility</p:attrName>
                                        </p:attrNameLst>
                                      </p:cBhvr>
                                      <p:to>
                                        <p:strVal val="visible"/>
                                      </p:to>
                                    </p:set>
                                    <p:anim calcmode="lin" valueType="num">
                                      <p:cBhvr>
                                        <p:cTn id="136" dur="500" fill="hold"/>
                                        <p:tgtEl>
                                          <p:spTgt spid="85069"/>
                                        </p:tgtEl>
                                        <p:attrNameLst>
                                          <p:attrName>ppt_w</p:attrName>
                                        </p:attrNameLst>
                                      </p:cBhvr>
                                      <p:tavLst>
                                        <p:tav tm="0">
                                          <p:val>
                                            <p:fltVal val="0"/>
                                          </p:val>
                                        </p:tav>
                                        <p:tav tm="100000">
                                          <p:val>
                                            <p:strVal val="#ppt_w"/>
                                          </p:val>
                                        </p:tav>
                                      </p:tavLst>
                                    </p:anim>
                                    <p:anim calcmode="lin" valueType="num">
                                      <p:cBhvr>
                                        <p:cTn id="137" dur="500" fill="hold"/>
                                        <p:tgtEl>
                                          <p:spTgt spid="850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53" grpId="0"/>
      <p:bldP spid="85053" grpId="1"/>
      <p:bldP spid="85054" grpId="0"/>
      <p:bldP spid="85055" grpId="0"/>
      <p:bldP spid="85056" grpId="0"/>
      <p:bldP spid="85057" grpId="0"/>
      <p:bldP spid="85057" grpId="1"/>
      <p:bldP spid="85058" grpId="0"/>
      <p:bldP spid="85059" grpId="0"/>
      <p:bldP spid="85060" grpId="0"/>
      <p:bldP spid="85060" grpId="1"/>
      <p:bldP spid="85061" grpId="0"/>
      <p:bldP spid="850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4">
            <a:extLst>
              <a:ext uri="{FF2B5EF4-FFF2-40B4-BE49-F238E27FC236}">
                <a16:creationId xmlns:a16="http://schemas.microsoft.com/office/drawing/2014/main" id="{F7C7E6DE-06A5-4480-BE33-72985C9D508B}"/>
              </a:ext>
            </a:extLst>
          </p:cNvPr>
          <p:cNvSpPr txBox="1">
            <a:spLocks noChangeArrowheads="1"/>
          </p:cNvSpPr>
          <p:nvPr/>
        </p:nvSpPr>
        <p:spPr bwMode="auto">
          <a:xfrm>
            <a:off x="381000" y="50482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HOẠT ĐỘNG 1:</a:t>
            </a:r>
            <a:endParaRPr lang="vi-VN" altLang="en-US" sz="2400" b="1">
              <a:solidFill>
                <a:srgbClr val="FF0000"/>
              </a:solidFill>
              <a:latin typeface="Times New Roman" panose="02020603050405020304" pitchFamily="18" charset="0"/>
            </a:endParaRPr>
          </a:p>
        </p:txBody>
      </p:sp>
      <p:sp>
        <p:nvSpPr>
          <p:cNvPr id="89104" name="Text Box 16">
            <a:extLst>
              <a:ext uri="{FF2B5EF4-FFF2-40B4-BE49-F238E27FC236}">
                <a16:creationId xmlns:a16="http://schemas.microsoft.com/office/drawing/2014/main" id="{A405DAD7-D8AD-4D4F-99D1-A4AC957ACF19}"/>
              </a:ext>
            </a:extLst>
          </p:cNvPr>
          <p:cNvSpPr txBox="1">
            <a:spLocks noChangeArrowheads="1"/>
          </p:cNvSpPr>
          <p:nvPr/>
        </p:nvSpPr>
        <p:spPr bwMode="auto">
          <a:xfrm>
            <a:off x="914400" y="2987675"/>
            <a:ext cx="716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Đọc mục </a:t>
            </a:r>
            <a:r>
              <a:rPr lang="en-US" altLang="en-US" sz="2400" b="1" i="1">
                <a:latin typeface="Times New Roman" panose="02020603050405020304" pitchFamily="18" charset="0"/>
              </a:rPr>
              <a:t>Bạn cần biết</a:t>
            </a:r>
            <a:r>
              <a:rPr lang="en-US" altLang="en-US" sz="2400" b="1">
                <a:latin typeface="Times New Roman" panose="02020603050405020304" pitchFamily="18" charset="0"/>
              </a:rPr>
              <a:t> SGK/50 cho biết: Nước còn có vai trò quan trọng gì đối với sự sống của sinh vật ? </a:t>
            </a:r>
            <a:endParaRPr lang="vi-VN" altLang="en-US" sz="2400" b="1">
              <a:latin typeface="Times New Roman" panose="02020603050405020304" pitchFamily="18" charset="0"/>
            </a:endParaRPr>
          </a:p>
        </p:txBody>
      </p:sp>
      <p:sp>
        <p:nvSpPr>
          <p:cNvPr id="89105" name="Text Box 17">
            <a:extLst>
              <a:ext uri="{FF2B5EF4-FFF2-40B4-BE49-F238E27FC236}">
                <a16:creationId xmlns:a16="http://schemas.microsoft.com/office/drawing/2014/main" id="{06843EBF-3015-471A-8C6B-55B191B6732F}"/>
              </a:ext>
            </a:extLst>
          </p:cNvPr>
          <p:cNvSpPr txBox="1">
            <a:spLocks noChangeArrowheads="1"/>
          </p:cNvSpPr>
          <p:nvPr/>
        </p:nvSpPr>
        <p:spPr bwMode="auto">
          <a:xfrm>
            <a:off x="1143000" y="2743200"/>
            <a:ext cx="7162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Nước chiếm phần lớn trọng lượng cơ thể người, động vật, thực vật. Mất từ mười đến hai mươi phần trăm (10 - 20%) nước trong cơ thể, sinh vật sẽ chết.</a:t>
            </a:r>
            <a:endParaRPr lang="vi-VN" altLang="en-US" sz="2400" b="1">
              <a:solidFill>
                <a:srgbClr val="000099"/>
              </a:solidFill>
              <a:latin typeface="Times New Roman" panose="02020603050405020304" pitchFamily="18" charset="0"/>
            </a:endParaRPr>
          </a:p>
        </p:txBody>
      </p:sp>
      <p:sp>
        <p:nvSpPr>
          <p:cNvPr id="89106" name="Text Box 18">
            <a:extLst>
              <a:ext uri="{FF2B5EF4-FFF2-40B4-BE49-F238E27FC236}">
                <a16:creationId xmlns:a16="http://schemas.microsoft.com/office/drawing/2014/main" id="{4909F436-DBA9-440F-9736-170E98C56FDE}"/>
              </a:ext>
            </a:extLst>
          </p:cNvPr>
          <p:cNvSpPr txBox="1">
            <a:spLocks noChangeArrowheads="1"/>
          </p:cNvSpPr>
          <p:nvPr/>
        </p:nvSpPr>
        <p:spPr bwMode="auto">
          <a:xfrm>
            <a:off x="1143000" y="3975100"/>
            <a:ext cx="7162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Nước giúp cơ thể hấp thụ được những chất dinh dưỡng hòa tan và tạo thành các chất cần cho sự sống của sinh vật.</a:t>
            </a:r>
            <a:endParaRPr lang="vi-VN" altLang="en-US" sz="2400" b="1">
              <a:solidFill>
                <a:srgbClr val="000099"/>
              </a:solidFill>
              <a:latin typeface="Times New Roman" panose="02020603050405020304" pitchFamily="18" charset="0"/>
            </a:endParaRPr>
          </a:p>
        </p:txBody>
      </p:sp>
      <p:sp>
        <p:nvSpPr>
          <p:cNvPr id="89107" name="Text Box 19">
            <a:extLst>
              <a:ext uri="{FF2B5EF4-FFF2-40B4-BE49-F238E27FC236}">
                <a16:creationId xmlns:a16="http://schemas.microsoft.com/office/drawing/2014/main" id="{1790FDC6-21CF-459E-8E64-909BB3F20E7B}"/>
              </a:ext>
            </a:extLst>
          </p:cNvPr>
          <p:cNvSpPr txBox="1">
            <a:spLocks noChangeArrowheads="1"/>
          </p:cNvSpPr>
          <p:nvPr/>
        </p:nvSpPr>
        <p:spPr bwMode="auto">
          <a:xfrm>
            <a:off x="1143000" y="5214938"/>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Nước giúp cơ thể thải ra các chất thừa, chất độc hại.</a:t>
            </a:r>
            <a:endParaRPr lang="vi-VN" altLang="en-US" sz="2400" b="1">
              <a:solidFill>
                <a:srgbClr val="000099"/>
              </a:solidFill>
              <a:latin typeface="Times New Roman" panose="02020603050405020304" pitchFamily="18" charset="0"/>
            </a:endParaRPr>
          </a:p>
        </p:txBody>
      </p:sp>
      <p:sp>
        <p:nvSpPr>
          <p:cNvPr id="89108" name="Text Box 20">
            <a:extLst>
              <a:ext uri="{FF2B5EF4-FFF2-40B4-BE49-F238E27FC236}">
                <a16:creationId xmlns:a16="http://schemas.microsoft.com/office/drawing/2014/main" id="{FE63D7B3-87CB-4640-A0E7-4FDEA077F3EF}"/>
              </a:ext>
            </a:extLst>
          </p:cNvPr>
          <p:cNvSpPr txBox="1">
            <a:spLocks noChangeArrowheads="1"/>
          </p:cNvSpPr>
          <p:nvPr/>
        </p:nvSpPr>
        <p:spPr bwMode="auto">
          <a:xfrm>
            <a:off x="1143000" y="5730875"/>
            <a:ext cx="716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Nước còn là môi trường sống của nhiều động vật và thực vật.</a:t>
            </a:r>
            <a:endParaRPr lang="vi-VN" altLang="en-US" sz="2400" b="1">
              <a:solidFill>
                <a:srgbClr val="000099"/>
              </a:solidFill>
              <a:latin typeface="Times New Roman" panose="02020603050405020304" pitchFamily="18" charset="0"/>
            </a:endParaRPr>
          </a:p>
        </p:txBody>
      </p:sp>
      <p:sp>
        <p:nvSpPr>
          <p:cNvPr id="38931" name="Rectangle 19">
            <a:extLst>
              <a:ext uri="{FF2B5EF4-FFF2-40B4-BE49-F238E27FC236}">
                <a16:creationId xmlns:a16="http://schemas.microsoft.com/office/drawing/2014/main" id="{D99E0922-CD84-427D-A82E-72FBF0E659EA}"/>
              </a:ext>
            </a:extLst>
          </p:cNvPr>
          <p:cNvSpPr>
            <a:spLocks noChangeArrowheads="1"/>
          </p:cNvSpPr>
          <p:nvPr/>
        </p:nvSpPr>
        <p:spPr bwMode="auto">
          <a:xfrm>
            <a:off x="914400" y="2686050"/>
            <a:ext cx="7467600" cy="3962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6153" name="Text Box 25">
            <a:extLst>
              <a:ext uri="{FF2B5EF4-FFF2-40B4-BE49-F238E27FC236}">
                <a16:creationId xmlns:a16="http://schemas.microsoft.com/office/drawing/2014/main" id="{66159783-452D-4E75-BD91-18C00693C4F0}"/>
              </a:ext>
            </a:extLst>
          </p:cNvPr>
          <p:cNvSpPr txBox="1">
            <a:spLocks noChangeArrowheads="1"/>
          </p:cNvSpPr>
          <p:nvPr/>
        </p:nvSpPr>
        <p:spPr bwMode="auto">
          <a:xfrm>
            <a:off x="1649413" y="1066800"/>
            <a:ext cx="647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Vai trò của nước đối với sự sống của con người, động vật và thực vật ?</a:t>
            </a:r>
            <a:endParaRPr lang="vi-VN" altLang="en-US" sz="2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9104"/>
                                        </p:tgtEl>
                                        <p:attrNameLst>
                                          <p:attrName>style.visibility</p:attrName>
                                        </p:attrNameLst>
                                      </p:cBhvr>
                                      <p:to>
                                        <p:strVal val="visible"/>
                                      </p:to>
                                    </p:set>
                                    <p:anim calcmode="lin" valueType="num">
                                      <p:cBhvr>
                                        <p:cTn id="7" dur="500" fill="hold"/>
                                        <p:tgtEl>
                                          <p:spTgt spid="89104"/>
                                        </p:tgtEl>
                                        <p:attrNameLst>
                                          <p:attrName>ppt_w</p:attrName>
                                        </p:attrNameLst>
                                      </p:cBhvr>
                                      <p:tavLst>
                                        <p:tav tm="0">
                                          <p:val>
                                            <p:fltVal val="0"/>
                                          </p:val>
                                        </p:tav>
                                        <p:tav tm="100000">
                                          <p:val>
                                            <p:strVal val="#ppt_w"/>
                                          </p:val>
                                        </p:tav>
                                      </p:tavLst>
                                    </p:anim>
                                    <p:anim calcmode="lin" valueType="num">
                                      <p:cBhvr>
                                        <p:cTn id="8" dur="500" fill="hold"/>
                                        <p:tgtEl>
                                          <p:spTgt spid="8910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xit" presetSubtype="16" fill="hold" grpId="1" nodeType="clickEffect">
                                  <p:stCondLst>
                                    <p:cond delay="0"/>
                                  </p:stCondLst>
                                  <p:childTnLst>
                                    <p:animEffect transition="out" filter="diamond(in)">
                                      <p:cBhvr>
                                        <p:cTn id="12" dur="1000"/>
                                        <p:tgtEl>
                                          <p:spTgt spid="89104"/>
                                        </p:tgtEl>
                                      </p:cBhvr>
                                    </p:animEffect>
                                    <p:set>
                                      <p:cBhvr>
                                        <p:cTn id="13" dur="1" fill="hold">
                                          <p:stCondLst>
                                            <p:cond delay="999"/>
                                          </p:stCondLst>
                                        </p:cTn>
                                        <p:tgtEl>
                                          <p:spTgt spid="8910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9108"/>
                                        </p:tgtEl>
                                        <p:attrNameLst>
                                          <p:attrName>style.visibility</p:attrName>
                                        </p:attrNameLst>
                                      </p:cBhvr>
                                      <p:to>
                                        <p:strVal val="visible"/>
                                      </p:to>
                                    </p:set>
                                    <p:anim calcmode="lin" valueType="num">
                                      <p:cBhvr>
                                        <p:cTn id="18" dur="500" fill="hold"/>
                                        <p:tgtEl>
                                          <p:spTgt spid="89108"/>
                                        </p:tgtEl>
                                        <p:attrNameLst>
                                          <p:attrName>ppt_w</p:attrName>
                                        </p:attrNameLst>
                                      </p:cBhvr>
                                      <p:tavLst>
                                        <p:tav tm="0">
                                          <p:val>
                                            <p:fltVal val="0"/>
                                          </p:val>
                                        </p:tav>
                                        <p:tav tm="100000">
                                          <p:val>
                                            <p:strVal val="#ppt_w"/>
                                          </p:val>
                                        </p:tav>
                                      </p:tavLst>
                                    </p:anim>
                                    <p:anim calcmode="lin" valueType="num">
                                      <p:cBhvr>
                                        <p:cTn id="19" dur="500" fill="hold"/>
                                        <p:tgtEl>
                                          <p:spTgt spid="89108"/>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89107"/>
                                        </p:tgtEl>
                                        <p:attrNameLst>
                                          <p:attrName>style.visibility</p:attrName>
                                        </p:attrNameLst>
                                      </p:cBhvr>
                                      <p:to>
                                        <p:strVal val="visible"/>
                                      </p:to>
                                    </p:set>
                                    <p:anim calcmode="lin" valueType="num">
                                      <p:cBhvr>
                                        <p:cTn id="22" dur="500" fill="hold"/>
                                        <p:tgtEl>
                                          <p:spTgt spid="89107"/>
                                        </p:tgtEl>
                                        <p:attrNameLst>
                                          <p:attrName>ppt_w</p:attrName>
                                        </p:attrNameLst>
                                      </p:cBhvr>
                                      <p:tavLst>
                                        <p:tav tm="0">
                                          <p:val>
                                            <p:fltVal val="0"/>
                                          </p:val>
                                        </p:tav>
                                        <p:tav tm="100000">
                                          <p:val>
                                            <p:strVal val="#ppt_w"/>
                                          </p:val>
                                        </p:tav>
                                      </p:tavLst>
                                    </p:anim>
                                    <p:anim calcmode="lin" valueType="num">
                                      <p:cBhvr>
                                        <p:cTn id="23" dur="500" fill="hold"/>
                                        <p:tgtEl>
                                          <p:spTgt spid="8910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89106"/>
                                        </p:tgtEl>
                                        <p:attrNameLst>
                                          <p:attrName>style.visibility</p:attrName>
                                        </p:attrNameLst>
                                      </p:cBhvr>
                                      <p:to>
                                        <p:strVal val="visible"/>
                                      </p:to>
                                    </p:set>
                                    <p:anim calcmode="lin" valueType="num">
                                      <p:cBhvr>
                                        <p:cTn id="26" dur="500" fill="hold"/>
                                        <p:tgtEl>
                                          <p:spTgt spid="89106"/>
                                        </p:tgtEl>
                                        <p:attrNameLst>
                                          <p:attrName>ppt_w</p:attrName>
                                        </p:attrNameLst>
                                      </p:cBhvr>
                                      <p:tavLst>
                                        <p:tav tm="0">
                                          <p:val>
                                            <p:fltVal val="0"/>
                                          </p:val>
                                        </p:tav>
                                        <p:tav tm="100000">
                                          <p:val>
                                            <p:strVal val="#ppt_w"/>
                                          </p:val>
                                        </p:tav>
                                      </p:tavLst>
                                    </p:anim>
                                    <p:anim calcmode="lin" valueType="num">
                                      <p:cBhvr>
                                        <p:cTn id="27" dur="500" fill="hold"/>
                                        <p:tgtEl>
                                          <p:spTgt spid="8910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89105"/>
                                        </p:tgtEl>
                                        <p:attrNameLst>
                                          <p:attrName>style.visibility</p:attrName>
                                        </p:attrNameLst>
                                      </p:cBhvr>
                                      <p:to>
                                        <p:strVal val="visible"/>
                                      </p:to>
                                    </p:set>
                                    <p:anim calcmode="lin" valueType="num">
                                      <p:cBhvr>
                                        <p:cTn id="30" dur="500" fill="hold"/>
                                        <p:tgtEl>
                                          <p:spTgt spid="89105"/>
                                        </p:tgtEl>
                                        <p:attrNameLst>
                                          <p:attrName>ppt_w</p:attrName>
                                        </p:attrNameLst>
                                      </p:cBhvr>
                                      <p:tavLst>
                                        <p:tav tm="0">
                                          <p:val>
                                            <p:fltVal val="0"/>
                                          </p:val>
                                        </p:tav>
                                        <p:tav tm="100000">
                                          <p:val>
                                            <p:strVal val="#ppt_w"/>
                                          </p:val>
                                        </p:tav>
                                      </p:tavLst>
                                    </p:anim>
                                    <p:anim calcmode="lin" valueType="num">
                                      <p:cBhvr>
                                        <p:cTn id="31" dur="500" fill="hold"/>
                                        <p:tgtEl>
                                          <p:spTgt spid="89105"/>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8931"/>
                                        </p:tgtEl>
                                        <p:attrNameLst>
                                          <p:attrName>style.visibility</p:attrName>
                                        </p:attrNameLst>
                                      </p:cBhvr>
                                      <p:to>
                                        <p:strVal val="visible"/>
                                      </p:to>
                                    </p:set>
                                    <p:anim calcmode="lin" valueType="num">
                                      <p:cBhvr>
                                        <p:cTn id="36" dur="1000" fill="hold"/>
                                        <p:tgtEl>
                                          <p:spTgt spid="38931"/>
                                        </p:tgtEl>
                                        <p:attrNameLst>
                                          <p:attrName>ppt_x</p:attrName>
                                        </p:attrNameLst>
                                      </p:cBhvr>
                                      <p:tavLst>
                                        <p:tav tm="0">
                                          <p:val>
                                            <p:strVal val="#ppt_x-.2"/>
                                          </p:val>
                                        </p:tav>
                                        <p:tav tm="100000">
                                          <p:val>
                                            <p:strVal val="#ppt_x"/>
                                          </p:val>
                                        </p:tav>
                                      </p:tavLst>
                                    </p:anim>
                                    <p:anim calcmode="lin" valueType="num">
                                      <p:cBhvr>
                                        <p:cTn id="37" dur="1000" fill="hold"/>
                                        <p:tgtEl>
                                          <p:spTgt spid="3893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4" grpId="0"/>
      <p:bldP spid="89104" grpId="1"/>
      <p:bldP spid="89105" grpId="0"/>
      <p:bldP spid="89106" grpId="0"/>
      <p:bldP spid="89107" grpId="0"/>
      <p:bldP spid="89108" grpId="0"/>
      <p:bldP spid="389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4">
            <a:extLst>
              <a:ext uri="{FF2B5EF4-FFF2-40B4-BE49-F238E27FC236}">
                <a16:creationId xmlns:a16="http://schemas.microsoft.com/office/drawing/2014/main" id="{3CFC3F14-7100-4E2A-9827-0F1005F73AC0}"/>
              </a:ext>
            </a:extLst>
          </p:cNvPr>
          <p:cNvSpPr txBox="1">
            <a:spLocks noChangeArrowheads="1"/>
          </p:cNvSpPr>
          <p:nvPr/>
        </p:nvSpPr>
        <p:spPr bwMode="auto">
          <a:xfrm>
            <a:off x="381000" y="762000"/>
            <a:ext cx="79248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50000"/>
              </a:spcBef>
              <a:buFontTx/>
              <a:buNone/>
            </a:pPr>
            <a:r>
              <a:rPr lang="en-US" altLang="en-US" sz="2800" b="1">
                <a:solidFill>
                  <a:srgbClr val="FF0000"/>
                </a:solidFill>
                <a:latin typeface="Times New Roman" panose="02020603050405020304" pitchFamily="18" charset="0"/>
              </a:rPr>
              <a:t>KL: Nước có vai trò đặc biệt đối với sự sống của con người, thực vật và động vật. Nước chiếm phần lớn trọng lượng cơ thể. Mất một lượng nước từ 10%-20% cơ thể sinh vật sẽ chết.</a:t>
            </a:r>
            <a:endParaRPr lang="vi-VN" altLang="en-US" sz="2800" b="1">
              <a:solidFill>
                <a:srgbClr val="FF0000"/>
              </a:solidFill>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4">
            <a:extLst>
              <a:ext uri="{FF2B5EF4-FFF2-40B4-BE49-F238E27FC236}">
                <a16:creationId xmlns:a16="http://schemas.microsoft.com/office/drawing/2014/main" id="{ACAE3C2F-86C7-41BD-B61C-5632F1C064B1}"/>
              </a:ext>
            </a:extLst>
          </p:cNvPr>
          <p:cNvSpPr txBox="1">
            <a:spLocks noChangeArrowheads="1"/>
          </p:cNvSpPr>
          <p:nvPr/>
        </p:nvSpPr>
        <p:spPr bwMode="auto">
          <a:xfrm>
            <a:off x="381000" y="762000"/>
            <a:ext cx="79248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50000"/>
              </a:spcBef>
              <a:buFontTx/>
              <a:buNone/>
            </a:pPr>
            <a:r>
              <a:rPr lang="en-US" altLang="en-US" sz="2800" b="1">
                <a:solidFill>
                  <a:srgbClr val="FF0000"/>
                </a:solidFill>
                <a:latin typeface="Times New Roman" panose="02020603050405020304" pitchFamily="18" charset="0"/>
              </a:rPr>
              <a:t>HOẠT ĐỘNG 2: </a:t>
            </a:r>
            <a:r>
              <a:rPr lang="en-US" altLang="en-US" sz="2800" b="1">
                <a:latin typeface="Times New Roman" panose="02020603050405020304" pitchFamily="18" charset="0"/>
              </a:rPr>
              <a:t>VAI TRÒ CỦA NƯỚC TRONG MỘT SỐ HOẠT ĐỘNG CỦA CON NGƯỜI</a:t>
            </a:r>
            <a:endParaRPr lang="vi-VN" altLang="en-US" sz="2800" b="1">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5">
            <a:extLst>
              <a:ext uri="{FF2B5EF4-FFF2-40B4-BE49-F238E27FC236}">
                <a16:creationId xmlns:a16="http://schemas.microsoft.com/office/drawing/2014/main" id="{096C6792-400F-4D13-9CED-E8A25C820D70}"/>
              </a:ext>
            </a:extLst>
          </p:cNvPr>
          <p:cNvSpPr txBox="1">
            <a:spLocks noChangeArrowheads="1"/>
          </p:cNvSpPr>
          <p:nvPr/>
        </p:nvSpPr>
        <p:spPr bwMode="auto">
          <a:xfrm>
            <a:off x="1076325" y="457200"/>
            <a:ext cx="79486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Dựa vào thực tế ở gia đình, địa phương nơi em sống, hãy cho biết con người còn cần nước vào những việc gì khác ?</a:t>
            </a:r>
            <a:endParaRPr lang="vi-VN" altLang="en-US" sz="2800" b="1">
              <a:latin typeface="Times New Roman" panose="02020603050405020304" pitchFamily="18" charset="0"/>
            </a:endParaRPr>
          </a:p>
        </p:txBody>
      </p:sp>
      <p:pic>
        <p:nvPicPr>
          <p:cNvPr id="140301" name="Picture 13" descr="zeichen9">
            <a:extLst>
              <a:ext uri="{FF2B5EF4-FFF2-40B4-BE49-F238E27FC236}">
                <a16:creationId xmlns:a16="http://schemas.microsoft.com/office/drawing/2014/main" id="{423F0104-0C96-4104-80EE-0145F96E433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838" y="358775"/>
            <a:ext cx="8524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2" name="Text Box 14">
            <a:extLst>
              <a:ext uri="{FF2B5EF4-FFF2-40B4-BE49-F238E27FC236}">
                <a16:creationId xmlns:a16="http://schemas.microsoft.com/office/drawing/2014/main" id="{6A5171D6-EA0B-4677-9F29-01510EE25565}"/>
              </a:ext>
            </a:extLst>
          </p:cNvPr>
          <p:cNvSpPr txBox="1">
            <a:spLocks noChangeArrowheads="1"/>
          </p:cNvSpPr>
          <p:nvPr/>
        </p:nvSpPr>
        <p:spPr bwMode="auto">
          <a:xfrm>
            <a:off x="1905000" y="334645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 Con người cần nước cho sinh hoạt.</a:t>
            </a:r>
            <a:endParaRPr lang="vi-VN" altLang="en-US" sz="2400" b="1">
              <a:solidFill>
                <a:srgbClr val="FF0000"/>
              </a:solidFill>
              <a:latin typeface="Times New Roman" panose="02020603050405020304" pitchFamily="18" charset="0"/>
            </a:endParaRPr>
          </a:p>
        </p:txBody>
      </p:sp>
      <p:sp>
        <p:nvSpPr>
          <p:cNvPr id="140303" name="Text Box 15">
            <a:extLst>
              <a:ext uri="{FF2B5EF4-FFF2-40B4-BE49-F238E27FC236}">
                <a16:creationId xmlns:a16="http://schemas.microsoft.com/office/drawing/2014/main" id="{2C5E80B9-2993-414D-BDFE-D476DA062447}"/>
              </a:ext>
            </a:extLst>
          </p:cNvPr>
          <p:cNvSpPr txBox="1">
            <a:spLocks noChangeArrowheads="1"/>
          </p:cNvSpPr>
          <p:nvPr/>
        </p:nvSpPr>
        <p:spPr bwMode="auto">
          <a:xfrm>
            <a:off x="1905000" y="3971925"/>
            <a:ext cx="563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 Con người cần nước cho các hoạt động vui chơi, giải trí.</a:t>
            </a:r>
            <a:endParaRPr lang="vi-VN" altLang="en-US" sz="2400" b="1">
              <a:solidFill>
                <a:srgbClr val="FF0000"/>
              </a:solidFill>
              <a:latin typeface="Times New Roman" panose="02020603050405020304" pitchFamily="18" charset="0"/>
            </a:endParaRPr>
          </a:p>
        </p:txBody>
      </p:sp>
      <p:pic>
        <p:nvPicPr>
          <p:cNvPr id="7" name="Picture 5" descr="04_betam">
            <a:extLst>
              <a:ext uri="{FF2B5EF4-FFF2-40B4-BE49-F238E27FC236}">
                <a16:creationId xmlns:a16="http://schemas.microsoft.com/office/drawing/2014/main" id="{BE3839E3-9563-4E6A-B3C0-7558257735EB}"/>
              </a:ext>
            </a:extLst>
          </p:cNvPr>
          <p:cNvPicPr>
            <a:picLocks noChangeAspect="1" noChangeArrowheads="1"/>
          </p:cNvPicPr>
          <p:nvPr/>
        </p:nvPicPr>
        <p:blipFill>
          <a:blip r:embed="rId4">
            <a:lum bright="-6000" contrast="60000"/>
          </a:blip>
          <a:srcRect/>
          <a:stretch>
            <a:fillRect/>
          </a:stretch>
        </p:blipFill>
        <p:spPr bwMode="auto">
          <a:xfrm>
            <a:off x="4492095" y="3358596"/>
            <a:ext cx="4671484" cy="3525325"/>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4" descr="01_uongnuoc">
            <a:extLst>
              <a:ext uri="{FF2B5EF4-FFF2-40B4-BE49-F238E27FC236}">
                <a16:creationId xmlns:a16="http://schemas.microsoft.com/office/drawing/2014/main" id="{E142E87A-E95D-4AA6-B882-F3647FDBAA8F}"/>
              </a:ext>
            </a:extLst>
          </p:cNvPr>
          <p:cNvPicPr>
            <a:picLocks noChangeAspect="1" noChangeArrowheads="1"/>
          </p:cNvPicPr>
          <p:nvPr/>
        </p:nvPicPr>
        <p:blipFill>
          <a:blip r:embed="rId5">
            <a:lum bright="-12000" contrast="54000"/>
            <a:extLst>
              <a:ext uri="{28A0092B-C50C-407E-A947-70E740481C1C}">
                <a14:useLocalDpi xmlns:a14="http://schemas.microsoft.com/office/drawing/2010/main" val="0"/>
              </a:ext>
            </a:extLst>
          </a:blip>
          <a:srcRect/>
          <a:stretch>
            <a:fillRect/>
          </a:stretch>
        </p:blipFill>
        <p:spPr bwMode="auto">
          <a:xfrm>
            <a:off x="15875" y="3336925"/>
            <a:ext cx="4479925" cy="3521075"/>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SP_A0429">
            <a:extLst>
              <a:ext uri="{FF2B5EF4-FFF2-40B4-BE49-F238E27FC236}">
                <a16:creationId xmlns:a16="http://schemas.microsoft.com/office/drawing/2014/main" id="{49722696-5939-43F6-A07A-665894A48772}"/>
              </a:ext>
            </a:extLst>
          </p:cNvPr>
          <p:cNvPicPr>
            <a:picLocks noChangeAspect="1" noChangeArrowheads="1"/>
          </p:cNvPicPr>
          <p:nvPr/>
        </p:nvPicPr>
        <p:blipFill>
          <a:blip r:embed="rId6">
            <a:lum bright="10000"/>
          </a:blip>
          <a:srcRect/>
          <a:stretch>
            <a:fillRect/>
          </a:stretch>
        </p:blipFill>
        <p:spPr bwMode="auto">
          <a:xfrm>
            <a:off x="15875" y="3321050"/>
            <a:ext cx="4479925" cy="355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UA RAU.mpg">
            <a:hlinkClick r:id="" action="ppaction://media"/>
            <a:extLst>
              <a:ext uri="{FF2B5EF4-FFF2-40B4-BE49-F238E27FC236}">
                <a16:creationId xmlns:a16="http://schemas.microsoft.com/office/drawing/2014/main" id="{FE5A12AC-F76E-4AC6-8567-F3C9612E64B8}"/>
              </a:ext>
            </a:extLst>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4419600" y="3279775"/>
            <a:ext cx="47402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5" name="Picture 7">
            <a:extLst>
              <a:ext uri="{FF2B5EF4-FFF2-40B4-BE49-F238E27FC236}">
                <a16:creationId xmlns:a16="http://schemas.microsoft.com/office/drawing/2014/main" id="{89B92451-73EC-4AE4-9092-6CC797FEC2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292475"/>
            <a:ext cx="44958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6" name="Picture 4" descr="dest_1312856502293">
            <a:extLst>
              <a:ext uri="{FF2B5EF4-FFF2-40B4-BE49-F238E27FC236}">
                <a16:creationId xmlns:a16="http://schemas.microsoft.com/office/drawing/2014/main" id="{BAED2BB3-9070-4AD8-B453-B54C7B94D2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2463" y="3297238"/>
            <a:ext cx="4767262"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4" name="Picture 6" descr="7">
            <a:extLst>
              <a:ext uri="{FF2B5EF4-FFF2-40B4-BE49-F238E27FC236}">
                <a16:creationId xmlns:a16="http://schemas.microsoft.com/office/drawing/2014/main" id="{5DBA697D-5D51-445D-966F-14A458F900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5084" t="4347" r="5084" b="4347"/>
          <a:stretch>
            <a:fillRect/>
          </a:stretch>
        </p:blipFill>
        <p:spPr bwMode="auto">
          <a:xfrm>
            <a:off x="1828800" y="3062288"/>
            <a:ext cx="5410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0301"/>
                                        </p:tgtEl>
                                        <p:attrNameLst>
                                          <p:attrName>style.visibility</p:attrName>
                                        </p:attrNameLst>
                                      </p:cBhvr>
                                      <p:to>
                                        <p:strVal val="visible"/>
                                      </p:to>
                                    </p:set>
                                    <p:anim calcmode="lin" valueType="num">
                                      <p:cBhvr>
                                        <p:cTn id="7" dur="500" fill="hold"/>
                                        <p:tgtEl>
                                          <p:spTgt spid="140301"/>
                                        </p:tgtEl>
                                        <p:attrNameLst>
                                          <p:attrName>ppt_w</p:attrName>
                                        </p:attrNameLst>
                                      </p:cBhvr>
                                      <p:tavLst>
                                        <p:tav tm="0">
                                          <p:val>
                                            <p:fltVal val="0"/>
                                          </p:val>
                                        </p:tav>
                                        <p:tav tm="100000">
                                          <p:val>
                                            <p:strVal val="#ppt_w"/>
                                          </p:val>
                                        </p:tav>
                                      </p:tavLst>
                                    </p:anim>
                                    <p:anim calcmode="lin" valueType="num">
                                      <p:cBhvr>
                                        <p:cTn id="8" dur="500" fill="hold"/>
                                        <p:tgtEl>
                                          <p:spTgt spid="14030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0293"/>
                                        </p:tgtEl>
                                        <p:attrNameLst>
                                          <p:attrName>style.visibility</p:attrName>
                                        </p:attrNameLst>
                                      </p:cBhvr>
                                      <p:to>
                                        <p:strVal val="visible"/>
                                      </p:to>
                                    </p:set>
                                    <p:anim calcmode="lin" valueType="num">
                                      <p:cBhvr>
                                        <p:cTn id="11" dur="500" fill="hold"/>
                                        <p:tgtEl>
                                          <p:spTgt spid="140293"/>
                                        </p:tgtEl>
                                        <p:attrNameLst>
                                          <p:attrName>ppt_w</p:attrName>
                                        </p:attrNameLst>
                                      </p:cBhvr>
                                      <p:tavLst>
                                        <p:tav tm="0">
                                          <p:val>
                                            <p:fltVal val="0"/>
                                          </p:val>
                                        </p:tav>
                                        <p:tav tm="100000">
                                          <p:val>
                                            <p:strVal val="#ppt_w"/>
                                          </p:val>
                                        </p:tav>
                                      </p:tavLst>
                                    </p:anim>
                                    <p:anim calcmode="lin" valueType="num">
                                      <p:cBhvr>
                                        <p:cTn id="12" dur="500" fill="hold"/>
                                        <p:tgtEl>
                                          <p:spTgt spid="14029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40302"/>
                                        </p:tgtEl>
                                        <p:attrNameLst>
                                          <p:attrName>style.visibility</p:attrName>
                                        </p:attrNameLst>
                                      </p:cBhvr>
                                      <p:to>
                                        <p:strVal val="visible"/>
                                      </p:to>
                                    </p:set>
                                    <p:anim calcmode="discrete" valueType="clr">
                                      <p:cBhvr override="childStyle">
                                        <p:cTn id="17" dur="80"/>
                                        <p:tgtEl>
                                          <p:spTgt spid="14030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40302"/>
                                        </p:tgtEl>
                                        <p:attrNameLst>
                                          <p:attrName>fillcolor</p:attrName>
                                        </p:attrNameLst>
                                      </p:cBhvr>
                                      <p:tavLst>
                                        <p:tav tm="0">
                                          <p:val>
                                            <p:clrVal>
                                              <a:schemeClr val="accent2"/>
                                            </p:clrVal>
                                          </p:val>
                                        </p:tav>
                                        <p:tav tm="50000">
                                          <p:val>
                                            <p:clrVal>
                                              <a:schemeClr val="hlink"/>
                                            </p:clrVal>
                                          </p:val>
                                        </p:tav>
                                      </p:tavLst>
                                    </p:anim>
                                    <p:set>
                                      <p:cBhvr>
                                        <p:cTn id="19" dur="80"/>
                                        <p:tgtEl>
                                          <p:spTgt spid="140302"/>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xit" presetSubtype="32" fill="hold" nodeType="clickEffect">
                                  <p:stCondLst>
                                    <p:cond delay="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set>
                                      <p:cBhvr>
                                        <p:cTn id="35" dur="1" fill="hold">
                                          <p:stCondLst>
                                            <p:cond delay="499"/>
                                          </p:stCondLst>
                                        </p:cTn>
                                        <p:tgtEl>
                                          <p:spTgt spid="6"/>
                                        </p:tgtEl>
                                        <p:attrNameLst>
                                          <p:attrName>style.visibility</p:attrName>
                                        </p:attrNameLst>
                                      </p:cBhvr>
                                      <p:to>
                                        <p:strVal val="hidden"/>
                                      </p:to>
                                    </p:set>
                                  </p:childTnLst>
                                </p:cTn>
                              </p:par>
                              <p:par>
                                <p:cTn id="36" presetID="23" presetClass="exit" presetSubtype="32" fill="hold" nodeType="withEffect">
                                  <p:stCondLst>
                                    <p:cond delay="0"/>
                                  </p:stCondLst>
                                  <p:childTnLst>
                                    <p:anim calcmode="lin" valueType="num">
                                      <p:cBhvr>
                                        <p:cTn id="37" dur="500"/>
                                        <p:tgtEl>
                                          <p:spTgt spid="7"/>
                                        </p:tgtEl>
                                        <p:attrNameLst>
                                          <p:attrName>ppt_w</p:attrName>
                                        </p:attrNameLst>
                                      </p:cBhvr>
                                      <p:tavLst>
                                        <p:tav tm="0">
                                          <p:val>
                                            <p:strVal val="ppt_w"/>
                                          </p:val>
                                        </p:tav>
                                        <p:tav tm="100000">
                                          <p:val>
                                            <p:fltVal val="0"/>
                                          </p:val>
                                        </p:tav>
                                      </p:tavLst>
                                    </p:anim>
                                    <p:anim calcmode="lin" valueType="num">
                                      <p:cBhvr>
                                        <p:cTn id="38" dur="500"/>
                                        <p:tgtEl>
                                          <p:spTgt spid="7"/>
                                        </p:tgtEl>
                                        <p:attrNameLst>
                                          <p:attrName>ppt_h</p:attrName>
                                        </p:attrNameLst>
                                      </p:cBhvr>
                                      <p:tavLst>
                                        <p:tav tm="0">
                                          <p:val>
                                            <p:strVal val="ppt_h"/>
                                          </p:val>
                                        </p:tav>
                                        <p:tav tm="100000">
                                          <p:val>
                                            <p:fltVal val="0"/>
                                          </p:val>
                                        </p:tav>
                                      </p:tavLst>
                                    </p:anim>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xit" presetSubtype="32" fill="hold" nodeType="clickEffect">
                                  <p:stCondLst>
                                    <p:cond delay="0"/>
                                  </p:stCondLst>
                                  <p:childTnLst>
                                    <p:anim calcmode="lin" valueType="num">
                                      <p:cBhvr>
                                        <p:cTn id="53" dur="500"/>
                                        <p:tgtEl>
                                          <p:spTgt spid="9"/>
                                        </p:tgtEl>
                                        <p:attrNameLst>
                                          <p:attrName>ppt_w</p:attrName>
                                        </p:attrNameLst>
                                      </p:cBhvr>
                                      <p:tavLst>
                                        <p:tav tm="0">
                                          <p:val>
                                            <p:strVal val="ppt_w"/>
                                          </p:val>
                                        </p:tav>
                                        <p:tav tm="100000">
                                          <p:val>
                                            <p:fltVal val="0"/>
                                          </p:val>
                                        </p:tav>
                                      </p:tavLst>
                                    </p:anim>
                                    <p:anim calcmode="lin" valueType="num">
                                      <p:cBhvr>
                                        <p:cTn id="54" dur="500"/>
                                        <p:tgtEl>
                                          <p:spTgt spid="9"/>
                                        </p:tgtEl>
                                        <p:attrNameLst>
                                          <p:attrName>ppt_h</p:attrName>
                                        </p:attrNameLst>
                                      </p:cBhvr>
                                      <p:tavLst>
                                        <p:tav tm="0">
                                          <p:val>
                                            <p:strVal val="ppt_h"/>
                                          </p:val>
                                        </p:tav>
                                        <p:tav tm="100000">
                                          <p:val>
                                            <p:fltVal val="0"/>
                                          </p:val>
                                        </p:tav>
                                      </p:tavLst>
                                    </p:anim>
                                    <p:set>
                                      <p:cBhvr>
                                        <p:cTn id="55" dur="1" fill="hold">
                                          <p:stCondLst>
                                            <p:cond delay="499"/>
                                          </p:stCondLst>
                                        </p:cTn>
                                        <p:tgtEl>
                                          <p:spTgt spid="9"/>
                                        </p:tgtEl>
                                        <p:attrNameLst>
                                          <p:attrName>style.visibility</p:attrName>
                                        </p:attrNameLst>
                                      </p:cBhvr>
                                      <p:to>
                                        <p:strVal val="hidden"/>
                                      </p:to>
                                    </p:set>
                                    <p:cmd type="call" cmd="stop">
                                      <p:cBhvr>
                                        <p:cTn id="56" dur="1">
                                          <p:stCondLst>
                                            <p:cond delay="499"/>
                                          </p:stCondLst>
                                        </p:cTn>
                                        <p:tgtEl>
                                          <p:spTgt spid="9"/>
                                        </p:tgtEl>
                                      </p:cBhvr>
                                    </p:cmd>
                                  </p:childTnLst>
                                </p:cTn>
                              </p:par>
                              <p:par>
                                <p:cTn id="57" presetID="23" presetClass="exit" presetSubtype="32" fill="hold" nodeType="withEffect">
                                  <p:stCondLst>
                                    <p:cond delay="0"/>
                                  </p:stCondLst>
                                  <p:childTnLst>
                                    <p:anim calcmode="lin" valueType="num">
                                      <p:cBhvr>
                                        <p:cTn id="58" dur="500"/>
                                        <p:tgtEl>
                                          <p:spTgt spid="10"/>
                                        </p:tgtEl>
                                        <p:attrNameLst>
                                          <p:attrName>ppt_w</p:attrName>
                                        </p:attrNameLst>
                                      </p:cBhvr>
                                      <p:tavLst>
                                        <p:tav tm="0">
                                          <p:val>
                                            <p:strVal val="ppt_w"/>
                                          </p:val>
                                        </p:tav>
                                        <p:tav tm="100000">
                                          <p:val>
                                            <p:fltVal val="0"/>
                                          </p:val>
                                        </p:tav>
                                      </p:tavLst>
                                    </p:anim>
                                    <p:anim calcmode="lin" valueType="num">
                                      <p:cBhvr>
                                        <p:cTn id="59" dur="500"/>
                                        <p:tgtEl>
                                          <p:spTgt spid="10"/>
                                        </p:tgtEl>
                                        <p:attrNameLst>
                                          <p:attrName>ppt_h</p:attrName>
                                        </p:attrNameLst>
                                      </p:cBhvr>
                                      <p:tavLst>
                                        <p:tav tm="0">
                                          <p:val>
                                            <p:strVal val="ppt_h"/>
                                          </p:val>
                                        </p:tav>
                                        <p:tav tm="100000">
                                          <p:val>
                                            <p:fltVal val="0"/>
                                          </p:val>
                                        </p:tav>
                                      </p:tavLst>
                                    </p:anim>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40303"/>
                                        </p:tgtEl>
                                        <p:attrNameLst>
                                          <p:attrName>style.visibility</p:attrName>
                                        </p:attrNameLst>
                                      </p:cBhvr>
                                      <p:to>
                                        <p:strVal val="visible"/>
                                      </p:to>
                                    </p:set>
                                    <p:anim calcmode="discrete" valueType="clr">
                                      <p:cBhvr override="childStyle">
                                        <p:cTn id="65" dur="80"/>
                                        <p:tgtEl>
                                          <p:spTgt spid="140303"/>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40303"/>
                                        </p:tgtEl>
                                        <p:attrNameLst>
                                          <p:attrName>fillcolor</p:attrName>
                                        </p:attrNameLst>
                                      </p:cBhvr>
                                      <p:tavLst>
                                        <p:tav tm="0">
                                          <p:val>
                                            <p:clrVal>
                                              <a:schemeClr val="accent2"/>
                                            </p:clrVal>
                                          </p:val>
                                        </p:tav>
                                        <p:tav tm="50000">
                                          <p:val>
                                            <p:clrVal>
                                              <a:schemeClr val="hlink"/>
                                            </p:clrVal>
                                          </p:val>
                                        </p:tav>
                                      </p:tavLst>
                                    </p:anim>
                                    <p:set>
                                      <p:cBhvr>
                                        <p:cTn id="67" dur="80"/>
                                        <p:tgtEl>
                                          <p:spTgt spid="140303"/>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nodeType="clickEffect">
                                  <p:stCondLst>
                                    <p:cond delay="0"/>
                                  </p:stCondLst>
                                  <p:childTnLst>
                                    <p:set>
                                      <p:cBhvr>
                                        <p:cTn id="71" dur="1" fill="hold">
                                          <p:stCondLst>
                                            <p:cond delay="0"/>
                                          </p:stCondLst>
                                        </p:cTn>
                                        <p:tgtEl>
                                          <p:spTgt spid="140305"/>
                                        </p:tgtEl>
                                        <p:attrNameLst>
                                          <p:attrName>style.visibility</p:attrName>
                                        </p:attrNameLst>
                                      </p:cBhvr>
                                      <p:to>
                                        <p:strVal val="visible"/>
                                      </p:to>
                                    </p:set>
                                    <p:anim calcmode="lin" valueType="num">
                                      <p:cBhvr>
                                        <p:cTn id="72" dur="500" fill="hold"/>
                                        <p:tgtEl>
                                          <p:spTgt spid="140305"/>
                                        </p:tgtEl>
                                        <p:attrNameLst>
                                          <p:attrName>ppt_w</p:attrName>
                                        </p:attrNameLst>
                                      </p:cBhvr>
                                      <p:tavLst>
                                        <p:tav tm="0">
                                          <p:val>
                                            <p:fltVal val="0"/>
                                          </p:val>
                                        </p:tav>
                                        <p:tav tm="100000">
                                          <p:val>
                                            <p:strVal val="#ppt_w"/>
                                          </p:val>
                                        </p:tav>
                                      </p:tavLst>
                                    </p:anim>
                                    <p:anim calcmode="lin" valueType="num">
                                      <p:cBhvr>
                                        <p:cTn id="73" dur="500" fill="hold"/>
                                        <p:tgtEl>
                                          <p:spTgt spid="140305"/>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140306"/>
                                        </p:tgtEl>
                                        <p:attrNameLst>
                                          <p:attrName>style.visibility</p:attrName>
                                        </p:attrNameLst>
                                      </p:cBhvr>
                                      <p:to>
                                        <p:strVal val="visible"/>
                                      </p:to>
                                    </p:set>
                                    <p:anim calcmode="lin" valueType="num">
                                      <p:cBhvr>
                                        <p:cTn id="76" dur="500" fill="hold"/>
                                        <p:tgtEl>
                                          <p:spTgt spid="140306"/>
                                        </p:tgtEl>
                                        <p:attrNameLst>
                                          <p:attrName>ppt_w</p:attrName>
                                        </p:attrNameLst>
                                      </p:cBhvr>
                                      <p:tavLst>
                                        <p:tav tm="0">
                                          <p:val>
                                            <p:fltVal val="0"/>
                                          </p:val>
                                        </p:tav>
                                        <p:tav tm="100000">
                                          <p:val>
                                            <p:strVal val="#ppt_w"/>
                                          </p:val>
                                        </p:tav>
                                      </p:tavLst>
                                    </p:anim>
                                    <p:anim calcmode="lin" valueType="num">
                                      <p:cBhvr>
                                        <p:cTn id="77" dur="500" fill="hold"/>
                                        <p:tgtEl>
                                          <p:spTgt spid="140306"/>
                                        </p:tgtEl>
                                        <p:attrNameLst>
                                          <p:attrName>ppt_h</p:attrName>
                                        </p:attrNameLst>
                                      </p:cBhvr>
                                      <p:tavLst>
                                        <p:tav tm="0">
                                          <p:val>
                                            <p:fltVal val="0"/>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xit" presetSubtype="32" fill="hold" nodeType="clickEffect">
                                  <p:stCondLst>
                                    <p:cond delay="0"/>
                                  </p:stCondLst>
                                  <p:childTnLst>
                                    <p:anim calcmode="lin" valueType="num">
                                      <p:cBhvr>
                                        <p:cTn id="81" dur="500"/>
                                        <p:tgtEl>
                                          <p:spTgt spid="140305"/>
                                        </p:tgtEl>
                                        <p:attrNameLst>
                                          <p:attrName>ppt_w</p:attrName>
                                        </p:attrNameLst>
                                      </p:cBhvr>
                                      <p:tavLst>
                                        <p:tav tm="0">
                                          <p:val>
                                            <p:strVal val="ppt_w"/>
                                          </p:val>
                                        </p:tav>
                                        <p:tav tm="100000">
                                          <p:val>
                                            <p:fltVal val="0"/>
                                          </p:val>
                                        </p:tav>
                                      </p:tavLst>
                                    </p:anim>
                                    <p:anim calcmode="lin" valueType="num">
                                      <p:cBhvr>
                                        <p:cTn id="82" dur="500"/>
                                        <p:tgtEl>
                                          <p:spTgt spid="140305"/>
                                        </p:tgtEl>
                                        <p:attrNameLst>
                                          <p:attrName>ppt_h</p:attrName>
                                        </p:attrNameLst>
                                      </p:cBhvr>
                                      <p:tavLst>
                                        <p:tav tm="0">
                                          <p:val>
                                            <p:strVal val="ppt_h"/>
                                          </p:val>
                                        </p:tav>
                                        <p:tav tm="100000">
                                          <p:val>
                                            <p:fltVal val="0"/>
                                          </p:val>
                                        </p:tav>
                                      </p:tavLst>
                                    </p:anim>
                                    <p:set>
                                      <p:cBhvr>
                                        <p:cTn id="83" dur="1" fill="hold">
                                          <p:stCondLst>
                                            <p:cond delay="499"/>
                                          </p:stCondLst>
                                        </p:cTn>
                                        <p:tgtEl>
                                          <p:spTgt spid="140305"/>
                                        </p:tgtEl>
                                        <p:attrNameLst>
                                          <p:attrName>style.visibility</p:attrName>
                                        </p:attrNameLst>
                                      </p:cBhvr>
                                      <p:to>
                                        <p:strVal val="hidden"/>
                                      </p:to>
                                    </p:set>
                                  </p:childTnLst>
                                </p:cTn>
                              </p:par>
                              <p:par>
                                <p:cTn id="84" presetID="23" presetClass="exit" presetSubtype="32" fill="hold" nodeType="withEffect">
                                  <p:stCondLst>
                                    <p:cond delay="0"/>
                                  </p:stCondLst>
                                  <p:childTnLst>
                                    <p:anim calcmode="lin" valueType="num">
                                      <p:cBhvr>
                                        <p:cTn id="85" dur="500"/>
                                        <p:tgtEl>
                                          <p:spTgt spid="140306"/>
                                        </p:tgtEl>
                                        <p:attrNameLst>
                                          <p:attrName>ppt_w</p:attrName>
                                        </p:attrNameLst>
                                      </p:cBhvr>
                                      <p:tavLst>
                                        <p:tav tm="0">
                                          <p:val>
                                            <p:strVal val="ppt_w"/>
                                          </p:val>
                                        </p:tav>
                                        <p:tav tm="100000">
                                          <p:val>
                                            <p:fltVal val="0"/>
                                          </p:val>
                                        </p:tav>
                                      </p:tavLst>
                                    </p:anim>
                                    <p:anim calcmode="lin" valueType="num">
                                      <p:cBhvr>
                                        <p:cTn id="86" dur="500"/>
                                        <p:tgtEl>
                                          <p:spTgt spid="140306"/>
                                        </p:tgtEl>
                                        <p:attrNameLst>
                                          <p:attrName>ppt_h</p:attrName>
                                        </p:attrNameLst>
                                      </p:cBhvr>
                                      <p:tavLst>
                                        <p:tav tm="0">
                                          <p:val>
                                            <p:strVal val="ppt_h"/>
                                          </p:val>
                                        </p:tav>
                                        <p:tav tm="100000">
                                          <p:val>
                                            <p:fltVal val="0"/>
                                          </p:val>
                                        </p:tav>
                                      </p:tavLst>
                                    </p:anim>
                                    <p:set>
                                      <p:cBhvr>
                                        <p:cTn id="87" dur="1" fill="hold">
                                          <p:stCondLst>
                                            <p:cond delay="499"/>
                                          </p:stCondLst>
                                        </p:cTn>
                                        <p:tgtEl>
                                          <p:spTgt spid="140306"/>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16" fill="hold" nodeType="clickEffect">
                                  <p:stCondLst>
                                    <p:cond delay="0"/>
                                  </p:stCondLst>
                                  <p:childTnLst>
                                    <p:set>
                                      <p:cBhvr>
                                        <p:cTn id="91" dur="1" fill="hold">
                                          <p:stCondLst>
                                            <p:cond delay="0"/>
                                          </p:stCondLst>
                                        </p:cTn>
                                        <p:tgtEl>
                                          <p:spTgt spid="140304"/>
                                        </p:tgtEl>
                                        <p:attrNameLst>
                                          <p:attrName>style.visibility</p:attrName>
                                        </p:attrNameLst>
                                      </p:cBhvr>
                                      <p:to>
                                        <p:strVal val="visible"/>
                                      </p:to>
                                    </p:set>
                                    <p:anim calcmode="lin" valueType="num">
                                      <p:cBhvr>
                                        <p:cTn id="92" dur="500" fill="hold"/>
                                        <p:tgtEl>
                                          <p:spTgt spid="140304"/>
                                        </p:tgtEl>
                                        <p:attrNameLst>
                                          <p:attrName>ppt_w</p:attrName>
                                        </p:attrNameLst>
                                      </p:cBhvr>
                                      <p:tavLst>
                                        <p:tav tm="0">
                                          <p:val>
                                            <p:fltVal val="0"/>
                                          </p:val>
                                        </p:tav>
                                        <p:tav tm="100000">
                                          <p:val>
                                            <p:strVal val="#ppt_w"/>
                                          </p:val>
                                        </p:tav>
                                      </p:tavLst>
                                    </p:anim>
                                    <p:anim calcmode="lin" valueType="num">
                                      <p:cBhvr>
                                        <p:cTn id="93" dur="500" fill="hold"/>
                                        <p:tgtEl>
                                          <p:spTgt spid="140304"/>
                                        </p:tgtEl>
                                        <p:attrNameLst>
                                          <p:attrName>ppt_h</p:attrName>
                                        </p:attrNameLst>
                                      </p:cBhvr>
                                      <p:tavLst>
                                        <p:tav tm="0">
                                          <p:val>
                                            <p:fltVal val="0"/>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3" presetClass="exit" presetSubtype="32" fill="hold" nodeType="clickEffect">
                                  <p:stCondLst>
                                    <p:cond delay="0"/>
                                  </p:stCondLst>
                                  <p:childTnLst>
                                    <p:anim calcmode="lin" valueType="num">
                                      <p:cBhvr>
                                        <p:cTn id="97" dur="500"/>
                                        <p:tgtEl>
                                          <p:spTgt spid="140304"/>
                                        </p:tgtEl>
                                        <p:attrNameLst>
                                          <p:attrName>ppt_w</p:attrName>
                                        </p:attrNameLst>
                                      </p:cBhvr>
                                      <p:tavLst>
                                        <p:tav tm="0">
                                          <p:val>
                                            <p:strVal val="ppt_w"/>
                                          </p:val>
                                        </p:tav>
                                        <p:tav tm="100000">
                                          <p:val>
                                            <p:fltVal val="0"/>
                                          </p:val>
                                        </p:tav>
                                      </p:tavLst>
                                    </p:anim>
                                    <p:anim calcmode="lin" valueType="num">
                                      <p:cBhvr>
                                        <p:cTn id="98" dur="500"/>
                                        <p:tgtEl>
                                          <p:spTgt spid="140304"/>
                                        </p:tgtEl>
                                        <p:attrNameLst>
                                          <p:attrName>ppt_h</p:attrName>
                                        </p:attrNameLst>
                                      </p:cBhvr>
                                      <p:tavLst>
                                        <p:tav tm="0">
                                          <p:val>
                                            <p:strVal val="ppt_h"/>
                                          </p:val>
                                        </p:tav>
                                        <p:tav tm="100000">
                                          <p:val>
                                            <p:fltVal val="0"/>
                                          </p:val>
                                        </p:tav>
                                      </p:tavLst>
                                    </p:anim>
                                    <p:set>
                                      <p:cBhvr>
                                        <p:cTn id="99" dur="1" fill="hold">
                                          <p:stCondLst>
                                            <p:cond delay="499"/>
                                          </p:stCondLst>
                                        </p:cTn>
                                        <p:tgtEl>
                                          <p:spTgt spid="1403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100"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40293" grpId="0"/>
      <p:bldP spid="140302" grpId="0"/>
      <p:bldP spid="1403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4" name="Text Box 12">
            <a:extLst>
              <a:ext uri="{FF2B5EF4-FFF2-40B4-BE49-F238E27FC236}">
                <a16:creationId xmlns:a16="http://schemas.microsoft.com/office/drawing/2014/main" id="{6443C6B2-316D-495B-B750-A4EDA8AAA487}"/>
              </a:ext>
            </a:extLst>
          </p:cNvPr>
          <p:cNvSpPr txBox="1">
            <a:spLocks noChangeArrowheads="1"/>
          </p:cNvSpPr>
          <p:nvPr/>
        </p:nvSpPr>
        <p:spPr bwMode="auto">
          <a:xfrm>
            <a:off x="550863" y="25717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HOẠT ĐỘNG 2:</a:t>
            </a:r>
            <a:endParaRPr lang="vi-VN" altLang="en-US" sz="2400" b="1">
              <a:solidFill>
                <a:srgbClr val="FF0000"/>
              </a:solidFill>
              <a:latin typeface="Times New Roman" panose="02020603050405020304" pitchFamily="18" charset="0"/>
            </a:endParaRPr>
          </a:p>
        </p:txBody>
      </p:sp>
      <p:sp>
        <p:nvSpPr>
          <p:cNvPr id="90125" name="Text Box 13">
            <a:extLst>
              <a:ext uri="{FF2B5EF4-FFF2-40B4-BE49-F238E27FC236}">
                <a16:creationId xmlns:a16="http://schemas.microsoft.com/office/drawing/2014/main" id="{1DAC8371-DF32-4C95-A308-E1328FA3AA67}"/>
              </a:ext>
            </a:extLst>
          </p:cNvPr>
          <p:cNvSpPr txBox="1">
            <a:spLocks noChangeArrowheads="1"/>
          </p:cNvSpPr>
          <p:nvPr/>
        </p:nvSpPr>
        <p:spPr bwMode="auto">
          <a:xfrm>
            <a:off x="457200" y="714375"/>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00"/>
                </a:solidFill>
                <a:latin typeface="Times New Roman" panose="02020603050405020304" pitchFamily="18" charset="0"/>
              </a:rPr>
              <a:t>                         Vai trò của nước trong sinh hoạt</a:t>
            </a:r>
            <a:endParaRPr lang="vi-VN" altLang="en-US" sz="2800" b="1">
              <a:solidFill>
                <a:srgbClr val="000000"/>
              </a:solidFill>
              <a:latin typeface="Times New Roman" panose="02020603050405020304" pitchFamily="18" charset="0"/>
            </a:endParaRPr>
          </a:p>
        </p:txBody>
      </p:sp>
      <p:sp>
        <p:nvSpPr>
          <p:cNvPr id="90132" name="Text Box 20">
            <a:extLst>
              <a:ext uri="{FF2B5EF4-FFF2-40B4-BE49-F238E27FC236}">
                <a16:creationId xmlns:a16="http://schemas.microsoft.com/office/drawing/2014/main" id="{D46B6257-EA75-4208-A82E-03004ED8739B}"/>
              </a:ext>
            </a:extLst>
          </p:cNvPr>
          <p:cNvSpPr txBox="1">
            <a:spLocks noChangeArrowheads="1"/>
          </p:cNvSpPr>
          <p:nvPr/>
        </p:nvSpPr>
        <p:spPr bwMode="auto">
          <a:xfrm>
            <a:off x="1181100" y="1795463"/>
            <a:ext cx="6362700"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00"/>
                </a:solidFill>
                <a:latin typeface="Times New Roman" panose="02020603050405020304" pitchFamily="18" charset="0"/>
              </a:rPr>
              <a:t>Uống, nấu cơm, nấu canh </a:t>
            </a:r>
          </a:p>
          <a:p>
            <a:pPr eaLnBrk="1" hangingPunct="1">
              <a:spcBef>
                <a:spcPct val="50000"/>
              </a:spcBef>
              <a:buFontTx/>
              <a:buNone/>
            </a:pPr>
            <a:r>
              <a:rPr lang="en-US" altLang="en-US" sz="2800" b="1">
                <a:solidFill>
                  <a:srgbClr val="000000"/>
                </a:solidFill>
                <a:latin typeface="Times New Roman" panose="02020603050405020304" pitchFamily="18" charset="0"/>
              </a:rPr>
              <a:t>Tắm, lau nhà, giặt quần áo. </a:t>
            </a:r>
          </a:p>
          <a:p>
            <a:pPr eaLnBrk="1" hangingPunct="1">
              <a:spcBef>
                <a:spcPct val="50000"/>
              </a:spcBef>
              <a:buFontTx/>
              <a:buNone/>
            </a:pPr>
            <a:r>
              <a:rPr lang="en-US" altLang="en-US" sz="2800" b="1">
                <a:solidFill>
                  <a:srgbClr val="000000"/>
                </a:solidFill>
                <a:latin typeface="Times New Roman" panose="02020603050405020304" pitchFamily="18" charset="0"/>
              </a:rPr>
              <a:t>Đi bơi, đi vệ sinh </a:t>
            </a:r>
          </a:p>
          <a:p>
            <a:pPr eaLnBrk="1" hangingPunct="1">
              <a:spcBef>
                <a:spcPct val="50000"/>
              </a:spcBef>
              <a:buFontTx/>
              <a:buNone/>
            </a:pPr>
            <a:r>
              <a:rPr lang="en-US" altLang="en-US" sz="2800" b="1">
                <a:solidFill>
                  <a:srgbClr val="000000"/>
                </a:solidFill>
                <a:latin typeface="Times New Roman" panose="02020603050405020304" pitchFamily="18" charset="0"/>
              </a:rPr>
              <a:t>Tắm cho gia súc, rửa xe,…</a:t>
            </a:r>
            <a:endParaRPr lang="vi-VN" altLang="en-US" sz="2800" b="1">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24"/>
                                        </p:tgtEl>
                                        <p:attrNameLst>
                                          <p:attrName>style.visibility</p:attrName>
                                        </p:attrNameLst>
                                      </p:cBhvr>
                                      <p:to>
                                        <p:strVal val="visible"/>
                                      </p:to>
                                    </p:set>
                                    <p:anim calcmode="discrete" valueType="clr">
                                      <p:cBhvr override="childStyle">
                                        <p:cTn id="7" dur="80"/>
                                        <p:tgtEl>
                                          <p:spTgt spid="901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24"/>
                                        </p:tgtEl>
                                        <p:attrNameLst>
                                          <p:attrName>fillcolor</p:attrName>
                                        </p:attrNameLst>
                                      </p:cBhvr>
                                      <p:tavLst>
                                        <p:tav tm="0">
                                          <p:val>
                                            <p:clrVal>
                                              <a:schemeClr val="accent2"/>
                                            </p:clrVal>
                                          </p:val>
                                        </p:tav>
                                        <p:tav tm="50000">
                                          <p:val>
                                            <p:clrVal>
                                              <a:schemeClr val="hlink"/>
                                            </p:clrVal>
                                          </p:val>
                                        </p:tav>
                                      </p:tavLst>
                                    </p:anim>
                                    <p:set>
                                      <p:cBhvr>
                                        <p:cTn id="9" dur="80"/>
                                        <p:tgtEl>
                                          <p:spTgt spid="901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0125"/>
                                        </p:tgtEl>
                                        <p:attrNameLst>
                                          <p:attrName>style.visibility</p:attrName>
                                        </p:attrNameLst>
                                      </p:cBhvr>
                                      <p:to>
                                        <p:strVal val="visible"/>
                                      </p:to>
                                    </p:set>
                                    <p:anim calcmode="discrete" valueType="clr">
                                      <p:cBhvr override="childStyle">
                                        <p:cTn id="14" dur="80"/>
                                        <p:tgtEl>
                                          <p:spTgt spid="901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0125"/>
                                        </p:tgtEl>
                                        <p:attrNameLst>
                                          <p:attrName>fillcolor</p:attrName>
                                        </p:attrNameLst>
                                      </p:cBhvr>
                                      <p:tavLst>
                                        <p:tav tm="0">
                                          <p:val>
                                            <p:clrVal>
                                              <a:schemeClr val="accent2"/>
                                            </p:clrVal>
                                          </p:val>
                                        </p:tav>
                                        <p:tav tm="50000">
                                          <p:val>
                                            <p:clrVal>
                                              <a:schemeClr val="hlink"/>
                                            </p:clrVal>
                                          </p:val>
                                        </p:tav>
                                      </p:tavLst>
                                    </p:anim>
                                    <p:set>
                                      <p:cBhvr>
                                        <p:cTn id="16" dur="80"/>
                                        <p:tgtEl>
                                          <p:spTgt spid="9012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90132"/>
                                        </p:tgtEl>
                                        <p:attrNameLst>
                                          <p:attrName>style.visibility</p:attrName>
                                        </p:attrNameLst>
                                      </p:cBhvr>
                                      <p:to>
                                        <p:strVal val="visible"/>
                                      </p:to>
                                    </p:set>
                                    <p:anim calcmode="lin" valueType="num">
                                      <p:cBhvr>
                                        <p:cTn id="21" dur="500" fill="hold"/>
                                        <p:tgtEl>
                                          <p:spTgt spid="90132"/>
                                        </p:tgtEl>
                                        <p:attrNameLst>
                                          <p:attrName>ppt_w</p:attrName>
                                        </p:attrNameLst>
                                      </p:cBhvr>
                                      <p:tavLst>
                                        <p:tav tm="0">
                                          <p:val>
                                            <p:fltVal val="0"/>
                                          </p:val>
                                        </p:tav>
                                        <p:tav tm="100000">
                                          <p:val>
                                            <p:strVal val="#ppt_w"/>
                                          </p:val>
                                        </p:tav>
                                      </p:tavLst>
                                    </p:anim>
                                    <p:anim calcmode="lin" valueType="num">
                                      <p:cBhvr>
                                        <p:cTn id="22" dur="500" fill="hold"/>
                                        <p:tgtEl>
                                          <p:spTgt spid="901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4" grpId="0"/>
      <p:bldP spid="90125" grpId="0"/>
      <p:bldP spid="901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4" name="Text Box 12">
            <a:extLst>
              <a:ext uri="{FF2B5EF4-FFF2-40B4-BE49-F238E27FC236}">
                <a16:creationId xmlns:a16="http://schemas.microsoft.com/office/drawing/2014/main" id="{560C4913-6422-40DD-A8D2-C0982584039C}"/>
              </a:ext>
            </a:extLst>
          </p:cNvPr>
          <p:cNvSpPr txBox="1">
            <a:spLocks noChangeArrowheads="1"/>
          </p:cNvSpPr>
          <p:nvPr/>
        </p:nvSpPr>
        <p:spPr bwMode="auto">
          <a:xfrm>
            <a:off x="550863" y="25717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HOẠT ĐỘNG 2:</a:t>
            </a:r>
            <a:endParaRPr lang="vi-VN" altLang="en-US" sz="2400" b="1">
              <a:solidFill>
                <a:srgbClr val="FF0000"/>
              </a:solidFill>
              <a:latin typeface="Times New Roman" panose="02020603050405020304" pitchFamily="18" charset="0"/>
            </a:endParaRPr>
          </a:p>
        </p:txBody>
      </p:sp>
      <p:sp>
        <p:nvSpPr>
          <p:cNvPr id="90125" name="Text Box 13">
            <a:extLst>
              <a:ext uri="{FF2B5EF4-FFF2-40B4-BE49-F238E27FC236}">
                <a16:creationId xmlns:a16="http://schemas.microsoft.com/office/drawing/2014/main" id="{3F12E43A-27CE-4478-9AD0-40F84D3C22B6}"/>
              </a:ext>
            </a:extLst>
          </p:cNvPr>
          <p:cNvSpPr txBox="1">
            <a:spLocks noChangeArrowheads="1"/>
          </p:cNvSpPr>
          <p:nvPr/>
        </p:nvSpPr>
        <p:spPr bwMode="auto">
          <a:xfrm>
            <a:off x="457200" y="714375"/>
            <a:ext cx="83058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Vai trò của nước trong sản xuất nông nghiệp </a:t>
            </a:r>
          </a:p>
          <a:p>
            <a:pPr eaLnBrk="1" hangingPunct="1">
              <a:spcBef>
                <a:spcPct val="50000"/>
              </a:spcBef>
              <a:buFontTx/>
              <a:buNone/>
            </a:pPr>
            <a:r>
              <a:rPr lang="en-US" altLang="en-US" sz="2800" b="1">
                <a:latin typeface="Times New Roman" panose="02020603050405020304" pitchFamily="18" charset="0"/>
              </a:rPr>
              <a:t>và công nghiệp.</a:t>
            </a:r>
            <a:endParaRPr lang="vi-VN" altLang="en-US" sz="2800" b="1">
              <a:latin typeface="Times New Roman" panose="02020603050405020304" pitchFamily="18" charset="0"/>
            </a:endParaRPr>
          </a:p>
        </p:txBody>
      </p:sp>
      <p:sp>
        <p:nvSpPr>
          <p:cNvPr id="90132" name="Text Box 20">
            <a:extLst>
              <a:ext uri="{FF2B5EF4-FFF2-40B4-BE49-F238E27FC236}">
                <a16:creationId xmlns:a16="http://schemas.microsoft.com/office/drawing/2014/main" id="{48230ACD-CF8F-4BEB-A29D-82FE5CCC7B42}"/>
              </a:ext>
            </a:extLst>
          </p:cNvPr>
          <p:cNvSpPr txBox="1">
            <a:spLocks noChangeArrowheads="1"/>
          </p:cNvSpPr>
          <p:nvPr/>
        </p:nvSpPr>
        <p:spPr bwMode="auto">
          <a:xfrm>
            <a:off x="2755900" y="219075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THẢO LUẬN NHÓM 4</a:t>
            </a:r>
            <a:endParaRPr lang="vi-VN" altLang="en-US" sz="2400" b="1">
              <a:latin typeface="Times New Roman" panose="02020603050405020304" pitchFamily="18" charset="0"/>
            </a:endParaRPr>
          </a:p>
        </p:txBody>
      </p:sp>
      <p:graphicFrame>
        <p:nvGraphicFramePr>
          <p:cNvPr id="90160" name="Group 48">
            <a:extLst>
              <a:ext uri="{FF2B5EF4-FFF2-40B4-BE49-F238E27FC236}">
                <a16:creationId xmlns:a16="http://schemas.microsoft.com/office/drawing/2014/main" id="{4F53E379-A2A3-4716-B0CE-FB2790C3E271}"/>
              </a:ext>
            </a:extLst>
          </p:cNvPr>
          <p:cNvGraphicFramePr>
            <a:graphicFrameLocks noGrp="1"/>
          </p:cNvGraphicFramePr>
          <p:nvPr>
            <p:ph/>
          </p:nvPr>
        </p:nvGraphicFramePr>
        <p:xfrm>
          <a:off x="514350" y="3476625"/>
          <a:ext cx="8077200" cy="2913063"/>
        </p:xfrm>
        <a:graphic>
          <a:graphicData uri="http://schemas.openxmlformats.org/drawingml/2006/table">
            <a:tbl>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881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rPr>
                        <a:t>Vai</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trò</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của</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nước</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trong</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sản</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xuất</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nông</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nghiệp</a:t>
                      </a:r>
                      <a:endParaRPr kumimoji="0" lang="vi-VN" sz="2400" b="1"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Vai trò của nước trong sản xuất công nghiệp</a:t>
                      </a: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0158" name="Text Box 46">
            <a:extLst>
              <a:ext uri="{FF2B5EF4-FFF2-40B4-BE49-F238E27FC236}">
                <a16:creationId xmlns:a16="http://schemas.microsoft.com/office/drawing/2014/main" id="{6AD12F8A-DF3E-4DCD-85C6-B554C713E5A1}"/>
              </a:ext>
            </a:extLst>
          </p:cNvPr>
          <p:cNvSpPr txBox="1">
            <a:spLocks noChangeArrowheads="1"/>
          </p:cNvSpPr>
          <p:nvPr/>
        </p:nvSpPr>
        <p:spPr bwMode="auto">
          <a:xfrm>
            <a:off x="914400" y="4408488"/>
            <a:ext cx="2514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Trồng lúa 	      - Tưới rau            - Tưới hoa            - Ươm cây giống  - Gieo mạ</a:t>
            </a:r>
            <a:r>
              <a:rPr lang="en-US" altLang="en-US" sz="2400" b="1">
                <a:latin typeface="Times New Roman" panose="02020603050405020304" pitchFamily="18" charset="0"/>
              </a:rPr>
              <a:t>	                                                                        </a:t>
            </a:r>
            <a:endParaRPr lang="vi-VN" altLang="en-US" sz="2400" b="1">
              <a:latin typeface="Times New Roman" panose="02020603050405020304" pitchFamily="18" charset="0"/>
            </a:endParaRPr>
          </a:p>
        </p:txBody>
      </p:sp>
      <p:sp>
        <p:nvSpPr>
          <p:cNvPr id="90159" name="Text Box 47">
            <a:extLst>
              <a:ext uri="{FF2B5EF4-FFF2-40B4-BE49-F238E27FC236}">
                <a16:creationId xmlns:a16="http://schemas.microsoft.com/office/drawing/2014/main" id="{E2B36C76-26F1-43E7-B29D-6D8136B1E617}"/>
              </a:ext>
            </a:extLst>
          </p:cNvPr>
          <p:cNvSpPr txBox="1">
            <a:spLocks noChangeArrowheads="1"/>
          </p:cNvSpPr>
          <p:nvPr/>
        </p:nvSpPr>
        <p:spPr bwMode="auto">
          <a:xfrm>
            <a:off x="5043488" y="4406900"/>
            <a:ext cx="3048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Chế biến thực phẩm  - Sản xuất điện                 - Làm đá                     - Sản xuất sắt, thép     - Sản xuất xi măng</a:t>
            </a:r>
            <a:r>
              <a:rPr lang="en-US" altLang="en-US" sz="2400" b="1">
                <a:latin typeface="Times New Roman" panose="02020603050405020304" pitchFamily="18" charset="0"/>
              </a:rPr>
              <a:t>                                                                        </a:t>
            </a:r>
            <a:endParaRPr lang="vi-VN" altLang="en-US" sz="2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24"/>
                                        </p:tgtEl>
                                        <p:attrNameLst>
                                          <p:attrName>style.visibility</p:attrName>
                                        </p:attrNameLst>
                                      </p:cBhvr>
                                      <p:to>
                                        <p:strVal val="visible"/>
                                      </p:to>
                                    </p:set>
                                    <p:anim calcmode="discrete" valueType="clr">
                                      <p:cBhvr override="childStyle">
                                        <p:cTn id="7" dur="80"/>
                                        <p:tgtEl>
                                          <p:spTgt spid="901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24"/>
                                        </p:tgtEl>
                                        <p:attrNameLst>
                                          <p:attrName>fillcolor</p:attrName>
                                        </p:attrNameLst>
                                      </p:cBhvr>
                                      <p:tavLst>
                                        <p:tav tm="0">
                                          <p:val>
                                            <p:clrVal>
                                              <a:schemeClr val="accent2"/>
                                            </p:clrVal>
                                          </p:val>
                                        </p:tav>
                                        <p:tav tm="50000">
                                          <p:val>
                                            <p:clrVal>
                                              <a:schemeClr val="hlink"/>
                                            </p:clrVal>
                                          </p:val>
                                        </p:tav>
                                      </p:tavLst>
                                    </p:anim>
                                    <p:set>
                                      <p:cBhvr>
                                        <p:cTn id="9" dur="80"/>
                                        <p:tgtEl>
                                          <p:spTgt spid="901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0125"/>
                                        </p:tgtEl>
                                        <p:attrNameLst>
                                          <p:attrName>style.visibility</p:attrName>
                                        </p:attrNameLst>
                                      </p:cBhvr>
                                      <p:to>
                                        <p:strVal val="visible"/>
                                      </p:to>
                                    </p:set>
                                    <p:anim calcmode="discrete" valueType="clr">
                                      <p:cBhvr override="childStyle">
                                        <p:cTn id="14" dur="80"/>
                                        <p:tgtEl>
                                          <p:spTgt spid="901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0125"/>
                                        </p:tgtEl>
                                        <p:attrNameLst>
                                          <p:attrName>fillcolor</p:attrName>
                                        </p:attrNameLst>
                                      </p:cBhvr>
                                      <p:tavLst>
                                        <p:tav tm="0">
                                          <p:val>
                                            <p:clrVal>
                                              <a:schemeClr val="accent2"/>
                                            </p:clrVal>
                                          </p:val>
                                        </p:tav>
                                        <p:tav tm="50000">
                                          <p:val>
                                            <p:clrVal>
                                              <a:schemeClr val="hlink"/>
                                            </p:clrVal>
                                          </p:val>
                                        </p:tav>
                                      </p:tavLst>
                                    </p:anim>
                                    <p:set>
                                      <p:cBhvr>
                                        <p:cTn id="16" dur="80"/>
                                        <p:tgtEl>
                                          <p:spTgt spid="9012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90132"/>
                                        </p:tgtEl>
                                        <p:attrNameLst>
                                          <p:attrName>style.visibility</p:attrName>
                                        </p:attrNameLst>
                                      </p:cBhvr>
                                      <p:to>
                                        <p:strVal val="visible"/>
                                      </p:to>
                                    </p:set>
                                    <p:anim calcmode="lin" valueType="num">
                                      <p:cBhvr>
                                        <p:cTn id="21" dur="500" fill="hold"/>
                                        <p:tgtEl>
                                          <p:spTgt spid="90132"/>
                                        </p:tgtEl>
                                        <p:attrNameLst>
                                          <p:attrName>ppt_w</p:attrName>
                                        </p:attrNameLst>
                                      </p:cBhvr>
                                      <p:tavLst>
                                        <p:tav tm="0">
                                          <p:val>
                                            <p:fltVal val="0"/>
                                          </p:val>
                                        </p:tav>
                                        <p:tav tm="100000">
                                          <p:val>
                                            <p:strVal val="#ppt_w"/>
                                          </p:val>
                                        </p:tav>
                                      </p:tavLst>
                                    </p:anim>
                                    <p:anim calcmode="lin" valueType="num">
                                      <p:cBhvr>
                                        <p:cTn id="22" dur="500" fill="hold"/>
                                        <p:tgtEl>
                                          <p:spTgt spid="90132"/>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90160"/>
                                        </p:tgtEl>
                                        <p:attrNameLst>
                                          <p:attrName>style.visibility</p:attrName>
                                        </p:attrNameLst>
                                      </p:cBhvr>
                                      <p:to>
                                        <p:strVal val="visible"/>
                                      </p:to>
                                    </p:set>
                                    <p:anim calcmode="lin" valueType="num">
                                      <p:cBhvr>
                                        <p:cTn id="27" dur="500" fill="hold"/>
                                        <p:tgtEl>
                                          <p:spTgt spid="90160"/>
                                        </p:tgtEl>
                                        <p:attrNameLst>
                                          <p:attrName>ppt_w</p:attrName>
                                        </p:attrNameLst>
                                      </p:cBhvr>
                                      <p:tavLst>
                                        <p:tav tm="0">
                                          <p:val>
                                            <p:fltVal val="0"/>
                                          </p:val>
                                        </p:tav>
                                        <p:tav tm="100000">
                                          <p:val>
                                            <p:strVal val="#ppt_w"/>
                                          </p:val>
                                        </p:tav>
                                      </p:tavLst>
                                    </p:anim>
                                    <p:anim calcmode="lin" valueType="num">
                                      <p:cBhvr>
                                        <p:cTn id="28" dur="500" fill="hold"/>
                                        <p:tgtEl>
                                          <p:spTgt spid="90160"/>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0158"/>
                                        </p:tgtEl>
                                        <p:attrNameLst>
                                          <p:attrName>style.visibility</p:attrName>
                                        </p:attrNameLst>
                                      </p:cBhvr>
                                      <p:to>
                                        <p:strVal val="visible"/>
                                      </p:to>
                                    </p:set>
                                    <p:anim calcmode="lin" valueType="num">
                                      <p:cBhvr>
                                        <p:cTn id="33" dur="500" fill="hold"/>
                                        <p:tgtEl>
                                          <p:spTgt spid="90158"/>
                                        </p:tgtEl>
                                        <p:attrNameLst>
                                          <p:attrName>ppt_w</p:attrName>
                                        </p:attrNameLst>
                                      </p:cBhvr>
                                      <p:tavLst>
                                        <p:tav tm="0">
                                          <p:val>
                                            <p:fltVal val="0"/>
                                          </p:val>
                                        </p:tav>
                                        <p:tav tm="100000">
                                          <p:val>
                                            <p:strVal val="#ppt_w"/>
                                          </p:val>
                                        </p:tav>
                                      </p:tavLst>
                                    </p:anim>
                                    <p:anim calcmode="lin" valueType="num">
                                      <p:cBhvr>
                                        <p:cTn id="34" dur="500" fill="hold"/>
                                        <p:tgtEl>
                                          <p:spTgt spid="90158"/>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0159"/>
                                        </p:tgtEl>
                                        <p:attrNameLst>
                                          <p:attrName>style.visibility</p:attrName>
                                        </p:attrNameLst>
                                      </p:cBhvr>
                                      <p:to>
                                        <p:strVal val="visible"/>
                                      </p:to>
                                    </p:set>
                                    <p:anim calcmode="lin" valueType="num">
                                      <p:cBhvr>
                                        <p:cTn id="39" dur="500" fill="hold"/>
                                        <p:tgtEl>
                                          <p:spTgt spid="90159"/>
                                        </p:tgtEl>
                                        <p:attrNameLst>
                                          <p:attrName>ppt_w</p:attrName>
                                        </p:attrNameLst>
                                      </p:cBhvr>
                                      <p:tavLst>
                                        <p:tav tm="0">
                                          <p:val>
                                            <p:fltVal val="0"/>
                                          </p:val>
                                        </p:tav>
                                        <p:tav tm="100000">
                                          <p:val>
                                            <p:strVal val="#ppt_w"/>
                                          </p:val>
                                        </p:tav>
                                      </p:tavLst>
                                    </p:anim>
                                    <p:anim calcmode="lin" valueType="num">
                                      <p:cBhvr>
                                        <p:cTn id="40" dur="500" fill="hold"/>
                                        <p:tgtEl>
                                          <p:spTgt spid="901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4" grpId="0"/>
      <p:bldP spid="90125" grpId="0"/>
      <p:bldP spid="90132" grpId="0"/>
      <p:bldP spid="90158" grpId="0"/>
      <p:bldP spid="9015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4&quot;/&gt;&lt;/object&gt;&lt;object type=&quot;3&quot; unique_id=&quot;10008&quot;&gt;&lt;property id=&quot;20148&quot; value=&quot;5&quot;/&gt;&lt;property id=&quot;20300&quot; value=&quot;Slide 6&quot;/&gt;&lt;property id=&quot;20307&quot; value=&quot;292&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294&quot;/&gt;&lt;/object&gt;&lt;object type=&quot;3&quot; unique_id=&quot;10011&quot;&gt;&lt;property id=&quot;20148&quot; value=&quot;5&quot;/&gt;&lt;property id=&quot;20300&quot; value=&quot;Slide 9&quot;/&gt;&lt;property id=&quot;20307&quot; value=&quot;295&quot;/&gt;&lt;/object&gt;&lt;object type=&quot;3&quot; unique_id=&quot;10012&quot;&gt;&lt;property id=&quot;20148&quot; value=&quot;5&quot;/&gt;&lt;property id=&quot;20300&quot; value=&quot;Slide 10&quot;/&gt;&lt;property id=&quot;20307&quot; value=&quot;296&quot;/&gt;&lt;/object&gt;&lt;object type=&quot;3&quot; unique_id=&quot;10013&quot;&gt;&lt;property id=&quot;20148&quot; value=&quot;5&quot;/&gt;&lt;property id=&quot;20300&quot; value=&quot;Slide 11&quot;/&gt;&lt;property id=&quot;20307&quot; value=&quot;298&quot;/&gt;&lt;/object&gt;&lt;object type=&quot;3&quot; unique_id=&quot;10014&quot;&gt;&lt;property id=&quot;20148&quot; value=&quot;5&quot;/&gt;&lt;property id=&quot;20300&quot; value=&quot;Slide 12&quot;/&gt;&lt;property id=&quot;20307&quot; value=&quot;284&quot;/&gt;&lt;/object&gt;&lt;object type=&quot;3&quot; unique_id=&quot;10015&quot;&gt;&lt;property id=&quot;20148&quot; value=&quot;5&quot;/&gt;&lt;property id=&quot;20300&quot; value=&quot;Slide 13&quot;/&gt;&lt;property id=&quot;20307&quot; value=&quot;297&quot;/&gt;&lt;/object&gt;&lt;object type=&quot;3&quot; unique_id=&quot;10016&quot;&gt;&lt;property id=&quot;20148&quot; value=&quot;5&quot;/&gt;&lt;property id=&quot;20300&quot; value=&quot;Slide 14&quot;/&gt;&lt;property id=&quot;20307&quot; value=&quot;285&quot;/&gt;&lt;/object&gt;&lt;object type=&quot;3&quot; unique_id=&quot;10017&quot;&gt;&lt;property id=&quot;20148&quot; value=&quot;5&quot;/&gt;&lt;property id=&quot;20300&quot; value=&quot;Slide 15&quot;/&gt;&lt;property id=&quot;20307&quot; value=&quot;293&quot;/&gt;&lt;/object&gt;&lt;object type=&quot;3&quot; unique_id=&quot;10018&quot;&gt;&lt;property id=&quot;20148&quot; value=&quot;5&quot;/&gt;&lt;property id=&quot;20300&quot; value=&quot;Slide 16&quot;/&gt;&lt;property id=&quot;20307&quot; value=&quot;267&quot;/&gt;&lt;/object&gt;&lt;object type=&quot;3&quot; unique_id=&quot;10019&quot;&gt;&lt;property id=&quot;20148&quot; value=&quot;5&quot;/&gt;&lt;property id=&quot;20300&quot; value=&quot;Slide 17&quot;/&gt;&lt;property id=&quot;20307&quot; value=&quot;269&quot;/&gt;&lt;/object&gt;&lt;object type=&quot;3&quot; unique_id=&quot;10020&quot;&gt;&lt;property id=&quot;20148&quot; value=&quot;5&quot;/&gt;&lt;property id=&quot;20300&quot; value=&quot;Slide 18&quot;/&gt;&lt;property id=&quot;20307&quot; value=&quot;270&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0&quot;/&gt;&lt;property id=&quot;20307&quot; value=&quot;306&quot;/&gt;&lt;/object&gt;&lt;object type=&quot;3&quot; unique_id=&quot;10023&quot;&gt;&lt;property id=&quot;20148&quot; value=&quot;5&quot;/&gt;&lt;property id=&quot;20300&quot; value=&quot;Slide 21&quot;/&gt;&lt;property id=&quot;20307&quot; value=&quot;307&quot;/&gt;&lt;/object&gt;&lt;object type=&quot;3&quot; unique_id=&quot;10024&quot;&gt;&lt;property id=&quot;20148&quot; value=&quot;5&quot;/&gt;&lt;property id=&quot;20300&quot; value=&quot;Slide 22&quot;/&gt;&lt;property id=&quot;20307&quot; value=&quot;308&quot;/&gt;&lt;/object&gt;&lt;object type=&quot;3&quot; unique_id=&quot;10025&quot;&gt;&lt;property id=&quot;20148&quot; value=&quot;5&quot;/&gt;&lt;property id=&quot;20300&quot; value=&quot;Slide 23&quot;/&gt;&lt;property id=&quot;20307&quot; value=&quot;309&quot;/&gt;&lt;/object&gt;&lt;object type=&quot;3&quot; unique_id=&quot;10026&quot;&gt;&lt;property id=&quot;20148&quot; value=&quot;5&quot;/&gt;&lt;property id=&quot;20300&quot; value=&quot;Slide 24&quot;/&gt;&lt;property id=&quot;20307&quot; value=&quot;283&quot;/&gt;&lt;/object&gt;&lt;/object&gt;&lt;object type=&quot;8&quot; unique_id=&quot;10052&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3150</TotalTime>
  <Words>1192</Words>
  <Application>Microsoft Office PowerPoint</Application>
  <PresentationFormat>On-screen Show (4:3)</PresentationFormat>
  <Paragraphs>142</Paragraphs>
  <Slides>25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Times New Roman</vt:lpstr>
      <vt:lpstr>.VnTime</vt:lpstr>
      <vt:lpstr>VNI-Helve-Condense</vt:lpstr>
      <vt:lpstr>MS PGothic</vt:lpstr>
      <vt:lpstr>HP001 4 hàng</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Quang Trung - KX - 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Tai</dc:creator>
  <cp:lastModifiedBy>Hương Đào</cp:lastModifiedBy>
  <cp:revision>429</cp:revision>
  <dcterms:created xsi:type="dcterms:W3CDTF">2010-11-03T01:41:07Z</dcterms:created>
  <dcterms:modified xsi:type="dcterms:W3CDTF">2021-11-21T02:54:26Z</dcterms:modified>
</cp:coreProperties>
</file>