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3" r:id="rId5"/>
  </p:sldMasterIdLst>
  <p:notesMasterIdLst>
    <p:notesMasterId r:id="rId23"/>
  </p:notesMasterIdLst>
  <p:sldIdLst>
    <p:sldId id="281" r:id="rId6"/>
    <p:sldId id="262" r:id="rId7"/>
    <p:sldId id="266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5" r:id="rId16"/>
    <p:sldId id="277" r:id="rId17"/>
    <p:sldId id="297" r:id="rId18"/>
    <p:sldId id="278" r:id="rId19"/>
    <p:sldId id="279" r:id="rId20"/>
    <p:sldId id="292" r:id="rId21"/>
    <p:sldId id="29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3B4"/>
    <a:srgbClr val="45B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EEB86-CED7-46FE-9C6E-9511FE0BF0F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76BC-BF47-4E8A-AFD8-B15DB2976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7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83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57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3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65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69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4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6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6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4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9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1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8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4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83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89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64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5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49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2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80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3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1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64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0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2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4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96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21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11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15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3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398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4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6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8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8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4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64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96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9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837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92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14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9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7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2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2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5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2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4EBA4-625D-42B7-99AB-B39A788B9766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0AFFF-5198-4B26-A62D-F17537DA5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5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0" Type="http://schemas.openxmlformats.org/officeDocument/2006/relationships/image" Target="../media/image39.png"/><Relationship Id="rId4" Type="http://schemas.openxmlformats.org/officeDocument/2006/relationships/image" Target="../media/image37.jpeg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5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7.mp3"/><Relationship Id="rId7" Type="http://schemas.openxmlformats.org/officeDocument/2006/relationships/image" Target="../media/image18.jp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" Type="http://schemas.openxmlformats.org/officeDocument/2006/relationships/audio" Target="../media/media6.mp3"/><Relationship Id="rId16" Type="http://schemas.openxmlformats.org/officeDocument/2006/relationships/image" Target="../media/image29.png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7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microsoft.com/office/2007/relationships/media" Target="../media/media9.mp3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3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microsoft.com/office/2007/relationships/media" Target="../media/media9.mp3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3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png"/><Relationship Id="rId3" Type="http://schemas.microsoft.com/office/2007/relationships/media" Target="../media/media9.mp3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6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3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640" y="1124826"/>
            <a:ext cx="11348720" cy="230417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4 tháng 10 năm 2021</a:t>
            </a:r>
            <a:br>
              <a:rPr lang="en-US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br>
              <a:rPr lang="en-US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(tr.26)</a:t>
            </a:r>
            <a:endParaRPr lang="en-US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426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5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55974" y="0"/>
            <a:ext cx="4336026" cy="2315496"/>
            <a:chOff x="7132139" y="154298"/>
            <a:chExt cx="4336026" cy="2315496"/>
          </a:xfrm>
        </p:grpSpPr>
        <p:sp>
          <p:nvSpPr>
            <p:cNvPr id="8" name="Rounded Rectangle 7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7289" y="349798"/>
              <a:ext cx="288572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ơn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bạn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023" y="1765051"/>
            <a:ext cx="5990984" cy="5052909"/>
            <a:chOff x="-134778" y="-404809"/>
            <a:chExt cx="5990984" cy="5052909"/>
          </a:xfrm>
        </p:grpSpPr>
        <p:grpSp>
          <p:nvGrpSpPr>
            <p:cNvPr id="11" name="Group 10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583820" y="5157217"/>
            <a:ext cx="600771" cy="538549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7186199" y="4683395"/>
            <a:ext cx="743725" cy="666696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873311" y="5067905"/>
            <a:ext cx="639451" cy="5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0" y="1219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0" y="22098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0" y="28194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31 ngày :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0" y="350520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28 (hoặc 29) ngày :</a:t>
            </a:r>
          </a:p>
        </p:txBody>
      </p:sp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-1" y="4191000"/>
            <a:ext cx="1178416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Cho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52578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nhuận có:</a:t>
            </a: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0" y="5943600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không nhuận có: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0" y="16764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Kể tên những tháng có: 30 ngày, 31 ngày 28 (hoặc) 29 ngày. </a:t>
            </a:r>
            <a:endParaRPr lang="en-US" altLang="en-US" sz="2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2"/>
          <p:cNvSpPr txBox="1">
            <a:spLocks noChangeArrowheads="1"/>
          </p:cNvSpPr>
          <p:nvPr/>
        </p:nvSpPr>
        <p:spPr bwMode="auto">
          <a:xfrm>
            <a:off x="3276600" y="22098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4, 6, 9 , 11.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/>
          <p:cNvSpPr txBox="1">
            <a:spLocks noChangeArrowheads="1"/>
          </p:cNvSpPr>
          <p:nvPr/>
        </p:nvSpPr>
        <p:spPr bwMode="auto">
          <a:xfrm>
            <a:off x="3276600" y="28194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1, 3 , 5 , 7 , 8 , 10 , 12.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4"/>
          <p:cNvSpPr txBox="1">
            <a:spLocks noChangeArrowheads="1"/>
          </p:cNvSpPr>
          <p:nvPr/>
        </p:nvSpPr>
        <p:spPr bwMode="auto">
          <a:xfrm>
            <a:off x="4724400" y="35052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2.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5"/>
          <p:cNvSpPr txBox="1">
            <a:spLocks noChangeArrowheads="1"/>
          </p:cNvSpPr>
          <p:nvPr/>
        </p:nvSpPr>
        <p:spPr bwMode="auto">
          <a:xfrm>
            <a:off x="2743200" y="52578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ngày. 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6"/>
          <p:cNvSpPr txBox="1">
            <a:spLocks noChangeArrowheads="1"/>
          </p:cNvSpPr>
          <p:nvPr/>
        </p:nvSpPr>
        <p:spPr bwMode="auto">
          <a:xfrm>
            <a:off x="3810000" y="59436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9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84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8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4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6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54005" y="13512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54005" y="666631"/>
            <a:ext cx="4454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904299" y="944719"/>
            <a:ext cx="108609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772893" y="1680851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240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942134" y="230775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480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11606" y="544141"/>
            <a:ext cx="4239896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598393" y="3224844"/>
            <a:ext cx="678434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= ..…..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= …..…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983068" y="794947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788680" y="1529700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983068" y="226309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333930" y="3400970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190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123613" y="4132135"/>
            <a:ext cx="125883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125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611606" y="4850347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260</a:t>
            </a: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69766"/>
              </p:ext>
            </p:extLst>
          </p:nvPr>
        </p:nvGraphicFramePr>
        <p:xfrm>
          <a:off x="6355431" y="666631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431" y="666631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88801"/>
              </p:ext>
            </p:extLst>
          </p:nvPr>
        </p:nvGraphicFramePr>
        <p:xfrm>
          <a:off x="6432857" y="1447074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857" y="1447074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57514"/>
              </p:ext>
            </p:extLst>
          </p:nvPr>
        </p:nvGraphicFramePr>
        <p:xfrm>
          <a:off x="6387983" y="2193464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7983" y="2193464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9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07610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Bài 3: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25374"/>
            <a:ext cx="1235528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 Trung đại phá quân Thanh vào năm 1789. Năm đó thuộc thế kỷ nào?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 kỷ niệm 600 năm ngày sinh Nguyễn Trãi được tổ chức vào năm 1980. Như vậy Nguyễn Trãi sinh năm nào? Năm đó thuộc thế kỷ nào?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7685" y="2532800"/>
            <a:ext cx="1073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69E76D3E-67E5-4401-8A37-C79E16264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93" y="3293994"/>
            <a:ext cx="1101080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3C83B4"/>
                </a:solidFill>
                <a:latin typeface="Times New Roman" pitchFamily="18" charset="0"/>
                <a:cs typeface="Times New Roman" pitchFamily="18" charset="0"/>
              </a:rPr>
              <a:t>Quang Trung đại phá quân Thanh vào năm 1789. </a:t>
            </a:r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3C8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B18CB064-685F-440F-AF34-718023565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9" y="4563868"/>
            <a:ext cx="9980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1380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441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58156" y="152911"/>
            <a:ext cx="102272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40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4000" dirty="0">
              <a:cs typeface="Arial" panose="020B0604020202020204" pitchFamily="34" charset="0"/>
            </a:endParaRPr>
          </a:p>
        </p:txBody>
      </p:sp>
      <p:pic>
        <p:nvPicPr>
          <p:cNvPr id="5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394" y="152911"/>
            <a:ext cx="367700" cy="10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42" y="881743"/>
            <a:ext cx="398024" cy="70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693378" y="2354154"/>
                <a:ext cx="10359483" cy="4043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</a:t>
                </a:r>
                <a:r>
                  <a:rPr kumimoji="0" lang="en-US" altLang="en-US" sz="4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giây;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12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15 - 12 = 3 (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3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altLang="en-US" sz="4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altLang="en-US" sz="40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altLang="en-US" sz="40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 </a:t>
                </a:r>
                <a:r>
                  <a:rPr lang="en-US" altLang="en-US" sz="40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4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378" y="2354154"/>
                <a:ext cx="10359483" cy="4043158"/>
              </a:xfrm>
              <a:prstGeom prst="rect">
                <a:avLst/>
              </a:prstGeom>
              <a:blipFill>
                <a:blip r:embed="rId4"/>
                <a:stretch>
                  <a:fillRect l="-2119" t="-2262" b="-60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7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860595" y="67614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586238" y="5821231"/>
            <a:ext cx="44114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70" y="893926"/>
            <a:ext cx="3882060" cy="33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" y="180052"/>
            <a:ext cx="899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Khoanh vào chữ đặt trước câu trả lời đúng: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2390" y="861111"/>
            <a:ext cx="3505200" cy="5841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Đồng hồ chỉ: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46;p6">
            <a:hlinkClick r:id="rId3" action="ppaction://hlinksldjump"/>
          </p:cNvPr>
          <p:cNvSpPr/>
          <p:nvPr/>
        </p:nvSpPr>
        <p:spPr>
          <a:xfrm>
            <a:off x="1768775" y="3043834"/>
            <a:ext cx="4601545" cy="74611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giờ 40 phút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47;p6"/>
          <p:cNvSpPr/>
          <p:nvPr/>
        </p:nvSpPr>
        <p:spPr>
          <a:xfrm>
            <a:off x="1858521" y="5388396"/>
            <a:ext cx="4472970" cy="746110"/>
          </a:xfrm>
          <a:prstGeom prst="roundRect">
            <a:avLst>
              <a:gd name="adj" fmla="val 16667"/>
            </a:avLst>
          </a:prstGeom>
          <a:solidFill>
            <a:srgbClr val="45B5C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giờ 40 phút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48;p6"/>
          <p:cNvSpPr/>
          <p:nvPr/>
        </p:nvSpPr>
        <p:spPr>
          <a:xfrm>
            <a:off x="1858521" y="4076832"/>
            <a:ext cx="447296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giờ 45 phút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48;p6"/>
          <p:cNvSpPr/>
          <p:nvPr/>
        </p:nvSpPr>
        <p:spPr>
          <a:xfrm>
            <a:off x="1858521" y="1815749"/>
            <a:ext cx="447296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giờ 8 phút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6;p6">
            <a:hlinkClick r:id="rId2" action="ppaction://hlinksldjump"/>
          </p:cNvPr>
          <p:cNvSpPr/>
          <p:nvPr/>
        </p:nvSpPr>
        <p:spPr>
          <a:xfrm>
            <a:off x="5818928" y="1968863"/>
            <a:ext cx="3203787" cy="74611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 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7;p6"/>
          <p:cNvSpPr/>
          <p:nvPr/>
        </p:nvSpPr>
        <p:spPr>
          <a:xfrm>
            <a:off x="5965216" y="3270209"/>
            <a:ext cx="3203788" cy="746110"/>
          </a:xfrm>
          <a:prstGeom prst="roundRect">
            <a:avLst>
              <a:gd name="adj" fmla="val 16667"/>
            </a:avLst>
          </a:prstGeom>
          <a:solidFill>
            <a:srgbClr val="45B5C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48;p6"/>
          <p:cNvSpPr/>
          <p:nvPr/>
        </p:nvSpPr>
        <p:spPr>
          <a:xfrm>
            <a:off x="757067" y="3291976"/>
            <a:ext cx="320378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48;p6"/>
          <p:cNvSpPr/>
          <p:nvPr/>
        </p:nvSpPr>
        <p:spPr>
          <a:xfrm>
            <a:off x="757067" y="1968863"/>
            <a:ext cx="320378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47;p6"/>
          <p:cNvSpPr/>
          <p:nvPr/>
        </p:nvSpPr>
        <p:spPr>
          <a:xfrm>
            <a:off x="3305868" y="288257"/>
            <a:ext cx="4261242" cy="74611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1" animBg="1"/>
      <p:bldP spid="10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32" y="355600"/>
            <a:ext cx="9127127" cy="6248400"/>
          </a:xfrm>
          <a:prstGeom prst="rect">
            <a:avLst/>
          </a:prstGeom>
        </p:spPr>
      </p:pic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1984918" y="2669236"/>
            <a:ext cx="8467184" cy="329184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b="1" dirty="0">
              <a:solidFill>
                <a:srgbClr val="0070C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Google Shape;601;p25"/>
          <p:cNvSpPr/>
          <p:nvPr/>
        </p:nvSpPr>
        <p:spPr>
          <a:xfrm>
            <a:off x="4013941" y="1062857"/>
            <a:ext cx="4227956" cy="1288124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C2B3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8;p5"/>
          <p:cNvSpPr/>
          <p:nvPr/>
        </p:nvSpPr>
        <p:spPr>
          <a:xfrm>
            <a:off x="4305615" y="1209449"/>
            <a:ext cx="3644611" cy="6901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200" b="1" kern="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DẶN DÒ</a:t>
            </a:r>
            <a:endParaRPr sz="3200" b="1" kern="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92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2983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83950" y="772214"/>
            <a:ext cx="7132320" cy="1645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40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043123" y="3556648"/>
            <a:ext cx="3480601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880884" y="3556647"/>
            <a:ext cx="316785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1981, </a:t>
            </a:r>
          </a:p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27370" y="2189702"/>
            <a:ext cx="4688174" cy="3833944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9124" y="169946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6710" y="223179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1789.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XV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7724" y="450201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 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614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929135" y="1473487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204594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818" y="82429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818" y="461518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3254027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3 600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962399" y="1872759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031191" y="22833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334539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3 600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449975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6727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60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32910" y="21309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382634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639</Words>
  <Application>Microsoft Office PowerPoint</Application>
  <PresentationFormat>Widescreen</PresentationFormat>
  <Paragraphs>90</Paragraphs>
  <Slides>17</Slides>
  <Notes>1</Notes>
  <HiddenSlides>0</HiddenSlides>
  <MMClips>20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iCiel Cadena</vt:lpstr>
      <vt:lpstr>Permanent Marker</vt:lpstr>
      <vt:lpstr>Times New Roman</vt:lpstr>
      <vt:lpstr>2_Office Theme</vt:lpstr>
      <vt:lpstr>3_Office Theme</vt:lpstr>
      <vt:lpstr>6_Office Theme</vt:lpstr>
      <vt:lpstr>Office Theme</vt:lpstr>
      <vt:lpstr>1_Office Theme</vt:lpstr>
      <vt:lpstr>Equation</vt:lpstr>
      <vt:lpstr>Thứ hai ngày 4 tháng 10 năm 2021 Toán  Luyện tập (tr.26)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Hệ thống, tổng hợp kiến thức đã học. 2. Chữa lại bài sai. 3. Xem trước bài sau. 4. Cần sử dụng thời gian hiệu quả.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Hương Đào</cp:lastModifiedBy>
  <cp:revision>53</cp:revision>
  <dcterms:created xsi:type="dcterms:W3CDTF">2021-08-20T17:03:36Z</dcterms:created>
  <dcterms:modified xsi:type="dcterms:W3CDTF">2021-10-08T09:50:05Z</dcterms:modified>
</cp:coreProperties>
</file>