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1" r:id="rId1"/>
    <p:sldMasterId id="2147484133" r:id="rId2"/>
    <p:sldMasterId id="2147484145" r:id="rId3"/>
    <p:sldMasterId id="2147484158" r:id="rId4"/>
    <p:sldMasterId id="2147484170" r:id="rId5"/>
    <p:sldMasterId id="2147484182" r:id="rId6"/>
    <p:sldMasterId id="2147484196" r:id="rId7"/>
    <p:sldMasterId id="2147484252" r:id="rId8"/>
  </p:sldMasterIdLst>
  <p:notesMasterIdLst>
    <p:notesMasterId r:id="rId26"/>
  </p:notesMasterIdLst>
  <p:sldIdLst>
    <p:sldId id="329" r:id="rId9"/>
    <p:sldId id="309" r:id="rId10"/>
    <p:sldId id="330" r:id="rId11"/>
    <p:sldId id="346" r:id="rId12"/>
    <p:sldId id="345" r:id="rId13"/>
    <p:sldId id="296" r:id="rId14"/>
    <p:sldId id="348" r:id="rId15"/>
    <p:sldId id="263" r:id="rId16"/>
    <p:sldId id="264" r:id="rId17"/>
    <p:sldId id="352" r:id="rId18"/>
    <p:sldId id="342" r:id="rId19"/>
    <p:sldId id="351" r:id="rId20"/>
    <p:sldId id="320" r:id="rId21"/>
    <p:sldId id="326" r:id="rId22"/>
    <p:sldId id="312" r:id="rId23"/>
    <p:sldId id="305" r:id="rId24"/>
    <p:sldId id="291"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AE1C2"/>
    <a:srgbClr val="3333FF"/>
    <a:srgbClr val="800080"/>
    <a:srgbClr val="9ED561"/>
    <a:srgbClr val="FFCC66"/>
    <a:srgbClr val="C2E49C"/>
    <a:srgbClr val="FFECC5"/>
    <a:srgbClr val="9900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autoAdjust="0"/>
    <p:restoredTop sz="93969" autoAdjust="0"/>
  </p:normalViewPr>
  <p:slideViewPr>
    <p:cSldViewPr>
      <p:cViewPr varScale="1">
        <p:scale>
          <a:sx n="81" d="100"/>
          <a:sy n="81" d="100"/>
        </p:scale>
        <p:origin x="504" y="9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D8B1D-2082-4753-8F7E-4BA27679BA13}" type="datetimeFigureOut">
              <a:rPr lang="en-US" smtClean="0"/>
              <a:t>10/8/2021</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CA6878-E0A3-46B4-BE5A-E667C100B472}" type="slidenum">
              <a:rPr lang="en-US" smtClean="0"/>
              <a:t>‹#›</a:t>
            </a:fld>
            <a:endParaRPr lang="en-US"/>
          </a:p>
        </p:txBody>
      </p:sp>
    </p:spTree>
    <p:extLst>
      <p:ext uri="{BB962C8B-B14F-4D97-AF65-F5344CB8AC3E}">
        <p14:creationId xmlns:p14="http://schemas.microsoft.com/office/powerpoint/2010/main" val="341186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4620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charset="0"/>
            </a:endParaRPr>
          </a:p>
        </p:txBody>
      </p:sp>
    </p:spTree>
    <p:extLst>
      <p:ext uri="{BB962C8B-B14F-4D97-AF65-F5344CB8AC3E}">
        <p14:creationId xmlns:p14="http://schemas.microsoft.com/office/powerpoint/2010/main" val="114777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322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1254-E152-4313-931F-707CAF15CF1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41954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1254-E152-4313-931F-707CAF15CF1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7353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1254-E152-4313-931F-707CAF15CF1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505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3DCC71-2CF7-45A0-9042-C4D44BB6B772}"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02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E7C119-5CB7-40D2-8669-DC732A827BBD}" type="slidenum">
              <a:rPr lang="en-US" smtClean="0"/>
              <a:pPr>
                <a:defRPr/>
              </a:pPr>
              <a:t>‹#›</a:t>
            </a:fld>
            <a:endParaRPr lang="en-US"/>
          </a:p>
        </p:txBody>
      </p:sp>
    </p:spTree>
    <p:extLst>
      <p:ext uri="{BB962C8B-B14F-4D97-AF65-F5344CB8AC3E}">
        <p14:creationId xmlns:p14="http://schemas.microsoft.com/office/powerpoint/2010/main" val="121359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F71619-921A-4F9C-9FD8-20EDD1C2DC87}" type="slidenum">
              <a:rPr lang="en-US" smtClean="0"/>
              <a:pPr>
                <a:defRPr/>
              </a:pPr>
              <a:t>‹#›</a:t>
            </a:fld>
            <a:endParaRPr lang="en-US"/>
          </a:p>
        </p:txBody>
      </p:sp>
    </p:spTree>
    <p:extLst>
      <p:ext uri="{BB962C8B-B14F-4D97-AF65-F5344CB8AC3E}">
        <p14:creationId xmlns:p14="http://schemas.microsoft.com/office/powerpoint/2010/main" val="2573040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587031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0121693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1492208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4593008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2021/10/8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740016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2021/10/8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04798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2021/10/8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983358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718276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66F4D4-413F-4883-8461-7441BBD2A00D}" type="slidenum">
              <a:rPr lang="en-US" smtClean="0"/>
              <a:pPr>
                <a:defRPr/>
              </a:pPr>
              <a:t>‹#›</a:t>
            </a:fld>
            <a:endParaRPr lang="en-US"/>
          </a:p>
        </p:txBody>
      </p:sp>
    </p:spTree>
    <p:extLst>
      <p:ext uri="{BB962C8B-B14F-4D97-AF65-F5344CB8AC3E}">
        <p14:creationId xmlns:p14="http://schemas.microsoft.com/office/powerpoint/2010/main" val="1353534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5359729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8749846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5006703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98E289C-C53B-4A31-BCF5-C26A679B7DA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BB60292-82DA-41CD-B290-94F126398E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E8B3C5-2C4F-48AE-A22A-3E971D60D71F}"/>
              </a:ext>
            </a:extLst>
          </p:cNvPr>
          <p:cNvSpPr>
            <a:spLocks noGrp="1"/>
          </p:cNvSpPr>
          <p:nvPr>
            <p:ph type="sldNum" sz="quarter" idx="12"/>
          </p:nvPr>
        </p:nvSpPr>
        <p:spPr/>
        <p:txBody>
          <a:bodyPr/>
          <a:lstStyle>
            <a:lvl1pPr>
              <a:defRPr/>
            </a:lvl1pPr>
          </a:lstStyle>
          <a:p>
            <a:fld id="{02B50B10-C87E-4BC2-9781-0F3385E751C4}" type="slidenum">
              <a:rPr lang="en-US" altLang="en-US"/>
              <a:pPr/>
              <a:t>‹#›</a:t>
            </a:fld>
            <a:endParaRPr lang="en-US" altLang="en-US"/>
          </a:p>
        </p:txBody>
      </p:sp>
    </p:spTree>
    <p:extLst>
      <p:ext uri="{BB962C8B-B14F-4D97-AF65-F5344CB8AC3E}">
        <p14:creationId xmlns:p14="http://schemas.microsoft.com/office/powerpoint/2010/main" val="688478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98459-6488-42C1-8DE4-A827679ED85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7AC0D1C-4EE9-4820-9E66-E87D1FFBCB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327582-8DFD-4018-8760-FC923D229BEF}"/>
              </a:ext>
            </a:extLst>
          </p:cNvPr>
          <p:cNvSpPr>
            <a:spLocks noGrp="1"/>
          </p:cNvSpPr>
          <p:nvPr>
            <p:ph type="sldNum" sz="quarter" idx="12"/>
          </p:nvPr>
        </p:nvSpPr>
        <p:spPr/>
        <p:txBody>
          <a:bodyPr/>
          <a:lstStyle>
            <a:lvl1pPr>
              <a:defRPr/>
            </a:lvl1pPr>
          </a:lstStyle>
          <a:p>
            <a:fld id="{F217732D-3AD2-4424-8B68-75D7D011D962}" type="slidenum">
              <a:rPr lang="en-US" altLang="en-US"/>
              <a:pPr/>
              <a:t>‹#›</a:t>
            </a:fld>
            <a:endParaRPr lang="en-US" altLang="en-US"/>
          </a:p>
        </p:txBody>
      </p:sp>
    </p:spTree>
    <p:extLst>
      <p:ext uri="{BB962C8B-B14F-4D97-AF65-F5344CB8AC3E}">
        <p14:creationId xmlns:p14="http://schemas.microsoft.com/office/powerpoint/2010/main" val="1094595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32B05C-AC95-4D78-A7D9-0E6CFC73F3B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0DD3B87-C83D-4972-9043-CFB8784187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D6EF66-C8D8-40A7-A6DA-D6EE72B78307}"/>
              </a:ext>
            </a:extLst>
          </p:cNvPr>
          <p:cNvSpPr>
            <a:spLocks noGrp="1"/>
          </p:cNvSpPr>
          <p:nvPr>
            <p:ph type="sldNum" sz="quarter" idx="12"/>
          </p:nvPr>
        </p:nvSpPr>
        <p:spPr/>
        <p:txBody>
          <a:bodyPr/>
          <a:lstStyle>
            <a:lvl1pPr>
              <a:defRPr/>
            </a:lvl1pPr>
          </a:lstStyle>
          <a:p>
            <a:fld id="{181B3F2C-5A0D-4386-81AC-F50864CBD18A}" type="slidenum">
              <a:rPr lang="en-US" altLang="en-US"/>
              <a:pPr/>
              <a:t>‹#›</a:t>
            </a:fld>
            <a:endParaRPr lang="en-US" altLang="en-US"/>
          </a:p>
        </p:txBody>
      </p:sp>
    </p:spTree>
    <p:extLst>
      <p:ext uri="{BB962C8B-B14F-4D97-AF65-F5344CB8AC3E}">
        <p14:creationId xmlns:p14="http://schemas.microsoft.com/office/powerpoint/2010/main" val="4286502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5C027E0-1B28-4C6C-BE2C-A65AFB091A5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AB9F5E2-B7FD-41FB-BB92-585E5C4503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CFE426-0B30-4642-AE1A-2AF1E243A3FC}"/>
              </a:ext>
            </a:extLst>
          </p:cNvPr>
          <p:cNvSpPr>
            <a:spLocks noGrp="1"/>
          </p:cNvSpPr>
          <p:nvPr>
            <p:ph type="sldNum" sz="quarter" idx="12"/>
          </p:nvPr>
        </p:nvSpPr>
        <p:spPr/>
        <p:txBody>
          <a:bodyPr/>
          <a:lstStyle>
            <a:lvl1pPr>
              <a:defRPr/>
            </a:lvl1pPr>
          </a:lstStyle>
          <a:p>
            <a:fld id="{499E9E7D-D080-4DC8-A515-57B9C32E1FCD}" type="slidenum">
              <a:rPr lang="en-US" altLang="en-US"/>
              <a:pPr/>
              <a:t>‹#›</a:t>
            </a:fld>
            <a:endParaRPr lang="en-US" altLang="en-US"/>
          </a:p>
        </p:txBody>
      </p:sp>
    </p:spTree>
    <p:extLst>
      <p:ext uri="{BB962C8B-B14F-4D97-AF65-F5344CB8AC3E}">
        <p14:creationId xmlns:p14="http://schemas.microsoft.com/office/powerpoint/2010/main" val="67614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D5E2DD5-F1D8-43DC-BD71-DEE56684FB9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6CEA333-7CA8-4588-B16E-733CE8C68B8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4363085-03D6-473E-A428-8D2C6D350D5C}"/>
              </a:ext>
            </a:extLst>
          </p:cNvPr>
          <p:cNvSpPr>
            <a:spLocks noGrp="1"/>
          </p:cNvSpPr>
          <p:nvPr>
            <p:ph type="sldNum" sz="quarter" idx="12"/>
          </p:nvPr>
        </p:nvSpPr>
        <p:spPr/>
        <p:txBody>
          <a:bodyPr/>
          <a:lstStyle>
            <a:lvl1pPr>
              <a:defRPr/>
            </a:lvl1pPr>
          </a:lstStyle>
          <a:p>
            <a:fld id="{04273313-FE0B-4220-84C5-E93A6C7C92DF}" type="slidenum">
              <a:rPr lang="en-US" altLang="en-US"/>
              <a:pPr/>
              <a:t>‹#›</a:t>
            </a:fld>
            <a:endParaRPr lang="en-US" altLang="en-US"/>
          </a:p>
        </p:txBody>
      </p:sp>
    </p:spTree>
    <p:extLst>
      <p:ext uri="{BB962C8B-B14F-4D97-AF65-F5344CB8AC3E}">
        <p14:creationId xmlns:p14="http://schemas.microsoft.com/office/powerpoint/2010/main" val="3149186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E0614B9-84EF-4D2E-B915-8C91CC577D9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B603F4C-64F1-461F-B6D8-9AEB887D875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77C12C9-95B2-4BD4-98A8-F3CCBF2A3EFC}"/>
              </a:ext>
            </a:extLst>
          </p:cNvPr>
          <p:cNvSpPr>
            <a:spLocks noGrp="1"/>
          </p:cNvSpPr>
          <p:nvPr>
            <p:ph type="sldNum" sz="quarter" idx="12"/>
          </p:nvPr>
        </p:nvSpPr>
        <p:spPr/>
        <p:txBody>
          <a:bodyPr/>
          <a:lstStyle>
            <a:lvl1pPr>
              <a:defRPr/>
            </a:lvl1pPr>
          </a:lstStyle>
          <a:p>
            <a:fld id="{693C0AF9-662B-4E11-B15F-E69617CA2D0C}" type="slidenum">
              <a:rPr lang="en-US" altLang="en-US"/>
              <a:pPr/>
              <a:t>‹#›</a:t>
            </a:fld>
            <a:endParaRPr lang="en-US" altLang="en-US"/>
          </a:p>
        </p:txBody>
      </p:sp>
    </p:spTree>
    <p:extLst>
      <p:ext uri="{BB962C8B-B14F-4D97-AF65-F5344CB8AC3E}">
        <p14:creationId xmlns:p14="http://schemas.microsoft.com/office/powerpoint/2010/main" val="4146940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77BE628-C8A2-4A2F-8B92-0C35A441997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CF597DC-3631-40F2-ACF0-339DB4C4AAE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117960E-8AD2-4D0E-B348-EFC091A71CBA}"/>
              </a:ext>
            </a:extLst>
          </p:cNvPr>
          <p:cNvSpPr>
            <a:spLocks noGrp="1"/>
          </p:cNvSpPr>
          <p:nvPr>
            <p:ph type="sldNum" sz="quarter" idx="12"/>
          </p:nvPr>
        </p:nvSpPr>
        <p:spPr/>
        <p:txBody>
          <a:bodyPr/>
          <a:lstStyle>
            <a:lvl1pPr>
              <a:defRPr/>
            </a:lvl1pPr>
          </a:lstStyle>
          <a:p>
            <a:fld id="{D686554D-FB69-4A20-8123-0DFC4B2A60E1}" type="slidenum">
              <a:rPr lang="en-US" altLang="en-US"/>
              <a:pPr/>
              <a:t>‹#›</a:t>
            </a:fld>
            <a:endParaRPr lang="en-US" altLang="en-US"/>
          </a:p>
        </p:txBody>
      </p:sp>
    </p:spTree>
    <p:extLst>
      <p:ext uri="{BB962C8B-B14F-4D97-AF65-F5344CB8AC3E}">
        <p14:creationId xmlns:p14="http://schemas.microsoft.com/office/powerpoint/2010/main" val="364659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801676F-958F-41C1-B2D6-3EBD2F311FF8}"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877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84F783-C244-4A4C-A296-C9916B35906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3F38E17-5058-489A-AB31-00438E5BB1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FBAA4A2-597D-44F5-8FD6-48DB51A6BF15}"/>
              </a:ext>
            </a:extLst>
          </p:cNvPr>
          <p:cNvSpPr>
            <a:spLocks noGrp="1"/>
          </p:cNvSpPr>
          <p:nvPr>
            <p:ph type="sldNum" sz="quarter" idx="12"/>
          </p:nvPr>
        </p:nvSpPr>
        <p:spPr/>
        <p:txBody>
          <a:bodyPr/>
          <a:lstStyle>
            <a:lvl1pPr>
              <a:defRPr/>
            </a:lvl1pPr>
          </a:lstStyle>
          <a:p>
            <a:fld id="{C53DC821-82B7-4B57-977B-A41E31F5FA02}" type="slidenum">
              <a:rPr lang="en-US" altLang="en-US"/>
              <a:pPr/>
              <a:t>‹#›</a:t>
            </a:fld>
            <a:endParaRPr lang="en-US" altLang="en-US"/>
          </a:p>
        </p:txBody>
      </p:sp>
    </p:spTree>
    <p:extLst>
      <p:ext uri="{BB962C8B-B14F-4D97-AF65-F5344CB8AC3E}">
        <p14:creationId xmlns:p14="http://schemas.microsoft.com/office/powerpoint/2010/main" val="4237619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3CD0BC5-BA21-4081-B8EF-5C671BB1661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5C13FC6-D4AF-4FDF-9AA9-E349BBDEFC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614A48-5369-4FC5-BEBD-B56DCC7E4E65}"/>
              </a:ext>
            </a:extLst>
          </p:cNvPr>
          <p:cNvSpPr>
            <a:spLocks noGrp="1"/>
          </p:cNvSpPr>
          <p:nvPr>
            <p:ph type="sldNum" sz="quarter" idx="12"/>
          </p:nvPr>
        </p:nvSpPr>
        <p:spPr/>
        <p:txBody>
          <a:bodyPr/>
          <a:lstStyle>
            <a:lvl1pPr>
              <a:defRPr/>
            </a:lvl1pPr>
          </a:lstStyle>
          <a:p>
            <a:fld id="{724B6164-14AA-4093-A4DC-592EC0CA2F98}" type="slidenum">
              <a:rPr lang="en-US" altLang="en-US"/>
              <a:pPr/>
              <a:t>‹#›</a:t>
            </a:fld>
            <a:endParaRPr lang="en-US" altLang="en-US"/>
          </a:p>
        </p:txBody>
      </p:sp>
    </p:spTree>
    <p:extLst>
      <p:ext uri="{BB962C8B-B14F-4D97-AF65-F5344CB8AC3E}">
        <p14:creationId xmlns:p14="http://schemas.microsoft.com/office/powerpoint/2010/main" val="3438181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1AACC-9EE1-4AE6-83C5-F97417BD968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CED9418-3FC3-4D2D-BBE7-38D1DA13BB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E9E0C4-8179-4344-A25E-31AC34DAEF41}"/>
              </a:ext>
            </a:extLst>
          </p:cNvPr>
          <p:cNvSpPr>
            <a:spLocks noGrp="1"/>
          </p:cNvSpPr>
          <p:nvPr>
            <p:ph type="sldNum" sz="quarter" idx="12"/>
          </p:nvPr>
        </p:nvSpPr>
        <p:spPr/>
        <p:txBody>
          <a:bodyPr/>
          <a:lstStyle>
            <a:lvl1pPr>
              <a:defRPr/>
            </a:lvl1pPr>
          </a:lstStyle>
          <a:p>
            <a:fld id="{431F56D5-9E5E-4C2E-BAE0-2F60D0D1D051}" type="slidenum">
              <a:rPr lang="en-US" altLang="en-US"/>
              <a:pPr/>
              <a:t>‹#›</a:t>
            </a:fld>
            <a:endParaRPr lang="en-US" altLang="en-US"/>
          </a:p>
        </p:txBody>
      </p:sp>
    </p:spTree>
    <p:extLst>
      <p:ext uri="{BB962C8B-B14F-4D97-AF65-F5344CB8AC3E}">
        <p14:creationId xmlns:p14="http://schemas.microsoft.com/office/powerpoint/2010/main" val="2354142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DB417-7D76-4778-BB54-7DD032A1F17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4E64C2C-92C1-4ABB-B170-3123B95E22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DDA884-6269-4C29-9C5F-A0FC6707A0F6}"/>
              </a:ext>
            </a:extLst>
          </p:cNvPr>
          <p:cNvSpPr>
            <a:spLocks noGrp="1"/>
          </p:cNvSpPr>
          <p:nvPr>
            <p:ph type="sldNum" sz="quarter" idx="12"/>
          </p:nvPr>
        </p:nvSpPr>
        <p:spPr/>
        <p:txBody>
          <a:bodyPr/>
          <a:lstStyle>
            <a:lvl1pPr>
              <a:defRPr/>
            </a:lvl1pPr>
          </a:lstStyle>
          <a:p>
            <a:fld id="{EC23C178-2BE6-457F-BC06-FA7E1C394208}" type="slidenum">
              <a:rPr lang="en-US" altLang="en-US"/>
              <a:pPr/>
              <a:t>‹#›</a:t>
            </a:fld>
            <a:endParaRPr lang="en-US" altLang="en-US"/>
          </a:p>
        </p:txBody>
      </p:sp>
    </p:spTree>
    <p:extLst>
      <p:ext uri="{BB962C8B-B14F-4D97-AF65-F5344CB8AC3E}">
        <p14:creationId xmlns:p14="http://schemas.microsoft.com/office/powerpoint/2010/main" val="4234100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E201259-42DB-464F-8BAE-7D1804A32ED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AA755A2-9D26-414D-84B2-5AB747ADC5A5}"/>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9B7E2C7-EE1D-4E92-8AA7-D12EE7EA1FB5}"/>
              </a:ext>
            </a:extLst>
          </p:cNvPr>
          <p:cNvSpPr>
            <a:spLocks noGrp="1" noChangeArrowheads="1"/>
          </p:cNvSpPr>
          <p:nvPr>
            <p:ph type="sldNum" sz="quarter" idx="12"/>
          </p:nvPr>
        </p:nvSpPr>
        <p:spPr/>
        <p:txBody>
          <a:bodyPr/>
          <a:lstStyle>
            <a:lvl1pPr>
              <a:defRPr/>
            </a:lvl1pPr>
          </a:lstStyle>
          <a:p>
            <a:fld id="{47351CE6-1323-40FE-903E-0BCD4EADE70A}" type="slidenum">
              <a:rPr lang="en-US" altLang="en-US"/>
              <a:pPr/>
              <a:t>‹#›</a:t>
            </a:fld>
            <a:endParaRPr lang="en-US" altLang="en-US"/>
          </a:p>
        </p:txBody>
      </p:sp>
    </p:spTree>
    <p:extLst>
      <p:ext uri="{BB962C8B-B14F-4D97-AF65-F5344CB8AC3E}">
        <p14:creationId xmlns:p14="http://schemas.microsoft.com/office/powerpoint/2010/main" val="2439562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E9676DE-0F84-429D-A55D-0966ECC633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Tree>
    <p:extLst>
      <p:ext uri="{BB962C8B-B14F-4D97-AF65-F5344CB8AC3E}">
        <p14:creationId xmlns:p14="http://schemas.microsoft.com/office/powerpoint/2010/main" val="428764407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D9D9F3-1AB9-4587-9064-7C0E3BCA9B3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AA8241-DD66-40FF-ABD8-04A088650FE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8D11776-1C25-4961-A3EC-58C1365B367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5" name="页脚占位符 4">
            <a:extLst>
              <a:ext uri="{FF2B5EF4-FFF2-40B4-BE49-F238E27FC236}">
                <a16:creationId xmlns:a16="http://schemas.microsoft.com/office/drawing/2014/main" id="{051E1E14-13AA-4F7D-A3B4-FE27DFD94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755FA4-F1A9-4DB4-A187-41AF0CBD7CE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75107520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2F5D92-354B-49A9-8E02-49E9B7CFEA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148CF53-EB00-4C1B-B471-6FD68A2C53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2D54EA7-35AD-4D76-A1F1-AB65A168199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5" name="页脚占位符 4">
            <a:extLst>
              <a:ext uri="{FF2B5EF4-FFF2-40B4-BE49-F238E27FC236}">
                <a16:creationId xmlns:a16="http://schemas.microsoft.com/office/drawing/2014/main" id="{EA227116-07AD-4483-9DA5-18B3B755A4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E9C4355-8636-4325-8D23-693DDD2C04D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81220706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65DB9E-92EE-434C-ADD1-7C33EB0D4D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E9B675-63BD-4B29-A354-2359BBA42893}"/>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1732C4-B34F-46C0-8AC9-364451399F42}"/>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77CE6F-68A2-4331-9126-316E6F24C7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6" name="页脚占位符 5">
            <a:extLst>
              <a:ext uri="{FF2B5EF4-FFF2-40B4-BE49-F238E27FC236}">
                <a16:creationId xmlns:a16="http://schemas.microsoft.com/office/drawing/2014/main" id="{738E8390-D81A-4D78-A808-71D97823C3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2B33113-AAA3-45FC-B924-BEE98BA54AE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05620423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8E2FDC-043D-4AEB-BD1A-2EF65407893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532E12-91A5-4785-A513-01558623EF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A52641A-1CBD-4613-A26D-8D2E941337CC}"/>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8D7B830-D722-42AB-A410-E9AD167FD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38AE78E-EB09-42A3-8D4B-AF4BF6A6A00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10CFF65-DD0C-4605-93A0-9E3B8DC87E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8" name="页脚占位符 7">
            <a:extLst>
              <a:ext uri="{FF2B5EF4-FFF2-40B4-BE49-F238E27FC236}">
                <a16:creationId xmlns:a16="http://schemas.microsoft.com/office/drawing/2014/main" id="{3D3F81E9-D57E-402D-8A58-A3918774B6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4E1EA48-77AE-44D1-A645-D17535F2572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78388586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D93229A-D9BC-48A6-809D-01DA68241A8E}" type="slidenum">
              <a:rPr lang="en-US" smtClean="0"/>
              <a:pPr>
                <a:defRPr/>
              </a:pPr>
              <a:t>‹#›</a:t>
            </a:fld>
            <a:endParaRPr lang="en-US"/>
          </a:p>
        </p:txBody>
      </p:sp>
    </p:spTree>
    <p:extLst>
      <p:ext uri="{BB962C8B-B14F-4D97-AF65-F5344CB8AC3E}">
        <p14:creationId xmlns:p14="http://schemas.microsoft.com/office/powerpoint/2010/main" val="17860663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213CB9-6CAA-4F42-BC61-318404DD28A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896DD28-DB39-4ED4-8D98-E2FEF658C425}"/>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4" name="页脚占位符 3">
            <a:extLst>
              <a:ext uri="{FF2B5EF4-FFF2-40B4-BE49-F238E27FC236}">
                <a16:creationId xmlns:a16="http://schemas.microsoft.com/office/drawing/2014/main" id="{F9E92D81-14A0-419A-97F7-38634AAB2B6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F327743-A292-4697-B403-908BA7473B3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71813899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3394C41-B395-486F-80BC-DA4CB6BF736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3" name="页脚占位符 2">
            <a:extLst>
              <a:ext uri="{FF2B5EF4-FFF2-40B4-BE49-F238E27FC236}">
                <a16:creationId xmlns:a16="http://schemas.microsoft.com/office/drawing/2014/main" id="{6BCCDFE5-5108-4C37-A772-6CEB0EA60D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977AC4F-24AE-4134-B718-3C225C10B915}"/>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08003883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7C9872-6D6A-4BAD-B4F4-5CDADB7070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F61F0F4-7A5F-4D9A-AB3F-57EA734261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E10F2B3-BED4-4FAB-9287-A6EE26FA63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46A0B3C-485F-4A01-9B43-E313613F3D0F}"/>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6" name="页脚占位符 5">
            <a:extLst>
              <a:ext uri="{FF2B5EF4-FFF2-40B4-BE49-F238E27FC236}">
                <a16:creationId xmlns:a16="http://schemas.microsoft.com/office/drawing/2014/main" id="{552F02B3-0280-4429-BC34-4347BF45DC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57A9371-3FFC-4041-9B23-268A54E23788}"/>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25074232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297A95-9109-406E-8399-E0C735A64E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179B111-C2BE-4FB3-9325-50E8162AF5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5368DA-67FA-406D-A1D9-F40C0223FA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3DA37FB-0E50-4272-AF4B-3F625758D7E3}"/>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6" name="页脚占位符 5">
            <a:extLst>
              <a:ext uri="{FF2B5EF4-FFF2-40B4-BE49-F238E27FC236}">
                <a16:creationId xmlns:a16="http://schemas.microsoft.com/office/drawing/2014/main" id="{3FFC74F2-9757-40AE-9722-DFCA89B1ED1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85A7F64-7707-402C-8B8E-1429432B61BF}"/>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64209578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61CE6A-3BA9-493B-91C0-B0D8979899B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1D1DBF0-F9C7-4910-BECF-C9EFFC54872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62ACF99-D253-4A5A-A566-9C46955440F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5" name="页脚占位符 4">
            <a:extLst>
              <a:ext uri="{FF2B5EF4-FFF2-40B4-BE49-F238E27FC236}">
                <a16:creationId xmlns:a16="http://schemas.microsoft.com/office/drawing/2014/main" id="{194D43C0-EC67-49BF-AB2C-90B388B8D3D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56EDDA-A97D-41CF-ADEE-E28571AD254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19539518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557388F-CF82-47B7-A763-4F135341C04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1ADDFB8-BE71-41DB-8502-241B809C05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A356436-987E-4657-8E39-62EC0331BC9E}"/>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5" name="页脚占位符 4">
            <a:extLst>
              <a:ext uri="{FF2B5EF4-FFF2-40B4-BE49-F238E27FC236}">
                <a16:creationId xmlns:a16="http://schemas.microsoft.com/office/drawing/2014/main" id="{63CF582A-44D2-44B9-B111-F72CF76C9EF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5BECDEB-5D4F-4134-B032-C624646A2CBD}"/>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14019329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E9676DE-0F84-429D-A55D-0966ECC633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Tree>
    <p:extLst>
      <p:ext uri="{BB962C8B-B14F-4D97-AF65-F5344CB8AC3E}">
        <p14:creationId xmlns:p14="http://schemas.microsoft.com/office/powerpoint/2010/main" val="408574138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D9D9F3-1AB9-4587-9064-7C0E3BCA9B3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AA8241-DD66-40FF-ABD8-04A088650FE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8D11776-1C25-4961-A3EC-58C1365B367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5" name="页脚占位符 4">
            <a:extLst>
              <a:ext uri="{FF2B5EF4-FFF2-40B4-BE49-F238E27FC236}">
                <a16:creationId xmlns:a16="http://schemas.microsoft.com/office/drawing/2014/main" id="{051E1E14-13AA-4F7D-A3B4-FE27DFD94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755FA4-F1A9-4DB4-A187-41AF0CBD7CE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59718998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2F5D92-354B-49A9-8E02-49E9B7CFEA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148CF53-EB00-4C1B-B471-6FD68A2C53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2D54EA7-35AD-4D76-A1F1-AB65A168199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5" name="页脚占位符 4">
            <a:extLst>
              <a:ext uri="{FF2B5EF4-FFF2-40B4-BE49-F238E27FC236}">
                <a16:creationId xmlns:a16="http://schemas.microsoft.com/office/drawing/2014/main" id="{EA227116-07AD-4483-9DA5-18B3B755A4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E9C4355-8636-4325-8D23-693DDD2C04D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27313901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65DB9E-92EE-434C-ADD1-7C33EB0D4D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E9B675-63BD-4B29-A354-2359BBA42893}"/>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1732C4-B34F-46C0-8AC9-364451399F42}"/>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77CE6F-68A2-4331-9126-316E6F24C7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6" name="页脚占位符 5">
            <a:extLst>
              <a:ext uri="{FF2B5EF4-FFF2-40B4-BE49-F238E27FC236}">
                <a16:creationId xmlns:a16="http://schemas.microsoft.com/office/drawing/2014/main" id="{738E8390-D81A-4D78-A808-71D97823C3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2B33113-AAA3-45FC-B924-BEE98BA54AE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62509466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F377F64-A362-4448-9FF9-7404FA4B054F}" type="slidenum">
              <a:rPr lang="en-US" smtClean="0"/>
              <a:pPr>
                <a:defRPr/>
              </a:pPr>
              <a:t>‹#›</a:t>
            </a:fld>
            <a:endParaRPr lang="en-US"/>
          </a:p>
        </p:txBody>
      </p:sp>
    </p:spTree>
    <p:extLst>
      <p:ext uri="{BB962C8B-B14F-4D97-AF65-F5344CB8AC3E}">
        <p14:creationId xmlns:p14="http://schemas.microsoft.com/office/powerpoint/2010/main" val="3226077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8E2FDC-043D-4AEB-BD1A-2EF65407893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532E12-91A5-4785-A513-01558623EF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A52641A-1CBD-4613-A26D-8D2E941337CC}"/>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8D7B830-D722-42AB-A410-E9AD167FD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38AE78E-EB09-42A3-8D4B-AF4BF6A6A00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10CFF65-DD0C-4605-93A0-9E3B8DC87E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8" name="页脚占位符 7">
            <a:extLst>
              <a:ext uri="{FF2B5EF4-FFF2-40B4-BE49-F238E27FC236}">
                <a16:creationId xmlns:a16="http://schemas.microsoft.com/office/drawing/2014/main" id="{3D3F81E9-D57E-402D-8A58-A3918774B6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4E1EA48-77AE-44D1-A645-D17535F2572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83012096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213CB9-6CAA-4F42-BC61-318404DD28A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896DD28-DB39-4ED4-8D98-E2FEF658C425}"/>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4" name="页脚占位符 3">
            <a:extLst>
              <a:ext uri="{FF2B5EF4-FFF2-40B4-BE49-F238E27FC236}">
                <a16:creationId xmlns:a16="http://schemas.microsoft.com/office/drawing/2014/main" id="{F9E92D81-14A0-419A-97F7-38634AAB2B6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F327743-A292-4697-B403-908BA7473B3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43960590"/>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3394C41-B395-486F-80BC-DA4CB6BF736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3" name="页脚占位符 2">
            <a:extLst>
              <a:ext uri="{FF2B5EF4-FFF2-40B4-BE49-F238E27FC236}">
                <a16:creationId xmlns:a16="http://schemas.microsoft.com/office/drawing/2014/main" id="{6BCCDFE5-5108-4C37-A772-6CEB0EA60D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977AC4F-24AE-4134-B718-3C225C10B915}"/>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814387780"/>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7C9872-6D6A-4BAD-B4F4-5CDADB7070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F61F0F4-7A5F-4D9A-AB3F-57EA734261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E10F2B3-BED4-4FAB-9287-A6EE26FA63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46A0B3C-485F-4A01-9B43-E313613F3D0F}"/>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6" name="页脚占位符 5">
            <a:extLst>
              <a:ext uri="{FF2B5EF4-FFF2-40B4-BE49-F238E27FC236}">
                <a16:creationId xmlns:a16="http://schemas.microsoft.com/office/drawing/2014/main" id="{552F02B3-0280-4429-BC34-4347BF45DC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57A9371-3FFC-4041-9B23-268A54E23788}"/>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50161316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297A95-9109-406E-8399-E0C735A64E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179B111-C2BE-4FB3-9325-50E8162AF5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5368DA-67FA-406D-A1D9-F40C0223FA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3DA37FB-0E50-4272-AF4B-3F625758D7E3}"/>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6" name="页脚占位符 5">
            <a:extLst>
              <a:ext uri="{FF2B5EF4-FFF2-40B4-BE49-F238E27FC236}">
                <a16:creationId xmlns:a16="http://schemas.microsoft.com/office/drawing/2014/main" id="{3FFC74F2-9757-40AE-9722-DFCA89B1ED1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85A7F64-7707-402C-8B8E-1429432B61BF}"/>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91112862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61CE6A-3BA9-493B-91C0-B0D8979899B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1D1DBF0-F9C7-4910-BECF-C9EFFC54872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62ACF99-D253-4A5A-A566-9C46955440F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5" name="页脚占位符 4">
            <a:extLst>
              <a:ext uri="{FF2B5EF4-FFF2-40B4-BE49-F238E27FC236}">
                <a16:creationId xmlns:a16="http://schemas.microsoft.com/office/drawing/2014/main" id="{194D43C0-EC67-49BF-AB2C-90B388B8D3D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56EDDA-A97D-41CF-ADEE-E28571AD254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16352336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557388F-CF82-47B7-A763-4F135341C04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1ADDFB8-BE71-41DB-8502-241B809C05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A356436-987E-4657-8E39-62EC0331BC9E}"/>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5" name="页脚占位符 4">
            <a:extLst>
              <a:ext uri="{FF2B5EF4-FFF2-40B4-BE49-F238E27FC236}">
                <a16:creationId xmlns:a16="http://schemas.microsoft.com/office/drawing/2014/main" id="{63CF582A-44D2-44B9-B111-F72CF76C9EF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5BECDEB-5D4F-4134-B032-C624646A2CBD}"/>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84693247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661D20-A959-4656-9388-D1F6C15A538F}" type="slidenum">
              <a:rPr lang="en-US" altLang="en-US"/>
              <a:pPr>
                <a:defRPr/>
              </a:pPr>
              <a:t>‹#›</a:t>
            </a:fld>
            <a:endParaRPr lang="en-US" altLang="en-US"/>
          </a:p>
        </p:txBody>
      </p:sp>
    </p:spTree>
    <p:extLst>
      <p:ext uri="{BB962C8B-B14F-4D97-AF65-F5344CB8AC3E}">
        <p14:creationId xmlns:p14="http://schemas.microsoft.com/office/powerpoint/2010/main" val="797077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4E3E2C-5946-4F76-8105-E90B14FD411A}" type="slidenum">
              <a:rPr lang="en-US" altLang="en-US"/>
              <a:pPr>
                <a:defRPr/>
              </a:pPr>
              <a:t>‹#›</a:t>
            </a:fld>
            <a:endParaRPr lang="en-US" altLang="en-US"/>
          </a:p>
        </p:txBody>
      </p:sp>
    </p:spTree>
    <p:extLst>
      <p:ext uri="{BB962C8B-B14F-4D97-AF65-F5344CB8AC3E}">
        <p14:creationId xmlns:p14="http://schemas.microsoft.com/office/powerpoint/2010/main" val="28458766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D18A52-E28B-46FF-A4DF-6076D5BFE4B6}" type="slidenum">
              <a:rPr lang="en-US" altLang="en-US"/>
              <a:pPr>
                <a:defRPr/>
              </a:pPr>
              <a:t>‹#›</a:t>
            </a:fld>
            <a:endParaRPr lang="en-US" altLang="en-US"/>
          </a:p>
        </p:txBody>
      </p:sp>
    </p:spTree>
    <p:extLst>
      <p:ext uri="{BB962C8B-B14F-4D97-AF65-F5344CB8AC3E}">
        <p14:creationId xmlns:p14="http://schemas.microsoft.com/office/powerpoint/2010/main" val="190103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59C79B8-A943-42B9-ABAF-74A452163FC4}" type="slidenum">
              <a:rPr lang="en-US" smtClean="0"/>
              <a:pPr>
                <a:defRPr/>
              </a:pPr>
              <a:t>‹#›</a:t>
            </a:fld>
            <a:endParaRPr lang="en-US"/>
          </a:p>
        </p:txBody>
      </p:sp>
    </p:spTree>
    <p:extLst>
      <p:ext uri="{BB962C8B-B14F-4D97-AF65-F5344CB8AC3E}">
        <p14:creationId xmlns:p14="http://schemas.microsoft.com/office/powerpoint/2010/main" val="107905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C3ED7F-B47D-4037-BA1E-158E8937A240}" type="slidenum">
              <a:rPr lang="en-US" altLang="en-US"/>
              <a:pPr>
                <a:defRPr/>
              </a:pPr>
              <a:t>‹#›</a:t>
            </a:fld>
            <a:endParaRPr lang="en-US" altLang="en-US"/>
          </a:p>
        </p:txBody>
      </p:sp>
    </p:spTree>
    <p:extLst>
      <p:ext uri="{BB962C8B-B14F-4D97-AF65-F5344CB8AC3E}">
        <p14:creationId xmlns:p14="http://schemas.microsoft.com/office/powerpoint/2010/main" val="23032804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69E3C0-2D82-42D8-B4FE-01C5186BE032}" type="slidenum">
              <a:rPr lang="en-US" altLang="en-US"/>
              <a:pPr>
                <a:defRPr/>
              </a:pPr>
              <a:t>‹#›</a:t>
            </a:fld>
            <a:endParaRPr lang="en-US" altLang="en-US"/>
          </a:p>
        </p:txBody>
      </p:sp>
    </p:spTree>
    <p:extLst>
      <p:ext uri="{BB962C8B-B14F-4D97-AF65-F5344CB8AC3E}">
        <p14:creationId xmlns:p14="http://schemas.microsoft.com/office/powerpoint/2010/main" val="21991879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D91316-7B28-493A-8301-D62CFB858593}" type="slidenum">
              <a:rPr lang="en-US" altLang="en-US"/>
              <a:pPr>
                <a:defRPr/>
              </a:pPr>
              <a:t>‹#›</a:t>
            </a:fld>
            <a:endParaRPr lang="en-US" altLang="en-US"/>
          </a:p>
        </p:txBody>
      </p:sp>
    </p:spTree>
    <p:extLst>
      <p:ext uri="{BB962C8B-B14F-4D97-AF65-F5344CB8AC3E}">
        <p14:creationId xmlns:p14="http://schemas.microsoft.com/office/powerpoint/2010/main" val="17165633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26AE54-7AA2-4C14-BC0F-431CDE208F33}" type="slidenum">
              <a:rPr lang="en-US" altLang="en-US"/>
              <a:pPr>
                <a:defRPr/>
              </a:pPr>
              <a:t>‹#›</a:t>
            </a:fld>
            <a:endParaRPr lang="en-US" altLang="en-US"/>
          </a:p>
        </p:txBody>
      </p:sp>
    </p:spTree>
    <p:extLst>
      <p:ext uri="{BB962C8B-B14F-4D97-AF65-F5344CB8AC3E}">
        <p14:creationId xmlns:p14="http://schemas.microsoft.com/office/powerpoint/2010/main" val="9770373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FE9246-352F-4066-859B-0ABD701ABF9B}" type="slidenum">
              <a:rPr lang="en-US" altLang="en-US"/>
              <a:pPr>
                <a:defRPr/>
              </a:pPr>
              <a:t>‹#›</a:t>
            </a:fld>
            <a:endParaRPr lang="en-US" altLang="en-US"/>
          </a:p>
        </p:txBody>
      </p:sp>
    </p:spTree>
    <p:extLst>
      <p:ext uri="{BB962C8B-B14F-4D97-AF65-F5344CB8AC3E}">
        <p14:creationId xmlns:p14="http://schemas.microsoft.com/office/powerpoint/2010/main" val="16195906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48E0C3-48E3-4AC6-A283-18E10F98EFD8}" type="slidenum">
              <a:rPr lang="en-US" altLang="en-US"/>
              <a:pPr>
                <a:defRPr/>
              </a:pPr>
              <a:t>‹#›</a:t>
            </a:fld>
            <a:endParaRPr lang="en-US" altLang="en-US"/>
          </a:p>
        </p:txBody>
      </p:sp>
    </p:spTree>
    <p:extLst>
      <p:ext uri="{BB962C8B-B14F-4D97-AF65-F5344CB8AC3E}">
        <p14:creationId xmlns:p14="http://schemas.microsoft.com/office/powerpoint/2010/main" val="40591256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898966-C7C3-46C0-8404-964BADFFFC9D}" type="slidenum">
              <a:rPr lang="en-US" altLang="en-US"/>
              <a:pPr>
                <a:defRPr/>
              </a:pPr>
              <a:t>‹#›</a:t>
            </a:fld>
            <a:endParaRPr lang="en-US" altLang="en-US"/>
          </a:p>
        </p:txBody>
      </p:sp>
    </p:spTree>
    <p:extLst>
      <p:ext uri="{BB962C8B-B14F-4D97-AF65-F5344CB8AC3E}">
        <p14:creationId xmlns:p14="http://schemas.microsoft.com/office/powerpoint/2010/main" val="34063624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A56071-337D-4D04-A95E-02EDB751699B}" type="slidenum">
              <a:rPr lang="en-US" altLang="en-US"/>
              <a:pPr>
                <a:defRPr/>
              </a:pPr>
              <a:t>‹#›</a:t>
            </a:fld>
            <a:endParaRPr lang="en-US" altLang="en-US"/>
          </a:p>
        </p:txBody>
      </p:sp>
    </p:spTree>
    <p:extLst>
      <p:ext uri="{BB962C8B-B14F-4D97-AF65-F5344CB8AC3E}">
        <p14:creationId xmlns:p14="http://schemas.microsoft.com/office/powerpoint/2010/main" val="22190921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B4B230-C7C9-43A8-BEDC-8A5FBCA12820}" type="slidenum">
              <a:rPr lang="en-US" altLang="en-US"/>
              <a:pPr>
                <a:defRPr/>
              </a:pPr>
              <a:t>‹#›</a:t>
            </a:fld>
            <a:endParaRPr lang="en-US" altLang="en-US"/>
          </a:p>
        </p:txBody>
      </p:sp>
    </p:spTree>
    <p:extLst>
      <p:ext uri="{BB962C8B-B14F-4D97-AF65-F5344CB8AC3E}">
        <p14:creationId xmlns:p14="http://schemas.microsoft.com/office/powerpoint/2010/main" val="27269644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82607E6-C0A3-4079-A2BC-1E1D52CF79CF}" type="slidenum">
              <a:rPr lang="en-US" altLang="en-US"/>
              <a:pPr>
                <a:defRPr/>
              </a:pPr>
              <a:t>‹#›</a:t>
            </a:fld>
            <a:endParaRPr lang="en-US" altLang="en-US"/>
          </a:p>
        </p:txBody>
      </p:sp>
    </p:spTree>
    <p:extLst>
      <p:ext uri="{BB962C8B-B14F-4D97-AF65-F5344CB8AC3E}">
        <p14:creationId xmlns:p14="http://schemas.microsoft.com/office/powerpoint/2010/main" val="425272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481499EC-DDBD-496F-896C-735D6105C2D1}" type="slidenum">
              <a:rPr lang="en-US" smtClean="0"/>
              <a:pPr>
                <a:defRPr/>
              </a:pPr>
              <a:t>‹#›</a:t>
            </a:fld>
            <a:endParaRPr lang="en-US"/>
          </a:p>
        </p:txBody>
      </p:sp>
    </p:spTree>
    <p:extLst>
      <p:ext uri="{BB962C8B-B14F-4D97-AF65-F5344CB8AC3E}">
        <p14:creationId xmlns:p14="http://schemas.microsoft.com/office/powerpoint/2010/main" val="20254006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E9676DE-0F84-429D-A55D-0966ECC633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Tree>
    <p:extLst>
      <p:ext uri="{BB962C8B-B14F-4D97-AF65-F5344CB8AC3E}">
        <p14:creationId xmlns:p14="http://schemas.microsoft.com/office/powerpoint/2010/main" val="54762773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D9D9F3-1AB9-4587-9064-7C0E3BCA9B3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AA8241-DD66-40FF-ABD8-04A088650FE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8D11776-1C25-4961-A3EC-58C1365B367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5" name="页脚占位符 4">
            <a:extLst>
              <a:ext uri="{FF2B5EF4-FFF2-40B4-BE49-F238E27FC236}">
                <a16:creationId xmlns:a16="http://schemas.microsoft.com/office/drawing/2014/main" id="{051E1E14-13AA-4F7D-A3B4-FE27DFD94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755FA4-F1A9-4DB4-A187-41AF0CBD7CE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83997363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2F5D92-354B-49A9-8E02-49E9B7CFEA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148CF53-EB00-4C1B-B471-6FD68A2C53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2D54EA7-35AD-4D76-A1F1-AB65A168199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5" name="页脚占位符 4">
            <a:extLst>
              <a:ext uri="{FF2B5EF4-FFF2-40B4-BE49-F238E27FC236}">
                <a16:creationId xmlns:a16="http://schemas.microsoft.com/office/drawing/2014/main" id="{EA227116-07AD-4483-9DA5-18B3B755A4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E9C4355-8636-4325-8D23-693DDD2C04D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05556234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65DB9E-92EE-434C-ADD1-7C33EB0D4D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E9B675-63BD-4B29-A354-2359BBA42893}"/>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1732C4-B34F-46C0-8AC9-364451399F42}"/>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77CE6F-68A2-4331-9126-316E6F24C7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6" name="页脚占位符 5">
            <a:extLst>
              <a:ext uri="{FF2B5EF4-FFF2-40B4-BE49-F238E27FC236}">
                <a16:creationId xmlns:a16="http://schemas.microsoft.com/office/drawing/2014/main" id="{738E8390-D81A-4D78-A808-71D97823C3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2B33113-AAA3-45FC-B924-BEE98BA54AE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76293538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8E2FDC-043D-4AEB-BD1A-2EF65407893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532E12-91A5-4785-A513-01558623EF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A52641A-1CBD-4613-A26D-8D2E941337CC}"/>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8D7B830-D722-42AB-A410-E9AD167FD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38AE78E-EB09-42A3-8D4B-AF4BF6A6A00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10CFF65-DD0C-4605-93A0-9E3B8DC87E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8" name="页脚占位符 7">
            <a:extLst>
              <a:ext uri="{FF2B5EF4-FFF2-40B4-BE49-F238E27FC236}">
                <a16:creationId xmlns:a16="http://schemas.microsoft.com/office/drawing/2014/main" id="{3D3F81E9-D57E-402D-8A58-A3918774B6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4E1EA48-77AE-44D1-A645-D17535F2572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45709853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213CB9-6CAA-4F42-BC61-318404DD28A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896DD28-DB39-4ED4-8D98-E2FEF658C425}"/>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4" name="页脚占位符 3">
            <a:extLst>
              <a:ext uri="{FF2B5EF4-FFF2-40B4-BE49-F238E27FC236}">
                <a16:creationId xmlns:a16="http://schemas.microsoft.com/office/drawing/2014/main" id="{F9E92D81-14A0-419A-97F7-38634AAB2B6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F327743-A292-4697-B403-908BA7473B3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77124104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3394C41-B395-486F-80BC-DA4CB6BF736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3" name="页脚占位符 2">
            <a:extLst>
              <a:ext uri="{FF2B5EF4-FFF2-40B4-BE49-F238E27FC236}">
                <a16:creationId xmlns:a16="http://schemas.microsoft.com/office/drawing/2014/main" id="{6BCCDFE5-5108-4C37-A772-6CEB0EA60D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977AC4F-24AE-4134-B718-3C225C10B915}"/>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82827230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7C9872-6D6A-4BAD-B4F4-5CDADB7070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F61F0F4-7A5F-4D9A-AB3F-57EA734261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E10F2B3-BED4-4FAB-9287-A6EE26FA63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46A0B3C-485F-4A01-9B43-E313613F3D0F}"/>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6" name="页脚占位符 5">
            <a:extLst>
              <a:ext uri="{FF2B5EF4-FFF2-40B4-BE49-F238E27FC236}">
                <a16:creationId xmlns:a16="http://schemas.microsoft.com/office/drawing/2014/main" id="{552F02B3-0280-4429-BC34-4347BF45DC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57A9371-3FFC-4041-9B23-268A54E23788}"/>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481704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297A95-9109-406E-8399-E0C735A64E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179B111-C2BE-4FB3-9325-50E8162AF5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5368DA-67FA-406D-A1D9-F40C0223FA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3DA37FB-0E50-4272-AF4B-3F625758D7E3}"/>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6" name="页脚占位符 5">
            <a:extLst>
              <a:ext uri="{FF2B5EF4-FFF2-40B4-BE49-F238E27FC236}">
                <a16:creationId xmlns:a16="http://schemas.microsoft.com/office/drawing/2014/main" id="{3FFC74F2-9757-40AE-9722-DFCA89B1ED1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85A7F64-7707-402C-8B8E-1429432B61BF}"/>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90998231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61CE6A-3BA9-493B-91C0-B0D8979899B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1D1DBF0-F9C7-4910-BECF-C9EFFC54872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62ACF99-D253-4A5A-A566-9C46955440F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5" name="页脚占位符 4">
            <a:extLst>
              <a:ext uri="{FF2B5EF4-FFF2-40B4-BE49-F238E27FC236}">
                <a16:creationId xmlns:a16="http://schemas.microsoft.com/office/drawing/2014/main" id="{194D43C0-EC67-49BF-AB2C-90B388B8D3D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56EDDA-A97D-41CF-ADEE-E28571AD254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21391871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71D686CB-293F-45F2-B848-281F16A88A65}" type="slidenum">
              <a:rPr lang="en-US" smtClean="0"/>
              <a:pPr>
                <a:defRPr/>
              </a:pPr>
              <a:t>‹#›</a:t>
            </a:fld>
            <a:endParaRPr lang="en-US"/>
          </a:p>
        </p:txBody>
      </p:sp>
    </p:spTree>
    <p:extLst>
      <p:ext uri="{BB962C8B-B14F-4D97-AF65-F5344CB8AC3E}">
        <p14:creationId xmlns:p14="http://schemas.microsoft.com/office/powerpoint/2010/main" val="31221295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557388F-CF82-47B7-A763-4F135341C04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1ADDFB8-BE71-41DB-8502-241B809C05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A356436-987E-4657-8E39-62EC0331BC9E}"/>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2021/10/8</a:t>
            </a:fld>
            <a:endParaRPr lang="zh-CN" altLang="en-US"/>
          </a:p>
        </p:txBody>
      </p:sp>
      <p:sp>
        <p:nvSpPr>
          <p:cNvPr id="5" name="页脚占位符 4">
            <a:extLst>
              <a:ext uri="{FF2B5EF4-FFF2-40B4-BE49-F238E27FC236}">
                <a16:creationId xmlns:a16="http://schemas.microsoft.com/office/drawing/2014/main" id="{63CF582A-44D2-44B9-B111-F72CF76C9EF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5BECDEB-5D4F-4134-B032-C624646A2CBD}"/>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57397824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1C43-8C97-4787-9E67-6FEE1D84B4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585F07-951E-439A-A7DB-15EAAACEFB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F62ED7-EB9D-47A9-BF9F-E8FBF1E305B5}"/>
              </a:ext>
            </a:extLst>
          </p:cNvPr>
          <p:cNvSpPr>
            <a:spLocks noGrp="1"/>
          </p:cNvSpPr>
          <p:nvPr>
            <p:ph type="dt" sz="half" idx="10"/>
          </p:nvPr>
        </p:nvSpPr>
        <p:spPr/>
        <p:txBody>
          <a:bodyPr/>
          <a:lstStyle/>
          <a:p>
            <a:fld id="{2BFA6248-9075-44F6-BABA-ACCDFFA54742}" type="datetimeFigureOut">
              <a:rPr lang="en-US" smtClean="0"/>
              <a:t>10/8/2021</a:t>
            </a:fld>
            <a:endParaRPr lang="en-US"/>
          </a:p>
        </p:txBody>
      </p:sp>
      <p:sp>
        <p:nvSpPr>
          <p:cNvPr id="5" name="Footer Placeholder 4">
            <a:extLst>
              <a:ext uri="{FF2B5EF4-FFF2-40B4-BE49-F238E27FC236}">
                <a16:creationId xmlns:a16="http://schemas.microsoft.com/office/drawing/2014/main" id="{E934A0AA-8FD5-4C86-8F31-3D31ABD0C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F7E8D-06E8-4965-9227-B2B540DF3CFC}"/>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24026317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F411-3DEF-46D1-B675-C48FED3905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C91509-E546-43FB-98D6-6B6565906F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402C0-5D64-4FA8-B7A1-2DC509FE273B}"/>
              </a:ext>
            </a:extLst>
          </p:cNvPr>
          <p:cNvSpPr>
            <a:spLocks noGrp="1"/>
          </p:cNvSpPr>
          <p:nvPr>
            <p:ph type="dt" sz="half" idx="10"/>
          </p:nvPr>
        </p:nvSpPr>
        <p:spPr/>
        <p:txBody>
          <a:bodyPr/>
          <a:lstStyle/>
          <a:p>
            <a:fld id="{2BFA6248-9075-44F6-BABA-ACCDFFA54742}" type="datetimeFigureOut">
              <a:rPr lang="en-US" smtClean="0"/>
              <a:t>10/8/2021</a:t>
            </a:fld>
            <a:endParaRPr lang="en-US"/>
          </a:p>
        </p:txBody>
      </p:sp>
      <p:sp>
        <p:nvSpPr>
          <p:cNvPr id="5" name="Footer Placeholder 4">
            <a:extLst>
              <a:ext uri="{FF2B5EF4-FFF2-40B4-BE49-F238E27FC236}">
                <a16:creationId xmlns:a16="http://schemas.microsoft.com/office/drawing/2014/main" id="{5A69DC95-C7B6-475F-8785-3B9FAAAC7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DFA22-6D49-4339-B627-2EBBCC0B6E3C}"/>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17494113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7905-26D5-4AAD-B9AA-0768E6AC45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004625-889A-4B5E-91DF-886F4BF9A1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2DD92D-CB11-4825-A48A-651A8410EE3A}"/>
              </a:ext>
            </a:extLst>
          </p:cNvPr>
          <p:cNvSpPr>
            <a:spLocks noGrp="1"/>
          </p:cNvSpPr>
          <p:nvPr>
            <p:ph type="dt" sz="half" idx="10"/>
          </p:nvPr>
        </p:nvSpPr>
        <p:spPr/>
        <p:txBody>
          <a:bodyPr/>
          <a:lstStyle/>
          <a:p>
            <a:fld id="{2BFA6248-9075-44F6-BABA-ACCDFFA54742}" type="datetimeFigureOut">
              <a:rPr lang="en-US" smtClean="0"/>
              <a:t>10/8/2021</a:t>
            </a:fld>
            <a:endParaRPr lang="en-US"/>
          </a:p>
        </p:txBody>
      </p:sp>
      <p:sp>
        <p:nvSpPr>
          <p:cNvPr id="5" name="Footer Placeholder 4">
            <a:extLst>
              <a:ext uri="{FF2B5EF4-FFF2-40B4-BE49-F238E27FC236}">
                <a16:creationId xmlns:a16="http://schemas.microsoft.com/office/drawing/2014/main" id="{C2B2DDC4-A3D2-4682-8945-C0DA250DA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8F52F-B27B-49CB-A3E9-CD723026A9E5}"/>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14109148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51D3-81D0-47D0-AFBB-001ADDD3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CBC757-CD1E-4576-A47C-CB261696FB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8A03A0-58CF-4752-9C67-37DF396D57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38A83D-B1BD-46AF-9B04-690C8CE8E267}"/>
              </a:ext>
            </a:extLst>
          </p:cNvPr>
          <p:cNvSpPr>
            <a:spLocks noGrp="1"/>
          </p:cNvSpPr>
          <p:nvPr>
            <p:ph type="dt" sz="half" idx="10"/>
          </p:nvPr>
        </p:nvSpPr>
        <p:spPr/>
        <p:txBody>
          <a:bodyPr/>
          <a:lstStyle/>
          <a:p>
            <a:fld id="{2BFA6248-9075-44F6-BABA-ACCDFFA54742}" type="datetimeFigureOut">
              <a:rPr lang="en-US" smtClean="0"/>
              <a:t>10/8/2021</a:t>
            </a:fld>
            <a:endParaRPr lang="en-US"/>
          </a:p>
        </p:txBody>
      </p:sp>
      <p:sp>
        <p:nvSpPr>
          <p:cNvPr id="6" name="Footer Placeholder 5">
            <a:extLst>
              <a:ext uri="{FF2B5EF4-FFF2-40B4-BE49-F238E27FC236}">
                <a16:creationId xmlns:a16="http://schemas.microsoft.com/office/drawing/2014/main" id="{68369FEE-1515-4398-953A-3B8604E0B6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AF395-FE11-4E4D-8D74-BFCA29B70917}"/>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23184747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8389-E235-40B6-936E-696FC89440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4DAA47-EFF5-4C2F-9FDC-F931255CB5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2C21C54-9AE0-411F-9D51-FEFD85BFDA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FFB7A6-68BD-4C89-BA50-7D80DB075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DE108A-A856-441A-966E-3E2BB71882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5D45AB-AD0C-43BD-9C71-577057BE2CC5}"/>
              </a:ext>
            </a:extLst>
          </p:cNvPr>
          <p:cNvSpPr>
            <a:spLocks noGrp="1"/>
          </p:cNvSpPr>
          <p:nvPr>
            <p:ph type="dt" sz="half" idx="10"/>
          </p:nvPr>
        </p:nvSpPr>
        <p:spPr/>
        <p:txBody>
          <a:bodyPr/>
          <a:lstStyle/>
          <a:p>
            <a:fld id="{2BFA6248-9075-44F6-BABA-ACCDFFA54742}" type="datetimeFigureOut">
              <a:rPr lang="en-US" smtClean="0"/>
              <a:t>10/8/2021</a:t>
            </a:fld>
            <a:endParaRPr lang="en-US"/>
          </a:p>
        </p:txBody>
      </p:sp>
      <p:sp>
        <p:nvSpPr>
          <p:cNvPr id="8" name="Footer Placeholder 7">
            <a:extLst>
              <a:ext uri="{FF2B5EF4-FFF2-40B4-BE49-F238E27FC236}">
                <a16:creationId xmlns:a16="http://schemas.microsoft.com/office/drawing/2014/main" id="{D1C994C8-55A9-4DE7-A292-E46EFB6164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0AFCDF-7718-40FD-9C0C-F867AE621CFA}"/>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35236407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30F2-0C34-4AAF-BD4B-54C04629B3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8AC8DE-6E65-40FA-970C-7DD78403A350}"/>
              </a:ext>
            </a:extLst>
          </p:cNvPr>
          <p:cNvSpPr>
            <a:spLocks noGrp="1"/>
          </p:cNvSpPr>
          <p:nvPr>
            <p:ph type="dt" sz="half" idx="10"/>
          </p:nvPr>
        </p:nvSpPr>
        <p:spPr/>
        <p:txBody>
          <a:bodyPr/>
          <a:lstStyle/>
          <a:p>
            <a:fld id="{2BFA6248-9075-44F6-BABA-ACCDFFA54742}" type="datetimeFigureOut">
              <a:rPr lang="en-US" smtClean="0"/>
              <a:t>10/8/2021</a:t>
            </a:fld>
            <a:endParaRPr lang="en-US"/>
          </a:p>
        </p:txBody>
      </p:sp>
      <p:sp>
        <p:nvSpPr>
          <p:cNvPr id="4" name="Footer Placeholder 3">
            <a:extLst>
              <a:ext uri="{FF2B5EF4-FFF2-40B4-BE49-F238E27FC236}">
                <a16:creationId xmlns:a16="http://schemas.microsoft.com/office/drawing/2014/main" id="{F96379B1-A738-45D1-9C4D-7A96F3D6F1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3EE0E8-8B6F-4941-AE51-E8A78DF2CDB1}"/>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36793791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FD9B6-FCA8-493A-8121-06350FF8D4C4}"/>
              </a:ext>
            </a:extLst>
          </p:cNvPr>
          <p:cNvSpPr>
            <a:spLocks noGrp="1"/>
          </p:cNvSpPr>
          <p:nvPr>
            <p:ph type="dt" sz="half" idx="10"/>
          </p:nvPr>
        </p:nvSpPr>
        <p:spPr/>
        <p:txBody>
          <a:bodyPr/>
          <a:lstStyle/>
          <a:p>
            <a:fld id="{2BFA6248-9075-44F6-BABA-ACCDFFA54742}" type="datetimeFigureOut">
              <a:rPr lang="en-US" smtClean="0"/>
              <a:t>10/8/2021</a:t>
            </a:fld>
            <a:endParaRPr lang="en-US"/>
          </a:p>
        </p:txBody>
      </p:sp>
      <p:sp>
        <p:nvSpPr>
          <p:cNvPr id="3" name="Footer Placeholder 2">
            <a:extLst>
              <a:ext uri="{FF2B5EF4-FFF2-40B4-BE49-F238E27FC236}">
                <a16:creationId xmlns:a16="http://schemas.microsoft.com/office/drawing/2014/main" id="{06BAF242-37ED-4A7C-8CB1-E0E053739C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786D51-30FA-4C5E-AA2C-4F456027D5FC}"/>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13166579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13A2-0F07-409B-831B-72D749F7D2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5E48B1-9887-47FC-8B33-EFB791754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22928A-5C9B-4E0E-ACA5-DAC8E8FE6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0497BF-46D2-4ED7-92A6-A0DF26DB8C02}"/>
              </a:ext>
            </a:extLst>
          </p:cNvPr>
          <p:cNvSpPr>
            <a:spLocks noGrp="1"/>
          </p:cNvSpPr>
          <p:nvPr>
            <p:ph type="dt" sz="half" idx="10"/>
          </p:nvPr>
        </p:nvSpPr>
        <p:spPr/>
        <p:txBody>
          <a:bodyPr/>
          <a:lstStyle/>
          <a:p>
            <a:fld id="{2BFA6248-9075-44F6-BABA-ACCDFFA54742}" type="datetimeFigureOut">
              <a:rPr lang="en-US" smtClean="0"/>
              <a:t>10/8/2021</a:t>
            </a:fld>
            <a:endParaRPr lang="en-US"/>
          </a:p>
        </p:txBody>
      </p:sp>
      <p:sp>
        <p:nvSpPr>
          <p:cNvPr id="6" name="Footer Placeholder 5">
            <a:extLst>
              <a:ext uri="{FF2B5EF4-FFF2-40B4-BE49-F238E27FC236}">
                <a16:creationId xmlns:a16="http://schemas.microsoft.com/office/drawing/2014/main" id="{9FC497B6-F20A-41CF-BF5E-E84D9A71A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B5738-71BB-4769-8CEA-5E666A5EBF21}"/>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7648741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E272-8DF8-4794-AC33-8E0DC5354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5D5AD1-1ACC-41B3-9D01-029208B9BC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274EE8-8D24-4E30-85CE-3EAE8BCBF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6C8062-9A78-4204-B41B-1281F0529629}"/>
              </a:ext>
            </a:extLst>
          </p:cNvPr>
          <p:cNvSpPr>
            <a:spLocks noGrp="1"/>
          </p:cNvSpPr>
          <p:nvPr>
            <p:ph type="dt" sz="half" idx="10"/>
          </p:nvPr>
        </p:nvSpPr>
        <p:spPr/>
        <p:txBody>
          <a:bodyPr/>
          <a:lstStyle/>
          <a:p>
            <a:fld id="{2BFA6248-9075-44F6-BABA-ACCDFFA54742}" type="datetimeFigureOut">
              <a:rPr lang="en-US" smtClean="0"/>
              <a:t>10/8/2021</a:t>
            </a:fld>
            <a:endParaRPr lang="en-US"/>
          </a:p>
        </p:txBody>
      </p:sp>
      <p:sp>
        <p:nvSpPr>
          <p:cNvPr id="6" name="Footer Placeholder 5">
            <a:extLst>
              <a:ext uri="{FF2B5EF4-FFF2-40B4-BE49-F238E27FC236}">
                <a16:creationId xmlns:a16="http://schemas.microsoft.com/office/drawing/2014/main" id="{AB8CE470-79B5-4EC6-A8D6-3CDD3BC8D0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23C154-4DC8-4458-89AB-A8E9B3F9139C}"/>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69155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CC8FA1-CEAD-46C9-B33C-274C477C752A}" type="slidenum">
              <a:rPr lang="en-US" smtClean="0"/>
              <a:pPr>
                <a:defRPr/>
              </a:pPr>
              <a:t>‹#›</a:t>
            </a:fld>
            <a:endParaRPr lang="en-US"/>
          </a:p>
        </p:txBody>
      </p:sp>
    </p:spTree>
    <p:extLst>
      <p:ext uri="{BB962C8B-B14F-4D97-AF65-F5344CB8AC3E}">
        <p14:creationId xmlns:p14="http://schemas.microsoft.com/office/powerpoint/2010/main" val="36680489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2CCB-63AE-4BC5-882D-1818C3CE31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9169F-AF3E-40B1-BC18-85A4C7B106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1AE00-ACD7-4A15-B185-BC11A1F04849}"/>
              </a:ext>
            </a:extLst>
          </p:cNvPr>
          <p:cNvSpPr>
            <a:spLocks noGrp="1"/>
          </p:cNvSpPr>
          <p:nvPr>
            <p:ph type="dt" sz="half" idx="10"/>
          </p:nvPr>
        </p:nvSpPr>
        <p:spPr/>
        <p:txBody>
          <a:bodyPr/>
          <a:lstStyle/>
          <a:p>
            <a:fld id="{2BFA6248-9075-44F6-BABA-ACCDFFA54742}" type="datetimeFigureOut">
              <a:rPr lang="en-US" smtClean="0"/>
              <a:t>10/8/2021</a:t>
            </a:fld>
            <a:endParaRPr lang="en-US"/>
          </a:p>
        </p:txBody>
      </p:sp>
      <p:sp>
        <p:nvSpPr>
          <p:cNvPr id="5" name="Footer Placeholder 4">
            <a:extLst>
              <a:ext uri="{FF2B5EF4-FFF2-40B4-BE49-F238E27FC236}">
                <a16:creationId xmlns:a16="http://schemas.microsoft.com/office/drawing/2014/main" id="{CA037F78-7CCD-411A-9584-8030271C4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8F386-8401-4BD2-A118-F02C56B887F6}"/>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18443493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4702B4-D98D-4F11-BE96-F1FF275EA9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53901C-0C8D-4F10-9997-6AE651BBC8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520DE-DAA5-40CC-A3CE-E592942F43FB}"/>
              </a:ext>
            </a:extLst>
          </p:cNvPr>
          <p:cNvSpPr>
            <a:spLocks noGrp="1"/>
          </p:cNvSpPr>
          <p:nvPr>
            <p:ph type="dt" sz="half" idx="10"/>
          </p:nvPr>
        </p:nvSpPr>
        <p:spPr/>
        <p:txBody>
          <a:bodyPr/>
          <a:lstStyle/>
          <a:p>
            <a:fld id="{2BFA6248-9075-44F6-BABA-ACCDFFA54742}" type="datetimeFigureOut">
              <a:rPr lang="en-US" smtClean="0"/>
              <a:t>10/8/2021</a:t>
            </a:fld>
            <a:endParaRPr lang="en-US"/>
          </a:p>
        </p:txBody>
      </p:sp>
      <p:sp>
        <p:nvSpPr>
          <p:cNvPr id="5" name="Footer Placeholder 4">
            <a:extLst>
              <a:ext uri="{FF2B5EF4-FFF2-40B4-BE49-F238E27FC236}">
                <a16:creationId xmlns:a16="http://schemas.microsoft.com/office/drawing/2014/main" id="{8667F7B6-A811-4FA8-B655-68D93BFD5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84E9-52C2-4612-8A21-06EFD27EAC46}"/>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3935975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jp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E67115FA-6D77-4C6A-A388-861C47C95FFA}"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688989"/>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2021/10/8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88601185"/>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BE02D5C-D41E-4B43-A9ED-A6C70CE4727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3C1A88C-5C67-46F1-A921-B6FE8C84404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CA5BC60-F05B-4642-8C18-48D0243D4E2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B21CDDCF-E7E2-4A8C-B834-702875A9691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2F72501F-E3EA-4DAC-BF10-153E7152842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C9BFFAE-6F9F-4606-8298-FF35EF8BC803}" type="slidenum">
              <a:rPr lang="en-US" altLang="en-US"/>
              <a:pPr/>
              <a:t>‹#›</a:t>
            </a:fld>
            <a:endParaRPr lang="en-US" altLang="en-US"/>
          </a:p>
        </p:txBody>
      </p:sp>
    </p:spTree>
    <p:extLst>
      <p:ext uri="{BB962C8B-B14F-4D97-AF65-F5344CB8AC3E}">
        <p14:creationId xmlns:p14="http://schemas.microsoft.com/office/powerpoint/2010/main" val="1782841320"/>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1573080" y="6488668"/>
            <a:ext cx="531428" cy="276999"/>
          </a:xfrm>
          <a:prstGeom prst="rect">
            <a:avLst/>
          </a:prstGeom>
          <a:noFill/>
        </p:spPr>
        <p:txBody>
          <a:bodyPr wrap="none" lIns="91440" tIns="45720" rIns="91440" bIns="45720">
            <a:spAutoFit/>
          </a:bodyPr>
          <a:lstStyle/>
          <a:p>
            <a:pPr algn="ctr"/>
            <a:r>
              <a:rPr lang="en-US" sz="1200" b="0" cap="none" spc="0">
                <a:ln w="0"/>
                <a:solidFill>
                  <a:srgbClr val="33B764"/>
                </a:solidFill>
                <a:effectLst>
                  <a:outerShdw blurRad="38100" dist="19050" dir="2700000" algn="tl" rotWithShape="0">
                    <a:schemeClr val="dk1">
                      <a:alpha val="40000"/>
                    </a:schemeClr>
                  </a:outerShdw>
                </a:effectLst>
                <a:latin typeface="UTM Soraya" panose="02040603050506020204" pitchFamily="18" charset="0"/>
                <a:cs typeface="Times New Roman" panose="02020603050405020304" pitchFamily="18" charset="0"/>
              </a:rPr>
              <a:t>KTUTS</a:t>
            </a: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54585" y="9178827"/>
            <a:ext cx="2261011" cy="1808722"/>
          </a:xfrm>
          <a:prstGeom prst="rect">
            <a:avLst/>
          </a:prstGeom>
        </p:spPr>
      </p:pic>
    </p:spTree>
    <p:extLst>
      <p:ext uri="{BB962C8B-B14F-4D97-AF65-F5344CB8AC3E}">
        <p14:creationId xmlns:p14="http://schemas.microsoft.com/office/powerpoint/2010/main" val="628625791"/>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mc:AlternateContent xmlns:mc="http://schemas.openxmlformats.org/markup-compatibility/2006" xmlns:p14="http://schemas.microsoft.com/office/powerpoint/2010/main">
    <mc:Choice Requires="p14">
      <p:transition spd="med" p14:dur="700"/>
    </mc:Choice>
    <mc:Fallback xmlns="">
      <p:transition spd="med"/>
    </mc:Fallback>
  </mc:AlternateContent>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1573080" y="6488668"/>
            <a:ext cx="531428" cy="276999"/>
          </a:xfrm>
          <a:prstGeom prst="rect">
            <a:avLst/>
          </a:prstGeom>
          <a:noFill/>
        </p:spPr>
        <p:txBody>
          <a:bodyPr wrap="none" lIns="91440" tIns="45720" rIns="91440" bIns="45720">
            <a:spAutoFit/>
          </a:bodyPr>
          <a:lstStyle/>
          <a:p>
            <a:pPr algn="ctr"/>
            <a:r>
              <a:rPr lang="en-US" sz="1200" b="0" cap="none" spc="0">
                <a:ln w="0"/>
                <a:solidFill>
                  <a:srgbClr val="33B764"/>
                </a:solidFill>
                <a:effectLst>
                  <a:outerShdw blurRad="38100" dist="19050" dir="2700000" algn="tl" rotWithShape="0">
                    <a:schemeClr val="dk1">
                      <a:alpha val="40000"/>
                    </a:schemeClr>
                  </a:outerShdw>
                </a:effectLst>
                <a:latin typeface="UTM Soraya" panose="02040603050506020204" pitchFamily="18" charset="0"/>
                <a:cs typeface="Times New Roman" panose="02020603050405020304" pitchFamily="18" charset="0"/>
              </a:rPr>
              <a:t>KTUTS</a:t>
            </a: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54585" y="9178827"/>
            <a:ext cx="2261011" cy="1808722"/>
          </a:xfrm>
          <a:prstGeom prst="rect">
            <a:avLst/>
          </a:prstGeom>
        </p:spPr>
      </p:pic>
    </p:spTree>
    <p:extLst>
      <p:ext uri="{BB962C8B-B14F-4D97-AF65-F5344CB8AC3E}">
        <p14:creationId xmlns:p14="http://schemas.microsoft.com/office/powerpoint/2010/main" val="860646321"/>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mc:AlternateContent xmlns:mc="http://schemas.openxmlformats.org/markup-compatibility/2006" xmlns:p14="http://schemas.microsoft.com/office/powerpoint/2010/main">
    <mc:Choice Requires="p14">
      <p:transition spd="med" p14:dur="700"/>
    </mc:Choice>
    <mc:Fallback xmlns="">
      <p:transition spd="med"/>
    </mc:Fallback>
  </mc:AlternateContent>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55D6B3D-93E6-4A82-B1DE-D31A1EA5CB6C}" type="slidenum">
              <a:rPr lang="en-US" altLang="en-US"/>
              <a:pPr>
                <a:defRPr/>
              </a:pPr>
              <a:t>‹#›</a:t>
            </a:fld>
            <a:endParaRPr lang="en-US" altLang="en-US"/>
          </a:p>
        </p:txBody>
      </p:sp>
    </p:spTree>
    <p:extLst>
      <p:ext uri="{BB962C8B-B14F-4D97-AF65-F5344CB8AC3E}">
        <p14:creationId xmlns:p14="http://schemas.microsoft.com/office/powerpoint/2010/main" val="353853014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1573080" y="6488668"/>
            <a:ext cx="531428" cy="276999"/>
          </a:xfrm>
          <a:prstGeom prst="rect">
            <a:avLst/>
          </a:prstGeom>
          <a:noFill/>
        </p:spPr>
        <p:txBody>
          <a:bodyPr wrap="none" lIns="91440" tIns="45720" rIns="91440" bIns="45720">
            <a:spAutoFit/>
          </a:bodyPr>
          <a:lstStyle/>
          <a:p>
            <a:pPr algn="ctr"/>
            <a:r>
              <a:rPr lang="en-US" sz="1200" b="0" cap="none" spc="0">
                <a:ln w="0"/>
                <a:solidFill>
                  <a:srgbClr val="33B764"/>
                </a:solidFill>
                <a:effectLst>
                  <a:outerShdw blurRad="38100" dist="19050" dir="2700000" algn="tl" rotWithShape="0">
                    <a:schemeClr val="dk1">
                      <a:alpha val="40000"/>
                    </a:schemeClr>
                  </a:outerShdw>
                </a:effectLst>
                <a:latin typeface="UTM Soraya" panose="02040603050506020204" pitchFamily="18" charset="0"/>
                <a:cs typeface="Times New Roman" panose="02020603050405020304" pitchFamily="18" charset="0"/>
              </a:rPr>
              <a:t>KTUTS</a:t>
            </a: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54585" y="9178827"/>
            <a:ext cx="2261011" cy="1808722"/>
          </a:xfrm>
          <a:prstGeom prst="rect">
            <a:avLst/>
          </a:prstGeom>
        </p:spPr>
      </p:pic>
    </p:spTree>
    <p:extLst>
      <p:ext uri="{BB962C8B-B14F-4D97-AF65-F5344CB8AC3E}">
        <p14:creationId xmlns:p14="http://schemas.microsoft.com/office/powerpoint/2010/main" val="2458565936"/>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mc:AlternateContent xmlns:mc="http://schemas.openxmlformats.org/markup-compatibility/2006" xmlns:p14="http://schemas.microsoft.com/office/powerpoint/2010/main">
    <mc:Choice Requires="p14">
      <p:transition spd="med" p14:dur="700"/>
    </mc:Choice>
    <mc:Fallback xmlns="">
      <p:transition spd="med"/>
    </mc:Fallback>
  </mc:AlternateContent>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A2E02D-E0E2-4A80-8F57-8FE31FB5DB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E03057-A137-4B19-865C-2FC72969C7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FA37F-7CDF-4AA6-93AE-94B3FA4F4A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A6248-9075-44F6-BABA-ACCDFFA54742}" type="datetimeFigureOut">
              <a:rPr lang="en-US" smtClean="0"/>
              <a:t>10/8/2021</a:t>
            </a:fld>
            <a:endParaRPr lang="en-US"/>
          </a:p>
        </p:txBody>
      </p:sp>
      <p:sp>
        <p:nvSpPr>
          <p:cNvPr id="5" name="Footer Placeholder 4">
            <a:extLst>
              <a:ext uri="{FF2B5EF4-FFF2-40B4-BE49-F238E27FC236}">
                <a16:creationId xmlns:a16="http://schemas.microsoft.com/office/drawing/2014/main" id="{391D6ECB-C279-47B4-8FA3-DE1ADCE708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248301-85C3-4A8E-BC22-25CE7E8FE5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0A7C2-3364-4B6C-B187-A7ABF31AEE8C}" type="slidenum">
              <a:rPr lang="en-US" smtClean="0"/>
              <a:t>‹#›</a:t>
            </a:fld>
            <a:endParaRPr lang="en-US"/>
          </a:p>
        </p:txBody>
      </p:sp>
    </p:spTree>
    <p:extLst>
      <p:ext uri="{BB962C8B-B14F-4D97-AF65-F5344CB8AC3E}">
        <p14:creationId xmlns:p14="http://schemas.microsoft.com/office/powerpoint/2010/main" val="241818322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82.xml"/><Relationship Id="rId6" Type="http://schemas.openxmlformats.org/officeDocument/2006/relationships/image" Target="../media/image15.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7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B5B38F-A0DE-4057-89C2-03D973AFFC6A}"/>
              </a:ext>
            </a:extLst>
          </p:cNvPr>
          <p:cNvSpPr txBox="1"/>
          <p:nvPr/>
        </p:nvSpPr>
        <p:spPr>
          <a:xfrm>
            <a:off x="838200" y="1066800"/>
            <a:ext cx="10820400" cy="3017686"/>
          </a:xfrm>
          <a:prstGeom prst="rect">
            <a:avLst/>
          </a:prstGeom>
          <a:noFill/>
        </p:spPr>
        <p:txBody>
          <a:bodyPr wrap="square" rtlCol="0">
            <a:spAutoFit/>
          </a:bodyPr>
          <a:lstStyle/>
          <a:p>
            <a:pPr algn="ctr">
              <a:lnSpc>
                <a:spcPct val="150000"/>
              </a:lnSpc>
            </a:pPr>
            <a:r>
              <a:rPr lang="en-US" sz="4400" b="1" dirty="0" err="1">
                <a:solidFill>
                  <a:srgbClr val="0000FF"/>
                </a:solidFill>
                <a:latin typeface="Times New Roman" panose="02020603050405020304" pitchFamily="18" charset="0"/>
                <a:cs typeface="Times New Roman" panose="02020603050405020304" pitchFamily="18" charset="0"/>
              </a:rPr>
              <a:t>Thứ</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sáu</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ngày</a:t>
            </a:r>
            <a:r>
              <a:rPr lang="en-US" sz="4400" b="1" dirty="0">
                <a:solidFill>
                  <a:srgbClr val="0000FF"/>
                </a:solidFill>
                <a:latin typeface="Times New Roman" panose="02020603050405020304" pitchFamily="18" charset="0"/>
                <a:cs typeface="Times New Roman" panose="02020603050405020304" pitchFamily="18" charset="0"/>
              </a:rPr>
              <a:t> 8 </a:t>
            </a:r>
            <a:r>
              <a:rPr lang="en-US" sz="4400" b="1" dirty="0" err="1">
                <a:solidFill>
                  <a:srgbClr val="0000FF"/>
                </a:solidFill>
                <a:latin typeface="Times New Roman" panose="02020603050405020304" pitchFamily="18" charset="0"/>
                <a:cs typeface="Times New Roman" panose="02020603050405020304" pitchFamily="18" charset="0"/>
              </a:rPr>
              <a:t>tháng</a:t>
            </a:r>
            <a:r>
              <a:rPr lang="en-US" sz="4400" b="1" dirty="0">
                <a:solidFill>
                  <a:srgbClr val="0000FF"/>
                </a:solidFill>
                <a:latin typeface="Times New Roman" panose="02020603050405020304" pitchFamily="18" charset="0"/>
                <a:cs typeface="Times New Roman" panose="02020603050405020304" pitchFamily="18" charset="0"/>
              </a:rPr>
              <a:t> 10 </a:t>
            </a:r>
            <a:r>
              <a:rPr lang="en-US" sz="4400" b="1" dirty="0" err="1">
                <a:solidFill>
                  <a:srgbClr val="0000FF"/>
                </a:solidFill>
                <a:latin typeface="Times New Roman" panose="02020603050405020304" pitchFamily="18" charset="0"/>
                <a:cs typeface="Times New Roman" panose="02020603050405020304" pitchFamily="18" charset="0"/>
              </a:rPr>
              <a:t>năm</a:t>
            </a:r>
            <a:r>
              <a:rPr lang="en-US" sz="4400" b="1" dirty="0">
                <a:solidFill>
                  <a:srgbClr val="0000FF"/>
                </a:solidFill>
                <a:latin typeface="Times New Roman" panose="02020603050405020304" pitchFamily="18" charset="0"/>
                <a:cs typeface="Times New Roman" panose="02020603050405020304" pitchFamily="18" charset="0"/>
              </a:rPr>
              <a:t> 2021</a:t>
            </a:r>
          </a:p>
          <a:p>
            <a:pPr algn="ctr">
              <a:lnSpc>
                <a:spcPct val="150000"/>
              </a:lnSpc>
            </a:pPr>
            <a:r>
              <a:rPr lang="en-US" sz="4400" b="1">
                <a:solidFill>
                  <a:srgbClr val="0000FF"/>
                </a:solidFill>
                <a:latin typeface="Times New Roman" panose="02020603050405020304" pitchFamily="18" charset="0"/>
                <a:cs typeface="Times New Roman" panose="02020603050405020304" pitchFamily="18" charset="0"/>
              </a:rPr>
              <a:t> Tập</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làm</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văn</a:t>
            </a:r>
            <a:endParaRPr lang="en-US" sz="4400" b="1" dirty="0">
              <a:solidFill>
                <a:srgbClr val="0000FF"/>
              </a:solidFill>
              <a:latin typeface="Times New Roman" panose="02020603050405020304" pitchFamily="18" charset="0"/>
              <a:cs typeface="Times New Roman" panose="02020603050405020304" pitchFamily="18" charset="0"/>
            </a:endParaRPr>
          </a:p>
          <a:p>
            <a:pPr algn="ctr">
              <a:lnSpc>
                <a:spcPct val="150000"/>
              </a:lnSpc>
            </a:pPr>
            <a:r>
              <a:rPr lang="en-US" sz="4400" b="1">
                <a:solidFill>
                  <a:srgbClr val="0000FF"/>
                </a:solidFill>
                <a:latin typeface="Times New Roman" panose="02020603050405020304" pitchFamily="18" charset="0"/>
                <a:cs typeface="Times New Roman" panose="02020603050405020304" pitchFamily="18" charset="0"/>
              </a:rPr>
              <a:t>Đoạn </a:t>
            </a:r>
            <a:r>
              <a:rPr lang="en-US" sz="4400" b="1" dirty="0" err="1">
                <a:solidFill>
                  <a:srgbClr val="0000FF"/>
                </a:solidFill>
                <a:latin typeface="Times New Roman" panose="02020603050405020304" pitchFamily="18" charset="0"/>
                <a:cs typeface="Times New Roman" panose="02020603050405020304" pitchFamily="18" charset="0"/>
              </a:rPr>
              <a:t>văn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trong</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bài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văn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kể</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chuyện</a:t>
            </a:r>
            <a:endParaRPr lang="en-US" sz="4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751" t="12222" r="30212" b="60000"/>
          <a:stretch/>
        </p:blipFill>
        <p:spPr>
          <a:xfrm>
            <a:off x="0" y="-88901"/>
            <a:ext cx="12192000" cy="69469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181" y="4273569"/>
            <a:ext cx="3132419" cy="2584431"/>
          </a:xfrm>
          <a:prstGeom prst="rect">
            <a:avLst/>
          </a:prstGeom>
        </p:spPr>
      </p:pic>
      <p:sp>
        <p:nvSpPr>
          <p:cNvPr id="7" name="Rectangle 6"/>
          <p:cNvSpPr/>
          <p:nvPr/>
        </p:nvSpPr>
        <p:spPr>
          <a:xfrm>
            <a:off x="1290109" y="1947250"/>
            <a:ext cx="8844089"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0"/>
                <a:solidFill>
                  <a:srgbClr val="0070C0"/>
                </a:solidFill>
                <a:effectLst>
                  <a:reflection blurRad="6350" stA="53000" endA="300" endPos="35500" dir="5400000" sy="-90000" algn="bl" rotWithShape="0"/>
                </a:effectLst>
                <a:uLnTx/>
                <a:uFillTx/>
                <a:latin typeface="Times New Roman" panose="02020603050405020304" pitchFamily="18" charset="0"/>
                <a:cs typeface="Times New Roman" panose="02020603050405020304" pitchFamily="18" charset="0"/>
              </a:rPr>
              <a:t>Luyện tập-Th</a:t>
            </a:r>
            <a:r>
              <a:rPr lang="en-US" sz="7200" b="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ực hành</a:t>
            </a:r>
            <a:endParaRPr kumimoji="0" lang="en-US" sz="7200" b="1" i="0" u="none" strike="noStrike" kern="120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364232" y="1819020"/>
            <a:ext cx="2110154" cy="1828800"/>
          </a:xfrm>
          <a:prstGeom prst="rect">
            <a:avLst/>
          </a:prstGeom>
        </p:spPr>
      </p:pic>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349" r="98721"/>
                    </a14:imgEffect>
                  </a14:imgLayer>
                </a14:imgProps>
              </a:ext>
              <a:ext uri="{28A0092B-C50C-407E-A947-70E740481C1C}">
                <a14:useLocalDpi xmlns:a14="http://schemas.microsoft.com/office/drawing/2010/main" val="0"/>
              </a:ext>
            </a:extLst>
          </a:blip>
          <a:stretch>
            <a:fillRect/>
          </a:stretch>
        </p:blipFill>
        <p:spPr>
          <a:xfrm>
            <a:off x="9486026" y="931303"/>
            <a:ext cx="1308536" cy="1308536"/>
          </a:xfrm>
          <a:prstGeom prst="rect">
            <a:avLst/>
          </a:prstGeom>
        </p:spPr>
      </p:pic>
      <p:pic>
        <p:nvPicPr>
          <p:cNvPr id="10" name="Picture 9"/>
          <p:cNvPicPr>
            <a:picLocks noChangeAspect="1"/>
          </p:cNvPicPr>
          <p:nvPr/>
        </p:nvPicPr>
        <p:blipFill>
          <a:blip r:embed="rId8" cstate="print">
            <a:extLst>
              <a:ext uri="{BEBA8EAE-BF5A-486C-A8C5-ECC9F3942E4B}">
                <a14:imgProps xmlns:a14="http://schemas.microsoft.com/office/drawing/2010/main">
                  <a14:imgLayer r:embed="rId9">
                    <a14:imgEffect>
                      <a14:backgroundRemoval t="3372" b="90000" l="10000" r="90000"/>
                    </a14:imgEffect>
                  </a14:imgLayer>
                </a14:imgProps>
              </a:ext>
              <a:ext uri="{28A0092B-C50C-407E-A947-70E740481C1C}">
                <a14:useLocalDpi xmlns:a14="http://schemas.microsoft.com/office/drawing/2010/main" val="0"/>
              </a:ext>
            </a:extLst>
          </a:blip>
          <a:stretch>
            <a:fillRect/>
          </a:stretch>
        </p:blipFill>
        <p:spPr>
          <a:xfrm>
            <a:off x="7598208" y="352021"/>
            <a:ext cx="1887818" cy="1887818"/>
          </a:xfrm>
          <a:prstGeom prst="rect">
            <a:avLst/>
          </a:prstGeom>
        </p:spPr>
      </p:pic>
      <p:pic>
        <p:nvPicPr>
          <p:cNvPr id="11" name="Picture 10"/>
          <p:cNvPicPr>
            <a:picLocks noChangeAspect="1"/>
          </p:cNvPicPr>
          <p:nvPr/>
        </p:nvPicPr>
        <p:blipFill>
          <a:blip r:embed="rId10">
            <a:extLst>
              <a:ext uri="{BEBA8EAE-BF5A-486C-A8C5-ECC9F3942E4B}">
                <a14:imgProps xmlns:a14="http://schemas.microsoft.com/office/drawing/2010/main">
                  <a14:imgLayer r:embed="rId11">
                    <a14:imgEffect>
                      <a14:backgroundRemoval t="10000" b="90000" l="0" r="98488"/>
                    </a14:imgEffect>
                  </a14:imgLayer>
                </a14:imgProps>
              </a:ext>
              <a:ext uri="{28A0092B-C50C-407E-A947-70E740481C1C}">
                <a14:useLocalDpi xmlns:a14="http://schemas.microsoft.com/office/drawing/2010/main" val="0"/>
              </a:ext>
            </a:extLst>
          </a:blip>
          <a:stretch>
            <a:fillRect/>
          </a:stretch>
        </p:blipFill>
        <p:spPr>
          <a:xfrm>
            <a:off x="6770412" y="2854990"/>
            <a:ext cx="5421588" cy="5421588"/>
          </a:xfrm>
          <a:prstGeom prst="rect">
            <a:avLst/>
          </a:prstGeom>
        </p:spPr>
      </p:pic>
    </p:spTree>
    <p:extLst>
      <p:ext uri="{BB962C8B-B14F-4D97-AF65-F5344CB8AC3E}">
        <p14:creationId xmlns:p14="http://schemas.microsoft.com/office/powerpoint/2010/main" val="33169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FD3E05A7-5230-4565-B7E5-CBC4AA5D926F}"/>
              </a:ext>
            </a:extLst>
          </p:cNvPr>
          <p:cNvSpPr txBox="1"/>
          <p:nvPr/>
        </p:nvSpPr>
        <p:spPr>
          <a:xfrm>
            <a:off x="533400" y="609600"/>
            <a:ext cx="11430000" cy="415498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III.Luyện tập: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D</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ư</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ới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ây là ba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oạn v</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ă</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n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đư</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ợc viết theo cốt truyện </a:t>
            </a:r>
            <a:r>
              <a:rPr kumimoji="0" lang="en-US" sz="4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Hai mẹ con và bà tiên </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trong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ó có hai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oạn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ã hoàn chỉnh, còn một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oạn mới chỉ có phần mở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ầu và phần kết thúc. Hãy viết tiếp vào phần còn thiếu.</a:t>
            </a:r>
            <a:endParaRPr kumimoji="0" lang="en-US" sz="4400" b="1" i="0" u="none" strike="noStrike" kern="1200" cap="none" spc="0" normalizeH="0" baseline="0" noProof="0" dirty="0">
              <a:ln>
                <a:noFill/>
              </a:ln>
              <a:solidFill>
                <a:srgbClr val="80008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3915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4114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Hình ảnh 7">
            <a:extLst>
              <a:ext uri="{FF2B5EF4-FFF2-40B4-BE49-F238E27FC236}">
                <a16:creationId xmlns:a16="http://schemas.microsoft.com/office/drawing/2014/main" id="{040CBC0F-BA9E-4D07-8139-DF699E019885}"/>
              </a:ext>
            </a:extLst>
          </p:cNvPr>
          <p:cNvPicPr>
            <a:picLocks noChangeAspect="1"/>
          </p:cNvPicPr>
          <p:nvPr/>
        </p:nvPicPr>
        <p:blipFill>
          <a:blip r:embed="rId2"/>
          <a:stretch>
            <a:fillRect/>
          </a:stretch>
        </p:blipFill>
        <p:spPr>
          <a:xfrm>
            <a:off x="685800" y="417315"/>
            <a:ext cx="11125200" cy="6346246"/>
          </a:xfrm>
          <a:prstGeom prst="rect">
            <a:avLst/>
          </a:prstGeom>
        </p:spPr>
      </p:pic>
    </p:spTree>
    <p:extLst>
      <p:ext uri="{BB962C8B-B14F-4D97-AF65-F5344CB8AC3E}">
        <p14:creationId xmlns:p14="http://schemas.microsoft.com/office/powerpoint/2010/main" val="27241883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Hình chữ nhật 14">
            <a:extLst>
              <a:ext uri="{FF2B5EF4-FFF2-40B4-BE49-F238E27FC236}">
                <a16:creationId xmlns:a16="http://schemas.microsoft.com/office/drawing/2014/main" id="{45112257-FC78-433C-AF68-8182C52363CC}"/>
              </a:ext>
            </a:extLst>
          </p:cNvPr>
          <p:cNvSpPr/>
          <p:nvPr/>
        </p:nvSpPr>
        <p:spPr>
          <a:xfrm>
            <a:off x="343899" y="1084706"/>
            <a:ext cx="7079615" cy="4796886"/>
          </a:xfrm>
          <a:prstGeom prst="rect">
            <a:avLst/>
          </a:prstGeom>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8" name="Hình Bầu dục 57">
            <a:extLst>
              <a:ext uri="{FF2B5EF4-FFF2-40B4-BE49-F238E27FC236}">
                <a16:creationId xmlns:a16="http://schemas.microsoft.com/office/drawing/2014/main" id="{47B095F3-F2F1-4603-A1EC-5E92B761EBAE}"/>
              </a:ext>
            </a:extLst>
          </p:cNvPr>
          <p:cNvSpPr/>
          <p:nvPr/>
        </p:nvSpPr>
        <p:spPr>
          <a:xfrm>
            <a:off x="629550" y="2971112"/>
            <a:ext cx="757816" cy="392254"/>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53" name="Nhóm 52">
            <a:extLst>
              <a:ext uri="{FF2B5EF4-FFF2-40B4-BE49-F238E27FC236}">
                <a16:creationId xmlns:a16="http://schemas.microsoft.com/office/drawing/2014/main" id="{415F6593-860D-4009-BD5C-2C045E175D52}"/>
              </a:ext>
            </a:extLst>
          </p:cNvPr>
          <p:cNvGrpSpPr/>
          <p:nvPr/>
        </p:nvGrpSpPr>
        <p:grpSpPr>
          <a:xfrm>
            <a:off x="5042843" y="5541477"/>
            <a:ext cx="2344241" cy="1031170"/>
            <a:chOff x="320253" y="7772401"/>
            <a:chExt cx="2344241" cy="1031170"/>
          </a:xfrm>
        </p:grpSpPr>
        <p:sp>
          <p:nvSpPr>
            <p:cNvPr id="54" name="Hình tự do: Hình 53">
              <a:extLst>
                <a:ext uri="{FF2B5EF4-FFF2-40B4-BE49-F238E27FC236}">
                  <a16:creationId xmlns:a16="http://schemas.microsoft.com/office/drawing/2014/main" id="{22630348-C5CB-4998-BA3B-02C0555AE234}"/>
                </a:ext>
              </a:extLst>
            </p:cNvPr>
            <p:cNvSpPr/>
            <p:nvPr/>
          </p:nvSpPr>
          <p:spPr>
            <a:xfrm>
              <a:off x="320253" y="7772401"/>
              <a:ext cx="2344241" cy="997347"/>
            </a:xfrm>
            <a:custGeom>
              <a:avLst/>
              <a:gdLst>
                <a:gd name="connsiteX0" fmla="*/ 1178347 w 2344241"/>
                <a:gd name="connsiteY0" fmla="*/ 0 h 997347"/>
                <a:gd name="connsiteX1" fmla="*/ 2033480 w 2344241"/>
                <a:gd name="connsiteY1" fmla="*/ 304797 h 997347"/>
                <a:gd name="connsiteX2" fmla="*/ 1605914 w 2344241"/>
                <a:gd name="connsiteY2" fmla="*/ 304797 h 997347"/>
                <a:gd name="connsiteX3" fmla="*/ 1605914 w 2344241"/>
                <a:gd name="connsiteY3" fmla="*/ 474127 h 997347"/>
                <a:gd name="connsiteX4" fmla="*/ 2344241 w 2344241"/>
                <a:gd name="connsiteY4" fmla="*/ 474127 h 997347"/>
                <a:gd name="connsiteX5" fmla="*/ 2344241 w 2344241"/>
                <a:gd name="connsiteY5" fmla="*/ 997347 h 997347"/>
                <a:gd name="connsiteX6" fmla="*/ 0 w 2344241"/>
                <a:gd name="connsiteY6" fmla="*/ 997347 h 997347"/>
                <a:gd name="connsiteX7" fmla="*/ 0 w 2344241"/>
                <a:gd name="connsiteY7" fmla="*/ 474127 h 997347"/>
                <a:gd name="connsiteX8" fmla="*/ 750781 w 2344241"/>
                <a:gd name="connsiteY8" fmla="*/ 474127 h 997347"/>
                <a:gd name="connsiteX9" fmla="*/ 750781 w 2344241"/>
                <a:gd name="connsiteY9" fmla="*/ 304797 h 997347"/>
                <a:gd name="connsiteX10" fmla="*/ 323214 w 2344241"/>
                <a:gd name="connsiteY10" fmla="*/ 304797 h 99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4241" h="997347">
                  <a:moveTo>
                    <a:pt x="1178347" y="0"/>
                  </a:moveTo>
                  <a:lnTo>
                    <a:pt x="2033480" y="304797"/>
                  </a:lnTo>
                  <a:lnTo>
                    <a:pt x="1605914" y="304797"/>
                  </a:lnTo>
                  <a:lnTo>
                    <a:pt x="1605914" y="474127"/>
                  </a:lnTo>
                  <a:lnTo>
                    <a:pt x="2344241" y="474127"/>
                  </a:lnTo>
                  <a:lnTo>
                    <a:pt x="2344241" y="997347"/>
                  </a:lnTo>
                  <a:lnTo>
                    <a:pt x="0" y="997347"/>
                  </a:lnTo>
                  <a:lnTo>
                    <a:pt x="0" y="474127"/>
                  </a:lnTo>
                  <a:lnTo>
                    <a:pt x="750781" y="474127"/>
                  </a:lnTo>
                  <a:lnTo>
                    <a:pt x="750781" y="304797"/>
                  </a:lnTo>
                  <a:lnTo>
                    <a:pt x="323214" y="304797"/>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Hộp Văn bản 54">
              <a:extLst>
                <a:ext uri="{FF2B5EF4-FFF2-40B4-BE49-F238E27FC236}">
                  <a16:creationId xmlns:a16="http://schemas.microsoft.com/office/drawing/2014/main" id="{C655010D-6360-4709-88ED-0E4BAFC04B2D}"/>
                </a:ext>
              </a:extLst>
            </p:cNvPr>
            <p:cNvSpPr txBox="1"/>
            <p:nvPr/>
          </p:nvSpPr>
          <p:spPr>
            <a:xfrm>
              <a:off x="351785" y="8280351"/>
              <a:ext cx="22934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Phần kết thúc</a:t>
              </a:r>
            </a:p>
          </p:txBody>
        </p:sp>
      </p:grpSp>
      <p:grpSp>
        <p:nvGrpSpPr>
          <p:cNvPr id="57" name="Nhóm 56">
            <a:extLst>
              <a:ext uri="{FF2B5EF4-FFF2-40B4-BE49-F238E27FC236}">
                <a16:creationId xmlns:a16="http://schemas.microsoft.com/office/drawing/2014/main" id="{0D1503BE-D00D-4429-9A17-829194198593}"/>
              </a:ext>
            </a:extLst>
          </p:cNvPr>
          <p:cNvGrpSpPr/>
          <p:nvPr/>
        </p:nvGrpSpPr>
        <p:grpSpPr>
          <a:xfrm>
            <a:off x="309528" y="3374157"/>
            <a:ext cx="6962919" cy="2377307"/>
            <a:chOff x="259505" y="3441612"/>
            <a:chExt cx="6962919" cy="2377307"/>
          </a:xfrm>
        </p:grpSpPr>
        <p:sp>
          <p:nvSpPr>
            <p:cNvPr id="36" name="Hình chữ nhật 35">
              <a:extLst>
                <a:ext uri="{FF2B5EF4-FFF2-40B4-BE49-F238E27FC236}">
                  <a16:creationId xmlns:a16="http://schemas.microsoft.com/office/drawing/2014/main" id="{9575B86D-3174-42C8-8511-810A6C597168}"/>
                </a:ext>
              </a:extLst>
            </p:cNvPr>
            <p:cNvSpPr/>
            <p:nvPr/>
          </p:nvSpPr>
          <p:spPr>
            <a:xfrm>
              <a:off x="259505" y="5286674"/>
              <a:ext cx="5160978"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Hình chữ nhật 36">
              <a:extLst>
                <a:ext uri="{FF2B5EF4-FFF2-40B4-BE49-F238E27FC236}">
                  <a16:creationId xmlns:a16="http://schemas.microsoft.com/office/drawing/2014/main" id="{6DFB5A26-9493-4116-9789-36E98F669B6B}"/>
                </a:ext>
              </a:extLst>
            </p:cNvPr>
            <p:cNvSpPr/>
            <p:nvPr/>
          </p:nvSpPr>
          <p:spPr>
            <a:xfrm>
              <a:off x="276439" y="4773435"/>
              <a:ext cx="6945984" cy="70091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Hình chữ nhật 37">
              <a:extLst>
                <a:ext uri="{FF2B5EF4-FFF2-40B4-BE49-F238E27FC236}">
                  <a16:creationId xmlns:a16="http://schemas.microsoft.com/office/drawing/2014/main" id="{9ECCD344-4D0E-4577-ABB5-998A7F31B54B}"/>
                </a:ext>
              </a:extLst>
            </p:cNvPr>
            <p:cNvSpPr/>
            <p:nvPr/>
          </p:nvSpPr>
          <p:spPr>
            <a:xfrm>
              <a:off x="276440" y="4381650"/>
              <a:ext cx="6945984"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Hình chữ nhật 38">
              <a:extLst>
                <a:ext uri="{FF2B5EF4-FFF2-40B4-BE49-F238E27FC236}">
                  <a16:creationId xmlns:a16="http://schemas.microsoft.com/office/drawing/2014/main" id="{AB4B7F9A-03BB-4E4D-BF00-E6A167016B26}"/>
                </a:ext>
              </a:extLst>
            </p:cNvPr>
            <p:cNvSpPr/>
            <p:nvPr/>
          </p:nvSpPr>
          <p:spPr>
            <a:xfrm>
              <a:off x="662686" y="3938434"/>
              <a:ext cx="6559737"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Hình chữ nhật 42">
              <a:extLst>
                <a:ext uri="{FF2B5EF4-FFF2-40B4-BE49-F238E27FC236}">
                  <a16:creationId xmlns:a16="http://schemas.microsoft.com/office/drawing/2014/main" id="{DE2E34E7-90BC-4C35-BB44-7B0C38BF0D82}"/>
                </a:ext>
              </a:extLst>
            </p:cNvPr>
            <p:cNvSpPr/>
            <p:nvPr/>
          </p:nvSpPr>
          <p:spPr>
            <a:xfrm>
              <a:off x="657426" y="3441612"/>
              <a:ext cx="3755299"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 name="Nhóm 33">
            <a:extLst>
              <a:ext uri="{FF2B5EF4-FFF2-40B4-BE49-F238E27FC236}">
                <a16:creationId xmlns:a16="http://schemas.microsoft.com/office/drawing/2014/main" id="{9AAB3EB9-AF83-4527-82D2-DEABE1B0C112}"/>
              </a:ext>
            </a:extLst>
          </p:cNvPr>
          <p:cNvGrpSpPr/>
          <p:nvPr/>
        </p:nvGrpSpPr>
        <p:grpSpPr>
          <a:xfrm>
            <a:off x="226369" y="1079262"/>
            <a:ext cx="7096549" cy="1511733"/>
            <a:chOff x="4475001" y="-1358041"/>
            <a:chExt cx="7096549" cy="1511733"/>
          </a:xfrm>
        </p:grpSpPr>
        <p:sp>
          <p:nvSpPr>
            <p:cNvPr id="31" name="Hình chữ nhật 30">
              <a:extLst>
                <a:ext uri="{FF2B5EF4-FFF2-40B4-BE49-F238E27FC236}">
                  <a16:creationId xmlns:a16="http://schemas.microsoft.com/office/drawing/2014/main" id="{C3CC0580-C90F-4A48-8E01-A64D6C1065D8}"/>
                </a:ext>
              </a:extLst>
            </p:cNvPr>
            <p:cNvSpPr/>
            <p:nvPr/>
          </p:nvSpPr>
          <p:spPr>
            <a:xfrm>
              <a:off x="4475001" y="-274183"/>
              <a:ext cx="4085675"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Hình chữ nhật 29">
              <a:extLst>
                <a:ext uri="{FF2B5EF4-FFF2-40B4-BE49-F238E27FC236}">
                  <a16:creationId xmlns:a16="http://schemas.microsoft.com/office/drawing/2014/main" id="{4D72FC52-59ED-45E7-8C8B-9E71DED8758B}"/>
                </a:ext>
              </a:extLst>
            </p:cNvPr>
            <p:cNvSpPr/>
            <p:nvPr/>
          </p:nvSpPr>
          <p:spPr>
            <a:xfrm>
              <a:off x="4491934" y="-551184"/>
              <a:ext cx="7079615"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Hình chữ nhật 28">
              <a:extLst>
                <a:ext uri="{FF2B5EF4-FFF2-40B4-BE49-F238E27FC236}">
                  <a16:creationId xmlns:a16="http://schemas.microsoft.com/office/drawing/2014/main" id="{500C86B1-A8C5-4793-ADEF-CEB0ED8F7518}"/>
                </a:ext>
              </a:extLst>
            </p:cNvPr>
            <p:cNvSpPr/>
            <p:nvPr/>
          </p:nvSpPr>
          <p:spPr>
            <a:xfrm>
              <a:off x="4491935" y="-1001737"/>
              <a:ext cx="7079615"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ình chữ nhật 3">
              <a:extLst>
                <a:ext uri="{FF2B5EF4-FFF2-40B4-BE49-F238E27FC236}">
                  <a16:creationId xmlns:a16="http://schemas.microsoft.com/office/drawing/2014/main" id="{2684E69C-7B1F-4151-9C4F-995DEA83196D}"/>
                </a:ext>
              </a:extLst>
            </p:cNvPr>
            <p:cNvSpPr/>
            <p:nvPr/>
          </p:nvSpPr>
          <p:spPr>
            <a:xfrm>
              <a:off x="4878182" y="-1358041"/>
              <a:ext cx="6684588"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 Placeholder 4">
            <a:extLst>
              <a:ext uri="{FF2B5EF4-FFF2-40B4-BE49-F238E27FC236}">
                <a16:creationId xmlns:a16="http://schemas.microsoft.com/office/drawing/2014/main" id="{45B92E75-C04F-4D38-8E8C-B99BCA07806A}"/>
              </a:ext>
            </a:extLst>
          </p:cNvPr>
          <p:cNvSpPr txBox="1">
            <a:spLocks/>
          </p:cNvSpPr>
          <p:nvPr/>
        </p:nvSpPr>
        <p:spPr>
          <a:xfrm>
            <a:off x="309528" y="427131"/>
            <a:ext cx="7086600" cy="6358655"/>
          </a:xfrm>
          <a:prstGeom prst="rect">
            <a:avLst/>
          </a:prstGeom>
          <a:ln>
            <a:solidFill>
              <a:schemeClr val="tx1"/>
            </a:solidFill>
            <a:prstDash val="sysDash"/>
          </a:ln>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00">
                    <a:lumMod val="75000"/>
                    <a:lumOff val="25000"/>
                  </a:srgbClr>
                </a:solidFill>
                <a:effectLst/>
                <a:uLnTx/>
                <a:uFillTx/>
                <a:latin typeface="Arial"/>
                <a:ea typeface="+mn-ea"/>
                <a:cs typeface="+mn-cs"/>
              </a:rPr>
              <a:t>   </a:t>
            </a:r>
          </a:p>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c) Vừa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i, cô bé hiếu thảo vừa lo mấy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ồng bạc không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ủ trả tiền thuốc cho mẹ. Bỗng cô thấy bên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ờng có vật gì nh</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chiếc tai nải ai bỏ quên.</a:t>
            </a:r>
          </a:p>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a:t>
            </a:r>
          </a:p>
          <a:p>
            <a:pPr marL="91440" marR="0" lvl="0" indent="-91440" algn="just" defTabSz="914400" rtl="0" eaLnBrk="1" fontAlgn="auto" latinLnBrk="0" hangingPunct="1">
              <a:lnSpc>
                <a:spcPct val="90000"/>
              </a:lnSpc>
              <a:spcBef>
                <a:spcPts val="1600"/>
              </a:spcBef>
              <a:spcAft>
                <a:spcPts val="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Bà lão c</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ời hiền hậu:</a:t>
            </a:r>
          </a:p>
          <a:p>
            <a:pPr marL="91440" marR="0" lvl="0" indent="-91440" algn="just" defTabSz="914400" rtl="0" eaLnBrk="1" fontAlgn="auto" latinLnBrk="0" hangingPunct="1">
              <a:lnSpc>
                <a:spcPct val="90000"/>
              </a:lnSpc>
              <a:spcBef>
                <a:spcPts val="1200"/>
              </a:spcBef>
              <a:spcAft>
                <a:spcPts val="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 Khen cho con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ã hiếu thảo lại thật thà. Ta chính là tiên thử lòng con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ấy thôi. Con thật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áng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ợc giúp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ỡ. Hãy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a ta về nhà chữa bệnh cho mẹ con.</a:t>
            </a:r>
          </a:p>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a:t>
            </a:r>
            <a:endParaRPr kumimoji="0" lang="en-US" sz="30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7DB14758-C0FD-4A59-9896-9ACE9AA3AD80}"/>
              </a:ext>
            </a:extLst>
          </p:cNvPr>
          <p:cNvPicPr>
            <a:picLocks noChangeAspect="1" noChangeArrowheads="1"/>
          </p:cNvPicPr>
          <p:nvPr/>
        </p:nvPicPr>
        <p:blipFill>
          <a:blip r:embed="rId2"/>
          <a:stretch>
            <a:fillRect/>
          </a:stretch>
        </p:blipFill>
        <p:spPr>
          <a:xfrm>
            <a:off x="7779909" y="1162966"/>
            <a:ext cx="4257143" cy="4209524"/>
          </a:xfrm>
          <a:prstGeom prst="rect">
            <a:avLst/>
          </a:prstGeom>
          <a:effectLst>
            <a:softEdge rad="112500"/>
          </a:effectLst>
        </p:spPr>
      </p:pic>
      <p:grpSp>
        <p:nvGrpSpPr>
          <p:cNvPr id="11" name="Nhóm 10">
            <a:extLst>
              <a:ext uri="{FF2B5EF4-FFF2-40B4-BE49-F238E27FC236}">
                <a16:creationId xmlns:a16="http://schemas.microsoft.com/office/drawing/2014/main" id="{B499BA44-2DFC-4EED-AA64-256CCF907C70}"/>
              </a:ext>
            </a:extLst>
          </p:cNvPr>
          <p:cNvGrpSpPr/>
          <p:nvPr/>
        </p:nvGrpSpPr>
        <p:grpSpPr>
          <a:xfrm>
            <a:off x="252520" y="29114"/>
            <a:ext cx="1405467" cy="863600"/>
            <a:chOff x="7518400" y="7704667"/>
            <a:chExt cx="1405467" cy="1049867"/>
          </a:xfrm>
        </p:grpSpPr>
        <p:sp>
          <p:nvSpPr>
            <p:cNvPr id="9" name="Hình tự do: Hình 8">
              <a:extLst>
                <a:ext uri="{FF2B5EF4-FFF2-40B4-BE49-F238E27FC236}">
                  <a16:creationId xmlns:a16="http://schemas.microsoft.com/office/drawing/2014/main" id="{82C8922A-3B8F-46F6-B248-B0C2B9C9541F}"/>
                </a:ext>
              </a:extLst>
            </p:cNvPr>
            <p:cNvSpPr/>
            <p:nvPr/>
          </p:nvSpPr>
          <p:spPr>
            <a:xfrm>
              <a:off x="7518400" y="7704667"/>
              <a:ext cx="1405467" cy="1049867"/>
            </a:xfrm>
            <a:custGeom>
              <a:avLst/>
              <a:gdLst>
                <a:gd name="connsiteX0" fmla="*/ 0 w 1405467"/>
                <a:gd name="connsiteY0" fmla="*/ 0 h 1049867"/>
                <a:gd name="connsiteX1" fmla="*/ 1405467 w 1405467"/>
                <a:gd name="connsiteY1" fmla="*/ 0 h 1049867"/>
                <a:gd name="connsiteX2" fmla="*/ 1405467 w 1405467"/>
                <a:gd name="connsiteY2" fmla="*/ 626533 h 1049867"/>
                <a:gd name="connsiteX3" fmla="*/ 1005816 w 1405467"/>
                <a:gd name="connsiteY3" fmla="*/ 626533 h 1049867"/>
                <a:gd name="connsiteX4" fmla="*/ 1005816 w 1405467"/>
                <a:gd name="connsiteY4" fmla="*/ 812801 h 1049867"/>
                <a:gd name="connsiteX5" fmla="*/ 1253068 w 1405467"/>
                <a:gd name="connsiteY5" fmla="*/ 812801 h 1049867"/>
                <a:gd name="connsiteX6" fmla="*/ 758563 w 1405467"/>
                <a:gd name="connsiteY6" fmla="*/ 1049867 h 1049867"/>
                <a:gd name="connsiteX7" fmla="*/ 264058 w 1405467"/>
                <a:gd name="connsiteY7" fmla="*/ 812801 h 1049867"/>
                <a:gd name="connsiteX8" fmla="*/ 511311 w 1405467"/>
                <a:gd name="connsiteY8" fmla="*/ 812801 h 1049867"/>
                <a:gd name="connsiteX9" fmla="*/ 511311 w 1405467"/>
                <a:gd name="connsiteY9" fmla="*/ 626533 h 1049867"/>
                <a:gd name="connsiteX10" fmla="*/ 0 w 1405467"/>
                <a:gd name="connsiteY10" fmla="*/ 626533 h 10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5467" h="1049867">
                  <a:moveTo>
                    <a:pt x="0" y="0"/>
                  </a:moveTo>
                  <a:lnTo>
                    <a:pt x="1405467" y="0"/>
                  </a:lnTo>
                  <a:lnTo>
                    <a:pt x="1405467" y="626533"/>
                  </a:lnTo>
                  <a:lnTo>
                    <a:pt x="1005816" y="626533"/>
                  </a:lnTo>
                  <a:lnTo>
                    <a:pt x="1005816" y="812801"/>
                  </a:lnTo>
                  <a:lnTo>
                    <a:pt x="1253068" y="812801"/>
                  </a:lnTo>
                  <a:lnTo>
                    <a:pt x="758563" y="1049867"/>
                  </a:lnTo>
                  <a:lnTo>
                    <a:pt x="264058" y="812801"/>
                  </a:lnTo>
                  <a:lnTo>
                    <a:pt x="511311" y="812801"/>
                  </a:lnTo>
                  <a:lnTo>
                    <a:pt x="511311" y="626533"/>
                  </a:lnTo>
                  <a:lnTo>
                    <a:pt x="0" y="626533"/>
                  </a:lnTo>
                  <a:close/>
                </a:path>
              </a:pathLst>
            </a:custGeom>
            <a:solidFill>
              <a:srgbClr val="FF0000"/>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Hộp Văn bản 9">
              <a:extLst>
                <a:ext uri="{FF2B5EF4-FFF2-40B4-BE49-F238E27FC236}">
                  <a16:creationId xmlns:a16="http://schemas.microsoft.com/office/drawing/2014/main" id="{19CD0D10-4231-4628-A3C9-7DA8AB7203DA}"/>
                </a:ext>
              </a:extLst>
            </p:cNvPr>
            <p:cNvSpPr txBox="1"/>
            <p:nvPr/>
          </p:nvSpPr>
          <p:spPr>
            <a:xfrm>
              <a:off x="7636932" y="7757063"/>
              <a:ext cx="1270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Đoạn 3</a:t>
              </a:r>
            </a:p>
          </p:txBody>
        </p:sp>
      </p:grpSp>
      <p:grpSp>
        <p:nvGrpSpPr>
          <p:cNvPr id="25" name="Nhóm 24">
            <a:extLst>
              <a:ext uri="{FF2B5EF4-FFF2-40B4-BE49-F238E27FC236}">
                <a16:creationId xmlns:a16="http://schemas.microsoft.com/office/drawing/2014/main" id="{614F3583-BD01-4814-8124-8B7EDBC79B03}"/>
              </a:ext>
            </a:extLst>
          </p:cNvPr>
          <p:cNvGrpSpPr/>
          <p:nvPr/>
        </p:nvGrpSpPr>
        <p:grpSpPr>
          <a:xfrm>
            <a:off x="4827383" y="2503971"/>
            <a:ext cx="2395040" cy="997347"/>
            <a:chOff x="320253" y="7772401"/>
            <a:chExt cx="2395040" cy="997347"/>
          </a:xfrm>
        </p:grpSpPr>
        <p:sp>
          <p:nvSpPr>
            <p:cNvPr id="24" name="Hình tự do: Hình 23">
              <a:extLst>
                <a:ext uri="{FF2B5EF4-FFF2-40B4-BE49-F238E27FC236}">
                  <a16:creationId xmlns:a16="http://schemas.microsoft.com/office/drawing/2014/main" id="{201BCA60-C88E-4E15-B04D-EFD7CA10D7A0}"/>
                </a:ext>
              </a:extLst>
            </p:cNvPr>
            <p:cNvSpPr/>
            <p:nvPr/>
          </p:nvSpPr>
          <p:spPr>
            <a:xfrm>
              <a:off x="320253" y="7772401"/>
              <a:ext cx="2344241" cy="997347"/>
            </a:xfrm>
            <a:custGeom>
              <a:avLst/>
              <a:gdLst>
                <a:gd name="connsiteX0" fmla="*/ 1178347 w 2344241"/>
                <a:gd name="connsiteY0" fmla="*/ 0 h 997347"/>
                <a:gd name="connsiteX1" fmla="*/ 2033480 w 2344241"/>
                <a:gd name="connsiteY1" fmla="*/ 304797 h 997347"/>
                <a:gd name="connsiteX2" fmla="*/ 1605914 w 2344241"/>
                <a:gd name="connsiteY2" fmla="*/ 304797 h 997347"/>
                <a:gd name="connsiteX3" fmla="*/ 1605914 w 2344241"/>
                <a:gd name="connsiteY3" fmla="*/ 474127 h 997347"/>
                <a:gd name="connsiteX4" fmla="*/ 2344241 w 2344241"/>
                <a:gd name="connsiteY4" fmla="*/ 474127 h 997347"/>
                <a:gd name="connsiteX5" fmla="*/ 2344241 w 2344241"/>
                <a:gd name="connsiteY5" fmla="*/ 997347 h 997347"/>
                <a:gd name="connsiteX6" fmla="*/ 0 w 2344241"/>
                <a:gd name="connsiteY6" fmla="*/ 997347 h 997347"/>
                <a:gd name="connsiteX7" fmla="*/ 0 w 2344241"/>
                <a:gd name="connsiteY7" fmla="*/ 474127 h 997347"/>
                <a:gd name="connsiteX8" fmla="*/ 750781 w 2344241"/>
                <a:gd name="connsiteY8" fmla="*/ 474127 h 997347"/>
                <a:gd name="connsiteX9" fmla="*/ 750781 w 2344241"/>
                <a:gd name="connsiteY9" fmla="*/ 304797 h 997347"/>
                <a:gd name="connsiteX10" fmla="*/ 323214 w 2344241"/>
                <a:gd name="connsiteY10" fmla="*/ 304797 h 99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4241" h="997347">
                  <a:moveTo>
                    <a:pt x="1178347" y="0"/>
                  </a:moveTo>
                  <a:lnTo>
                    <a:pt x="2033480" y="304797"/>
                  </a:lnTo>
                  <a:lnTo>
                    <a:pt x="1605914" y="304797"/>
                  </a:lnTo>
                  <a:lnTo>
                    <a:pt x="1605914" y="474127"/>
                  </a:lnTo>
                  <a:lnTo>
                    <a:pt x="2344241" y="474127"/>
                  </a:lnTo>
                  <a:lnTo>
                    <a:pt x="2344241" y="997347"/>
                  </a:lnTo>
                  <a:lnTo>
                    <a:pt x="0" y="997347"/>
                  </a:lnTo>
                  <a:lnTo>
                    <a:pt x="0" y="474127"/>
                  </a:lnTo>
                  <a:lnTo>
                    <a:pt x="750781" y="474127"/>
                  </a:lnTo>
                  <a:lnTo>
                    <a:pt x="750781" y="304797"/>
                  </a:lnTo>
                  <a:lnTo>
                    <a:pt x="323214" y="304797"/>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Hộp Văn bản 17">
              <a:extLst>
                <a:ext uri="{FF2B5EF4-FFF2-40B4-BE49-F238E27FC236}">
                  <a16:creationId xmlns:a16="http://schemas.microsoft.com/office/drawing/2014/main" id="{5F400287-0600-49B5-ACCF-7F5D48E9C6F2}"/>
                </a:ext>
              </a:extLst>
            </p:cNvPr>
            <p:cNvSpPr txBox="1"/>
            <p:nvPr/>
          </p:nvSpPr>
          <p:spPr>
            <a:xfrm>
              <a:off x="371052" y="8246528"/>
              <a:ext cx="23442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Phần mở đầu</a:t>
              </a:r>
            </a:p>
          </p:txBody>
        </p:sp>
      </p:grpSp>
      <p:sp>
        <p:nvSpPr>
          <p:cNvPr id="66" name="Bong bóng Ý nghĩ: Hình đám mây 65">
            <a:extLst>
              <a:ext uri="{FF2B5EF4-FFF2-40B4-BE49-F238E27FC236}">
                <a16:creationId xmlns:a16="http://schemas.microsoft.com/office/drawing/2014/main" id="{53EA36F8-681F-4DB6-90E7-B6B1F7EE890B}"/>
              </a:ext>
            </a:extLst>
          </p:cNvPr>
          <p:cNvSpPr/>
          <p:nvPr/>
        </p:nvSpPr>
        <p:spPr>
          <a:xfrm>
            <a:off x="282142" y="505406"/>
            <a:ext cx="3280859" cy="2108680"/>
          </a:xfrm>
          <a:prstGeom prst="cloudCallou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3C0BB5"/>
                </a:solidFill>
                <a:effectLst/>
                <a:uLnTx/>
                <a:uFillTx/>
                <a:latin typeface="Times New Roman" panose="02020603050405020304" pitchFamily="18" charset="0"/>
                <a:ea typeface="+mn-ea"/>
                <a:cs typeface="Times New Roman" panose="02020603050405020304" pitchFamily="18" charset="0"/>
              </a:rPr>
              <a:t>Viết tiếp phần còn thiếu</a:t>
            </a:r>
          </a:p>
        </p:txBody>
      </p:sp>
    </p:spTree>
    <p:extLst>
      <p:ext uri="{BB962C8B-B14F-4D97-AF65-F5344CB8AC3E}">
        <p14:creationId xmlns:p14="http://schemas.microsoft.com/office/powerpoint/2010/main" val="10637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1" nodeType="clickEffect">
                                  <p:stCondLst>
                                    <p:cond delay="0"/>
                                  </p:stCondLst>
                                  <p:childTnLst>
                                    <p:animEffect transition="out" filter="fade">
                                      <p:cBhvr>
                                        <p:cTn id="12" dur="500" tmFilter="0, 0; .2, .5; .8, .5; 1, 0"/>
                                        <p:tgtEl>
                                          <p:spTgt spid="15"/>
                                        </p:tgtEl>
                                      </p:cBhvr>
                                    </p:animEffect>
                                    <p:animScale>
                                      <p:cBhvr>
                                        <p:cTn id="13" dur="250" autoRev="1" fill="hold"/>
                                        <p:tgtEl>
                                          <p:spTgt spid="15"/>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34"/>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57"/>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5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58" grpId="0"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a:blip r:embed="rId2"/>
          <a:stretch>
            <a:fillRect/>
          </a:stretch>
        </p:blipFill>
        <p:spPr>
          <a:xfrm>
            <a:off x="7934857" y="1219200"/>
            <a:ext cx="4257143" cy="4209524"/>
          </a:xfrm>
          <a:effectLst>
            <a:softEdge rad="112500"/>
          </a:effectLst>
        </p:spPr>
      </p:pic>
      <p:sp>
        <p:nvSpPr>
          <p:cNvPr id="2" name="Rectangle 1"/>
          <p:cNvSpPr/>
          <p:nvPr/>
        </p:nvSpPr>
        <p:spPr>
          <a:xfrm>
            <a:off x="0" y="0"/>
            <a:ext cx="4114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half" idx="2"/>
          </p:nvPr>
        </p:nvSpPr>
        <p:spPr>
          <a:xfrm>
            <a:off x="0" y="152400"/>
            <a:ext cx="8077202" cy="6096000"/>
          </a:xfrm>
        </p:spPr>
        <p:txBody>
          <a:bodyPr>
            <a:normAutofit fontScale="25000" lnSpcReduction="20000"/>
          </a:bodyPr>
          <a:lstStyle/>
          <a:p>
            <a:pPr algn="just">
              <a:defRPr/>
            </a:pPr>
            <a:r>
              <a:rPr lang="en-US" sz="2800" b="1" dirty="0">
                <a:latin typeface="Arial"/>
              </a:rPr>
              <a:t>   </a:t>
            </a:r>
          </a:p>
          <a:p>
            <a:pPr algn="just">
              <a:lnSpc>
                <a:spcPct val="120000"/>
              </a:lnSpc>
              <a:defRPr/>
            </a:pPr>
            <a:r>
              <a:rPr lang="en-US" sz="11200" b="1" dirty="0">
                <a:latin typeface="Arial"/>
              </a:rPr>
              <a:t> </a:t>
            </a:r>
            <a:r>
              <a:rPr lang="en-US" sz="10400" b="1" dirty="0">
                <a:solidFill>
                  <a:srgbClr val="00004D"/>
                </a:solidFill>
                <a:effectLst/>
                <a:latin typeface="Times New Roman" panose="02020603050405020304" pitchFamily="18" charset="0"/>
                <a:cs typeface="Times New Roman" panose="02020603050405020304" pitchFamily="18" charset="0"/>
              </a:rPr>
              <a:t>c) </a:t>
            </a:r>
            <a:r>
              <a:rPr lang="en-US" sz="10400" b="1" dirty="0" err="1">
                <a:solidFill>
                  <a:srgbClr val="00004D"/>
                </a:solidFill>
                <a:effectLst/>
                <a:latin typeface="Times New Roman" panose="02020603050405020304" pitchFamily="18" charset="0"/>
                <a:cs typeface="Times New Roman" panose="02020603050405020304" pitchFamily="18" charset="0"/>
              </a:rPr>
              <a:t>Vừa</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err="1">
                <a:solidFill>
                  <a:srgbClr val="00004D"/>
                </a:solidFill>
                <a:effectLst/>
                <a:latin typeface="Times New Roman" panose="02020603050405020304" pitchFamily="18" charset="0"/>
                <a:cs typeface="Times New Roman" panose="02020603050405020304" pitchFamily="18" charset="0"/>
              </a:rPr>
              <a:t>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cô</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bé</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hiếu</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thảo</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vừa</a:t>
            </a:r>
            <a:r>
              <a:rPr lang="en-US" sz="10400" b="1" dirty="0">
                <a:solidFill>
                  <a:srgbClr val="00004D"/>
                </a:solidFill>
                <a:effectLst/>
                <a:latin typeface="Times New Roman" panose="02020603050405020304" pitchFamily="18" charset="0"/>
                <a:cs typeface="Times New Roman" panose="02020603050405020304" pitchFamily="18" charset="0"/>
              </a:rPr>
              <a:t> lo </a:t>
            </a:r>
            <a:r>
              <a:rPr lang="en-US" sz="10400" b="1" dirty="0" err="1">
                <a:solidFill>
                  <a:srgbClr val="00004D"/>
                </a:solidFill>
                <a:effectLst/>
                <a:latin typeface="Times New Roman" panose="02020603050405020304" pitchFamily="18" charset="0"/>
                <a:cs typeface="Times New Roman" panose="02020603050405020304" pitchFamily="18" charset="0"/>
              </a:rPr>
              <a:t>mấy</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err="1">
                <a:solidFill>
                  <a:srgbClr val="00004D"/>
                </a:solidFill>
                <a:effectLst/>
                <a:latin typeface="Times New Roman" panose="02020603050405020304" pitchFamily="18" charset="0"/>
                <a:cs typeface="Times New Roman" panose="02020603050405020304" pitchFamily="18" charset="0"/>
              </a:rPr>
              <a:t>ồng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bạc</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không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a:solidFill>
                  <a:srgbClr val="00004D"/>
                </a:solidFill>
                <a:effectLst/>
                <a:latin typeface="Times New Roman" panose="02020603050405020304" pitchFamily="18" charset="0"/>
                <a:cs typeface="Times New Roman" panose="02020603050405020304" pitchFamily="18" charset="0"/>
              </a:rPr>
              <a:t>ủ </a:t>
            </a:r>
            <a:r>
              <a:rPr lang="en-US" sz="10400" b="1" dirty="0" err="1">
                <a:solidFill>
                  <a:srgbClr val="00004D"/>
                </a:solidFill>
                <a:effectLst/>
                <a:latin typeface="Times New Roman" panose="02020603050405020304" pitchFamily="18" charset="0"/>
                <a:cs typeface="Times New Roman" panose="02020603050405020304" pitchFamily="18" charset="0"/>
              </a:rPr>
              <a:t>trả</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tiền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thuốc</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cho</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mẹ</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Bỗng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cô</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thấy</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bên</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đư</a:t>
            </a:r>
            <a:r>
              <a:rPr lang="en-US" sz="10400" b="1" dirty="0" err="1">
                <a:solidFill>
                  <a:srgbClr val="00004D"/>
                </a:solidFill>
                <a:effectLst/>
                <a:latin typeface="Times New Roman" panose="02020603050405020304" pitchFamily="18" charset="0"/>
                <a:cs typeface="Times New Roman" panose="02020603050405020304" pitchFamily="18" charset="0"/>
              </a:rPr>
              <a:t>ờng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có</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vật</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gì</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nh</a:t>
            </a:r>
            <a:r>
              <a:rPr lang="vi-VN" sz="10400" b="1" dirty="0">
                <a:solidFill>
                  <a:srgbClr val="00004D"/>
                </a:solidFill>
                <a:effectLst/>
                <a:latin typeface="Times New Roman" panose="02020603050405020304" pitchFamily="18" charset="0"/>
                <a:cs typeface="Times New Roman" panose="02020603050405020304" pitchFamily="18" charset="0"/>
              </a:rPr>
              <a:t>ư</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chiếc</a:t>
            </a:r>
            <a:r>
              <a:rPr lang="en-US" sz="10400" b="1" dirty="0">
                <a:solidFill>
                  <a:srgbClr val="00004D"/>
                </a:solidFill>
                <a:effectLst/>
                <a:latin typeface="Times New Roman" panose="02020603050405020304" pitchFamily="18" charset="0"/>
                <a:cs typeface="Times New Roman" panose="02020603050405020304" pitchFamily="18" charset="0"/>
              </a:rPr>
              <a:t> tai </a:t>
            </a:r>
            <a:r>
              <a:rPr lang="en-US" sz="10400" b="1" dirty="0" err="1">
                <a:solidFill>
                  <a:srgbClr val="00004D"/>
                </a:solidFill>
                <a:effectLst/>
                <a:latin typeface="Times New Roman" panose="02020603050405020304" pitchFamily="18" charset="0"/>
                <a:cs typeface="Times New Roman" panose="02020603050405020304" pitchFamily="18" charset="0"/>
              </a:rPr>
              <a:t>nải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ai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bỏ</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quên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Cô</a:t>
            </a:r>
            <a:r>
              <a:rPr lang="en-US" sz="10400" b="1" dirty="0">
                <a:solidFill>
                  <a:srgbClr val="FF0000"/>
                </a:solidFill>
                <a:effectLst/>
                <a:latin typeface="Times New Roman" panose="02020603050405020304" pitchFamily="18" charset="0"/>
                <a:cs typeface="Times New Roman" panose="02020603050405020304" pitchFamily="18" charset="0"/>
              </a:rPr>
              <a:t> bé </a:t>
            </a:r>
            <a:r>
              <a:rPr lang="en-US" sz="10400" b="1" dirty="0" err="1">
                <a:solidFill>
                  <a:srgbClr val="FF0000"/>
                </a:solidFill>
                <a:effectLst/>
                <a:latin typeface="Times New Roman" panose="02020603050405020304" pitchFamily="18" charset="0"/>
                <a:cs typeface="Times New Roman" panose="02020603050405020304" pitchFamily="18" charset="0"/>
              </a:rPr>
              <a:t>nhặt</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chiếc</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tay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nải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err="1">
                <a:solidFill>
                  <a:srgbClr val="FF0000"/>
                </a:solidFill>
                <a:effectLst/>
                <a:latin typeface="Times New Roman" panose="02020603050405020304" pitchFamily="18" charset="0"/>
                <a:cs typeface="Times New Roman" panose="02020603050405020304" pitchFamily="18" charset="0"/>
              </a:rPr>
              <a:t>lên</a:t>
            </a:r>
            <a:r>
              <a:rPr lang="en-US" sz="10400" b="1">
                <a:solidFill>
                  <a:srgbClr val="FF0000"/>
                </a:solidFill>
                <a:effectLst/>
                <a:latin typeface="Times New Roman" panose="02020603050405020304" pitchFamily="18" charset="0"/>
                <a:cs typeface="Times New Roman" panose="02020603050405020304" pitchFamily="18" charset="0"/>
              </a:rPr>
              <a:t> v</a:t>
            </a:r>
            <a:r>
              <a:rPr lang="vi-VN" sz="10400" b="1">
                <a:solidFill>
                  <a:srgbClr val="FF0000"/>
                </a:solidFill>
                <a:latin typeface="Times New Roman" panose="02020603050405020304" pitchFamily="18" charset="0"/>
                <a:cs typeface="Times New Roman" panose="02020603050405020304" pitchFamily="18" charset="0"/>
              </a:rPr>
              <a:t>à</a:t>
            </a:r>
            <a:r>
              <a:rPr lang="en-US" sz="10400" b="1">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cảm</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thấy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rất</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nặng</a:t>
            </a:r>
            <a:r>
              <a:rPr lang="en-US" sz="10400" b="1">
                <a:solidFill>
                  <a:srgbClr val="FF0000"/>
                </a:solidFill>
                <a:effectLst/>
                <a:latin typeface="Times New Roman" panose="02020603050405020304" pitchFamily="18" charset="0"/>
                <a:cs typeface="Times New Roman" panose="02020603050405020304" pitchFamily="18" charset="0"/>
              </a:rPr>
              <a:t>. Cô</a:t>
            </a:r>
            <a:r>
              <a:rPr lang="vi-VN" sz="10400" b="1">
                <a:solidFill>
                  <a:srgbClr val="FF0000"/>
                </a:solidFill>
                <a:latin typeface="Times New Roman" panose="02020603050405020304" pitchFamily="18" charset="0"/>
                <a:cs typeface="Times New Roman" panose="02020603050405020304" pitchFamily="18" charset="0"/>
              </a:rPr>
              <a:t> mở </a:t>
            </a:r>
            <a:r>
              <a:rPr lang="en-US" sz="10400" b="1">
                <a:solidFill>
                  <a:srgbClr val="FF0000"/>
                </a:solidFill>
                <a:effectLst/>
                <a:latin typeface="Times New Roman" panose="02020603050405020304" pitchFamily="18" charset="0"/>
                <a:cs typeface="Times New Roman" panose="02020603050405020304" pitchFamily="18" charset="0"/>
              </a:rPr>
              <a:t>ra </a:t>
            </a:r>
            <a:r>
              <a:rPr lang="vi-VN" sz="10400" b="1">
                <a:solidFill>
                  <a:srgbClr val="FF0000"/>
                </a:solidFill>
                <a:effectLst/>
                <a:latin typeface="Times New Roman" panose="02020603050405020304" pitchFamily="18" charset="0"/>
                <a:cs typeface="Times New Roman" panose="02020603050405020304" pitchFamily="18" charset="0"/>
              </a:rPr>
              <a:t>thì</a:t>
            </a:r>
            <a:r>
              <a:rPr lang="en-US" sz="10400" b="1">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thấy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bên</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trong</a:t>
            </a:r>
            <a:r>
              <a:rPr lang="en-US" sz="10400" b="1" dirty="0">
                <a:solidFill>
                  <a:srgbClr val="FF0000"/>
                </a:solidFill>
                <a:effectLst/>
                <a:latin typeface="Times New Roman" panose="02020603050405020304" pitchFamily="18" charset="0"/>
                <a:cs typeface="Times New Roman" panose="02020603050405020304" pitchFamily="18" charset="0"/>
              </a:rPr>
              <a:t> có </a:t>
            </a:r>
            <a:r>
              <a:rPr lang="en-US" sz="10400" b="1" dirty="0" err="1">
                <a:solidFill>
                  <a:srgbClr val="FF0000"/>
                </a:solidFill>
                <a:effectLst/>
                <a:latin typeface="Times New Roman" panose="02020603050405020304" pitchFamily="18" charset="0"/>
                <a:cs typeface="Times New Roman" panose="02020603050405020304" pitchFamily="18" charset="0"/>
              </a:rPr>
              <a:t>rất</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nhiều</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tiền</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Cô</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err="1">
                <a:solidFill>
                  <a:srgbClr val="FF0000"/>
                </a:solidFill>
                <a:effectLst/>
                <a:latin typeface="Times New Roman" panose="02020603050405020304" pitchFamily="18" charset="0"/>
                <a:cs typeface="Times New Roman" panose="02020603050405020304" pitchFamily="18" charset="0"/>
              </a:rPr>
              <a:t>thầm</a:t>
            </a:r>
            <a:r>
              <a:rPr lang="en-US" sz="10400" b="1">
                <a:solidFill>
                  <a:srgbClr val="FF0000"/>
                </a:solidFill>
                <a:effectLst/>
                <a:latin typeface="Times New Roman" panose="02020603050405020304" pitchFamily="18" charset="0"/>
                <a:cs typeface="Times New Roman" panose="02020603050405020304" pitchFamily="18" charset="0"/>
              </a:rPr>
              <a:t> </a:t>
            </a:r>
            <a:r>
              <a:rPr lang="vi-VN" sz="10400" b="1">
                <a:solidFill>
                  <a:srgbClr val="FF0000"/>
                </a:solidFill>
                <a:effectLst/>
                <a:latin typeface="Times New Roman" panose="02020603050405020304" pitchFamily="18" charset="0"/>
                <a:cs typeface="Times New Roman" panose="02020603050405020304" pitchFamily="18" charset="0"/>
              </a:rPr>
              <a:t>nghĩ</a:t>
            </a:r>
            <a:r>
              <a:rPr lang="en-US" sz="10400" b="1">
                <a:solidFill>
                  <a:srgbClr val="FF0000"/>
                </a:solidFill>
                <a:effectLst/>
                <a:latin typeface="Times New Roman" panose="02020603050405020304" pitchFamily="18" charset="0"/>
                <a:cs typeface="Times New Roman" panose="02020603050405020304" pitchFamily="18" charset="0"/>
              </a:rPr>
              <a:t>: </a:t>
            </a:r>
            <a:r>
              <a:rPr lang="en-US" sz="10400" b="1" dirty="0">
                <a:solidFill>
                  <a:srgbClr val="FF0000"/>
                </a:solidFill>
                <a:effectLst/>
                <a:latin typeface="Times New Roman" panose="02020603050405020304" pitchFamily="18" charset="0"/>
                <a:cs typeface="Times New Roman" panose="02020603050405020304" pitchFamily="18" charset="0"/>
              </a:rPr>
              <a:t>“Ai mà </a:t>
            </a:r>
            <a:r>
              <a:rPr lang="en-US" sz="10400" b="1" dirty="0" err="1">
                <a:solidFill>
                  <a:srgbClr val="FF0000"/>
                </a:solidFill>
                <a:effectLst/>
                <a:latin typeface="Times New Roman" panose="02020603050405020304" pitchFamily="18" charset="0"/>
                <a:cs typeface="Times New Roman" panose="02020603050405020304" pitchFamily="18" charset="0"/>
              </a:rPr>
              <a:t>đánh</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rơi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nhiều</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tiền</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thê</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này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tội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nghiệp</a:t>
            </a:r>
            <a:r>
              <a:rPr lang="en-US" sz="10400" b="1" dirty="0">
                <a:solidFill>
                  <a:srgbClr val="FF0000"/>
                </a:solidFill>
                <a:effectLst/>
                <a:latin typeface="Times New Roman" panose="02020603050405020304" pitchFamily="18" charset="0"/>
                <a:cs typeface="Times New Roman" panose="02020603050405020304" pitchFamily="18" charset="0"/>
              </a:rPr>
              <a:t> quá!” </a:t>
            </a:r>
            <a:r>
              <a:rPr lang="en-US" sz="10400" b="1" dirty="0" err="1">
                <a:solidFill>
                  <a:srgbClr val="FF0000"/>
                </a:solidFill>
                <a:effectLst/>
                <a:latin typeface="Times New Roman" panose="02020603050405020304" pitchFamily="18" charset="0"/>
                <a:cs typeface="Times New Roman" panose="02020603050405020304" pitchFamily="18" charset="0"/>
              </a:rPr>
              <a:t>Cô</a:t>
            </a:r>
            <a:r>
              <a:rPr lang="en-US" sz="10400" b="1" dirty="0">
                <a:solidFill>
                  <a:srgbClr val="FF0000"/>
                </a:solidFill>
                <a:effectLst/>
                <a:latin typeface="Times New Roman" panose="02020603050405020304" pitchFamily="18" charset="0"/>
                <a:cs typeface="Times New Roman" panose="02020603050405020304" pitchFamily="18" charset="0"/>
              </a:rPr>
              <a:t> bé </a:t>
            </a:r>
            <a:r>
              <a:rPr lang="en-US" sz="10400" b="1" dirty="0" err="1">
                <a:solidFill>
                  <a:srgbClr val="FF0000"/>
                </a:solidFill>
                <a:effectLst/>
                <a:latin typeface="Times New Roman" panose="02020603050405020304" pitchFamily="18" charset="0"/>
                <a:cs typeface="Times New Roman" panose="02020603050405020304" pitchFamily="18" charset="0"/>
              </a:rPr>
              <a:t>nhìn</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quanh</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thấy</a:t>
            </a:r>
            <a:r>
              <a:rPr lang="en-US" sz="10400" b="1" dirty="0">
                <a:solidFill>
                  <a:srgbClr val="FF0000"/>
                </a:solidFill>
                <a:latin typeface="Times New Roman" panose="02020603050405020304" pitchFamily="18" charset="0"/>
                <a:cs typeface="Times New Roman" panose="02020603050405020304" pitchFamily="18" charset="0"/>
              </a:rPr>
              <a:t> ở </a:t>
            </a:r>
            <a:r>
              <a:rPr lang="en-US" sz="10400" b="1" dirty="0" err="1">
                <a:solidFill>
                  <a:srgbClr val="FF0000"/>
                </a:solidFill>
                <a:latin typeface="Times New Roman" panose="02020603050405020304" pitchFamily="18" charset="0"/>
                <a:cs typeface="Times New Roman" panose="02020603050405020304" pitchFamily="18" charset="0"/>
              </a:rPr>
              <a:t>phía</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trước</a:t>
            </a:r>
            <a:r>
              <a:rPr lang="en-US" sz="10400" b="1" dirty="0">
                <a:solidFill>
                  <a:srgbClr val="FF0000"/>
                </a:solidFill>
                <a:latin typeface="Times New Roman" panose="02020603050405020304" pitchFamily="18" charset="0"/>
                <a:cs typeface="Times New Roman" panose="02020603050405020304" pitchFamily="18" charset="0"/>
              </a:rPr>
              <a:t> có </a:t>
            </a:r>
            <a:r>
              <a:rPr lang="en-US" sz="10400" b="1" err="1">
                <a:solidFill>
                  <a:srgbClr val="FF0000"/>
                </a:solidFill>
                <a:latin typeface="Times New Roman" panose="02020603050405020304" pitchFamily="18" charset="0"/>
                <a:cs typeface="Times New Roman" panose="02020603050405020304" pitchFamily="18" charset="0"/>
              </a:rPr>
              <a:t>một</a:t>
            </a:r>
            <a:r>
              <a:rPr lang="en-US" sz="10400" b="1">
                <a:solidFill>
                  <a:srgbClr val="FF0000"/>
                </a:solidFill>
                <a:latin typeface="Times New Roman" panose="02020603050405020304" pitchFamily="18" charset="0"/>
                <a:cs typeface="Times New Roman" panose="02020603050405020304" pitchFamily="18" charset="0"/>
              </a:rPr>
              <a:t> b</a:t>
            </a:r>
            <a:r>
              <a:rPr lang="vi-VN" sz="10400" b="1">
                <a:solidFill>
                  <a:srgbClr val="FF0000"/>
                </a:solidFill>
                <a:latin typeface="Times New Roman" panose="02020603050405020304" pitchFamily="18" charset="0"/>
                <a:cs typeface="Times New Roman" panose="02020603050405020304" pitchFamily="18" charset="0"/>
              </a:rPr>
              <a:t>à </a:t>
            </a:r>
            <a:r>
              <a:rPr lang="en-US" sz="10400" b="1">
                <a:solidFill>
                  <a:srgbClr val="FF0000"/>
                </a:solidFill>
                <a:latin typeface="Times New Roman" panose="02020603050405020304" pitchFamily="18" charset="0"/>
                <a:cs typeface="Times New Roman" panose="02020603050405020304" pitchFamily="18" charset="0"/>
              </a:rPr>
              <a:t>cụ </a:t>
            </a:r>
            <a:r>
              <a:rPr lang="en-US" sz="10400" b="1" dirty="0" err="1">
                <a:solidFill>
                  <a:srgbClr val="FF0000"/>
                </a:solidFill>
                <a:latin typeface="Times New Roman" panose="02020603050405020304" pitchFamily="18" charset="0"/>
                <a:cs typeface="Times New Roman" panose="02020603050405020304" pitchFamily="18" charset="0"/>
              </a:rPr>
              <a:t>đang</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loay</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hoay</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err="1">
                <a:solidFill>
                  <a:srgbClr val="FF0000"/>
                </a:solidFill>
                <a:latin typeface="Times New Roman" panose="02020603050405020304" pitchFamily="18" charset="0"/>
                <a:cs typeface="Times New Roman" panose="02020603050405020304" pitchFamily="18" charset="0"/>
              </a:rPr>
              <a:t>tìm</a:t>
            </a:r>
            <a:r>
              <a:rPr lang="en-US" sz="10400" b="1">
                <a:solidFill>
                  <a:srgbClr val="FF0000"/>
                </a:solidFill>
                <a:latin typeface="Times New Roman" panose="02020603050405020304" pitchFamily="18" charset="0"/>
                <a:cs typeface="Times New Roman" panose="02020603050405020304" pitchFamily="18" charset="0"/>
              </a:rPr>
              <a:t> vật</a:t>
            </a:r>
            <a:r>
              <a:rPr lang="vi-VN" sz="10400" b="1">
                <a:solidFill>
                  <a:srgbClr val="FF0000"/>
                </a:solidFill>
                <a:latin typeface="Times New Roman" panose="02020603050405020304" pitchFamily="18" charset="0"/>
                <a:cs typeface="Times New Roman" panose="02020603050405020304" pitchFamily="18" charset="0"/>
              </a:rPr>
              <a:t> gì </a:t>
            </a:r>
            <a:r>
              <a:rPr lang="en-US" sz="10400" b="1">
                <a:solidFill>
                  <a:srgbClr val="FF0000"/>
                </a:solidFill>
                <a:latin typeface="Times New Roman" panose="02020603050405020304" pitchFamily="18" charset="0"/>
                <a:cs typeface="Times New Roman" panose="02020603050405020304" pitchFamily="18" charset="0"/>
              </a:rPr>
              <a:t>đ</a:t>
            </a:r>
            <a:r>
              <a:rPr lang="vi-VN" sz="10400" b="1">
                <a:solidFill>
                  <a:srgbClr val="FF0000"/>
                </a:solidFill>
                <a:latin typeface="Times New Roman" panose="02020603050405020304" pitchFamily="18" charset="0"/>
                <a:cs typeface="Times New Roman" panose="02020603050405020304" pitchFamily="18" charset="0"/>
              </a:rPr>
              <a:t>ó</a:t>
            </a:r>
            <a:r>
              <a:rPr lang="en-US" sz="10400" b="1">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Cô</a:t>
            </a:r>
            <a:r>
              <a:rPr lang="en-US" sz="10400" b="1" dirty="0">
                <a:solidFill>
                  <a:srgbClr val="FF0000"/>
                </a:solidFill>
                <a:latin typeface="Times New Roman" panose="02020603050405020304" pitchFamily="18" charset="0"/>
                <a:cs typeface="Times New Roman" panose="02020603050405020304" pitchFamily="18" charset="0"/>
              </a:rPr>
              <a:t> bé </a:t>
            </a:r>
            <a:r>
              <a:rPr lang="en-US" sz="10400" b="1" dirty="0" err="1">
                <a:solidFill>
                  <a:srgbClr val="FF0000"/>
                </a:solidFill>
                <a:latin typeface="Times New Roman" panose="02020603050405020304" pitchFamily="18" charset="0"/>
                <a:cs typeface="Times New Roman" panose="02020603050405020304" pitchFamily="18" charset="0"/>
              </a:rPr>
              <a:t>liền</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chạy</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thật</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nhanh</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đến</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err="1">
                <a:solidFill>
                  <a:srgbClr val="FF0000"/>
                </a:solidFill>
                <a:latin typeface="Times New Roman" panose="02020603050405020304" pitchFamily="18" charset="0"/>
                <a:cs typeface="Times New Roman" panose="02020603050405020304" pitchFamily="18" charset="0"/>
              </a:rPr>
              <a:t>chô</a:t>
            </a:r>
            <a:r>
              <a:rPr lang="en-US" sz="10400" b="1">
                <a:solidFill>
                  <a:srgbClr val="FF0000"/>
                </a:solidFill>
                <a:latin typeface="Times New Roman" panose="02020603050405020304" pitchFamily="18" charset="0"/>
                <a:cs typeface="Times New Roman" panose="02020603050405020304" pitchFamily="18" charset="0"/>
              </a:rPr>
              <a:t>̃ </a:t>
            </a:r>
            <a:r>
              <a:rPr lang="vi-VN" sz="10400" b="1">
                <a:solidFill>
                  <a:srgbClr val="FF0000"/>
                </a:solidFill>
                <a:latin typeface="Times New Roman" panose="02020603050405020304" pitchFamily="18" charset="0"/>
                <a:cs typeface="Times New Roman" panose="02020603050405020304" pitchFamily="18" charset="0"/>
              </a:rPr>
              <a:t>bà</a:t>
            </a:r>
            <a:r>
              <a:rPr lang="en-US" sz="10400" b="1">
                <a:solidFill>
                  <a:srgbClr val="FF0000"/>
                </a:solidFill>
                <a:latin typeface="Times New Roman" panose="02020603050405020304" pitchFamily="18" charset="0"/>
                <a:cs typeface="Times New Roman" panose="02020603050405020304" pitchFamily="18" charset="0"/>
              </a:rPr>
              <a:t> cụ </a:t>
            </a:r>
            <a:r>
              <a:rPr lang="vi-VN" sz="10400" b="1">
                <a:solidFill>
                  <a:srgbClr val="FF0000"/>
                </a:solidFill>
                <a:latin typeface="Times New Roman" panose="02020603050405020304" pitchFamily="18" charset="0"/>
                <a:cs typeface="Times New Roman" panose="02020603050405020304" pitchFamily="18" charset="0"/>
              </a:rPr>
              <a:t>và</a:t>
            </a:r>
            <a:r>
              <a:rPr lang="en-US" sz="10400" b="1">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hỏi</a:t>
            </a:r>
            <a:r>
              <a:rPr lang="en-US" sz="10400" b="1" dirty="0">
                <a:solidFill>
                  <a:srgbClr val="FF0000"/>
                </a:solidFill>
                <a:latin typeface="Times New Roman" panose="02020603050405020304" pitchFamily="18" charset="0"/>
                <a:cs typeface="Times New Roman" panose="02020603050405020304" pitchFamily="18" charset="0"/>
              </a:rPr>
              <a:t>:</a:t>
            </a:r>
          </a:p>
          <a:p>
            <a:pPr algn="just">
              <a:lnSpc>
                <a:spcPct val="120000"/>
              </a:lnSpc>
              <a:defRPr/>
            </a:pPr>
            <a:r>
              <a:rPr lang="en-US" sz="10400" b="1" dirty="0">
                <a:solidFill>
                  <a:srgbClr val="FF0000"/>
                </a:solidFill>
                <a:effectLst/>
                <a:latin typeface="Times New Roman" panose="02020603050405020304" pitchFamily="18" charset="0"/>
                <a:cs typeface="Times New Roman" panose="02020603050405020304" pitchFamily="18" charset="0"/>
              </a:rPr>
              <a:t>  - Cụ </a:t>
            </a:r>
            <a:r>
              <a:rPr lang="en-US" sz="10400" b="1" dirty="0" err="1">
                <a:solidFill>
                  <a:srgbClr val="FF0000"/>
                </a:solidFill>
                <a:effectLst/>
                <a:latin typeface="Times New Roman" panose="02020603050405020304" pitchFamily="18" charset="0"/>
                <a:cs typeface="Times New Roman" panose="02020603050405020304" pitchFamily="18" charset="0"/>
              </a:rPr>
              <a:t>ơi</a:t>
            </a:r>
            <a:r>
              <a:rPr lang="en-US" sz="10400" b="1" dirty="0">
                <a:solidFill>
                  <a:srgbClr val="FF0000"/>
                </a:solidFill>
                <a:effectLst/>
                <a:latin typeface="Times New Roman" panose="02020603050405020304" pitchFamily="18" charset="0"/>
                <a:cs typeface="Times New Roman" panose="02020603050405020304" pitchFamily="18" charset="0"/>
              </a:rPr>
              <a:t>, có </a:t>
            </a:r>
            <a:r>
              <a:rPr lang="en-US" sz="10400" b="1" dirty="0" err="1">
                <a:solidFill>
                  <a:srgbClr val="FF0000"/>
                </a:solidFill>
                <a:effectLst/>
                <a:latin typeface="Times New Roman" panose="02020603050405020304" pitchFamily="18" charset="0"/>
                <a:cs typeface="Times New Roman" panose="02020603050405020304" pitchFamily="18" charset="0"/>
              </a:rPr>
              <a:t>phải</a:t>
            </a:r>
            <a:r>
              <a:rPr lang="en-US" sz="10400" b="1" dirty="0">
                <a:solidFill>
                  <a:srgbClr val="FF0000"/>
                </a:solidFill>
                <a:effectLst/>
                <a:latin typeface="Times New Roman" panose="02020603050405020304" pitchFamily="18" charset="0"/>
                <a:cs typeface="Times New Roman" panose="02020603050405020304" pitchFamily="18" charset="0"/>
              </a:rPr>
              <a:t> cụ </a:t>
            </a:r>
            <a:r>
              <a:rPr lang="en-US" sz="10400" b="1" dirty="0" err="1">
                <a:solidFill>
                  <a:srgbClr val="FF0000"/>
                </a:solidFill>
                <a:effectLst/>
                <a:latin typeface="Times New Roman" panose="02020603050405020304" pitchFamily="18" charset="0"/>
                <a:cs typeface="Times New Roman" panose="02020603050405020304" pitchFamily="18" charset="0"/>
              </a:rPr>
              <a:t>đánh</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rơi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chiếc</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tay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nải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này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không</a:t>
            </a:r>
            <a:r>
              <a:rPr lang="en-US" sz="10400" b="1" dirty="0">
                <a:solidFill>
                  <a:srgbClr val="FF0000"/>
                </a:solidFill>
                <a:effectLst/>
                <a:latin typeface="Times New Roman" panose="02020603050405020304" pitchFamily="18" charset="0"/>
                <a:cs typeface="Times New Roman" panose="02020603050405020304" pitchFamily="18" charset="0"/>
              </a:rPr>
              <a:t> ạ?</a:t>
            </a:r>
          </a:p>
          <a:p>
            <a:pPr algn="just">
              <a:lnSpc>
                <a:spcPct val="120000"/>
              </a:lnSpc>
              <a:defRPr/>
            </a:pP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Bà</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lão</a:t>
            </a:r>
            <a:r>
              <a:rPr lang="en-US" sz="10400" b="1" dirty="0">
                <a:solidFill>
                  <a:srgbClr val="00004D"/>
                </a:solidFill>
                <a:effectLst/>
                <a:latin typeface="Times New Roman" panose="02020603050405020304" pitchFamily="18" charset="0"/>
                <a:cs typeface="Times New Roman" panose="02020603050405020304" pitchFamily="18" charset="0"/>
              </a:rPr>
              <a:t> c</a:t>
            </a:r>
            <a:r>
              <a:rPr lang="vi-VN" sz="10400" b="1" dirty="0">
                <a:solidFill>
                  <a:srgbClr val="00004D"/>
                </a:solidFill>
                <a:effectLst/>
                <a:latin typeface="Times New Roman" panose="02020603050405020304" pitchFamily="18" charset="0"/>
                <a:cs typeface="Times New Roman" panose="02020603050405020304" pitchFamily="18" charset="0"/>
              </a:rPr>
              <a:t>ư</a:t>
            </a:r>
            <a:r>
              <a:rPr lang="en-US" sz="10400" b="1" dirty="0" err="1">
                <a:solidFill>
                  <a:srgbClr val="00004D"/>
                </a:solidFill>
                <a:effectLst/>
                <a:latin typeface="Times New Roman" panose="02020603050405020304" pitchFamily="18" charset="0"/>
                <a:cs typeface="Times New Roman" panose="02020603050405020304" pitchFamily="18" charset="0"/>
              </a:rPr>
              <a:t>ời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hiền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hậu</a:t>
            </a:r>
            <a:r>
              <a:rPr lang="en-US" sz="10400" b="1" dirty="0">
                <a:solidFill>
                  <a:srgbClr val="00004D"/>
                </a:solidFill>
                <a:effectLst/>
                <a:latin typeface="Times New Roman" panose="02020603050405020304" pitchFamily="18" charset="0"/>
                <a:cs typeface="Times New Roman" panose="02020603050405020304" pitchFamily="18" charset="0"/>
              </a:rPr>
              <a:t>:</a:t>
            </a:r>
          </a:p>
          <a:p>
            <a:pPr algn="just">
              <a:lnSpc>
                <a:spcPct val="120000"/>
              </a:lnSpc>
              <a:defRPr/>
            </a:pPr>
            <a:r>
              <a:rPr lang="en-US" sz="10400" b="1" dirty="0">
                <a:solidFill>
                  <a:srgbClr val="00004D"/>
                </a:solidFill>
                <a:effectLst/>
                <a:latin typeface="Times New Roman" panose="02020603050405020304" pitchFamily="18" charset="0"/>
                <a:cs typeface="Times New Roman" panose="02020603050405020304" pitchFamily="18" charset="0"/>
              </a:rPr>
              <a:t>   - </a:t>
            </a:r>
            <a:r>
              <a:rPr lang="en-US" sz="10400" b="1" dirty="0" err="1">
                <a:solidFill>
                  <a:srgbClr val="00004D"/>
                </a:solidFill>
                <a:effectLst/>
                <a:latin typeface="Times New Roman" panose="02020603050405020304" pitchFamily="18" charset="0"/>
                <a:cs typeface="Times New Roman" panose="02020603050405020304" pitchFamily="18" charset="0"/>
              </a:rPr>
              <a:t>Khen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cho</a:t>
            </a:r>
            <a:r>
              <a:rPr lang="en-US" sz="10400" b="1" dirty="0">
                <a:solidFill>
                  <a:srgbClr val="00004D"/>
                </a:solidFill>
                <a:effectLst/>
                <a:latin typeface="Times New Roman" panose="02020603050405020304" pitchFamily="18" charset="0"/>
                <a:cs typeface="Times New Roman" panose="02020603050405020304" pitchFamily="18" charset="0"/>
              </a:rPr>
              <a:t> con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a:solidFill>
                  <a:srgbClr val="00004D"/>
                </a:solidFill>
                <a:effectLst/>
                <a:latin typeface="Times New Roman" panose="02020603050405020304" pitchFamily="18" charset="0"/>
                <a:cs typeface="Times New Roman" panose="02020603050405020304" pitchFamily="18" charset="0"/>
              </a:rPr>
              <a:t>ã </a:t>
            </a:r>
            <a:r>
              <a:rPr lang="en-US" sz="10400" b="1" dirty="0" err="1">
                <a:solidFill>
                  <a:srgbClr val="00004D"/>
                </a:solidFill>
                <a:effectLst/>
                <a:latin typeface="Times New Roman" panose="02020603050405020304" pitchFamily="18" charset="0"/>
                <a:cs typeface="Times New Roman" panose="02020603050405020304" pitchFamily="18" charset="0"/>
              </a:rPr>
              <a:t>hiếu</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thảo</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lại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thật</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thà</a:t>
            </a:r>
            <a:r>
              <a:rPr lang="en-US" sz="10400" b="1" dirty="0">
                <a:solidFill>
                  <a:srgbClr val="00004D"/>
                </a:solidFill>
                <a:effectLst/>
                <a:latin typeface="Times New Roman" panose="02020603050405020304" pitchFamily="18" charset="0"/>
                <a:cs typeface="Times New Roman" panose="02020603050405020304" pitchFamily="18" charset="0"/>
              </a:rPr>
              <a:t>. Ta </a:t>
            </a:r>
            <a:r>
              <a:rPr lang="en-US" sz="10400" b="1" dirty="0" err="1">
                <a:solidFill>
                  <a:srgbClr val="00004D"/>
                </a:solidFill>
                <a:effectLst/>
                <a:latin typeface="Times New Roman" panose="02020603050405020304" pitchFamily="18" charset="0"/>
                <a:cs typeface="Times New Roman" panose="02020603050405020304" pitchFamily="18" charset="0"/>
              </a:rPr>
              <a:t>chính</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là</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tiên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thử</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lòng</a:t>
            </a:r>
            <a:r>
              <a:rPr lang="en-US" sz="10400" b="1" dirty="0">
                <a:solidFill>
                  <a:srgbClr val="00004D"/>
                </a:solidFill>
                <a:effectLst/>
                <a:latin typeface="Times New Roman" panose="02020603050405020304" pitchFamily="18" charset="0"/>
                <a:cs typeface="Times New Roman" panose="02020603050405020304" pitchFamily="18" charset="0"/>
              </a:rPr>
              <a:t> con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err="1">
                <a:solidFill>
                  <a:srgbClr val="00004D"/>
                </a:solidFill>
                <a:effectLst/>
                <a:latin typeface="Times New Roman" panose="02020603050405020304" pitchFamily="18" charset="0"/>
                <a:cs typeface="Times New Roman" panose="02020603050405020304" pitchFamily="18" charset="0"/>
              </a:rPr>
              <a:t>ấy</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thôi</a:t>
            </a:r>
            <a:r>
              <a:rPr lang="en-US" sz="10400" b="1" dirty="0">
                <a:solidFill>
                  <a:srgbClr val="00004D"/>
                </a:solidFill>
                <a:effectLst/>
                <a:latin typeface="Times New Roman" panose="02020603050405020304" pitchFamily="18" charset="0"/>
                <a:cs typeface="Times New Roman" panose="02020603050405020304" pitchFamily="18" charset="0"/>
              </a:rPr>
              <a:t>. Con </a:t>
            </a:r>
            <a:r>
              <a:rPr lang="en-US" sz="10400" b="1" dirty="0" err="1">
                <a:solidFill>
                  <a:srgbClr val="00004D"/>
                </a:solidFill>
                <a:effectLst/>
                <a:latin typeface="Times New Roman" panose="02020603050405020304" pitchFamily="18" charset="0"/>
                <a:cs typeface="Times New Roman" panose="02020603050405020304" pitchFamily="18" charset="0"/>
              </a:rPr>
              <a:t>thật</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err="1">
                <a:solidFill>
                  <a:srgbClr val="00004D"/>
                </a:solidFill>
                <a:effectLst/>
                <a:latin typeface="Times New Roman" panose="02020603050405020304" pitchFamily="18" charset="0"/>
                <a:cs typeface="Times New Roman" panose="02020603050405020304" pitchFamily="18" charset="0"/>
              </a:rPr>
              <a:t>áng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đư</a:t>
            </a:r>
            <a:r>
              <a:rPr lang="en-US" sz="10400" b="1" dirty="0" err="1">
                <a:solidFill>
                  <a:srgbClr val="00004D"/>
                </a:solidFill>
                <a:effectLst/>
                <a:latin typeface="Times New Roman" panose="02020603050405020304" pitchFamily="18" charset="0"/>
                <a:cs typeface="Times New Roman" panose="02020603050405020304" pitchFamily="18" charset="0"/>
              </a:rPr>
              <a:t>ợc</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giúp</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a:solidFill>
                  <a:srgbClr val="00004D"/>
                </a:solidFill>
                <a:effectLst/>
                <a:latin typeface="Times New Roman" panose="02020603050405020304" pitchFamily="18" charset="0"/>
                <a:cs typeface="Times New Roman" panose="02020603050405020304" pitchFamily="18" charset="0"/>
              </a:rPr>
              <a:t>ỡ. </a:t>
            </a:r>
            <a:r>
              <a:rPr lang="en-US" sz="10400" b="1" dirty="0" err="1">
                <a:solidFill>
                  <a:srgbClr val="00004D"/>
                </a:solidFill>
                <a:effectLst/>
                <a:latin typeface="Times New Roman" panose="02020603050405020304" pitchFamily="18" charset="0"/>
                <a:cs typeface="Times New Roman" panose="02020603050405020304" pitchFamily="18" charset="0"/>
              </a:rPr>
              <a:t>Hãy</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đư</a:t>
            </a:r>
            <a:r>
              <a:rPr lang="en-US" sz="10400" b="1" dirty="0">
                <a:solidFill>
                  <a:srgbClr val="00004D"/>
                </a:solidFill>
                <a:effectLst/>
                <a:latin typeface="Times New Roman" panose="02020603050405020304" pitchFamily="18" charset="0"/>
                <a:cs typeface="Times New Roman" panose="02020603050405020304" pitchFamily="18" charset="0"/>
              </a:rPr>
              <a:t>a </a:t>
            </a:r>
            <a:r>
              <a:rPr lang="en-US" sz="10400" b="1" dirty="0" err="1">
                <a:solidFill>
                  <a:srgbClr val="00004D"/>
                </a:solidFill>
                <a:effectLst/>
                <a:latin typeface="Times New Roman" panose="02020603050405020304" pitchFamily="18" charset="0"/>
                <a:cs typeface="Times New Roman" panose="02020603050405020304" pitchFamily="18" charset="0"/>
              </a:rPr>
              <a:t>ta</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về</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nhà</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chữa</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bệnh</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cho</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mẹ</a:t>
            </a:r>
            <a:r>
              <a:rPr lang="en-US" sz="10400" b="1" dirty="0">
                <a:solidFill>
                  <a:srgbClr val="00004D"/>
                </a:solidFill>
                <a:effectLst/>
                <a:latin typeface="Times New Roman" panose="02020603050405020304" pitchFamily="18" charset="0"/>
                <a:cs typeface="Times New Roman" panose="02020603050405020304" pitchFamily="18" charset="0"/>
              </a:rPr>
              <a:t> con.</a:t>
            </a:r>
          </a:p>
          <a:p>
            <a:pPr algn="just">
              <a:defRPr/>
            </a:pPr>
            <a:r>
              <a:rPr lang="en-US" sz="4500" b="1" dirty="0">
                <a:solidFill>
                  <a:srgbClr val="00004D"/>
                </a:solidFill>
                <a:effectLst/>
                <a:latin typeface="Times New Roman" panose="02020603050405020304" pitchFamily="18" charset="0"/>
                <a:cs typeface="Times New Roman" panose="02020603050405020304" pitchFamily="18" charset="0"/>
              </a:rPr>
              <a:t>   </a:t>
            </a:r>
            <a:endParaRPr lang="en-US" sz="4500" b="1" dirty="0">
              <a:effectLst/>
              <a:latin typeface="Times New Roman" panose="02020603050405020304" pitchFamily="18" charset="0"/>
              <a:cs typeface="Times New Roman" panose="02020603050405020304" pitchFamily="18" charset="0"/>
            </a:endParaRPr>
          </a:p>
        </p:txBody>
      </p:sp>
    </p:spTree>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ltLang="en-US"/>
          </a:p>
        </p:txBody>
      </p:sp>
      <p:pic>
        <p:nvPicPr>
          <p:cNvPr id="194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95250"/>
            <a:ext cx="6858000" cy="4953000"/>
          </a:xfrm>
          <a:noFill/>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p:cNvSpPr txBox="1">
            <a:spLocks noRot="1" noChangeArrowheads="1"/>
          </p:cNvSpPr>
          <p:nvPr/>
        </p:nvSpPr>
        <p:spPr bwMode="auto">
          <a:xfrm>
            <a:off x="1828800" y="5029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Câu</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chuyện</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kể</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về</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chuyện</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gì</a:t>
            </a:r>
            <a:r>
              <a:rPr lang="en-US" altLang="en-US" sz="2800" b="1" dirty="0">
                <a:solidFill>
                  <a:srgbClr val="FF0000"/>
                </a:solidFill>
                <a:cs typeface="Times New Roman" panose="02020603050405020304" pitchFamily="18" charset="0"/>
              </a:rPr>
              <a:t>?</a:t>
            </a:r>
          </a:p>
        </p:txBody>
      </p:sp>
      <p:sp>
        <p:nvSpPr>
          <p:cNvPr id="5" name="Rectangle 3"/>
          <p:cNvSpPr txBox="1">
            <a:spLocks noRot="1" noChangeArrowheads="1"/>
          </p:cNvSpPr>
          <p:nvPr/>
        </p:nvSpPr>
        <p:spPr bwMode="auto">
          <a:xfrm>
            <a:off x="1828800" y="5548314"/>
            <a:ext cx="10134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pPr>
            <a:r>
              <a:rPr lang="en-US" altLang="en-US" sz="2800" b="1">
                <a:solidFill>
                  <a:srgbClr val="0070C0"/>
                </a:solidFill>
                <a:cs typeface="Times New Roman" panose="02020603050405020304" pitchFamily="18" charset="0"/>
              </a:rPr>
              <a:t>Câu chuyện kể lại em bé vừa hiếu thảo, vừa trung thực thật thà.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6" fill="hold" grpId="1" nodeType="clickEffect">
                                  <p:stCondLst>
                                    <p:cond delay="0"/>
                                  </p:stCondLst>
                                  <p:childTnLst>
                                    <p:animEffect transition="out" filter="barn(in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143000" y="228600"/>
            <a:ext cx="6489277" cy="584775"/>
          </a:xfrm>
          <a:prstGeom prst="rect">
            <a:avLst/>
          </a:prstGeom>
          <a:noFill/>
        </p:spPr>
        <p:txBody>
          <a:bodyPr wrap="none" rtlCol="0">
            <a:spAutoFit/>
          </a:bodyPr>
          <a:lstStyle/>
          <a:p>
            <a:r>
              <a:rPr lang="en-US" sz="3200" b="1" dirty="0" err="1">
                <a:latin typeface="Times New Roman" panose="02020603050405020304" pitchFamily="18" charset="0"/>
                <a:cs typeface="Times New Roman" panose="02020603050405020304" pitchFamily="18" charset="0"/>
              </a:rPr>
              <a:t>Chúng</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học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được</a:t>
            </a:r>
            <a:r>
              <a:rPr lang="en-US" sz="3200" b="1" dirty="0">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điều</a:t>
            </a:r>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gì</a:t>
            </a:r>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từ</a:t>
            </a:r>
            <a:r>
              <a:rPr lang="en-US" sz="3200" b="1">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a:t>
            </a:r>
            <a:r>
              <a:rPr lang="en-US" sz="3200" b="1" dirty="0">
                <a:latin typeface="Times New Roman" panose="02020603050405020304" pitchFamily="18" charset="0"/>
                <a:cs typeface="Times New Roman" panose="02020603050405020304" pitchFamily="18" charset="0"/>
              </a:rPr>
              <a:t> bé?</a:t>
            </a:r>
          </a:p>
        </p:txBody>
      </p:sp>
      <p:pic>
        <p:nvPicPr>
          <p:cNvPr id="5" name="Picture 4"/>
          <p:cNvPicPr>
            <a:picLocks noChangeAspect="1"/>
          </p:cNvPicPr>
          <p:nvPr/>
        </p:nvPicPr>
        <p:blipFill>
          <a:blip r:embed="rId2"/>
          <a:stretch>
            <a:fillRect/>
          </a:stretch>
        </p:blipFill>
        <p:spPr>
          <a:xfrm>
            <a:off x="8271782" y="3748087"/>
            <a:ext cx="3333750" cy="2219325"/>
          </a:xfrm>
          <a:prstGeom prst="rect">
            <a:avLst/>
          </a:prstGeom>
        </p:spPr>
      </p:pic>
      <p:pic>
        <p:nvPicPr>
          <p:cNvPr id="6" name="Picture 5"/>
          <p:cNvPicPr>
            <a:picLocks noChangeAspect="1"/>
          </p:cNvPicPr>
          <p:nvPr/>
        </p:nvPicPr>
        <p:blipFill>
          <a:blip r:embed="rId3"/>
          <a:stretch>
            <a:fillRect/>
          </a:stretch>
        </p:blipFill>
        <p:spPr>
          <a:xfrm>
            <a:off x="7795532" y="690265"/>
            <a:ext cx="4286250" cy="2676525"/>
          </a:xfrm>
          <a:prstGeom prst="rect">
            <a:avLst/>
          </a:prstGeom>
        </p:spPr>
      </p:pic>
      <p:pic>
        <p:nvPicPr>
          <p:cNvPr id="8" name="Picture 7"/>
          <p:cNvPicPr>
            <a:picLocks noChangeAspect="1"/>
          </p:cNvPicPr>
          <p:nvPr/>
        </p:nvPicPr>
        <p:blipFill>
          <a:blip r:embed="rId4"/>
          <a:stretch>
            <a:fillRect/>
          </a:stretch>
        </p:blipFill>
        <p:spPr>
          <a:xfrm>
            <a:off x="11875" y="890587"/>
            <a:ext cx="4286250" cy="2857500"/>
          </a:xfrm>
          <a:prstGeom prst="rect">
            <a:avLst/>
          </a:prstGeom>
        </p:spPr>
      </p:pic>
      <p:pic>
        <p:nvPicPr>
          <p:cNvPr id="9" name="Picture 8"/>
          <p:cNvPicPr>
            <a:picLocks noChangeAspect="1"/>
          </p:cNvPicPr>
          <p:nvPr/>
        </p:nvPicPr>
        <p:blipFill>
          <a:blip r:embed="rId5"/>
          <a:stretch>
            <a:fillRect/>
          </a:stretch>
        </p:blipFill>
        <p:spPr>
          <a:xfrm>
            <a:off x="1981200" y="3886200"/>
            <a:ext cx="5162550" cy="2366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F:\1-原创素材\1_mm1102\PPT\PPT_014\materaials\pageimg_g16.png">
            <a:extLst>
              <a:ext uri="{FF2B5EF4-FFF2-40B4-BE49-F238E27FC236}">
                <a16:creationId xmlns:a16="http://schemas.microsoft.com/office/drawing/2014/main" id="{1E51D711-61FB-414F-99E2-BE1FB7F55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095"/>
            <a:ext cx="10632504" cy="588380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2" name="组合 1">
            <a:extLst>
              <a:ext uri="{FF2B5EF4-FFF2-40B4-BE49-F238E27FC236}">
                <a16:creationId xmlns:a16="http://schemas.microsoft.com/office/drawing/2014/main" id="{BF4BB5B6-830C-437A-9B20-D204218105C2}"/>
              </a:ext>
            </a:extLst>
          </p:cNvPr>
          <p:cNvGrpSpPr/>
          <p:nvPr/>
        </p:nvGrpSpPr>
        <p:grpSpPr>
          <a:xfrm>
            <a:off x="4853845" y="2395689"/>
            <a:ext cx="2425902" cy="3217535"/>
            <a:chOff x="3355393" y="1522865"/>
            <a:chExt cx="2425902" cy="3217535"/>
          </a:xfrm>
        </p:grpSpPr>
        <p:pic>
          <p:nvPicPr>
            <p:cNvPr id="3" name="Picture 3">
              <a:extLst>
                <a:ext uri="{FF2B5EF4-FFF2-40B4-BE49-F238E27FC236}">
                  <a16:creationId xmlns:a16="http://schemas.microsoft.com/office/drawing/2014/main" id="{B4968487-A21B-4E17-9509-1556931D38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322932">
              <a:off x="3355393" y="1522865"/>
              <a:ext cx="2425902" cy="32175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25">
              <a:extLst>
                <a:ext uri="{FF2B5EF4-FFF2-40B4-BE49-F238E27FC236}">
                  <a16:creationId xmlns:a16="http://schemas.microsoft.com/office/drawing/2014/main" id="{BAEEB115-DCCC-4160-84A1-68BB5C5D7274}"/>
                </a:ext>
              </a:extLst>
            </p:cNvPr>
            <p:cNvSpPr txBox="1"/>
            <p:nvPr/>
          </p:nvSpPr>
          <p:spPr>
            <a:xfrm>
              <a:off x="4271392" y="1708448"/>
              <a:ext cx="660648"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211E17"/>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01</a:t>
              </a:r>
            </a:p>
          </p:txBody>
        </p:sp>
        <p:sp>
          <p:nvSpPr>
            <p:cNvPr id="5" name="TextBox 27">
              <a:extLst>
                <a:ext uri="{FF2B5EF4-FFF2-40B4-BE49-F238E27FC236}">
                  <a16:creationId xmlns:a16="http://schemas.microsoft.com/office/drawing/2014/main" id="{CCEE777A-5A0D-4955-9161-FF11E2EB8304}"/>
                </a:ext>
              </a:extLst>
            </p:cNvPr>
            <p:cNvSpPr txBox="1"/>
            <p:nvPr/>
          </p:nvSpPr>
          <p:spPr>
            <a:xfrm>
              <a:off x="4271392" y="2510409"/>
              <a:ext cx="660648"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211E17"/>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02</a:t>
              </a:r>
            </a:p>
          </p:txBody>
        </p:sp>
        <p:sp>
          <p:nvSpPr>
            <p:cNvPr id="6" name="TextBox 28">
              <a:extLst>
                <a:ext uri="{FF2B5EF4-FFF2-40B4-BE49-F238E27FC236}">
                  <a16:creationId xmlns:a16="http://schemas.microsoft.com/office/drawing/2014/main" id="{299FB636-B30A-4843-8D8D-154158FB069F}"/>
                </a:ext>
              </a:extLst>
            </p:cNvPr>
            <p:cNvSpPr txBox="1"/>
            <p:nvPr/>
          </p:nvSpPr>
          <p:spPr>
            <a:xfrm>
              <a:off x="4271392" y="3292624"/>
              <a:ext cx="660648"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211E17"/>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03</a:t>
              </a:r>
            </a:p>
          </p:txBody>
        </p:sp>
      </p:grpSp>
      <p:sp>
        <p:nvSpPr>
          <p:cNvPr id="9" name="文本框 8">
            <a:extLst>
              <a:ext uri="{FF2B5EF4-FFF2-40B4-BE49-F238E27FC236}">
                <a16:creationId xmlns:a16="http://schemas.microsoft.com/office/drawing/2014/main" id="{0C8B595A-8369-4237-A956-5AEEC0FD8DD6}"/>
              </a:ext>
            </a:extLst>
          </p:cNvPr>
          <p:cNvSpPr txBox="1"/>
          <p:nvPr/>
        </p:nvSpPr>
        <p:spPr>
          <a:xfrm>
            <a:off x="1397429" y="2455232"/>
            <a:ext cx="3918778" cy="130753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436563"/>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Xem lại bài, học thuộc Ghi nhớ.</a:t>
            </a:r>
            <a:endParaRPr kumimoji="0" lang="zh-CN" altLang="en-US" sz="2800" b="1" i="0" u="none" strike="noStrike" kern="1200" cap="none" spc="0" normalizeH="0" baseline="0" noProof="0" dirty="0">
              <a:ln>
                <a:noFill/>
              </a:ln>
              <a:solidFill>
                <a:srgbClr val="436563"/>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10" name="文本框 9">
            <a:extLst>
              <a:ext uri="{FF2B5EF4-FFF2-40B4-BE49-F238E27FC236}">
                <a16:creationId xmlns:a16="http://schemas.microsoft.com/office/drawing/2014/main" id="{BCC1E22F-AA12-421C-8D07-33E6F3CBACAE}"/>
              </a:ext>
            </a:extLst>
          </p:cNvPr>
          <p:cNvSpPr txBox="1"/>
          <p:nvPr/>
        </p:nvSpPr>
        <p:spPr>
          <a:xfrm>
            <a:off x="7145617" y="2973422"/>
            <a:ext cx="3296144" cy="2031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Tập viết đoạn văn trong bài văn kể chuyện.</a:t>
            </a:r>
            <a:endParaRPr kumimoji="0" lang="zh-CN" altLang="en-US" sz="2800" b="1" i="0" u="none" strike="noStrike" kern="1200" cap="none" spc="0" normalizeH="0" baseline="0" noProof="0" dirty="0">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11" name="文本框 10">
            <a:extLst>
              <a:ext uri="{FF2B5EF4-FFF2-40B4-BE49-F238E27FC236}">
                <a16:creationId xmlns:a16="http://schemas.microsoft.com/office/drawing/2014/main" id="{92483A4E-91E4-4B6A-BF42-AAD69CBFD75A}"/>
              </a:ext>
            </a:extLst>
          </p:cNvPr>
          <p:cNvSpPr txBox="1"/>
          <p:nvPr/>
        </p:nvSpPr>
        <p:spPr>
          <a:xfrm>
            <a:off x="1501058" y="4173511"/>
            <a:ext cx="3738009" cy="138499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E16461"/>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Chuẩn bị bài sau: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E16461"/>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Trả bài văn viết thư.</a:t>
            </a:r>
            <a:endParaRPr kumimoji="0" lang="zh-CN" altLang="en-US" sz="2800" b="1" i="0" u="none" strike="noStrike" kern="1200" cap="none" spc="0" normalizeH="0" baseline="0" noProof="0" dirty="0">
              <a:ln>
                <a:noFill/>
              </a:ln>
              <a:solidFill>
                <a:srgbClr val="E16461"/>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12" name="Rectangle 11">
            <a:extLst>
              <a:ext uri="{FF2B5EF4-FFF2-40B4-BE49-F238E27FC236}">
                <a16:creationId xmlns:a16="http://schemas.microsoft.com/office/drawing/2014/main" id="{686D73AE-A4BB-4C5D-8DB9-70C72A470B9C}"/>
              </a:ext>
            </a:extLst>
          </p:cNvPr>
          <p:cNvSpPr/>
          <p:nvPr/>
        </p:nvSpPr>
        <p:spPr>
          <a:xfrm>
            <a:off x="3013531" y="36431"/>
            <a:ext cx="683392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Định hướng học tập</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135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airplan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3"/>
          <p:cNvSpPr txBox="1">
            <a:spLocks/>
          </p:cNvSpPr>
          <p:nvPr/>
        </p:nvSpPr>
        <p:spPr>
          <a:xfrm>
            <a:off x="457200" y="304800"/>
            <a:ext cx="9982200" cy="1828800"/>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342900" indent="-342900" algn="ctr" eaLnBrk="0" hangingPunct="0">
              <a:spcBef>
                <a:spcPct val="20000"/>
              </a:spcBef>
              <a:buClr>
                <a:schemeClr val="hlink"/>
              </a:buClr>
              <a:buSzPct val="120000"/>
              <a:defRPr/>
            </a:pPr>
            <a:r>
              <a:rPr lang="en-US" sz="3200" b="1" kern="0">
                <a:solidFill>
                  <a:schemeClr val="bg1"/>
                </a:solidFill>
                <a:latin typeface="Times New Roman" panose="02020603050405020304" pitchFamily="18" charset="0"/>
                <a:cs typeface="Times New Roman" panose="02020603050405020304" pitchFamily="18" charset="0"/>
              </a:rPr>
              <a:t>ÔN BÀI CŨ</a:t>
            </a:r>
            <a:endParaRPr lang="en-US" sz="3200" b="1" kern="0" dirty="0">
              <a:solidFill>
                <a:schemeClr val="bg1"/>
              </a:solidFill>
              <a:latin typeface="Times New Roman" panose="02020603050405020304" pitchFamily="18" charset="0"/>
              <a:cs typeface="Times New Roman" panose="02020603050405020304" pitchFamily="18" charset="0"/>
            </a:endParaRPr>
          </a:p>
          <a:p>
            <a:pPr marL="342900" indent="-342900" eaLnBrk="0" hangingPunct="0">
              <a:spcBef>
                <a:spcPct val="20000"/>
              </a:spcBef>
              <a:buClr>
                <a:schemeClr val="hlink"/>
              </a:buClr>
              <a:buSzPct val="120000"/>
              <a:defRPr/>
            </a:pPr>
            <a:r>
              <a:rPr lang="en-US" sz="3200" b="1" kern="0" dirty="0">
                <a:solidFill>
                  <a:schemeClr val="bg1"/>
                </a:solidFill>
                <a:latin typeface="Times New Roman" panose="02020603050405020304" pitchFamily="18" charset="0"/>
                <a:cs typeface="Times New Roman" panose="02020603050405020304" pitchFamily="18" charset="0"/>
              </a:rPr>
              <a:t>- </a:t>
            </a:r>
            <a:r>
              <a:rPr lang="en-US" sz="3200" b="1" kern="0" dirty="0" err="1">
                <a:solidFill>
                  <a:schemeClr val="bg1"/>
                </a:solidFill>
                <a:latin typeface="Times New Roman" panose="02020603050405020304" pitchFamily="18" charset="0"/>
                <a:cs typeface="Times New Roman" panose="02020603050405020304" pitchFamily="18" charset="0"/>
              </a:rPr>
              <a:t>Thế</a:t>
            </a:r>
            <a:r>
              <a:rPr lang="en-US" sz="3200" b="1" kern="0" dirty="0">
                <a:solidFill>
                  <a:schemeClr val="bg1"/>
                </a:solidFill>
                <a:latin typeface="Times New Roman" panose="02020603050405020304" pitchFamily="18" charset="0"/>
                <a:cs typeface="Times New Roman" panose="02020603050405020304" pitchFamily="18" charset="0"/>
              </a:rPr>
              <a:t> </a:t>
            </a:r>
            <a:r>
              <a:rPr lang="en-US" sz="3200" b="1" kern="0" dirty="0" err="1">
                <a:solidFill>
                  <a:schemeClr val="bg1"/>
                </a:solidFill>
                <a:latin typeface="Times New Roman" panose="02020603050405020304" pitchFamily="18" charset="0"/>
                <a:cs typeface="Times New Roman" panose="02020603050405020304" pitchFamily="18" charset="0"/>
              </a:rPr>
              <a:t>nào</a:t>
            </a:r>
            <a:r>
              <a:rPr lang="en-US" sz="3200" b="1" kern="0" dirty="0">
                <a:solidFill>
                  <a:schemeClr val="bg1"/>
                </a:solidFill>
                <a:latin typeface="Times New Roman" panose="02020603050405020304" pitchFamily="18" charset="0"/>
                <a:cs typeface="Times New Roman" panose="02020603050405020304" pitchFamily="18" charset="0"/>
              </a:rPr>
              <a:t> </a:t>
            </a:r>
            <a:r>
              <a:rPr lang="en-US" sz="3200" b="1" kern="0" dirty="0" err="1">
                <a:solidFill>
                  <a:schemeClr val="bg1"/>
                </a:solidFill>
                <a:latin typeface="Times New Roman" panose="02020603050405020304" pitchFamily="18" charset="0"/>
                <a:cs typeface="Times New Roman" panose="02020603050405020304" pitchFamily="18" charset="0"/>
              </a:rPr>
              <a:t>gọi</a:t>
            </a:r>
            <a:r>
              <a:rPr lang="en-US" sz="3200" b="1" kern="0" dirty="0">
                <a:solidFill>
                  <a:schemeClr val="bg1"/>
                </a:solidFill>
                <a:latin typeface="Times New Roman" panose="02020603050405020304" pitchFamily="18" charset="0"/>
                <a:cs typeface="Times New Roman" panose="02020603050405020304" pitchFamily="18" charset="0"/>
              </a:rPr>
              <a:t> </a:t>
            </a:r>
            <a:r>
              <a:rPr lang="en-US" sz="3200" b="1" kern="0" dirty="0" err="1">
                <a:solidFill>
                  <a:schemeClr val="bg1"/>
                </a:solidFill>
                <a:latin typeface="Times New Roman" panose="02020603050405020304" pitchFamily="18" charset="0"/>
                <a:cs typeface="Times New Roman" panose="02020603050405020304" pitchFamily="18" charset="0"/>
              </a:rPr>
              <a:t>là</a:t>
            </a:r>
            <a:r>
              <a:rPr lang="en-US" sz="3200" b="1" kern="0" dirty="0">
                <a:solidFill>
                  <a:schemeClr val="bg1"/>
                </a:solidFill>
                <a:latin typeface="Times New Roman" panose="02020603050405020304" pitchFamily="18" charset="0"/>
                <a:cs typeface="Times New Roman" panose="02020603050405020304" pitchFamily="18" charset="0"/>
              </a:rPr>
              <a:t> </a:t>
            </a:r>
            <a:r>
              <a:rPr lang="en-US" sz="3200" b="1" kern="0" dirty="0" err="1">
                <a:solidFill>
                  <a:schemeClr val="bg1"/>
                </a:solidFill>
                <a:latin typeface="Times New Roman" panose="02020603050405020304" pitchFamily="18" charset="0"/>
                <a:cs typeface="Times New Roman" panose="02020603050405020304" pitchFamily="18" charset="0"/>
              </a:rPr>
              <a:t>cốt</a:t>
            </a:r>
            <a:r>
              <a:rPr lang="en-US" sz="3200" b="1" kern="0" dirty="0">
                <a:solidFill>
                  <a:schemeClr val="bg1"/>
                </a:solidFill>
                <a:latin typeface="Times New Roman" panose="02020603050405020304" pitchFamily="18" charset="0"/>
                <a:cs typeface="Times New Roman" panose="02020603050405020304" pitchFamily="18" charset="0"/>
              </a:rPr>
              <a:t> </a:t>
            </a:r>
            <a:r>
              <a:rPr lang="en-US" sz="3200" b="1" kern="0" dirty="0" err="1">
                <a:solidFill>
                  <a:schemeClr val="bg1"/>
                </a:solidFill>
                <a:latin typeface="Times New Roman" panose="02020603050405020304" pitchFamily="18" charset="0"/>
                <a:cs typeface="Times New Roman" panose="02020603050405020304" pitchFamily="18" charset="0"/>
              </a:rPr>
              <a:t>truyện</a:t>
            </a:r>
            <a:r>
              <a:rPr lang="en-US" sz="3200" b="1" kern="0" dirty="0">
                <a:solidFill>
                  <a:schemeClr val="bg1"/>
                </a:solidFill>
                <a:latin typeface="Times New Roman" panose="02020603050405020304" pitchFamily="18" charset="0"/>
                <a:cs typeface="Times New Roman" panose="02020603050405020304" pitchFamily="18" charset="0"/>
              </a:rPr>
              <a:t>?</a:t>
            </a:r>
          </a:p>
          <a:p>
            <a:pPr marL="342900" indent="-342900" eaLnBrk="0" hangingPunct="0">
              <a:spcBef>
                <a:spcPct val="20000"/>
              </a:spcBef>
              <a:buClr>
                <a:schemeClr val="hlink"/>
              </a:buClr>
              <a:buSzPct val="120000"/>
              <a:defRPr/>
            </a:pPr>
            <a:r>
              <a:rPr lang="en-US" sz="3200" b="1" kern="0" dirty="0">
                <a:solidFill>
                  <a:schemeClr val="bg1"/>
                </a:solidFill>
                <a:latin typeface="Times New Roman" panose="02020603050405020304" pitchFamily="18" charset="0"/>
                <a:cs typeface="Times New Roman" panose="02020603050405020304" pitchFamily="18" charset="0"/>
              </a:rPr>
              <a:t>- </a:t>
            </a:r>
            <a:r>
              <a:rPr lang="en-US" sz="3200" b="1" kern="0" dirty="0" err="1">
                <a:solidFill>
                  <a:schemeClr val="bg1"/>
                </a:solidFill>
                <a:latin typeface="Times New Roman" panose="02020603050405020304" pitchFamily="18" charset="0"/>
                <a:cs typeface="Times New Roman" panose="02020603050405020304" pitchFamily="18" charset="0"/>
              </a:rPr>
              <a:t>Cốt</a:t>
            </a:r>
            <a:r>
              <a:rPr lang="en-US" sz="3200" b="1" kern="0" dirty="0">
                <a:solidFill>
                  <a:schemeClr val="bg1"/>
                </a:solidFill>
                <a:latin typeface="Times New Roman" panose="02020603050405020304" pitchFamily="18" charset="0"/>
                <a:cs typeface="Times New Roman" panose="02020603050405020304" pitchFamily="18" charset="0"/>
              </a:rPr>
              <a:t> </a:t>
            </a:r>
            <a:r>
              <a:rPr lang="en-US" sz="3200" b="1" kern="0" dirty="0" err="1">
                <a:solidFill>
                  <a:schemeClr val="bg1"/>
                </a:solidFill>
                <a:latin typeface="Times New Roman" panose="02020603050405020304" pitchFamily="18" charset="0"/>
                <a:cs typeface="Times New Roman" panose="02020603050405020304" pitchFamily="18" charset="0"/>
              </a:rPr>
              <a:t>truyện</a:t>
            </a:r>
            <a:r>
              <a:rPr lang="en-US" sz="3200" b="1" kern="0" dirty="0">
                <a:solidFill>
                  <a:schemeClr val="bg1"/>
                </a:solidFill>
                <a:latin typeface="Times New Roman" panose="02020603050405020304" pitchFamily="18" charset="0"/>
                <a:cs typeface="Times New Roman" panose="02020603050405020304" pitchFamily="18" charset="0"/>
              </a:rPr>
              <a:t> </a:t>
            </a:r>
            <a:r>
              <a:rPr lang="en-US" sz="3200" b="1" kern="0" dirty="0" err="1">
                <a:solidFill>
                  <a:schemeClr val="bg1"/>
                </a:solidFill>
                <a:latin typeface="Times New Roman" panose="02020603050405020304" pitchFamily="18" charset="0"/>
                <a:cs typeface="Times New Roman" panose="02020603050405020304" pitchFamily="18" charset="0"/>
              </a:rPr>
              <a:t>gồm</a:t>
            </a:r>
            <a:r>
              <a:rPr lang="en-US" sz="3200" b="1" kern="0" dirty="0">
                <a:solidFill>
                  <a:schemeClr val="bg1"/>
                </a:solidFill>
                <a:latin typeface="Times New Roman" panose="02020603050405020304" pitchFamily="18" charset="0"/>
                <a:cs typeface="Times New Roman" panose="02020603050405020304" pitchFamily="18" charset="0"/>
              </a:rPr>
              <a:t> </a:t>
            </a:r>
            <a:r>
              <a:rPr lang="en-US" sz="3200" b="1" kern="0" dirty="0" err="1">
                <a:solidFill>
                  <a:schemeClr val="bg1"/>
                </a:solidFill>
                <a:latin typeface="Times New Roman" panose="02020603050405020304" pitchFamily="18" charset="0"/>
                <a:cs typeface="Times New Roman" panose="02020603050405020304" pitchFamily="18" charset="0"/>
              </a:rPr>
              <a:t>có</a:t>
            </a:r>
            <a:r>
              <a:rPr lang="en-US" sz="3200" b="1" kern="0" dirty="0">
                <a:solidFill>
                  <a:schemeClr val="bg1"/>
                </a:solidFill>
                <a:latin typeface="Times New Roman" panose="02020603050405020304" pitchFamily="18" charset="0"/>
                <a:cs typeface="Times New Roman" panose="02020603050405020304" pitchFamily="18" charset="0"/>
              </a:rPr>
              <a:t> </a:t>
            </a:r>
            <a:r>
              <a:rPr lang="en-US" sz="3200" b="1" kern="0" dirty="0" err="1">
                <a:solidFill>
                  <a:schemeClr val="bg1"/>
                </a:solidFill>
                <a:latin typeface="Times New Roman" panose="02020603050405020304" pitchFamily="18" charset="0"/>
                <a:cs typeface="Times New Roman" panose="02020603050405020304" pitchFamily="18" charset="0"/>
              </a:rPr>
              <a:t>mấy</a:t>
            </a:r>
            <a:r>
              <a:rPr lang="en-US" sz="3200" b="1" kern="0" dirty="0">
                <a:solidFill>
                  <a:schemeClr val="bg1"/>
                </a:solidFill>
                <a:latin typeface="Times New Roman" panose="02020603050405020304" pitchFamily="18" charset="0"/>
                <a:cs typeface="Times New Roman" panose="02020603050405020304" pitchFamily="18" charset="0"/>
              </a:rPr>
              <a:t> </a:t>
            </a:r>
            <a:r>
              <a:rPr lang="en-US" sz="3200" b="1" kern="0" dirty="0" err="1">
                <a:solidFill>
                  <a:schemeClr val="bg1"/>
                </a:solidFill>
                <a:latin typeface="Times New Roman" panose="02020603050405020304" pitchFamily="18" charset="0"/>
                <a:cs typeface="Times New Roman" panose="02020603050405020304" pitchFamily="18" charset="0"/>
              </a:rPr>
              <a:t>phần</a:t>
            </a:r>
            <a:r>
              <a:rPr lang="en-US" sz="3200" b="1" kern="0" dirty="0">
                <a:solidFill>
                  <a:schemeClr val="bg1"/>
                </a:solidFill>
                <a:latin typeface="Times New Roman" panose="02020603050405020304" pitchFamily="18" charset="0"/>
                <a:cs typeface="Times New Roman" panose="02020603050405020304" pitchFamily="18" charset="0"/>
              </a:rPr>
              <a:t>? </a:t>
            </a:r>
            <a:r>
              <a:rPr lang="en-US" sz="3200" b="1" kern="0" dirty="0" err="1">
                <a:solidFill>
                  <a:schemeClr val="bg1"/>
                </a:solidFill>
                <a:latin typeface="Times New Roman" panose="02020603050405020304" pitchFamily="18" charset="0"/>
                <a:cs typeface="Times New Roman" panose="02020603050405020304" pitchFamily="18" charset="0"/>
              </a:rPr>
              <a:t>Đó</a:t>
            </a:r>
            <a:r>
              <a:rPr lang="en-US" sz="3200" b="1" kern="0" dirty="0">
                <a:solidFill>
                  <a:schemeClr val="bg1"/>
                </a:solidFill>
                <a:latin typeface="Times New Roman" panose="02020603050405020304" pitchFamily="18" charset="0"/>
                <a:cs typeface="Times New Roman" panose="02020603050405020304" pitchFamily="18" charset="0"/>
              </a:rPr>
              <a:t> </a:t>
            </a:r>
            <a:r>
              <a:rPr lang="en-US" sz="3200" b="1" kern="0" dirty="0" err="1">
                <a:solidFill>
                  <a:schemeClr val="bg1"/>
                </a:solidFill>
                <a:latin typeface="Times New Roman" panose="02020603050405020304" pitchFamily="18" charset="0"/>
                <a:cs typeface="Times New Roman" panose="02020603050405020304" pitchFamily="18" charset="0"/>
              </a:rPr>
              <a:t>là</a:t>
            </a:r>
            <a:r>
              <a:rPr lang="en-US" sz="3200" b="1" kern="0" dirty="0">
                <a:solidFill>
                  <a:schemeClr val="bg1"/>
                </a:solidFill>
                <a:latin typeface="Times New Roman" panose="02020603050405020304" pitchFamily="18" charset="0"/>
                <a:cs typeface="Times New Roman" panose="02020603050405020304" pitchFamily="18" charset="0"/>
              </a:rPr>
              <a:t> </a:t>
            </a:r>
            <a:r>
              <a:rPr lang="en-US" sz="3200" b="1" kern="0" dirty="0" err="1">
                <a:solidFill>
                  <a:schemeClr val="bg1"/>
                </a:solidFill>
                <a:latin typeface="Times New Roman" panose="02020603050405020304" pitchFamily="18" charset="0"/>
                <a:cs typeface="Times New Roman" panose="02020603050405020304" pitchFamily="18" charset="0"/>
              </a:rPr>
              <a:t>những</a:t>
            </a:r>
            <a:r>
              <a:rPr lang="en-US" sz="3200" b="1" kern="0" dirty="0">
                <a:solidFill>
                  <a:schemeClr val="bg1"/>
                </a:solidFill>
                <a:latin typeface="Times New Roman" panose="02020603050405020304" pitchFamily="18" charset="0"/>
                <a:cs typeface="Times New Roman" panose="02020603050405020304" pitchFamily="18" charset="0"/>
              </a:rPr>
              <a:t> </a:t>
            </a:r>
            <a:r>
              <a:rPr lang="en-US" sz="3200" b="1" kern="0" dirty="0" err="1">
                <a:solidFill>
                  <a:schemeClr val="bg1"/>
                </a:solidFill>
                <a:latin typeface="Times New Roman" panose="02020603050405020304" pitchFamily="18" charset="0"/>
                <a:cs typeface="Times New Roman" panose="02020603050405020304" pitchFamily="18" charset="0"/>
              </a:rPr>
              <a:t>phần</a:t>
            </a:r>
            <a:r>
              <a:rPr lang="en-US" sz="3200" b="1" kern="0" dirty="0">
                <a:solidFill>
                  <a:schemeClr val="bg1"/>
                </a:solidFill>
                <a:latin typeface="Times New Roman" panose="02020603050405020304" pitchFamily="18" charset="0"/>
                <a:cs typeface="Times New Roman" panose="02020603050405020304" pitchFamily="18" charset="0"/>
              </a:rPr>
              <a:t> </a:t>
            </a:r>
            <a:r>
              <a:rPr lang="en-US" sz="3200" b="1" kern="0" dirty="0" err="1">
                <a:solidFill>
                  <a:schemeClr val="bg1"/>
                </a:solidFill>
                <a:latin typeface="Times New Roman" panose="02020603050405020304" pitchFamily="18" charset="0"/>
                <a:cs typeface="Times New Roman" panose="02020603050405020304" pitchFamily="18" charset="0"/>
              </a:rPr>
              <a:t>nào</a:t>
            </a:r>
            <a:r>
              <a:rPr lang="en-US" sz="3200" b="1" kern="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heckerboard(across)">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580" y="-76200"/>
            <a:ext cx="12329160" cy="6858000"/>
          </a:xfrm>
          <a:prstGeom prst="rect">
            <a:avLst/>
          </a:prstGeom>
        </p:spPr>
      </p:pic>
      <p:sp>
        <p:nvSpPr>
          <p:cNvPr id="4" name="TextBox 3"/>
          <p:cNvSpPr txBox="1"/>
          <p:nvPr/>
        </p:nvSpPr>
        <p:spPr>
          <a:xfrm>
            <a:off x="4191000" y="1524000"/>
            <a:ext cx="3124200" cy="584775"/>
          </a:xfrm>
          <a:prstGeom prst="rect">
            <a:avLst/>
          </a:prstGeom>
          <a:noFill/>
        </p:spPr>
        <p:txBody>
          <a:bodyPr wrap="squar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Tập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làm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văn</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819400" y="2209800"/>
            <a:ext cx="6858000" cy="584775"/>
          </a:xfrm>
          <a:prstGeom prst="rect">
            <a:avLst/>
          </a:prstGeom>
          <a:noFill/>
        </p:spPr>
        <p:txBody>
          <a:bodyPr wrap="square" rtlCol="0">
            <a:spAutoFit/>
          </a:bodyPr>
          <a:lstStyle/>
          <a:p>
            <a:r>
              <a:rPr lang="en-US" sz="3200" b="1" dirty="0" err="1">
                <a:solidFill>
                  <a:srgbClr val="FFFF00"/>
                </a:solidFill>
                <a:latin typeface="Times New Roman" panose="02020603050405020304" pitchFamily="18" charset="0"/>
                <a:cs typeface="Times New Roman" panose="02020603050405020304" pitchFamily="18" charset="0"/>
              </a:rPr>
              <a:t>Đoạn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văn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trong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bài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văn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kê</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chuyện</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114800" y="2920425"/>
            <a:ext cx="3124200" cy="584775"/>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a:t>
            </a:r>
            <a:r>
              <a:rPr lang="en-US" sz="3200" b="1" dirty="0" err="1">
                <a:solidFill>
                  <a:schemeClr val="bg1"/>
                </a:solidFill>
                <a:latin typeface="Times New Roman" panose="02020603050405020304" pitchFamily="18" charset="0"/>
                <a:cs typeface="Times New Roman" panose="02020603050405020304" pitchFamily="18" charset="0"/>
              </a:rPr>
              <a:t>Trang</a:t>
            </a:r>
            <a:r>
              <a:rPr lang="en-US" sz="3200" b="1" dirty="0">
                <a:solidFill>
                  <a:schemeClr val="bg1"/>
                </a:solidFill>
                <a:latin typeface="Times New Roman" panose="02020603050405020304" pitchFamily="18" charset="0"/>
                <a:cs typeface="Times New Roman" panose="02020603050405020304" pitchFamily="18" charset="0"/>
              </a:rPr>
              <a:t> 53, 54)</a:t>
            </a:r>
          </a:p>
        </p:txBody>
      </p:sp>
      <p:sp>
        <p:nvSpPr>
          <p:cNvPr id="9" name="TextBox 8"/>
          <p:cNvSpPr txBox="1"/>
          <p:nvPr/>
        </p:nvSpPr>
        <p:spPr>
          <a:xfrm>
            <a:off x="2895600" y="5562600"/>
            <a:ext cx="184731" cy="369332"/>
          </a:xfrm>
          <a:prstGeom prst="rect">
            <a:avLst/>
          </a:prstGeom>
          <a:noFill/>
        </p:spPr>
        <p:txBody>
          <a:bodyPr wrap="none" rtlCol="0">
            <a:spAutoFit/>
          </a:bodyPr>
          <a:lstStyle/>
          <a:p>
            <a:endParaRPr lang="en-US" dirty="0"/>
          </a:p>
        </p:txBody>
      </p:sp>
      <p:sp>
        <p:nvSpPr>
          <p:cNvPr id="13" name="TextBox 3">
            <a:extLst>
              <a:ext uri="{FF2B5EF4-FFF2-40B4-BE49-F238E27FC236}">
                <a16:creationId xmlns:a16="http://schemas.microsoft.com/office/drawing/2014/main" id="{4B817DB1-D049-497C-B046-B194CF673D22}"/>
              </a:ext>
            </a:extLst>
          </p:cNvPr>
          <p:cNvSpPr txBox="1"/>
          <p:nvPr/>
        </p:nvSpPr>
        <p:spPr>
          <a:xfrm>
            <a:off x="2590800" y="863025"/>
            <a:ext cx="7315200"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T</a:t>
            </a:r>
            <a:r>
              <a:rPr lang="vi-VN" sz="3200" b="1">
                <a:solidFill>
                  <a:schemeClr val="bg1"/>
                </a:solidFill>
                <a:latin typeface="Times New Roman" panose="02020603050405020304" pitchFamily="18" charset="0"/>
                <a:cs typeface="Times New Roman" panose="02020603050405020304" pitchFamily="18" charset="0"/>
              </a:rPr>
              <a:t>hứ sáu ngày 8 tháng 10 năm 2021</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65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3" name="组合 62"/>
          <p:cNvGrpSpPr/>
          <p:nvPr/>
        </p:nvGrpSpPr>
        <p:grpSpPr>
          <a:xfrm>
            <a:off x="76200" y="91081"/>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16" name="Subtitle 3">
            <a:extLst>
              <a:ext uri="{FF2B5EF4-FFF2-40B4-BE49-F238E27FC236}">
                <a16:creationId xmlns:a16="http://schemas.microsoft.com/office/drawing/2014/main" id="{C99A4514-E095-4213-8F9C-20ED74B45679}"/>
              </a:ext>
            </a:extLst>
          </p:cNvPr>
          <p:cNvSpPr txBox="1">
            <a:spLocks/>
          </p:cNvSpPr>
          <p:nvPr/>
        </p:nvSpPr>
        <p:spPr bwMode="auto">
          <a:xfrm>
            <a:off x="838200" y="1584324"/>
            <a:ext cx="10668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buClr>
                <a:schemeClr val="hlink"/>
              </a:buClr>
              <a:buSzPct val="120000"/>
              <a:defRPr/>
            </a:pPr>
            <a:r>
              <a:rPr lang="en-US" altLang="en-US" sz="2800" b="1" dirty="0">
                <a:solidFill>
                  <a:schemeClr val="accent6">
                    <a:lumMod val="75000"/>
                  </a:schemeClr>
                </a:solidFill>
              </a:rPr>
              <a:t>1. </a:t>
            </a:r>
            <a:r>
              <a:rPr lang="en-US" altLang="en-US" sz="2800" b="1" dirty="0" err="1">
                <a:solidFill>
                  <a:schemeClr val="accent6">
                    <a:lumMod val="75000"/>
                  </a:schemeClr>
                </a:solidFill>
              </a:rPr>
              <a:t>Hãy</a:t>
            </a:r>
            <a:r>
              <a:rPr lang="en-US" altLang="en-US" sz="2800" b="1" dirty="0">
                <a:solidFill>
                  <a:schemeClr val="accent6">
                    <a:lumMod val="75000"/>
                  </a:schemeClr>
                </a:solidFill>
              </a:rPr>
              <a:t> </a:t>
            </a:r>
            <a:r>
              <a:rPr lang="en-US" altLang="en-US" sz="2800" b="1" dirty="0" err="1">
                <a:solidFill>
                  <a:schemeClr val="accent6">
                    <a:lumMod val="75000"/>
                  </a:schemeClr>
                </a:solidFill>
              </a:rPr>
              <a:t>nêu</a:t>
            </a:r>
            <a:r>
              <a:rPr lang="en-US" altLang="en-US" sz="2800" b="1" dirty="0">
                <a:solidFill>
                  <a:schemeClr val="accent6">
                    <a:lumMod val="75000"/>
                  </a:schemeClr>
                </a:solidFill>
              </a:rPr>
              <a:t> </a:t>
            </a:r>
            <a:r>
              <a:rPr lang="en-US" altLang="en-US" sz="2800" b="1" dirty="0" err="1">
                <a:solidFill>
                  <a:schemeClr val="accent6">
                    <a:lumMod val="75000"/>
                  </a:schemeClr>
                </a:solidFill>
              </a:rPr>
              <a:t>những</a:t>
            </a:r>
            <a:r>
              <a:rPr lang="en-US" altLang="en-US" sz="2800" b="1" dirty="0">
                <a:solidFill>
                  <a:schemeClr val="accent6">
                    <a:lumMod val="75000"/>
                  </a:schemeClr>
                </a:solidFill>
              </a:rPr>
              <a:t> </a:t>
            </a:r>
            <a:r>
              <a:rPr lang="en-US" altLang="en-US" sz="2800" b="1" dirty="0" err="1">
                <a:solidFill>
                  <a:schemeClr val="accent6">
                    <a:lumMod val="75000"/>
                  </a:schemeClr>
                </a:solidFill>
              </a:rPr>
              <a:t>sự</a:t>
            </a:r>
            <a:r>
              <a:rPr lang="en-US" altLang="en-US" sz="2800" b="1" dirty="0">
                <a:solidFill>
                  <a:schemeClr val="accent6">
                    <a:lumMod val="75000"/>
                  </a:schemeClr>
                </a:solidFill>
              </a:rPr>
              <a:t> </a:t>
            </a:r>
            <a:r>
              <a:rPr lang="en-US" altLang="en-US" sz="2800" b="1" dirty="0" err="1">
                <a:solidFill>
                  <a:schemeClr val="accent6">
                    <a:lumMod val="75000"/>
                  </a:schemeClr>
                </a:solidFill>
              </a:rPr>
              <a:t>việc</a:t>
            </a:r>
            <a:r>
              <a:rPr lang="en-US" altLang="en-US" sz="2800" b="1" dirty="0">
                <a:solidFill>
                  <a:schemeClr val="accent6">
                    <a:lumMod val="75000"/>
                  </a:schemeClr>
                </a:solidFill>
              </a:rPr>
              <a:t> </a:t>
            </a:r>
            <a:r>
              <a:rPr lang="en-US" altLang="en-US" sz="2800" b="1" dirty="0" err="1">
                <a:solidFill>
                  <a:schemeClr val="accent6">
                    <a:lumMod val="75000"/>
                  </a:schemeClr>
                </a:solidFill>
              </a:rPr>
              <a:t>tạo</a:t>
            </a:r>
            <a:r>
              <a:rPr lang="en-US" altLang="en-US" sz="2800" b="1" dirty="0">
                <a:solidFill>
                  <a:schemeClr val="accent6">
                    <a:lumMod val="75000"/>
                  </a:schemeClr>
                </a:solidFill>
              </a:rPr>
              <a:t> </a:t>
            </a:r>
            <a:r>
              <a:rPr lang="en-US" altLang="en-US" sz="2800" b="1" dirty="0" err="1">
                <a:solidFill>
                  <a:schemeClr val="accent6">
                    <a:lumMod val="75000"/>
                  </a:schemeClr>
                </a:solidFill>
              </a:rPr>
              <a:t>thành</a:t>
            </a:r>
            <a:r>
              <a:rPr lang="en-US" altLang="en-US" sz="2800" b="1" dirty="0">
                <a:solidFill>
                  <a:schemeClr val="accent6">
                    <a:lumMod val="75000"/>
                  </a:schemeClr>
                </a:solidFill>
              </a:rPr>
              <a:t> </a:t>
            </a:r>
            <a:r>
              <a:rPr lang="en-US" altLang="en-US" sz="2800" b="1" dirty="0" err="1">
                <a:solidFill>
                  <a:schemeClr val="accent6">
                    <a:lumMod val="75000"/>
                  </a:schemeClr>
                </a:solidFill>
              </a:rPr>
              <a:t>cốt</a:t>
            </a:r>
            <a:r>
              <a:rPr lang="en-US" altLang="en-US" sz="2800" b="1" dirty="0">
                <a:solidFill>
                  <a:schemeClr val="accent6">
                    <a:lumMod val="75000"/>
                  </a:schemeClr>
                </a:solidFill>
              </a:rPr>
              <a:t> </a:t>
            </a:r>
            <a:r>
              <a:rPr lang="en-US" altLang="en-US" sz="2800" b="1" dirty="0" err="1">
                <a:solidFill>
                  <a:schemeClr val="accent6">
                    <a:lumMod val="75000"/>
                  </a:schemeClr>
                </a:solidFill>
              </a:rPr>
              <a:t>truyện</a:t>
            </a:r>
            <a:r>
              <a:rPr lang="en-US" altLang="en-US" sz="2800" b="1" dirty="0">
                <a:solidFill>
                  <a:schemeClr val="accent6">
                    <a:lumMod val="75000"/>
                  </a:schemeClr>
                </a:solidFill>
              </a:rPr>
              <a:t> </a:t>
            </a:r>
            <a:r>
              <a:rPr lang="en-US" altLang="en-US" sz="2800" b="1" i="1" dirty="0" err="1">
                <a:solidFill>
                  <a:schemeClr val="accent6">
                    <a:lumMod val="75000"/>
                  </a:schemeClr>
                </a:solidFill>
              </a:rPr>
              <a:t>Những</a:t>
            </a:r>
            <a:r>
              <a:rPr lang="en-US" altLang="en-US" sz="2800" b="1" i="1" dirty="0">
                <a:solidFill>
                  <a:schemeClr val="accent6">
                    <a:lumMod val="75000"/>
                  </a:schemeClr>
                </a:solidFill>
              </a:rPr>
              <a:t> </a:t>
            </a:r>
            <a:r>
              <a:rPr lang="en-US" altLang="en-US" sz="2800" b="1" i="1" dirty="0" err="1">
                <a:solidFill>
                  <a:schemeClr val="accent6">
                    <a:lumMod val="75000"/>
                  </a:schemeClr>
                </a:solidFill>
              </a:rPr>
              <a:t>hạt</a:t>
            </a:r>
            <a:r>
              <a:rPr lang="en-US" altLang="en-US" sz="2800" b="1" i="1" dirty="0">
                <a:solidFill>
                  <a:schemeClr val="accent6">
                    <a:lumMod val="75000"/>
                  </a:schemeClr>
                </a:solidFill>
              </a:rPr>
              <a:t> </a:t>
            </a:r>
            <a:r>
              <a:rPr lang="en-US" altLang="en-US" sz="2800" b="1" i="1" dirty="0" err="1">
                <a:solidFill>
                  <a:schemeClr val="accent6">
                    <a:lumMod val="75000"/>
                  </a:schemeClr>
                </a:solidFill>
              </a:rPr>
              <a:t>thóc</a:t>
            </a:r>
            <a:r>
              <a:rPr lang="en-US" altLang="en-US" sz="2800" b="1" i="1" dirty="0">
                <a:solidFill>
                  <a:schemeClr val="accent6">
                    <a:lumMod val="75000"/>
                  </a:schemeClr>
                </a:solidFill>
              </a:rPr>
              <a:t> </a:t>
            </a:r>
            <a:r>
              <a:rPr lang="en-US" altLang="en-US" sz="2800" b="1" i="1" dirty="0" err="1">
                <a:solidFill>
                  <a:schemeClr val="accent6">
                    <a:lumMod val="75000"/>
                  </a:schemeClr>
                </a:solidFill>
              </a:rPr>
              <a:t>giống</a:t>
            </a:r>
            <a:r>
              <a:rPr lang="en-US" altLang="en-US" sz="2800" b="1" dirty="0">
                <a:solidFill>
                  <a:schemeClr val="accent6">
                    <a:lumMod val="75000"/>
                  </a:schemeClr>
                </a:solidFill>
              </a:rPr>
              <a:t>. Cho </a:t>
            </a:r>
            <a:r>
              <a:rPr lang="en-US" altLang="en-US" sz="2800" b="1" dirty="0" err="1">
                <a:solidFill>
                  <a:schemeClr val="accent6">
                    <a:lumMod val="75000"/>
                  </a:schemeClr>
                </a:solidFill>
              </a:rPr>
              <a:t>biết</a:t>
            </a:r>
            <a:r>
              <a:rPr lang="en-US" altLang="en-US" sz="2800" b="1" dirty="0">
                <a:solidFill>
                  <a:schemeClr val="accent6">
                    <a:lumMod val="75000"/>
                  </a:schemeClr>
                </a:solidFill>
              </a:rPr>
              <a:t> </a:t>
            </a:r>
            <a:r>
              <a:rPr lang="en-US" altLang="en-US" sz="2800" b="1" dirty="0" err="1">
                <a:solidFill>
                  <a:schemeClr val="accent6">
                    <a:lumMod val="75000"/>
                  </a:schemeClr>
                </a:solidFill>
              </a:rPr>
              <a:t>mỗi</a:t>
            </a:r>
            <a:r>
              <a:rPr lang="en-US" altLang="en-US" sz="2800" b="1" dirty="0">
                <a:solidFill>
                  <a:schemeClr val="accent6">
                    <a:lumMod val="75000"/>
                  </a:schemeClr>
                </a:solidFill>
              </a:rPr>
              <a:t> </a:t>
            </a:r>
            <a:r>
              <a:rPr lang="en-US" altLang="en-US" sz="2800" b="1" dirty="0" err="1">
                <a:solidFill>
                  <a:schemeClr val="accent6">
                    <a:lumMod val="75000"/>
                  </a:schemeClr>
                </a:solidFill>
              </a:rPr>
              <a:t>sự</a:t>
            </a:r>
            <a:r>
              <a:rPr lang="en-US" altLang="en-US" sz="2800" b="1" dirty="0">
                <a:solidFill>
                  <a:schemeClr val="accent6">
                    <a:lumMod val="75000"/>
                  </a:schemeClr>
                </a:solidFill>
              </a:rPr>
              <a:t> </a:t>
            </a:r>
            <a:r>
              <a:rPr lang="en-US" altLang="en-US" sz="2800" b="1" dirty="0" err="1">
                <a:solidFill>
                  <a:schemeClr val="accent6">
                    <a:lumMod val="75000"/>
                  </a:schemeClr>
                </a:solidFill>
              </a:rPr>
              <a:t>việc</a:t>
            </a:r>
            <a:r>
              <a:rPr lang="en-US" altLang="en-US" sz="2800" b="1" dirty="0">
                <a:solidFill>
                  <a:schemeClr val="accent6">
                    <a:lumMod val="75000"/>
                  </a:schemeClr>
                </a:solidFill>
              </a:rPr>
              <a:t> </a:t>
            </a:r>
            <a:r>
              <a:rPr lang="en-US" altLang="en-US" sz="2800" b="1" dirty="0" err="1">
                <a:solidFill>
                  <a:schemeClr val="accent6">
                    <a:lumMod val="75000"/>
                  </a:schemeClr>
                </a:solidFill>
              </a:rPr>
              <a:t>được</a:t>
            </a:r>
            <a:r>
              <a:rPr lang="en-US" altLang="en-US" sz="2800" b="1" dirty="0">
                <a:solidFill>
                  <a:schemeClr val="accent6">
                    <a:lumMod val="75000"/>
                  </a:schemeClr>
                </a:solidFill>
              </a:rPr>
              <a:t> </a:t>
            </a:r>
            <a:r>
              <a:rPr lang="en-US" altLang="en-US" sz="2800" b="1" dirty="0" err="1">
                <a:solidFill>
                  <a:schemeClr val="accent6">
                    <a:lumMod val="75000"/>
                  </a:schemeClr>
                </a:solidFill>
              </a:rPr>
              <a:t>kể</a:t>
            </a:r>
            <a:r>
              <a:rPr lang="en-US" altLang="en-US" sz="2800" b="1" dirty="0">
                <a:solidFill>
                  <a:schemeClr val="accent6">
                    <a:lumMod val="75000"/>
                  </a:schemeClr>
                </a:solidFill>
              </a:rPr>
              <a:t> </a:t>
            </a:r>
            <a:r>
              <a:rPr lang="en-US" altLang="en-US" sz="2800" b="1" dirty="0" err="1">
                <a:solidFill>
                  <a:schemeClr val="accent6">
                    <a:lumMod val="75000"/>
                  </a:schemeClr>
                </a:solidFill>
              </a:rPr>
              <a:t>trong</a:t>
            </a:r>
            <a:r>
              <a:rPr lang="en-US" altLang="en-US" sz="2800" b="1" dirty="0">
                <a:solidFill>
                  <a:schemeClr val="accent6">
                    <a:lumMod val="75000"/>
                  </a:schemeClr>
                </a:solidFill>
              </a:rPr>
              <a:t> </a:t>
            </a:r>
            <a:r>
              <a:rPr lang="en-US" altLang="en-US" sz="2800" b="1" dirty="0" err="1">
                <a:solidFill>
                  <a:schemeClr val="accent6">
                    <a:lumMod val="75000"/>
                  </a:schemeClr>
                </a:solidFill>
              </a:rPr>
              <a:t>đoạn</a:t>
            </a:r>
            <a:r>
              <a:rPr lang="en-US" altLang="en-US" sz="2800" b="1" dirty="0">
                <a:solidFill>
                  <a:schemeClr val="accent6">
                    <a:lumMod val="75000"/>
                  </a:schemeClr>
                </a:solidFill>
              </a:rPr>
              <a:t> </a:t>
            </a:r>
            <a:r>
              <a:rPr lang="en-US" altLang="en-US" sz="2800" b="1" dirty="0" err="1">
                <a:solidFill>
                  <a:schemeClr val="accent6">
                    <a:lumMod val="75000"/>
                  </a:schemeClr>
                </a:solidFill>
              </a:rPr>
              <a:t>văn</a:t>
            </a:r>
            <a:r>
              <a:rPr lang="en-US" altLang="en-US" sz="2800" b="1" dirty="0">
                <a:solidFill>
                  <a:schemeClr val="accent6">
                    <a:lumMod val="75000"/>
                  </a:schemeClr>
                </a:solidFill>
              </a:rPr>
              <a:t> </a:t>
            </a:r>
            <a:r>
              <a:rPr lang="en-US" altLang="en-US" sz="2800" b="1" dirty="0" err="1">
                <a:solidFill>
                  <a:schemeClr val="accent6">
                    <a:lumMod val="75000"/>
                  </a:schemeClr>
                </a:solidFill>
              </a:rPr>
              <a:t>nào</a:t>
            </a:r>
            <a:r>
              <a:rPr lang="en-US" altLang="en-US" sz="2800" b="1" dirty="0">
                <a:solidFill>
                  <a:schemeClr val="accent6">
                    <a:lumMod val="75000"/>
                  </a:schemeClr>
                </a:solidFill>
              </a:rPr>
              <a:t>.</a:t>
            </a:r>
            <a:endParaRPr lang="en-US" altLang="en-US" sz="2800" dirty="0">
              <a:solidFill>
                <a:schemeClr val="accent6">
                  <a:lumMod val="75000"/>
                </a:schemeClr>
              </a:solidFill>
            </a:endParaRPr>
          </a:p>
        </p:txBody>
      </p:sp>
      <p:sp>
        <p:nvSpPr>
          <p:cNvPr id="17" name="Text Box 4">
            <a:extLst>
              <a:ext uri="{FF2B5EF4-FFF2-40B4-BE49-F238E27FC236}">
                <a16:creationId xmlns:a16="http://schemas.microsoft.com/office/drawing/2014/main" id="{3A7AF1C6-3518-4083-9E6F-053DF068BBE2}"/>
              </a:ext>
            </a:extLst>
          </p:cNvPr>
          <p:cNvSpPr txBox="1">
            <a:spLocks noChangeArrowheads="1"/>
          </p:cNvSpPr>
          <p:nvPr/>
        </p:nvSpPr>
        <p:spPr bwMode="auto">
          <a:xfrm>
            <a:off x="990600" y="533400"/>
            <a:ext cx="2514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defRPr/>
            </a:pPr>
            <a:r>
              <a:rPr lang="en-US" altLang="en-US" sz="3200" b="1" dirty="0">
                <a:solidFill>
                  <a:srgbClr val="C00000"/>
                </a:solidFill>
              </a:rPr>
              <a:t>I. </a:t>
            </a:r>
            <a:r>
              <a:rPr lang="en-US" altLang="en-US" sz="3200" b="1" dirty="0" err="1">
                <a:solidFill>
                  <a:srgbClr val="C00000"/>
                </a:solidFill>
              </a:rPr>
              <a:t>Nhận</a:t>
            </a:r>
            <a:r>
              <a:rPr lang="en-US" altLang="en-US" sz="3200" b="1" dirty="0">
                <a:solidFill>
                  <a:srgbClr val="C00000"/>
                </a:solidFill>
              </a:rPr>
              <a:t> </a:t>
            </a:r>
            <a:r>
              <a:rPr lang="en-US" altLang="en-US" sz="3200" b="1" dirty="0" err="1">
                <a:solidFill>
                  <a:srgbClr val="C00000"/>
                </a:solidFill>
              </a:rPr>
              <a:t>xét</a:t>
            </a:r>
            <a:r>
              <a:rPr lang="en-US" altLang="en-US" sz="3200" b="1" dirty="0">
                <a:solidFill>
                  <a:srgbClr val="C00000"/>
                </a:solidFill>
              </a:rPr>
              <a:t>.</a:t>
            </a:r>
          </a:p>
        </p:txBody>
      </p:sp>
      <p:sp>
        <p:nvSpPr>
          <p:cNvPr id="18" name="Line 12">
            <a:extLst>
              <a:ext uri="{FF2B5EF4-FFF2-40B4-BE49-F238E27FC236}">
                <a16:creationId xmlns:a16="http://schemas.microsoft.com/office/drawing/2014/main" id="{0BB8B532-FE7D-474D-9711-951088B0D77A}"/>
              </a:ext>
            </a:extLst>
          </p:cNvPr>
          <p:cNvSpPr>
            <a:spLocks noChangeShapeType="1"/>
          </p:cNvSpPr>
          <p:nvPr/>
        </p:nvSpPr>
        <p:spPr bwMode="auto">
          <a:xfrm>
            <a:off x="2057400" y="2038350"/>
            <a:ext cx="2590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3">
            <a:extLst>
              <a:ext uri="{FF2B5EF4-FFF2-40B4-BE49-F238E27FC236}">
                <a16:creationId xmlns:a16="http://schemas.microsoft.com/office/drawing/2014/main" id="{1D71AC6A-0B6E-46AD-9D1B-5AB1549E8A09}"/>
              </a:ext>
            </a:extLst>
          </p:cNvPr>
          <p:cNvSpPr>
            <a:spLocks noChangeShapeType="1"/>
          </p:cNvSpPr>
          <p:nvPr/>
        </p:nvSpPr>
        <p:spPr bwMode="auto">
          <a:xfrm>
            <a:off x="4800600" y="2038350"/>
            <a:ext cx="3124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4">
            <a:extLst>
              <a:ext uri="{FF2B5EF4-FFF2-40B4-BE49-F238E27FC236}">
                <a16:creationId xmlns:a16="http://schemas.microsoft.com/office/drawing/2014/main" id="{17313AA0-D007-4565-BF9E-5D01ED37C384}"/>
              </a:ext>
            </a:extLst>
          </p:cNvPr>
          <p:cNvSpPr>
            <a:spLocks noChangeShapeType="1"/>
          </p:cNvSpPr>
          <p:nvPr/>
        </p:nvSpPr>
        <p:spPr bwMode="auto">
          <a:xfrm>
            <a:off x="2438400" y="2482850"/>
            <a:ext cx="2743200" cy="63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FBBD73A8-EAC4-4210-AA82-C670C705E272}"/>
              </a:ext>
            </a:extLst>
          </p:cNvPr>
          <p:cNvSpPr>
            <a:spLocks noChangeShapeType="1"/>
          </p:cNvSpPr>
          <p:nvPr/>
        </p:nvSpPr>
        <p:spPr bwMode="auto">
          <a:xfrm flipV="1">
            <a:off x="6553201" y="2475465"/>
            <a:ext cx="2057400" cy="738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56866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3" name="组合 62"/>
          <p:cNvGrpSpPr/>
          <p:nvPr/>
        </p:nvGrpSpPr>
        <p:grpSpPr>
          <a:xfrm>
            <a:off x="0" y="0"/>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8" name="Rectangle 3">
            <a:extLst>
              <a:ext uri="{FF2B5EF4-FFF2-40B4-BE49-F238E27FC236}">
                <a16:creationId xmlns:a16="http://schemas.microsoft.com/office/drawing/2014/main" id="{4D96A1B8-1580-4786-B6E9-7C878C455815}"/>
              </a:ext>
            </a:extLst>
          </p:cNvPr>
          <p:cNvSpPr/>
          <p:nvPr/>
        </p:nvSpPr>
        <p:spPr>
          <a:xfrm>
            <a:off x="381000" y="152400"/>
            <a:ext cx="11506200" cy="6586418"/>
          </a:xfrm>
          <a:prstGeom prst="rect">
            <a:avLst/>
          </a:prstGeom>
        </p:spPr>
        <p:txBody>
          <a:bodyPr wrap="square">
            <a:spAutoFit/>
          </a:bodyPr>
          <a:lstStyle/>
          <a:p>
            <a:pPr algn="ctr" eaLnBrk="1" hangingPunct="1">
              <a:buFontTx/>
              <a:buNone/>
            </a:pPr>
            <a:r>
              <a:rPr lang="en-US" sz="2400" b="1" dirty="0" err="1">
                <a:solidFill>
                  <a:srgbClr val="002060"/>
                </a:solidFill>
                <a:latin typeface="Times New Roman" panose="02020603050405020304" pitchFamily="18" charset="0"/>
                <a:cs typeface="Times New Roman" panose="02020603050405020304" pitchFamily="18" charset="0"/>
              </a:rPr>
              <a:t>Những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hạt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thóc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giống</a:t>
            </a:r>
            <a:endParaRPr lang="en-US" sz="2400" b="1" dirty="0">
              <a:solidFill>
                <a:srgbClr val="002060"/>
              </a:solidFill>
              <a:latin typeface="Times New Roman" panose="02020603050405020304" pitchFamily="18" charset="0"/>
              <a:cs typeface="Times New Roman" panose="02020603050405020304" pitchFamily="18" charset="0"/>
            </a:endParaRPr>
          </a:p>
          <a:p>
            <a:pPr eaLnBrk="1" hangingPunct="1">
              <a:buFontTx/>
              <a:buNone/>
            </a:pPr>
            <a:r>
              <a:rPr lang="en-US" sz="2000"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Ngày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xưa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có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một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cao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tuổi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muốn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tìm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người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ra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lệnh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phát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người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một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vê</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gieo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err="1">
                <a:solidFill>
                  <a:schemeClr val="accent4">
                    <a:lumMod val="10000"/>
                  </a:schemeClr>
                </a:solidFill>
                <a:latin typeface="Times New Roman" panose="02020603050405020304" pitchFamily="18" charset="0"/>
                <a:cs typeface="Times New Roman" panose="02020603050405020304" pitchFamily="18" charset="0"/>
              </a:rPr>
              <a:t>trồng</a:t>
            </a:r>
            <a:r>
              <a:rPr lang="en-US" sz="2000" b="1">
                <a:solidFill>
                  <a:schemeClr val="accent4">
                    <a:lumMod val="10000"/>
                  </a:schemeClr>
                </a:solidFill>
                <a:latin typeface="Times New Roman" panose="02020603050405020304" pitchFamily="18" charset="0"/>
                <a:cs typeface="Times New Roman" panose="02020603050405020304" pitchFamily="18" charset="0"/>
              </a:rPr>
              <a:t> </a:t>
            </a:r>
            <a:r>
              <a:rPr lang="vi-VN" sz="2000" b="1">
                <a:solidFill>
                  <a:schemeClr val="accent4">
                    <a:lumMod val="10000"/>
                  </a:schemeClr>
                </a:solidFill>
                <a:latin typeface="Times New Roman" panose="02020603050405020304" pitchFamily="18" charset="0"/>
                <a:cs typeface="Times New Roman" panose="02020603050405020304" pitchFamily="18" charset="0"/>
              </a:rPr>
              <a:t>và</a:t>
            </a:r>
            <a:r>
              <a:rPr lang="en-US" sz="2000" b="1">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giao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hẹn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được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nhiều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nhất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sẽ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được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truyền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có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nộp</a:t>
            </a:r>
            <a:r>
              <a:rPr lang="en-US" sz="2000" b="1" dirty="0">
                <a:solidFill>
                  <a:schemeClr val="accent4">
                    <a:lumMod val="10000"/>
                  </a:schemeClr>
                </a:solidFill>
                <a:latin typeface="Times New Roman" panose="02020603050405020304" pitchFamily="18" charset="0"/>
                <a:cs typeface="Times New Roman" panose="02020603050405020304" pitchFamily="18" charset="0"/>
              </a:rPr>
              <a:t> sẽ bị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trừng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phạt</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a:solidFill>
                  <a:schemeClr val="accent4">
                    <a:lumMod val="10000"/>
                  </a:schemeClr>
                </a:solidFill>
                <a:latin typeface="Times New Roman" panose="02020603050405020304" pitchFamily="18" charset="0"/>
                <a:cs typeface="Times New Roman" panose="02020603050405020304" pitchFamily="18" charset="0"/>
              </a:rPr>
              <a:t>Có </a:t>
            </a:r>
            <a:r>
              <a:rPr lang="vi-VN" sz="2000" b="1">
                <a:solidFill>
                  <a:schemeClr val="accent4">
                    <a:lumMod val="10000"/>
                  </a:schemeClr>
                </a:solidFill>
                <a:latin typeface="Times New Roman" panose="02020603050405020304" pitchFamily="18" charset="0"/>
                <a:cs typeface="Times New Roman" panose="02020603050405020304" pitchFamily="18" charset="0"/>
              </a:rPr>
              <a:t>chú </a:t>
            </a:r>
            <a:r>
              <a:rPr lang="en-US" sz="2000" b="1">
                <a:solidFill>
                  <a:schemeClr val="accent4">
                    <a:lumMod val="10000"/>
                  </a:schemeClr>
                </a:solidFill>
                <a:latin typeface="Times New Roman" panose="02020603050405020304" pitchFamily="18" charset="0"/>
                <a:cs typeface="Times New Roman" panose="02020603050405020304" pitchFamily="18" charset="0"/>
              </a:rPr>
              <a:t>bé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mô</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tên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là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nhận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vê</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dốc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chăm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mà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vẫn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chẳng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nảy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mầm</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Đến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vụ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hoạch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mọi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người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nô</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err="1">
                <a:solidFill>
                  <a:schemeClr val="accent4">
                    <a:lumMod val="10000"/>
                  </a:schemeClr>
                </a:solidFill>
                <a:latin typeface="Times New Roman" panose="02020603050405020304" pitchFamily="18" charset="0"/>
                <a:cs typeface="Times New Roman" panose="02020603050405020304" pitchFamily="18" charset="0"/>
              </a:rPr>
              <a:t>nức</a:t>
            </a:r>
            <a:r>
              <a:rPr lang="en-US" sz="2000" b="1">
                <a:solidFill>
                  <a:schemeClr val="accent4">
                    <a:lumMod val="10000"/>
                  </a:schemeClr>
                </a:solidFill>
                <a:latin typeface="Times New Roman" panose="02020603050405020304" pitchFamily="18" charset="0"/>
                <a:cs typeface="Times New Roman" panose="02020603050405020304" pitchFamily="18" charset="0"/>
              </a:rPr>
              <a:t> </a:t>
            </a:r>
            <a:r>
              <a:rPr lang="vi-VN" sz="2000" b="1">
                <a:solidFill>
                  <a:schemeClr val="accent4">
                    <a:lumMod val="10000"/>
                  </a:schemeClr>
                </a:solidFill>
                <a:latin typeface="Times New Roman" panose="02020603050405020304" pitchFamily="18" charset="0"/>
                <a:cs typeface="Times New Roman" panose="02020603050405020304" pitchFamily="18" charset="0"/>
              </a:rPr>
              <a:t>chở </a:t>
            </a:r>
            <a:r>
              <a:rPr lang="en-US" sz="2000" b="1">
                <a:solidFill>
                  <a:schemeClr val="accent4">
                    <a:lumMod val="10000"/>
                  </a:schemeClr>
                </a:solidFill>
                <a:latin typeface="Times New Roman" panose="02020603050405020304" pitchFamily="18" charset="0"/>
                <a:cs typeface="Times New Roman" panose="02020603050405020304" pitchFamily="18" charset="0"/>
              </a:rPr>
              <a:t>thóc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vê</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kinh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thành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nộp</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a:solidFill>
                  <a:schemeClr val="accent4">
                    <a:lumMod val="10000"/>
                  </a:schemeClr>
                </a:solidFill>
                <a:latin typeface="Times New Roman" panose="02020603050405020304" pitchFamily="18" charset="0"/>
                <a:cs typeface="Times New Roman" panose="02020603050405020304" pitchFamily="18" charset="0"/>
              </a:rPr>
              <a:t> </a:t>
            </a:r>
            <a:r>
              <a:rPr lang="vi-VN" sz="2000" b="1">
                <a:solidFill>
                  <a:schemeClr val="accent4">
                    <a:lumMod val="10000"/>
                  </a:schemeClr>
                </a:solidFill>
                <a:latin typeface="Times New Roman" panose="02020603050405020304" pitchFamily="18" charset="0"/>
                <a:cs typeface="Times New Roman" panose="02020603050405020304" pitchFamily="18" charset="0"/>
              </a:rPr>
              <a:t>nhà</a:t>
            </a:r>
            <a:r>
              <a:rPr lang="en-US" sz="2000" b="1">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lo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lắng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đến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trước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quỳ</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tâu</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Tâu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Bệ</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hạ</a:t>
            </a:r>
            <a:r>
              <a:rPr lang="en-US" sz="2000" b="1" dirty="0">
                <a:solidFill>
                  <a:schemeClr val="accent4">
                    <a:lumMod val="10000"/>
                  </a:schemeClr>
                </a:solidFill>
                <a:latin typeface="Times New Roman" panose="02020603050405020304" pitchFamily="18" charset="0"/>
                <a:cs typeface="Times New Roman" panose="02020603050405020304" pitchFamily="18" charset="0"/>
              </a:rPr>
              <a:t>! Con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làm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sao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nảy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mầm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Mọi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đều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sững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sờ</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vì</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lời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thú</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tội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Nhưng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đỡ</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chú</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bé</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đứng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dậy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Ngài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hỏi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còn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để</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chất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trả</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lời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Lúc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mới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ôn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tồn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nói</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Trước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phát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luộc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kĩ</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rồi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Lẽ</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nào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còn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mọc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xe</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đầy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ắp</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kia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đâu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phải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từ</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a:t>
            </a:r>
          </a:p>
          <a:p>
            <a:pPr algn="just" eaLnBrk="0" hangingPunct="0">
              <a:spcBef>
                <a:spcPts val="0"/>
              </a:spcBef>
            </a:pP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Lúc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mới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ôn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tồn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nói</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Trước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phát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luộc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kĩ</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rồi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Lẽ</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nào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còn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mọc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xe</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đầy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ắp</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kia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đâu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phải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từ</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Rồi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dõng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dạc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nói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tiếp</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thực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đức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tính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quý</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nhất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con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sẽ</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truyền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chú</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bé</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thực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dũng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cảm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này</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truyền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trở</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thành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hiền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minh.</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Truyện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gian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Khmer</a:t>
            </a:r>
          </a:p>
          <a:p>
            <a:pPr eaLnBrk="1" hangingPunct="1">
              <a:buFontTx/>
              <a:buNone/>
            </a:pPr>
            <a:endParaRPr lang="en-US" dirty="0">
              <a:solidFill>
                <a:schemeClr val="accent4">
                  <a:lumMod val="10000"/>
                </a:schemeClr>
              </a:solidFill>
            </a:endParaRPr>
          </a:p>
        </p:txBody>
      </p:sp>
      <p:sp>
        <p:nvSpPr>
          <p:cNvPr id="11" name="TextBox 5">
            <a:extLst>
              <a:ext uri="{FF2B5EF4-FFF2-40B4-BE49-F238E27FC236}">
                <a16:creationId xmlns:a16="http://schemas.microsoft.com/office/drawing/2014/main" id="{9D621C70-0BF9-456B-8E7E-3557EAB3295C}"/>
              </a:ext>
            </a:extLst>
          </p:cNvPr>
          <p:cNvSpPr txBox="1"/>
          <p:nvPr/>
        </p:nvSpPr>
        <p:spPr>
          <a:xfrm>
            <a:off x="359664" y="457200"/>
            <a:ext cx="990600" cy="400110"/>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Đoạn</a:t>
            </a:r>
            <a:r>
              <a:rPr lang="en-US" sz="2000" b="1" dirty="0">
                <a:solidFill>
                  <a:srgbClr val="FF0000"/>
                </a:solidFill>
                <a:latin typeface="Times New Roman" panose="02020603050405020304" pitchFamily="18" charset="0"/>
                <a:cs typeface="Times New Roman" panose="02020603050405020304" pitchFamily="18" charset="0"/>
              </a:rPr>
              <a:t> 1</a:t>
            </a:r>
          </a:p>
        </p:txBody>
      </p:sp>
      <p:sp>
        <p:nvSpPr>
          <p:cNvPr id="12" name="TextBox 6">
            <a:extLst>
              <a:ext uri="{FF2B5EF4-FFF2-40B4-BE49-F238E27FC236}">
                <a16:creationId xmlns:a16="http://schemas.microsoft.com/office/drawing/2014/main" id="{EC8CD2CC-3606-4479-8E30-7A32728CBE57}"/>
              </a:ext>
            </a:extLst>
          </p:cNvPr>
          <p:cNvSpPr txBox="1"/>
          <p:nvPr/>
        </p:nvSpPr>
        <p:spPr>
          <a:xfrm>
            <a:off x="359664" y="1314510"/>
            <a:ext cx="1005840" cy="400110"/>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Đoạn</a:t>
            </a:r>
            <a:r>
              <a:rPr lang="en-US" sz="2000" b="1" dirty="0">
                <a:solidFill>
                  <a:srgbClr val="FF0000"/>
                </a:solidFill>
                <a:latin typeface="Times New Roman" panose="02020603050405020304" pitchFamily="18" charset="0"/>
                <a:cs typeface="Times New Roman" panose="02020603050405020304" pitchFamily="18" charset="0"/>
              </a:rPr>
              <a:t> 2</a:t>
            </a:r>
          </a:p>
        </p:txBody>
      </p:sp>
      <p:sp>
        <p:nvSpPr>
          <p:cNvPr id="13" name="TextBox 7">
            <a:extLst>
              <a:ext uri="{FF2B5EF4-FFF2-40B4-BE49-F238E27FC236}">
                <a16:creationId xmlns:a16="http://schemas.microsoft.com/office/drawing/2014/main" id="{FC2CC58A-E8AB-4193-9205-3F59F2ADDF21}"/>
              </a:ext>
            </a:extLst>
          </p:cNvPr>
          <p:cNvSpPr txBox="1"/>
          <p:nvPr/>
        </p:nvSpPr>
        <p:spPr>
          <a:xfrm>
            <a:off x="359664" y="4724400"/>
            <a:ext cx="990600" cy="400110"/>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Đoạn</a:t>
            </a:r>
            <a:r>
              <a:rPr lang="en-US" sz="2000" b="1" dirty="0">
                <a:solidFill>
                  <a:srgbClr val="FF0000"/>
                </a:solidFill>
                <a:latin typeface="Times New Roman" panose="02020603050405020304" pitchFamily="18" charset="0"/>
                <a:cs typeface="Times New Roman" panose="02020603050405020304" pitchFamily="18" charset="0"/>
              </a:rPr>
              <a:t> 4</a:t>
            </a:r>
          </a:p>
        </p:txBody>
      </p:sp>
      <p:sp>
        <p:nvSpPr>
          <p:cNvPr id="14" name="TextBox 8">
            <a:extLst>
              <a:ext uri="{FF2B5EF4-FFF2-40B4-BE49-F238E27FC236}">
                <a16:creationId xmlns:a16="http://schemas.microsoft.com/office/drawing/2014/main" id="{1487B8FB-F09D-4A0E-9008-CAF6E2FD14A1}"/>
              </a:ext>
            </a:extLst>
          </p:cNvPr>
          <p:cNvSpPr txBox="1"/>
          <p:nvPr/>
        </p:nvSpPr>
        <p:spPr>
          <a:xfrm>
            <a:off x="359664" y="2590800"/>
            <a:ext cx="990600" cy="400110"/>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Đoạn</a:t>
            </a:r>
            <a:r>
              <a:rPr lang="en-US" sz="2000" b="1" dirty="0">
                <a:solidFill>
                  <a:srgbClr val="FF0000"/>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406306641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3" name="组合 62"/>
          <p:cNvGrpSpPr/>
          <p:nvPr/>
        </p:nvGrpSpPr>
        <p:grpSpPr>
          <a:xfrm>
            <a:off x="0" y="0"/>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66" name="Text Box 5">
            <a:extLst>
              <a:ext uri="{FF2B5EF4-FFF2-40B4-BE49-F238E27FC236}">
                <a16:creationId xmlns:a16="http://schemas.microsoft.com/office/drawing/2014/main" id="{588D7056-A41E-4FC3-BD2D-D91351721398}"/>
              </a:ext>
            </a:extLst>
          </p:cNvPr>
          <p:cNvSpPr txBox="1">
            <a:spLocks noChangeArrowheads="1"/>
          </p:cNvSpPr>
          <p:nvPr/>
        </p:nvSpPr>
        <p:spPr bwMode="auto">
          <a:xfrm>
            <a:off x="425450" y="46736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2800" b="1"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Mỗi</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sự</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việc</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được</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kể</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trong</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từng</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đoạn</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văn</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sau</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p>
        </p:txBody>
      </p:sp>
      <p:sp>
        <p:nvSpPr>
          <p:cNvPr id="67" name="Text Box 7">
            <a:extLst>
              <a:ext uri="{FF2B5EF4-FFF2-40B4-BE49-F238E27FC236}">
                <a16:creationId xmlns:a16="http://schemas.microsoft.com/office/drawing/2014/main" id="{52F1876D-8179-4222-8073-3E2E4B0B727A}"/>
              </a:ext>
            </a:extLst>
          </p:cNvPr>
          <p:cNvSpPr txBox="1">
            <a:spLocks noChangeArrowheads="1"/>
          </p:cNvSpPr>
          <p:nvPr/>
        </p:nvSpPr>
        <p:spPr bwMode="auto">
          <a:xfrm>
            <a:off x="457200" y="50292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1</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1( 3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đầu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68" name="Text Box 8">
            <a:extLst>
              <a:ext uri="{FF2B5EF4-FFF2-40B4-BE49-F238E27FC236}">
                <a16:creationId xmlns:a16="http://schemas.microsoft.com/office/drawing/2014/main" id="{F6E8413E-3E6F-4510-82AD-C9F7871F2AF7}"/>
              </a:ext>
            </a:extLst>
          </p:cNvPr>
          <p:cNvSpPr txBox="1">
            <a:spLocks noChangeArrowheads="1"/>
          </p:cNvSpPr>
          <p:nvPr/>
        </p:nvSpPr>
        <p:spPr bwMode="auto">
          <a:xfrm>
            <a:off x="457200" y="54102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2</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2 (2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tiếp</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theo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69" name="Text Box 9">
            <a:extLst>
              <a:ext uri="{FF2B5EF4-FFF2-40B4-BE49-F238E27FC236}">
                <a16:creationId xmlns:a16="http://schemas.microsoft.com/office/drawing/2014/main" id="{5188783F-A657-4B13-8E08-F14274016530}"/>
              </a:ext>
            </a:extLst>
          </p:cNvPr>
          <p:cNvSpPr txBox="1">
            <a:spLocks noChangeArrowheads="1"/>
          </p:cNvSpPr>
          <p:nvPr/>
        </p:nvSpPr>
        <p:spPr bwMode="auto">
          <a:xfrm>
            <a:off x="457200" y="57912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3</a:t>
            </a:r>
            <a:r>
              <a:rPr kumimoji="0" lang="en-US" altLang="en-US" sz="28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3 ( 8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tiếp</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theo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0" name="Text Box 10">
            <a:extLst>
              <a:ext uri="{FF2B5EF4-FFF2-40B4-BE49-F238E27FC236}">
                <a16:creationId xmlns:a16="http://schemas.microsoft.com/office/drawing/2014/main" id="{EAB261F7-89C9-4D81-99FB-2D349AE42C28}"/>
              </a:ext>
            </a:extLst>
          </p:cNvPr>
          <p:cNvSpPr txBox="1">
            <a:spLocks noChangeArrowheads="1"/>
          </p:cNvSpPr>
          <p:nvPr/>
        </p:nvSpPr>
        <p:spPr bwMode="auto">
          <a:xfrm>
            <a:off x="425450" y="6141469"/>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4</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4 ( 4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còn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lại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1" name="Subtitle 3">
            <a:extLst>
              <a:ext uri="{FF2B5EF4-FFF2-40B4-BE49-F238E27FC236}">
                <a16:creationId xmlns:a16="http://schemas.microsoft.com/office/drawing/2014/main" id="{946CD6FC-443A-43EE-9524-85360064BD15}"/>
              </a:ext>
            </a:extLst>
          </p:cNvPr>
          <p:cNvSpPr txBox="1">
            <a:spLocks/>
          </p:cNvSpPr>
          <p:nvPr/>
        </p:nvSpPr>
        <p:spPr bwMode="auto">
          <a:xfrm>
            <a:off x="869430" y="344774"/>
            <a:ext cx="11602386" cy="109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20000"/>
              </a:spcBef>
              <a:spcAft>
                <a:spcPts val="0"/>
              </a:spcAft>
              <a:buClr>
                <a:srgbClr val="0563C1"/>
              </a:buClr>
              <a:buSzPct val="120000"/>
              <a:buFontTx/>
              <a:buNone/>
              <a:tabLst/>
              <a:defRPr/>
            </a:pP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1</a:t>
            </a:r>
            <a:r>
              <a:rPr kumimoji="0" lang="en-US" altLang="en-US" sz="2800" b="1" i="0" u="none" strike="noStrike" kern="1200" cap="none" spc="0" normalizeH="0" baseline="0" noProof="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Hãy</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nêu</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sự</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việc</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tạo</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thành</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cốt</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truyện</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hạt</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thóc</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giống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a:t>
            </a:r>
            <a:endParaRPr kumimoji="0" lang="en-US" altLang="en-US"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endParaRPr>
          </a:p>
        </p:txBody>
      </p:sp>
      <p:sp>
        <p:nvSpPr>
          <p:cNvPr id="72" name="Text Box 11">
            <a:extLst>
              <a:ext uri="{FF2B5EF4-FFF2-40B4-BE49-F238E27FC236}">
                <a16:creationId xmlns:a16="http://schemas.microsoft.com/office/drawing/2014/main" id="{0CC2CBD5-7335-433B-8E47-700637813578}"/>
              </a:ext>
            </a:extLst>
          </p:cNvPr>
          <p:cNvSpPr txBox="1">
            <a:spLocks noChangeArrowheads="1"/>
          </p:cNvSpPr>
          <p:nvPr/>
        </p:nvSpPr>
        <p:spPr bwMode="auto">
          <a:xfrm>
            <a:off x="-1" y="1167987"/>
            <a:ext cx="1179725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1</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 tìm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thực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nghĩ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ra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kế</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luộc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chín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giống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rồi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giao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err="1">
                <a:ln>
                  <a:noFill/>
                </a:ln>
                <a:solidFill>
                  <a:srgbClr val="3333FF"/>
                </a:solidFill>
                <a:effectLst/>
                <a:uLnTx/>
                <a:uFillTx/>
                <a:latin typeface="Times New Roman" panose="02020603050405020304" pitchFamily="18" charset="0"/>
                <a:ea typeface="+mn-ea"/>
                <a:cs typeface="+mn-cs"/>
              </a:rPr>
              <a:t>cho</a:t>
            </a:r>
            <a:r>
              <a:rPr kumimoji="0" lang="en-US" altLang="en-US" sz="28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 </a:t>
            </a:r>
            <a:r>
              <a:rPr lang="en-US" altLang="en-US" sz="2800">
                <a:solidFill>
                  <a:srgbClr val="3333FF"/>
                </a:solidFill>
                <a:cs typeface="+mn-cs"/>
              </a:rPr>
              <a:t>người </a:t>
            </a:r>
            <a:r>
              <a:rPr kumimoji="0" lang="en-US" altLang="en-US" sz="28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dân,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giao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hẹn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ai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hoạch</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nhiều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thì</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sẽ</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 ngôi.</a:t>
            </a:r>
            <a:endPar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endParaRPr>
          </a:p>
        </p:txBody>
      </p:sp>
      <p:sp>
        <p:nvSpPr>
          <p:cNvPr id="73" name="Text Box 12">
            <a:extLst>
              <a:ext uri="{FF2B5EF4-FFF2-40B4-BE49-F238E27FC236}">
                <a16:creationId xmlns:a16="http://schemas.microsoft.com/office/drawing/2014/main" id="{A9F25C7A-3A4F-48FA-92F0-B7446D3F5734}"/>
              </a:ext>
            </a:extLst>
          </p:cNvPr>
          <p:cNvSpPr txBox="1">
            <a:spLocks noChangeArrowheads="1"/>
          </p:cNvSpPr>
          <p:nvPr/>
        </p:nvSpPr>
        <p:spPr bwMode="auto">
          <a:xfrm>
            <a:off x="0" y="2609540"/>
            <a:ext cx="113025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2</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Chú</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bé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dốc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công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chăm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chẳng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nảy</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mầm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4" name="Text Box 13">
            <a:extLst>
              <a:ext uri="{FF2B5EF4-FFF2-40B4-BE49-F238E27FC236}">
                <a16:creationId xmlns:a16="http://schemas.microsoft.com/office/drawing/2014/main" id="{5223BE71-1A81-45D2-99B5-14E395ED719D}"/>
              </a:ext>
            </a:extLst>
          </p:cNvPr>
          <p:cNvSpPr txBox="1">
            <a:spLocks noChangeArrowheads="1"/>
          </p:cNvSpPr>
          <p:nvPr/>
        </p:nvSpPr>
        <p:spPr bwMode="auto">
          <a:xfrm>
            <a:off x="0" y="3065490"/>
            <a:ext cx="1097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3</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:Chôm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dám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tâu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thật</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trước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ngạc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nhiên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của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mọi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5" name="Text Box 14">
            <a:extLst>
              <a:ext uri="{FF2B5EF4-FFF2-40B4-BE49-F238E27FC236}">
                <a16:creationId xmlns:a16="http://schemas.microsoft.com/office/drawing/2014/main" id="{BCCF4F69-5A0A-4F7C-92C6-D3F2135AB448}"/>
              </a:ext>
            </a:extLst>
          </p:cNvPr>
          <p:cNvSpPr txBox="1">
            <a:spLocks noChangeArrowheads="1"/>
          </p:cNvSpPr>
          <p:nvPr/>
        </p:nvSpPr>
        <p:spPr bwMode="auto">
          <a:xfrm>
            <a:off x="-152401" y="3706320"/>
            <a:ext cx="1209956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4</a:t>
            </a:r>
            <a:r>
              <a:rPr kumimoji="0" lang="en-US" altLang="en-US" sz="2800" b="0" i="0" u="sng"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khen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ngợi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trước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dũng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cảm</a:t>
            </a:r>
            <a:r>
              <a:rPr kumimoji="0" lang="en-US" altLang="en-US" sz="28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 quyết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định</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1269112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 calcmode="lin" valueType="num">
                                      <p:cBhvr additive="base">
                                        <p:cTn id="14" dur="500" fill="hold"/>
                                        <p:tgtEl>
                                          <p:spTgt spid="72"/>
                                        </p:tgtEl>
                                        <p:attrNameLst>
                                          <p:attrName>ppt_x</p:attrName>
                                        </p:attrNameLst>
                                      </p:cBhvr>
                                      <p:tavLst>
                                        <p:tav tm="0">
                                          <p:val>
                                            <p:strVal val="0-#ppt_w/2"/>
                                          </p:val>
                                        </p:tav>
                                        <p:tav tm="100000">
                                          <p:val>
                                            <p:strVal val="#ppt_x"/>
                                          </p:val>
                                        </p:tav>
                                      </p:tavLst>
                                    </p:anim>
                                    <p:anim calcmode="lin" valueType="num">
                                      <p:cBhvr additive="base">
                                        <p:cTn id="15"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500" fill="hold"/>
                                        <p:tgtEl>
                                          <p:spTgt spid="73"/>
                                        </p:tgtEl>
                                        <p:attrNameLst>
                                          <p:attrName>ppt_x</p:attrName>
                                        </p:attrNameLst>
                                      </p:cBhvr>
                                      <p:tavLst>
                                        <p:tav tm="0">
                                          <p:val>
                                            <p:strVal val="0-#ppt_w/2"/>
                                          </p:val>
                                        </p:tav>
                                        <p:tav tm="100000">
                                          <p:val>
                                            <p:strVal val="#ppt_x"/>
                                          </p:val>
                                        </p:tav>
                                      </p:tavLst>
                                    </p:anim>
                                    <p:anim calcmode="lin" valueType="num">
                                      <p:cBhvr additive="base">
                                        <p:cTn id="21"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0-#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additive="base">
                                        <p:cTn id="32" dur="500" fill="hold"/>
                                        <p:tgtEl>
                                          <p:spTgt spid="75"/>
                                        </p:tgtEl>
                                        <p:attrNameLst>
                                          <p:attrName>ppt_x</p:attrName>
                                        </p:attrNameLst>
                                      </p:cBhvr>
                                      <p:tavLst>
                                        <p:tav tm="0">
                                          <p:val>
                                            <p:strVal val="0-#ppt_w/2"/>
                                          </p:val>
                                        </p:tav>
                                        <p:tav tm="100000">
                                          <p:val>
                                            <p:strVal val="#ppt_x"/>
                                          </p:val>
                                        </p:tav>
                                      </p:tavLst>
                                    </p:anim>
                                    <p:anim calcmode="lin" valueType="num">
                                      <p:cBhvr additive="base">
                                        <p:cTn id="33"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0-#ppt_w/2"/>
                                          </p:val>
                                        </p:tav>
                                        <p:tav tm="100000">
                                          <p:val>
                                            <p:strVal val="#ppt_x"/>
                                          </p:val>
                                        </p:tav>
                                      </p:tavLst>
                                    </p:anim>
                                    <p:anim calcmode="lin" valueType="num">
                                      <p:cBhvr additive="base">
                                        <p:cTn id="39"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1000"/>
                                        <p:tgtEl>
                                          <p:spTgt spid="67"/>
                                        </p:tgtEl>
                                      </p:cBhvr>
                                    </p:animEffect>
                                    <p:anim calcmode="lin" valueType="num">
                                      <p:cBhvr>
                                        <p:cTn id="45" dur="1000" fill="hold"/>
                                        <p:tgtEl>
                                          <p:spTgt spid="67"/>
                                        </p:tgtEl>
                                        <p:attrNameLst>
                                          <p:attrName>ppt_x</p:attrName>
                                        </p:attrNameLst>
                                      </p:cBhvr>
                                      <p:tavLst>
                                        <p:tav tm="0">
                                          <p:val>
                                            <p:strVal val="#ppt_x"/>
                                          </p:val>
                                        </p:tav>
                                        <p:tav tm="100000">
                                          <p:val>
                                            <p:strVal val="#ppt_x"/>
                                          </p:val>
                                        </p:tav>
                                      </p:tavLst>
                                    </p:anim>
                                    <p:anim calcmode="lin" valueType="num">
                                      <p:cBhvr>
                                        <p:cTn id="46" dur="1000" fill="hold"/>
                                        <p:tgtEl>
                                          <p:spTgt spid="6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ppt_x</p:attrName>
                                        </p:attrNameLst>
                                      </p:cBhvr>
                                      <p:tavLst>
                                        <p:tav tm="0">
                                          <p:val>
                                            <p:strVal val="#ppt_x"/>
                                          </p:val>
                                        </p:tav>
                                        <p:tav tm="100000">
                                          <p:val>
                                            <p:strVal val="#ppt_x"/>
                                          </p:val>
                                        </p:tav>
                                      </p:tavLst>
                                    </p:anim>
                                    <p:anim calcmode="lin" valueType="num">
                                      <p:cBhvr>
                                        <p:cTn id="51" dur="1000" fill="hold"/>
                                        <p:tgtEl>
                                          <p:spTgt spid="6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1000"/>
                                        <p:tgtEl>
                                          <p:spTgt spid="69"/>
                                        </p:tgtEl>
                                      </p:cBhvr>
                                    </p:animEffect>
                                    <p:anim calcmode="lin" valueType="num">
                                      <p:cBhvr>
                                        <p:cTn id="55" dur="1000" fill="hold"/>
                                        <p:tgtEl>
                                          <p:spTgt spid="69"/>
                                        </p:tgtEl>
                                        <p:attrNameLst>
                                          <p:attrName>ppt_x</p:attrName>
                                        </p:attrNameLst>
                                      </p:cBhvr>
                                      <p:tavLst>
                                        <p:tav tm="0">
                                          <p:val>
                                            <p:strVal val="#ppt_x"/>
                                          </p:val>
                                        </p:tav>
                                        <p:tav tm="100000">
                                          <p:val>
                                            <p:strVal val="#ppt_x"/>
                                          </p:val>
                                        </p:tav>
                                      </p:tavLst>
                                    </p:anim>
                                    <p:anim calcmode="lin" valueType="num">
                                      <p:cBhvr>
                                        <p:cTn id="56" dur="1000" fill="hold"/>
                                        <p:tgtEl>
                                          <p:spTgt spid="6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1000"/>
                                        <p:tgtEl>
                                          <p:spTgt spid="70"/>
                                        </p:tgtEl>
                                      </p:cBhvr>
                                    </p:animEffect>
                                    <p:anim calcmode="lin" valueType="num">
                                      <p:cBhvr>
                                        <p:cTn id="60" dur="1000" fill="hold"/>
                                        <p:tgtEl>
                                          <p:spTgt spid="70"/>
                                        </p:tgtEl>
                                        <p:attrNameLst>
                                          <p:attrName>ppt_x</p:attrName>
                                        </p:attrNameLst>
                                      </p:cBhvr>
                                      <p:tavLst>
                                        <p:tav tm="0">
                                          <p:val>
                                            <p:strVal val="#ppt_x"/>
                                          </p:val>
                                        </p:tav>
                                        <p:tav tm="100000">
                                          <p:val>
                                            <p:strVal val="#ppt_x"/>
                                          </p:val>
                                        </p:tav>
                                      </p:tavLst>
                                    </p:anim>
                                    <p:anim calcmode="lin" valueType="num">
                                      <p:cBhvr>
                                        <p:cTn id="61"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37F116E7-CFE5-4085-B08E-F25241B05B59}"/>
              </a:ext>
            </a:extLst>
          </p:cNvPr>
          <p:cNvSpPr txBox="1">
            <a:spLocks noChangeArrowheads="1"/>
          </p:cNvSpPr>
          <p:nvPr/>
        </p:nvSpPr>
        <p:spPr bwMode="auto">
          <a:xfrm>
            <a:off x="457200" y="609600"/>
            <a:ext cx="11125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200">
                <a:solidFill>
                  <a:prstClr val="black"/>
                </a:solidFill>
                <a:latin typeface="Times New Roman" panose="02020603050405020304" pitchFamily="18" charset="0"/>
                <a:cs typeface="+mn-cs"/>
              </a:rPr>
              <a:t>       </a:t>
            </a:r>
            <a:r>
              <a:rPr lang="en-US" altLang="en-US" sz="2200" b="1">
                <a:solidFill>
                  <a:prstClr val="black"/>
                </a:solidFill>
                <a:latin typeface="Times New Roman" panose="02020603050405020304" pitchFamily="18" charset="0"/>
                <a:cs typeface="+mn-cs"/>
              </a:rPr>
              <a:t>Ngày xưa có một ông vua cao tuổi muốn tìm người nối ngôi. Vua ra lệnh phát cho mỗi người dân một thúng thóc về để gieo trồng và giao hẹn: ai thu được nhiều thóc nhất sẽ truyền ngôi, ai không có thóc nộp sẽ bị trừng phạt.</a:t>
            </a:r>
          </a:p>
        </p:txBody>
      </p:sp>
      <p:sp>
        <p:nvSpPr>
          <p:cNvPr id="9219" name="Text Box 3">
            <a:extLst>
              <a:ext uri="{FF2B5EF4-FFF2-40B4-BE49-F238E27FC236}">
                <a16:creationId xmlns:a16="http://schemas.microsoft.com/office/drawing/2014/main" id="{9C8E5B76-CBDA-49FC-B1F0-03143E7E2F9D}"/>
              </a:ext>
            </a:extLst>
          </p:cNvPr>
          <p:cNvSpPr txBox="1">
            <a:spLocks noChangeArrowheads="1"/>
          </p:cNvSpPr>
          <p:nvPr/>
        </p:nvSpPr>
        <p:spPr bwMode="auto">
          <a:xfrm>
            <a:off x="304800" y="1676400"/>
            <a:ext cx="1112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2400"/>
              </a:lnSpc>
              <a:spcBef>
                <a:spcPct val="50000"/>
              </a:spcBef>
            </a:pPr>
            <a:r>
              <a:rPr lang="en-US" altLang="en-US" sz="2200">
                <a:solidFill>
                  <a:prstClr val="black"/>
                </a:solidFill>
                <a:latin typeface="Times New Roman" panose="02020603050405020304" pitchFamily="18" charset="0"/>
                <a:cs typeface="+mn-cs"/>
              </a:rPr>
              <a:t>        </a:t>
            </a:r>
            <a:r>
              <a:rPr lang="en-US" altLang="en-US" sz="2200" b="1">
                <a:solidFill>
                  <a:schemeClr val="accent6">
                    <a:lumMod val="75000"/>
                  </a:schemeClr>
                </a:solidFill>
                <a:latin typeface="Times New Roman" panose="02020603050405020304" pitchFamily="18" charset="0"/>
                <a:cs typeface="+mn-cs"/>
              </a:rPr>
              <a:t>Có chú bé mồ côi tên Chôm nhận  thóc về, dốc công chăm sóc mà thóc vẫn chẳng nảy mầm.</a:t>
            </a:r>
          </a:p>
        </p:txBody>
      </p:sp>
      <p:sp>
        <p:nvSpPr>
          <p:cNvPr id="9220" name="Text Box 4">
            <a:extLst>
              <a:ext uri="{FF2B5EF4-FFF2-40B4-BE49-F238E27FC236}">
                <a16:creationId xmlns:a16="http://schemas.microsoft.com/office/drawing/2014/main" id="{1348A04A-413B-49A3-8D6E-30B52689F6C5}"/>
              </a:ext>
            </a:extLst>
          </p:cNvPr>
          <p:cNvSpPr txBox="1">
            <a:spLocks noChangeArrowheads="1"/>
          </p:cNvSpPr>
          <p:nvPr/>
        </p:nvSpPr>
        <p:spPr bwMode="auto">
          <a:xfrm>
            <a:off x="304800" y="2228433"/>
            <a:ext cx="11277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200">
                <a:solidFill>
                  <a:prstClr val="black"/>
                </a:solidFill>
                <a:latin typeface="Times New Roman" panose="02020603050405020304" pitchFamily="18" charset="0"/>
                <a:cs typeface="+mn-cs"/>
              </a:rPr>
              <a:t>        </a:t>
            </a:r>
            <a:r>
              <a:rPr lang="en-US" altLang="en-US" sz="2200" b="1">
                <a:solidFill>
                  <a:schemeClr val="accent6">
                    <a:lumMod val="75000"/>
                  </a:schemeClr>
                </a:solidFill>
                <a:latin typeface="Times New Roman" panose="02020603050405020304" pitchFamily="18" charset="0"/>
                <a:cs typeface="+mn-cs"/>
              </a:rPr>
              <a:t>Đến vụ thu hoạch, mọi người nô nức chở thóc về kinh thành nộp cho nhà vua. Chôm lo lắng đến trước vua quỳ tâu:</a:t>
            </a:r>
          </a:p>
          <a:p>
            <a:pPr algn="just" eaLnBrk="1" hangingPunct="1"/>
            <a:r>
              <a:rPr lang="en-US" altLang="en-US" sz="2200" b="1">
                <a:solidFill>
                  <a:schemeClr val="accent6">
                    <a:lumMod val="75000"/>
                  </a:schemeClr>
                </a:solidFill>
                <a:latin typeface="Times New Roman" panose="02020603050405020304" pitchFamily="18" charset="0"/>
                <a:cs typeface="+mn-cs"/>
              </a:rPr>
              <a:t>      - Tâu bệ hạ! Con không làm sao cho thóc nảy mầm được.</a:t>
            </a:r>
          </a:p>
          <a:p>
            <a:pPr algn="just" eaLnBrk="1" hangingPunct="1">
              <a:spcBef>
                <a:spcPct val="50000"/>
              </a:spcBef>
            </a:pPr>
            <a:r>
              <a:rPr lang="en-US" altLang="en-US" sz="2200" b="1">
                <a:solidFill>
                  <a:srgbClr val="0000FF"/>
                </a:solidFill>
                <a:latin typeface="Times New Roman" panose="02020603050405020304" pitchFamily="18" charset="0"/>
                <a:cs typeface="+mn-cs"/>
              </a:rPr>
              <a:t>      Mọi người đều sững sờ vì lời thú tội của Chôm. Nhưng nhà vua đã đỡ chú bé đứng dậy. Ngài hỏi còn ai để chết thóc giống không. Không ai trả lời. Lúc ấy nhà vua mới ôn tồn nói:</a:t>
            </a:r>
          </a:p>
          <a:p>
            <a:pPr algn="just" eaLnBrk="1" hangingPunct="1">
              <a:spcBef>
                <a:spcPct val="50000"/>
              </a:spcBef>
            </a:pPr>
            <a:r>
              <a:rPr lang="en-US" altLang="en-US" sz="2200" b="1">
                <a:solidFill>
                  <a:srgbClr val="0000FF"/>
                </a:solidFill>
                <a:latin typeface="Times New Roman" panose="02020603050405020304" pitchFamily="18" charset="0"/>
                <a:cs typeface="+mn-cs"/>
              </a:rPr>
              <a:t>        - Trước khi phát thóc giống, ta đã cho luộc kĩ rồi. Lẽ nào thóc ấy còn mọc được? Những xe thóc đầy ắp kia đâu phải thu được từ thóc giống của ta!</a:t>
            </a:r>
          </a:p>
        </p:txBody>
      </p:sp>
      <p:sp>
        <p:nvSpPr>
          <p:cNvPr id="9221" name="Text Box 5">
            <a:extLst>
              <a:ext uri="{FF2B5EF4-FFF2-40B4-BE49-F238E27FC236}">
                <a16:creationId xmlns:a16="http://schemas.microsoft.com/office/drawing/2014/main" id="{242325CC-160D-4CA6-9F8F-51D0C4E374AF}"/>
              </a:ext>
            </a:extLst>
          </p:cNvPr>
          <p:cNvSpPr txBox="1">
            <a:spLocks noChangeArrowheads="1"/>
          </p:cNvSpPr>
          <p:nvPr/>
        </p:nvSpPr>
        <p:spPr bwMode="auto">
          <a:xfrm>
            <a:off x="457200" y="4996696"/>
            <a:ext cx="11277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200">
                <a:solidFill>
                  <a:prstClr val="black"/>
                </a:solidFill>
                <a:latin typeface="Times New Roman" panose="02020603050405020304" pitchFamily="18" charset="0"/>
                <a:cs typeface="+mn-cs"/>
              </a:rPr>
              <a:t>       </a:t>
            </a:r>
            <a:r>
              <a:rPr lang="en-US" altLang="en-US" sz="2200" b="1">
                <a:solidFill>
                  <a:srgbClr val="C00000"/>
                </a:solidFill>
                <a:latin typeface="Times New Roman" panose="02020603050405020304" pitchFamily="18" charset="0"/>
                <a:cs typeface="+mn-cs"/>
              </a:rPr>
              <a:t>Rồi vua dõng dạc nói tiếp:</a:t>
            </a:r>
          </a:p>
          <a:p>
            <a:pPr algn="just" eaLnBrk="1" hangingPunct="1">
              <a:spcBef>
                <a:spcPct val="50000"/>
              </a:spcBef>
            </a:pPr>
            <a:r>
              <a:rPr lang="en-US" altLang="en-US" sz="2200" b="1">
                <a:solidFill>
                  <a:srgbClr val="C00000"/>
                </a:solidFill>
                <a:latin typeface="Times New Roman" panose="02020603050405020304" pitchFamily="18" charset="0"/>
                <a:cs typeface="+mn-cs"/>
              </a:rPr>
              <a:t>      -Trung thực là đức tính quý nhất của con người. Ta sẽ truyền ngôi cho chú bé trung thực và dũng cảm này.</a:t>
            </a:r>
          </a:p>
          <a:p>
            <a:pPr algn="just" eaLnBrk="1" hangingPunct="1">
              <a:spcBef>
                <a:spcPct val="50000"/>
              </a:spcBef>
            </a:pPr>
            <a:r>
              <a:rPr lang="en-US" altLang="en-US" sz="2200" b="1">
                <a:solidFill>
                  <a:srgbClr val="C00000"/>
                </a:solidFill>
                <a:latin typeface="Times New Roman" panose="02020603050405020304" pitchFamily="18" charset="0"/>
                <a:cs typeface="+mn-cs"/>
              </a:rPr>
              <a:t>       Chôm được truyền ngôi và trở thành ông vua hiền minh.</a:t>
            </a:r>
          </a:p>
        </p:txBody>
      </p:sp>
      <p:sp>
        <p:nvSpPr>
          <p:cNvPr id="9222" name="AutoShape 9">
            <a:extLst>
              <a:ext uri="{FF2B5EF4-FFF2-40B4-BE49-F238E27FC236}">
                <a16:creationId xmlns:a16="http://schemas.microsoft.com/office/drawing/2014/main" id="{37B799C3-E281-492C-B0D3-D19459BFB6DC}"/>
              </a:ext>
            </a:extLst>
          </p:cNvPr>
          <p:cNvSpPr>
            <a:spLocks noChangeArrowheads="1"/>
          </p:cNvSpPr>
          <p:nvPr/>
        </p:nvSpPr>
        <p:spPr bwMode="auto">
          <a:xfrm>
            <a:off x="0" y="0"/>
            <a:ext cx="12192000" cy="609600"/>
          </a:xfrm>
          <a:prstGeom prst="flowChartProcess">
            <a:avLst/>
          </a:prstGeom>
          <a:solidFill>
            <a:srgbClr val="C2E49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cs typeface="+mn-cs"/>
            </a:endParaRPr>
          </a:p>
        </p:txBody>
      </p:sp>
      <p:sp>
        <p:nvSpPr>
          <p:cNvPr id="9223" name="Text Box 10">
            <a:extLst>
              <a:ext uri="{FF2B5EF4-FFF2-40B4-BE49-F238E27FC236}">
                <a16:creationId xmlns:a16="http://schemas.microsoft.com/office/drawing/2014/main" id="{B62D65C9-4B06-43F2-92DC-71850D624321}"/>
              </a:ext>
            </a:extLst>
          </p:cNvPr>
          <p:cNvSpPr txBox="1">
            <a:spLocks noChangeArrowheads="1"/>
          </p:cNvSpPr>
          <p:nvPr/>
        </p:nvSpPr>
        <p:spPr bwMode="auto">
          <a:xfrm>
            <a:off x="304800" y="0"/>
            <a:ext cx="1143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prstClr val="black"/>
                </a:solidFill>
                <a:latin typeface="Times New Roman" panose="02020603050405020304" pitchFamily="18" charset="0"/>
                <a:cs typeface="+mn-cs"/>
              </a:rPr>
              <a:t>2. Dấu hiệu nào giúp em nhận ra chỗ </a:t>
            </a:r>
            <a:r>
              <a:rPr lang="en-US" altLang="en-US" sz="2800" b="1">
                <a:solidFill>
                  <a:srgbClr val="FF0000"/>
                </a:solidFill>
                <a:latin typeface="Times New Roman" panose="02020603050405020304" pitchFamily="18" charset="0"/>
                <a:cs typeface="+mn-cs"/>
              </a:rPr>
              <a:t>mở đầu </a:t>
            </a:r>
            <a:r>
              <a:rPr lang="en-US" altLang="en-US" sz="2800" b="1">
                <a:solidFill>
                  <a:prstClr val="black"/>
                </a:solidFill>
                <a:latin typeface="Times New Roman" panose="02020603050405020304" pitchFamily="18" charset="0"/>
                <a:cs typeface="+mn-cs"/>
              </a:rPr>
              <a:t>và chỗ </a:t>
            </a:r>
            <a:r>
              <a:rPr lang="en-US" altLang="en-US" sz="2800" b="1">
                <a:solidFill>
                  <a:srgbClr val="FF0000"/>
                </a:solidFill>
                <a:latin typeface="Times New Roman" panose="02020603050405020304" pitchFamily="18" charset="0"/>
                <a:cs typeface="+mn-cs"/>
              </a:rPr>
              <a:t>kết thúc </a:t>
            </a:r>
            <a:r>
              <a:rPr lang="en-US" altLang="en-US" sz="2800" b="1">
                <a:solidFill>
                  <a:prstClr val="black"/>
                </a:solidFill>
                <a:latin typeface="Times New Roman" panose="02020603050405020304" pitchFamily="18" charset="0"/>
                <a:cs typeface="+mn-cs"/>
              </a:rPr>
              <a:t>đoạn</a:t>
            </a:r>
            <a:r>
              <a:rPr lang="en-US" altLang="en-US" sz="2800">
                <a:solidFill>
                  <a:prstClr val="black"/>
                </a:solidFill>
                <a:latin typeface="Times New Roman" panose="02020603050405020304" pitchFamily="18" charset="0"/>
                <a:cs typeface="+mn-cs"/>
              </a:rPr>
              <a:t> </a:t>
            </a:r>
            <a:r>
              <a:rPr lang="en-US" altLang="en-US" sz="2800" b="1">
                <a:solidFill>
                  <a:prstClr val="black"/>
                </a:solidFill>
                <a:latin typeface="Times New Roman" panose="02020603050405020304" pitchFamily="18" charset="0"/>
                <a:cs typeface="+mn-cs"/>
              </a:rPr>
              <a:t>văn?</a:t>
            </a:r>
          </a:p>
        </p:txBody>
      </p:sp>
      <p:sp>
        <p:nvSpPr>
          <p:cNvPr id="12" name="Oval 5">
            <a:extLst>
              <a:ext uri="{FF2B5EF4-FFF2-40B4-BE49-F238E27FC236}">
                <a16:creationId xmlns:a16="http://schemas.microsoft.com/office/drawing/2014/main" id="{A9311387-E7D3-4857-A586-16FA2B167F37}"/>
              </a:ext>
            </a:extLst>
          </p:cNvPr>
          <p:cNvSpPr/>
          <p:nvPr/>
        </p:nvSpPr>
        <p:spPr>
          <a:xfrm>
            <a:off x="762000" y="609600"/>
            <a:ext cx="914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5">
            <a:extLst>
              <a:ext uri="{FF2B5EF4-FFF2-40B4-BE49-F238E27FC236}">
                <a16:creationId xmlns:a16="http://schemas.microsoft.com/office/drawing/2014/main" id="{74BE1015-8549-4C11-AD29-CD284E775468}"/>
              </a:ext>
            </a:extLst>
          </p:cNvPr>
          <p:cNvSpPr/>
          <p:nvPr/>
        </p:nvSpPr>
        <p:spPr>
          <a:xfrm>
            <a:off x="6438900" y="1299019"/>
            <a:ext cx="381000" cy="3884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Bong bóng Ý nghĩ: Hình đám mây 7">
            <a:extLst>
              <a:ext uri="{FF2B5EF4-FFF2-40B4-BE49-F238E27FC236}">
                <a16:creationId xmlns:a16="http://schemas.microsoft.com/office/drawing/2014/main" id="{6C388BED-CAE6-4ED8-96C8-3E3F171C6E4D}"/>
              </a:ext>
            </a:extLst>
          </p:cNvPr>
          <p:cNvSpPr/>
          <p:nvPr/>
        </p:nvSpPr>
        <p:spPr>
          <a:xfrm>
            <a:off x="7239000" y="523220"/>
            <a:ext cx="5257800" cy="1499176"/>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b="1">
                <a:solidFill>
                  <a:srgbClr val="FF0000"/>
                </a:solidFill>
                <a:latin typeface="+mj-lt"/>
              </a:rPr>
              <a:t>Chỗ mở đầu đoạn văn là chỗ đầu dòng, viết lùi vào một ô.</a:t>
            </a:r>
            <a:endParaRPr lang="en-US" sz="2400" b="1">
              <a:solidFill>
                <a:srgbClr val="FF0000"/>
              </a:solidFill>
              <a:latin typeface="+mj-lt"/>
            </a:endParaRPr>
          </a:p>
        </p:txBody>
      </p:sp>
      <p:sp>
        <p:nvSpPr>
          <p:cNvPr id="9" name="Bong bóng Ý nghĩ: Hình đám mây 8">
            <a:extLst>
              <a:ext uri="{FF2B5EF4-FFF2-40B4-BE49-F238E27FC236}">
                <a16:creationId xmlns:a16="http://schemas.microsoft.com/office/drawing/2014/main" id="{14E61AF9-9FE3-4914-9C38-0BE1900F88E0}"/>
              </a:ext>
            </a:extLst>
          </p:cNvPr>
          <p:cNvSpPr/>
          <p:nvPr/>
        </p:nvSpPr>
        <p:spPr>
          <a:xfrm>
            <a:off x="5992009" y="-111205"/>
            <a:ext cx="5437991" cy="1406605"/>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400" b="1">
                <a:latin typeface="+mj-lt"/>
              </a:rPr>
              <a:t>Chỗ kết thúc đoạn văn là chỗ chấm xuống dòng.</a:t>
            </a:r>
            <a:endParaRPr lang="en-US" sz="2400" b="1">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anim calcmode="lin" valueType="num">
                                      <p:cBhvr>
                                        <p:cTn id="8" dur="500" fill="hold"/>
                                        <p:tgtEl>
                                          <p:spTgt spid="9218"/>
                                        </p:tgtEl>
                                        <p:attrNameLst>
                                          <p:attrName>ppt_x</p:attrName>
                                        </p:attrNameLst>
                                      </p:cBhvr>
                                      <p:tavLst>
                                        <p:tav tm="0">
                                          <p:val>
                                            <p:strVal val="#ppt_x"/>
                                          </p:val>
                                        </p:tav>
                                        <p:tav tm="100000">
                                          <p:val>
                                            <p:strVal val="#ppt_x"/>
                                          </p:val>
                                        </p:tav>
                                      </p:tavLst>
                                    </p:anim>
                                    <p:anim calcmode="lin" valueType="num">
                                      <p:cBhvr>
                                        <p:cTn id="9" dur="500" fill="hold"/>
                                        <p:tgtEl>
                                          <p:spTgt spid="92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500"/>
                                        <p:tgtEl>
                                          <p:spTgt spid="9219"/>
                                        </p:tgtEl>
                                      </p:cBhvr>
                                    </p:animEffect>
                                    <p:anim calcmode="lin" valueType="num">
                                      <p:cBhvr>
                                        <p:cTn id="13" dur="500" fill="hold"/>
                                        <p:tgtEl>
                                          <p:spTgt spid="9219"/>
                                        </p:tgtEl>
                                        <p:attrNameLst>
                                          <p:attrName>ppt_x</p:attrName>
                                        </p:attrNameLst>
                                      </p:cBhvr>
                                      <p:tavLst>
                                        <p:tav tm="0">
                                          <p:val>
                                            <p:strVal val="#ppt_x"/>
                                          </p:val>
                                        </p:tav>
                                        <p:tav tm="100000">
                                          <p:val>
                                            <p:strVal val="#ppt_x"/>
                                          </p:val>
                                        </p:tav>
                                      </p:tavLst>
                                    </p:anim>
                                    <p:anim calcmode="lin" valueType="num">
                                      <p:cBhvr>
                                        <p:cTn id="14" dur="500" fill="hold"/>
                                        <p:tgtEl>
                                          <p:spTgt spid="92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500"/>
                                        <p:tgtEl>
                                          <p:spTgt spid="9220"/>
                                        </p:tgtEl>
                                      </p:cBhvr>
                                    </p:animEffect>
                                    <p:anim calcmode="lin" valueType="num">
                                      <p:cBhvr>
                                        <p:cTn id="18" dur="500" fill="hold"/>
                                        <p:tgtEl>
                                          <p:spTgt spid="9220"/>
                                        </p:tgtEl>
                                        <p:attrNameLst>
                                          <p:attrName>ppt_x</p:attrName>
                                        </p:attrNameLst>
                                      </p:cBhvr>
                                      <p:tavLst>
                                        <p:tav tm="0">
                                          <p:val>
                                            <p:strVal val="#ppt_x"/>
                                          </p:val>
                                        </p:tav>
                                        <p:tav tm="100000">
                                          <p:val>
                                            <p:strVal val="#ppt_x"/>
                                          </p:val>
                                        </p:tav>
                                      </p:tavLst>
                                    </p:anim>
                                    <p:anim calcmode="lin" valueType="num">
                                      <p:cBhvr>
                                        <p:cTn id="19" dur="500" fill="hold"/>
                                        <p:tgtEl>
                                          <p:spTgt spid="92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221"/>
                                        </p:tgtEl>
                                        <p:attrNameLst>
                                          <p:attrName>style.visibility</p:attrName>
                                        </p:attrNameLst>
                                      </p:cBhvr>
                                      <p:to>
                                        <p:strVal val="visible"/>
                                      </p:to>
                                    </p:set>
                                    <p:animEffect transition="in" filter="fade">
                                      <p:cBhvr>
                                        <p:cTn id="22" dur="500"/>
                                        <p:tgtEl>
                                          <p:spTgt spid="9221"/>
                                        </p:tgtEl>
                                      </p:cBhvr>
                                    </p:animEffect>
                                    <p:anim calcmode="lin" valueType="num">
                                      <p:cBhvr>
                                        <p:cTn id="23" dur="500" fill="hold"/>
                                        <p:tgtEl>
                                          <p:spTgt spid="9221"/>
                                        </p:tgtEl>
                                        <p:attrNameLst>
                                          <p:attrName>ppt_x</p:attrName>
                                        </p:attrNameLst>
                                      </p:cBhvr>
                                      <p:tavLst>
                                        <p:tav tm="0">
                                          <p:val>
                                            <p:strVal val="#ppt_x"/>
                                          </p:val>
                                        </p:tav>
                                        <p:tav tm="100000">
                                          <p:val>
                                            <p:strVal val="#ppt_x"/>
                                          </p:val>
                                        </p:tav>
                                      </p:tavLst>
                                    </p:anim>
                                    <p:anim calcmode="lin" valueType="num">
                                      <p:cBhvr>
                                        <p:cTn id="24" dur="500" fill="hold"/>
                                        <p:tgtEl>
                                          <p:spTgt spid="92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223"/>
                                        </p:tgtEl>
                                        <p:attrNameLst>
                                          <p:attrName>style.visibility</p:attrName>
                                        </p:attrNameLst>
                                      </p:cBhvr>
                                      <p:to>
                                        <p:strVal val="visible"/>
                                      </p:to>
                                    </p:set>
                                    <p:animEffect transition="in" filter="fade">
                                      <p:cBhvr>
                                        <p:cTn id="29" dur="500"/>
                                        <p:tgtEl>
                                          <p:spTgt spid="9223"/>
                                        </p:tgtEl>
                                      </p:cBhvr>
                                    </p:animEffect>
                                    <p:anim calcmode="lin" valueType="num">
                                      <p:cBhvr>
                                        <p:cTn id="30" dur="500" fill="hold"/>
                                        <p:tgtEl>
                                          <p:spTgt spid="9223"/>
                                        </p:tgtEl>
                                        <p:attrNameLst>
                                          <p:attrName>ppt_x</p:attrName>
                                        </p:attrNameLst>
                                      </p:cBhvr>
                                      <p:tavLst>
                                        <p:tav tm="0">
                                          <p:val>
                                            <p:strVal val="#ppt_x"/>
                                          </p:val>
                                        </p:tav>
                                        <p:tav tm="100000">
                                          <p:val>
                                            <p:strVal val="#ppt_x"/>
                                          </p:val>
                                        </p:tav>
                                      </p:tavLst>
                                    </p:anim>
                                    <p:anim calcmode="lin" valueType="num">
                                      <p:cBhvr>
                                        <p:cTn id="31" dur="500" fill="hold"/>
                                        <p:tgtEl>
                                          <p:spTgt spid="92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2"/>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0-#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0" grpId="0"/>
      <p:bldP spid="9221" grpId="0"/>
      <p:bldP spid="9223" grpId="0"/>
      <p:bldP spid="12" grpId="0" animBg="1"/>
      <p:bldP spid="12" grpId="1" animBg="1"/>
      <p:bldP spid="13" grpId="0" animBg="1"/>
      <p:bldP spid="8" grpId="0" animBg="1"/>
      <p:bldP spid="8" grpId="1"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7F0F3330-49CA-4BA8-8BA0-9D1E6EDD02FA}"/>
              </a:ext>
            </a:extLst>
          </p:cNvPr>
          <p:cNvSpPr/>
          <p:nvPr/>
        </p:nvSpPr>
        <p:spPr>
          <a:xfrm>
            <a:off x="3342630" y="371155"/>
            <a:ext cx="8545866" cy="5540721"/>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 name="文本框 4">
            <a:extLst>
              <a:ext uri="{FF2B5EF4-FFF2-40B4-BE49-F238E27FC236}">
                <a16:creationId xmlns:a16="http://schemas.microsoft.com/office/drawing/2014/main" id="{414B1BD1-3C71-4EE7-A9F7-F5B8EEF6BCEF}"/>
              </a:ext>
            </a:extLst>
          </p:cNvPr>
          <p:cNvSpPr txBox="1"/>
          <p:nvPr/>
        </p:nvSpPr>
        <p:spPr>
          <a:xfrm>
            <a:off x="3579317" y="609600"/>
            <a:ext cx="8141153" cy="130753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2800" b="1" i="0" u="none" strike="noStrike" kern="1200" cap="none" spc="0" normalizeH="0" baseline="0" noProof="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3. Từ</a:t>
            </a:r>
            <a:r>
              <a:rPr kumimoji="0" lang="vi-VN" altLang="zh-CN" sz="2800" b="1" i="0" u="none" strike="noStrike" kern="1200" cap="none" spc="0" normalizeH="0" noProof="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hai bài tập trên, hãy rút ra nhận xét: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a) Mỗi đoạn văn trong bài văn kể chuyện kể điều gì? </a:t>
            </a:r>
            <a:endParaRPr kumimoji="0" lang="en-US" altLang="zh-CN" sz="2800" b="1" i="0" u="none" strike="noStrike" kern="1200" cap="none" spc="0" normalizeH="0" baseline="0" noProof="0" dirty="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pic>
        <p:nvPicPr>
          <p:cNvPr id="6" name="图片 5">
            <a:extLst>
              <a:ext uri="{FF2B5EF4-FFF2-40B4-BE49-F238E27FC236}">
                <a16:creationId xmlns:a16="http://schemas.microsoft.com/office/drawing/2014/main" id="{4E417E65-53DD-47CF-B212-9436C7C612F4}"/>
              </a:ext>
            </a:extLst>
          </p:cNvPr>
          <p:cNvPicPr>
            <a:picLocks noChangeAspect="1"/>
          </p:cNvPicPr>
          <p:nvPr/>
        </p:nvPicPr>
        <p:blipFill>
          <a:blip r:embed="rId3"/>
          <a:stretch>
            <a:fillRect/>
          </a:stretch>
        </p:blipFill>
        <p:spPr>
          <a:xfrm>
            <a:off x="10455649" y="5132453"/>
            <a:ext cx="1736351" cy="1725547"/>
          </a:xfrm>
          <a:prstGeom prst="rect">
            <a:avLst/>
          </a:prstGeom>
        </p:spPr>
      </p:pic>
      <p:grpSp>
        <p:nvGrpSpPr>
          <p:cNvPr id="8" name="组合 6">
            <a:extLst>
              <a:ext uri="{FF2B5EF4-FFF2-40B4-BE49-F238E27FC236}">
                <a16:creationId xmlns:a16="http://schemas.microsoft.com/office/drawing/2014/main" id="{5A24A72E-FDF8-4C0B-8EF3-0DF89B882DA6}"/>
              </a:ext>
            </a:extLst>
          </p:cNvPr>
          <p:cNvGrpSpPr/>
          <p:nvPr/>
        </p:nvGrpSpPr>
        <p:grpSpPr>
          <a:xfrm>
            <a:off x="-41831" y="3127081"/>
            <a:ext cx="4509940" cy="3610109"/>
            <a:chOff x="314021" y="1884134"/>
            <a:chExt cx="4509940" cy="3610109"/>
          </a:xfrm>
        </p:grpSpPr>
        <p:pic>
          <p:nvPicPr>
            <p:cNvPr id="9" name="Picture 3" descr="E:\丫头\png\小人\卡通类素材\l;'.png">
              <a:extLst>
                <a:ext uri="{FF2B5EF4-FFF2-40B4-BE49-F238E27FC236}">
                  <a16:creationId xmlns:a16="http://schemas.microsoft.com/office/drawing/2014/main" id="{496FADA3-8A7C-49AA-AE46-4200E468F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459">
              <a:off x="314021" y="1884134"/>
              <a:ext cx="4509940" cy="3610109"/>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2">
              <a:extLst>
                <a:ext uri="{FF2B5EF4-FFF2-40B4-BE49-F238E27FC236}">
                  <a16:creationId xmlns:a16="http://schemas.microsoft.com/office/drawing/2014/main" id="{1B2D0ECB-A699-4CFB-8B1B-0466B32E286B}"/>
                </a:ext>
              </a:extLst>
            </p:cNvPr>
            <p:cNvSpPr txBox="1"/>
            <p:nvPr/>
          </p:nvSpPr>
          <p:spPr>
            <a:xfrm>
              <a:off x="1253075" y="3335245"/>
              <a:ext cx="24454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E19113"/>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Nhận xét:</a:t>
              </a:r>
              <a:endParaRPr kumimoji="0" lang="zh-CN" altLang="en-US" sz="4000" b="1" i="0" u="none" strike="noStrike" kern="1200" cap="none" spc="0" normalizeH="0" baseline="0" noProof="0" dirty="0">
                <a:ln>
                  <a:noFill/>
                </a:ln>
                <a:solidFill>
                  <a:srgbClr val="E19113"/>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grpSp>
      <p:sp>
        <p:nvSpPr>
          <p:cNvPr id="11" name="文本框 4">
            <a:extLst>
              <a:ext uri="{FF2B5EF4-FFF2-40B4-BE49-F238E27FC236}">
                <a16:creationId xmlns:a16="http://schemas.microsoft.com/office/drawing/2014/main" id="{414B1BD1-3C71-4EE7-A9F7-F5B8EEF6BCEF}"/>
              </a:ext>
            </a:extLst>
          </p:cNvPr>
          <p:cNvSpPr txBox="1"/>
          <p:nvPr/>
        </p:nvSpPr>
        <p:spPr>
          <a:xfrm>
            <a:off x="4305032" y="4002825"/>
            <a:ext cx="7677149" cy="6612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2800" b="1" i="0" u="none" strike="noStrike" kern="1200" cap="none" spc="0" normalizeH="0" baseline="0" noProof="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b) Đoạn văn được nhận ra nhờ dấu hiệu nào?</a:t>
            </a:r>
            <a:endParaRPr kumimoji="0" lang="en-US" altLang="zh-CN" sz="2800" b="1" i="0" u="none" strike="noStrike" kern="1200" cap="none" spc="0" normalizeH="0" baseline="0" noProof="0" dirty="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12" name="文本框 4">
            <a:extLst>
              <a:ext uri="{FF2B5EF4-FFF2-40B4-BE49-F238E27FC236}">
                <a16:creationId xmlns:a16="http://schemas.microsoft.com/office/drawing/2014/main" id="{414B1BD1-3C71-4EE7-A9F7-F5B8EEF6BCEF}"/>
              </a:ext>
            </a:extLst>
          </p:cNvPr>
          <p:cNvSpPr txBox="1"/>
          <p:nvPr/>
        </p:nvSpPr>
        <p:spPr>
          <a:xfrm>
            <a:off x="4305032" y="1981200"/>
            <a:ext cx="6951434" cy="203132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C33205"/>
                </a:solidFill>
                <a:effectLst>
                  <a:glow rad="139700">
                    <a:srgbClr val="FFC000">
                      <a:satMod val="175000"/>
                      <a:alpha val="40000"/>
                    </a:srgbClr>
                  </a:glow>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Mỗi đoạn văn trong bài văn kể chuyện kể một sự việc trong một chuỗi sự việc làm nòng cốt cho diễn biến của truyện.</a:t>
            </a:r>
            <a:endParaRPr kumimoji="0" lang="en-US" altLang="zh-CN" sz="2800" b="1" i="0" u="none" strike="noStrike" kern="1200" cap="none" spc="0" normalizeH="0" baseline="0" noProof="0" dirty="0">
              <a:ln>
                <a:noFill/>
              </a:ln>
              <a:solidFill>
                <a:srgbClr val="C33205"/>
              </a:solidFill>
              <a:effectLst>
                <a:glow rad="139700">
                  <a:srgbClr val="FFC000">
                    <a:satMod val="175000"/>
                    <a:alpha val="40000"/>
                  </a:srgbClr>
                </a:glow>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13" name="文本框 4">
            <a:extLst>
              <a:ext uri="{FF2B5EF4-FFF2-40B4-BE49-F238E27FC236}">
                <a16:creationId xmlns:a16="http://schemas.microsoft.com/office/drawing/2014/main" id="{414B1BD1-3C71-4EE7-A9F7-F5B8EEF6BCEF}"/>
              </a:ext>
            </a:extLst>
          </p:cNvPr>
          <p:cNvSpPr txBox="1"/>
          <p:nvPr/>
        </p:nvSpPr>
        <p:spPr>
          <a:xfrm>
            <a:off x="4667889" y="4642926"/>
            <a:ext cx="6951434" cy="66120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C33205"/>
                </a:solidFill>
                <a:effectLst>
                  <a:glow rad="139700">
                    <a:srgbClr val="FFC000">
                      <a:satMod val="175000"/>
                      <a:alpha val="40000"/>
                    </a:srgbClr>
                  </a:glow>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Hết một đoạn văn, chấm xuống dòng.</a:t>
            </a:r>
            <a:endParaRPr kumimoji="0" lang="en-US" altLang="zh-CN" sz="2800" b="1" i="0" u="none" strike="noStrike" kern="1200" cap="none" spc="0" normalizeH="0" baseline="0" noProof="0" dirty="0">
              <a:ln>
                <a:noFill/>
              </a:ln>
              <a:solidFill>
                <a:srgbClr val="C33205"/>
              </a:solidFill>
              <a:effectLst>
                <a:glow rad="139700">
                  <a:srgbClr val="FFC000">
                    <a:satMod val="175000"/>
                    <a:alpha val="40000"/>
                  </a:srgbClr>
                </a:glow>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Tree>
    <p:extLst>
      <p:ext uri="{BB962C8B-B14F-4D97-AF65-F5344CB8AC3E}">
        <p14:creationId xmlns:p14="http://schemas.microsoft.com/office/powerpoint/2010/main" val="3440328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42" presetClass="entr" presetSubtype="0" fill="hold" nodeType="withEffect">
                                  <p:stCondLst>
                                    <p:cond delay="0"/>
                                  </p:stCondLst>
                                  <p:iterate type="wd">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iterate type="wd">
                                    <p:tmPct val="10000"/>
                                  </p:iterate>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iterate type="wd">
                                    <p:tmPct val="10000"/>
                                  </p:iterate>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F:\1-原创素材\1_mm1102\PPT\PPT_014\materaials\pageimg_g16.png">
            <a:extLst>
              <a:ext uri="{FF2B5EF4-FFF2-40B4-BE49-F238E27FC236}">
                <a16:creationId xmlns:a16="http://schemas.microsoft.com/office/drawing/2014/main" id="{1E51D711-61FB-414F-99E2-BE1FB7F55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38" y="596753"/>
            <a:ext cx="10879247" cy="6020352"/>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702FBDFC-CEE2-4A48-8D48-D9F9AAB64F0D}"/>
              </a:ext>
            </a:extLst>
          </p:cNvPr>
          <p:cNvSpPr txBox="1"/>
          <p:nvPr/>
        </p:nvSpPr>
        <p:spPr>
          <a:xfrm>
            <a:off x="4254362" y="596753"/>
            <a:ext cx="473081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Ghi</a:t>
            </a:r>
            <a:r>
              <a:rPr kumimoji="0" lang="en-US" altLang="zh-CN" sz="8000" b="0" i="0" u="none" strike="noStrike" kern="1200" cap="none" spc="0" normalizeH="0" baseline="0" noProof="0">
                <a:ln w="19050">
                  <a:noFill/>
                </a:ln>
                <a:solidFill>
                  <a:srgbClr val="E6E6E6"/>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 </a:t>
            </a:r>
            <a:r>
              <a:rPr kumimoji="0" lang="en-US" altLang="zh-CN" sz="8000" b="0" i="0" u="none" strike="noStrike" kern="1200" cap="none" spc="0" normalizeH="0" baseline="0" noProof="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nhớ</a:t>
            </a:r>
            <a:endParaRPr kumimoji="0" lang="zh-CN" altLang="en-US" sz="8000" b="0" i="0" u="none" strike="noStrike" kern="1200" cap="none" spc="0" normalizeH="0" baseline="0" noProof="0" dirty="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endParaRPr>
          </a:p>
        </p:txBody>
      </p:sp>
      <p:sp>
        <p:nvSpPr>
          <p:cNvPr id="9" name="文本框 8">
            <a:extLst>
              <a:ext uri="{FF2B5EF4-FFF2-40B4-BE49-F238E27FC236}">
                <a16:creationId xmlns:a16="http://schemas.microsoft.com/office/drawing/2014/main" id="{0C8B595A-8369-4237-A956-5AEEC0FD8DD6}"/>
              </a:ext>
            </a:extLst>
          </p:cNvPr>
          <p:cNvSpPr txBox="1"/>
          <p:nvPr/>
        </p:nvSpPr>
        <p:spPr>
          <a:xfrm>
            <a:off x="1538515" y="2449278"/>
            <a:ext cx="9027886" cy="349326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vi-VN" sz="3600" b="1" i="0" u="none" strike="noStrike" kern="1200" cap="none" spc="0" normalizeH="0" baseline="0" noProof="0">
                <a:ln>
                  <a:noFill/>
                </a:ln>
                <a:solidFill>
                  <a:srgbClr val="4A7276"/>
                </a:solidFill>
                <a:effectLst/>
                <a:uLnTx/>
                <a:uFillTx/>
                <a:latin typeface="Times New Roman" panose="02020603050405020304" pitchFamily="18" charset="0"/>
                <a:ea typeface="inpin heiti" panose="00000500000000000000" pitchFamily="2" charset="-122"/>
                <a:cs typeface="Times New Roman" panose="02020603050405020304" pitchFamily="18" charset="0"/>
              </a:rPr>
              <a:t>1. Một câu chuyện có thể gồm nhiều sự việc. Mỗi sự việc được kể thành một đoạn văn.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a:ln>
                  <a:noFill/>
                </a:ln>
                <a:solidFill>
                  <a:srgbClr val="4A7276"/>
                </a:solidFill>
                <a:effectLst/>
                <a:uLnTx/>
                <a:uFillTx/>
                <a:latin typeface="Times New Roman" panose="02020603050405020304" pitchFamily="18" charset="0"/>
                <a:ea typeface="inpin heiti" panose="00000500000000000000" pitchFamily="2" charset="-122"/>
                <a:cs typeface="Times New Roman" panose="02020603050405020304" pitchFamily="18" charset="0"/>
              </a:rPr>
              <a:t>2. Khi viết hết một đoạn văn, cần chấm xuống dòng.</a:t>
            </a:r>
            <a:endParaRPr kumimoji="0" lang="zh-CN" altLang="en-US" sz="3600" b="1" i="0" u="none" strike="noStrike" kern="1200" cap="none" spc="0" normalizeH="0" baseline="0" noProof="0" dirty="0">
              <a:ln>
                <a:noFill/>
              </a:ln>
              <a:solidFill>
                <a:srgbClr val="4A727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Tree>
    <p:extLst>
      <p:ext uri="{BB962C8B-B14F-4D97-AF65-F5344CB8AC3E}">
        <p14:creationId xmlns:p14="http://schemas.microsoft.com/office/powerpoint/2010/main" val="2579383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37" presetClass="entr" presetSubtype="0" fill="hold" grpId="0" nodeType="with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450" decel="100000" fill="hold"/>
                                        <p:tgtEl>
                                          <p:spTgt spid="8"/>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strVal val="#ppt_w*0.7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4089</TotalTime>
  <Words>1498</Words>
  <Application>Microsoft Office PowerPoint</Application>
  <PresentationFormat>Widescreen</PresentationFormat>
  <Paragraphs>96</Paragraphs>
  <Slides>17</Slides>
  <Notes>6</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17</vt:i4>
      </vt:variant>
    </vt:vector>
  </HeadingPairs>
  <TitlesOfParts>
    <vt:vector size="35" baseType="lpstr">
      <vt:lpstr>等线</vt:lpstr>
      <vt:lpstr>Arial</vt:lpstr>
      <vt:lpstr>Calibri</vt:lpstr>
      <vt:lpstr>Calibri Light</vt:lpstr>
      <vt:lpstr>inpin heiti</vt:lpstr>
      <vt:lpstr>Times New Roman</vt:lpstr>
      <vt:lpstr>UTM Cookies</vt:lpstr>
      <vt:lpstr>UTM Soraya</vt:lpstr>
      <vt:lpstr>Wingdings</vt:lpstr>
      <vt:lpstr>站酷快乐体2016修订版</vt:lpstr>
      <vt:lpstr>Retrospect</vt:lpstr>
      <vt:lpstr>Office 主题</vt:lpstr>
      <vt:lpstr>Office Theme</vt:lpstr>
      <vt:lpstr>Office 主题​​</vt:lpstr>
      <vt:lpstr>1_Office 主题​​</vt:lpstr>
      <vt:lpstr>1_Office Theme</vt:lpstr>
      <vt:lpstr>2_Office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dc:creator>
  <cp:lastModifiedBy>Hương Đào</cp:lastModifiedBy>
  <cp:revision>377</cp:revision>
  <dcterms:created xsi:type="dcterms:W3CDTF">2006-10-26T15:18:53Z</dcterms:created>
  <dcterms:modified xsi:type="dcterms:W3CDTF">2021-10-08T09:48:09Z</dcterms:modified>
</cp:coreProperties>
</file>