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2"/>
  </p:notesMasterIdLst>
  <p:sldIdLst>
    <p:sldId id="418" r:id="rId4"/>
    <p:sldId id="321" r:id="rId5"/>
    <p:sldId id="421" r:id="rId6"/>
    <p:sldId id="422" r:id="rId7"/>
    <p:sldId id="328" r:id="rId8"/>
    <p:sldId id="423" r:id="rId9"/>
    <p:sldId id="330" r:id="rId10"/>
    <p:sldId id="331" r:id="rId11"/>
    <p:sldId id="332" r:id="rId12"/>
    <p:sldId id="361" r:id="rId13"/>
    <p:sldId id="426" r:id="rId14"/>
    <p:sldId id="396" r:id="rId15"/>
    <p:sldId id="397" r:id="rId16"/>
    <p:sldId id="420" r:id="rId17"/>
    <p:sldId id="384" r:id="rId18"/>
    <p:sldId id="386" r:id="rId19"/>
    <p:sldId id="380" r:id="rId20"/>
    <p:sldId id="259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86C666-EB51-408C-8D99-4F9A6E872C0C}">
          <p14:sldIdLst>
            <p14:sldId id="418"/>
            <p14:sldId id="321"/>
            <p14:sldId id="421"/>
            <p14:sldId id="422"/>
            <p14:sldId id="328"/>
            <p14:sldId id="423"/>
            <p14:sldId id="330"/>
            <p14:sldId id="331"/>
            <p14:sldId id="332"/>
            <p14:sldId id="361"/>
            <p14:sldId id="426"/>
            <p14:sldId id="396"/>
          </p14:sldIdLst>
        </p14:section>
        <p14:section name="Untitled Section" id="{D808396C-7684-4DF9-AA3E-05AA3CBC7B34}">
          <p14:sldIdLst>
            <p14:sldId id="397"/>
            <p14:sldId id="420"/>
            <p14:sldId id="384"/>
            <p14:sldId id="386"/>
            <p14:sldId id="380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488"/>
    <a:srgbClr val="FF99CC"/>
    <a:srgbClr val="0000CC"/>
    <a:srgbClr val="CBF9C5"/>
    <a:srgbClr val="DAE917"/>
    <a:srgbClr val="CE229D"/>
    <a:srgbClr val="FF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63" autoAdjust="0"/>
  </p:normalViewPr>
  <p:slideViewPr>
    <p:cSldViewPr>
      <p:cViewPr varScale="1">
        <p:scale>
          <a:sx n="73" d="100"/>
          <a:sy n="73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C7F949B-F797-44BE-A55E-2218E97C12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E53788A-45BA-4D94-8704-1392BAAF2C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4BE435-47AE-4D11-B751-7991A1699A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828CA33-1463-490C-B7E2-FCBA377893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5E4A8D9-A132-4C6A-B4BA-98897F69CD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14E3896-ED65-4C27-8E2C-12816D0CF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2F451D-9DF6-4594-B29A-76413C0DE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24326B2-4AAA-4AF1-9292-35A39B589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4953C61-27BD-40DF-A955-6528B4A63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4AAF390-7BBF-4242-AD52-2795D8F96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E23AEB-57BB-47CB-979D-3ACAA481A95F}" type="slidenum">
              <a:rPr lang="en-US" altLang="en-US" smtClean="0">
                <a:latin typeface="Tahoma" panose="020B0604030504040204" pitchFamily="34" charset="0"/>
              </a:rPr>
              <a:pPr/>
              <a:t>1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E2BEA2E-DF6A-442D-B1B7-2238681E6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95BF359-7224-4005-8A38-1C8058B0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B31297E-3A7F-4AEA-A5A0-128D2CF87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E45B2F-C8FC-460F-8CAF-DA7846FE523E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A20C02-7FDD-4ACB-9DE5-893343539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6D15E-B898-41D4-84D8-16B328154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64007-7741-487F-8972-8BA5CD450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81A9-41EE-401A-A2E3-6BAC5E696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9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72789F-81AD-45DA-876B-E45A0DDCB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49A2D3-787D-4A8A-B26E-B0F995BD6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8C2479-C71F-44A9-A3AE-C7166B92B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9368-52CE-4C97-B081-81EDA2378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4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823A98-799F-4BDD-A01C-C728AA3D9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33CC53-8CBB-413D-910D-6367C9D53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1D176-6E44-489F-AB92-7A20A3AD1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AFE2-2C53-4B65-A86E-5E944CCB2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8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1B455E-835D-43C2-86EA-B03B6BAF9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F5AA61-F440-4D2E-802F-B8BA50A21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2A16B9-4B3E-46D5-A3EE-76248F25B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36AA3-2596-47D5-9550-9216E6785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93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2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3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7AC34-FF52-4F7D-9345-20CE9B10D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6F91D-4674-44DA-8ECE-29D9790AF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9C63B-446B-4A07-926D-803AD50E1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D0C6-6F97-4B1C-AD96-069B56F6A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36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1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0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6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0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23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3A8029-10BA-4206-A446-24DCC841F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DAC944-E7CE-47AF-8E4E-1EB9687AC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9D1FC-2338-4E0F-BC8E-372242570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661C-A27A-4A2B-B018-2EBE69B03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854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8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013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25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6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02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71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6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91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46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3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EF175D-DCC5-4A54-AD8F-6493105EF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F9DD4-EC3B-494A-BB0E-C9ADFAFC2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A501A-29E1-4BC1-ACA8-B89EFE27D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1F3A-99D1-4078-8FED-69B433D03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5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5298B6-211E-4A8E-94F8-056C49363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C0979-517D-400D-8AA1-AF7AFBBCA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645419-90B5-4568-BFE9-3E0A24A01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4196-A45E-45DF-B5DF-9EA0325E9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0DFB4F-4C4A-40B7-AB23-FDC39F45F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CA4665-3388-4915-AA2D-11660E829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9831B4-A9C5-4C0E-A4A2-2E828520D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70116-2632-42EE-A879-1E43D2705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06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34BC33-F988-4DDC-AE43-5B5E47EC7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06E0E2-3595-4634-91E0-5F5D8C46B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28035-ED45-4AC4-84F1-5ADD22570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C3DB-E087-4EAC-AE18-9A9594587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8D985-4987-414B-81B9-ACBAECCDF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A8476-6887-4389-9D42-69F38BCF9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320CE-AB57-47B5-BAAA-3DF488B21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BCCF-6419-4079-B7D8-5B674AEE4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6A0F8-F270-4B78-8B8C-D0BA4F67B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EEA263-F4EB-444A-8FC3-E45BD3385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F955C2-848E-4031-BD2C-60877FCCDE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0BA6-6729-4F50-B10F-D6B4F44A6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12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461329-FA09-4171-9186-037ABA64E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4758B0-724F-47A2-B983-399024D33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0FD2CC-993F-4232-A655-6698A79A1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247068-6B1D-48DC-A29F-098E7CDA73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F5EA82-911C-4191-B8F9-A31D1746E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DD4711-CEEB-4D22-BAE0-C0198FF9C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9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control" Target="../activeX/activeX2.xml"/><Relationship Id="rId7" Type="http://schemas.openxmlformats.org/officeDocument/2006/relationships/image" Target="../media/image1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jp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A cute blank note - Nohat - Free for designer">
            <a:extLst>
              <a:ext uri="{FF2B5EF4-FFF2-40B4-BE49-F238E27FC236}">
                <a16:creationId xmlns:a16="http://schemas.microsoft.com/office/drawing/2014/main" id="{627F7485-0956-4EA6-A84E-7D0F163C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6851D9-CB25-44B8-B7CF-ADF9E17A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532188"/>
            <a:ext cx="7848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15 tháng 9 năm 2021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5C91F-76A1-4E03-805D-2E3E90BA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702175"/>
            <a:ext cx="8091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079AB2FE-974C-4165-A0DA-B9B81A55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36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8092720C-6D55-4059-9C60-E0F143FD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988" y="2714020"/>
            <a:ext cx="8421067" cy="316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CHÀO MỪNG CÁC EM HỌC SINH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THAM GIA LỚP HỌC TRỰC TUYẾN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67489F62-9E58-4A4F-80C5-506745F1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906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66"/>
                </a:solidFill>
                <a:latin typeface="HP001 4 hàng" panose="020B0603050302020204" pitchFamily="34" charset="0"/>
              </a:rPr>
              <a:t>    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DCA06F29-4B6F-43A4-99FA-53A4F7720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448689"/>
            <a:ext cx="792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1. Tìm các từ </a:t>
            </a:r>
            <a:r>
              <a:rPr lang="vi-VN" altLang="en-US" sz="2800" b="1">
                <a:latin typeface="Times New Roman" panose="02020603050405020304" pitchFamily="18" charset="0"/>
              </a:rPr>
              <a:t>chỉ sự vật</a:t>
            </a:r>
            <a:r>
              <a:rPr lang="en-US" altLang="en-US" sz="2800" b="1">
                <a:latin typeface="Times New Roman" panose="02020603050405020304" pitchFamily="18" charset="0"/>
              </a:rPr>
              <a:t> trong đoạn thơ sau: 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E7CF3477-AB3E-49C8-8DEC-0CB61273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134" y="1435772"/>
            <a:ext cx="1793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chỉ sự vật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1965A858-B77B-4158-B9C6-C0590B00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15 tháng 9 năm 2021</a:t>
            </a:r>
            <a:b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br>
              <a:rPr lang="vi-VN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4">
            <a:extLst>
              <a:ext uri="{FF2B5EF4-FFF2-40B4-BE49-F238E27FC236}">
                <a16:creationId xmlns:a16="http://schemas.microsoft.com/office/drawing/2014/main" id="{87D73D24-0A2E-44E8-A40C-EC9994C02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92" y="237335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Time" pitchFamily="34" charset="0"/>
              </a:rPr>
              <a:t>  </a:t>
            </a:r>
            <a:r>
              <a:rPr lang="vi-VN" altLang="en-US" sz="2800">
                <a:latin typeface=".VnTime" pitchFamily="34" charset="0"/>
              </a:rPr>
              <a:t>               </a:t>
            </a:r>
            <a:r>
              <a:rPr lang="en-US" altLang="en-US">
                <a:latin typeface="Times New Roman" panose="02020603050405020304" pitchFamily="18" charset="0"/>
              </a:rPr>
              <a:t>Mang theo truyện cổ tôi đi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 Nghe trong cuộc sống thầm thì tiếng xưa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    </a:t>
            </a:r>
            <a:r>
              <a:rPr lang="vi-VN" altLang="en-US">
                <a:latin typeface="Times New Roman" panose="02020603050405020304" pitchFamily="18" charset="0"/>
              </a:rPr>
              <a:t>    </a:t>
            </a:r>
            <a:r>
              <a:rPr lang="en-US" altLang="en-US">
                <a:latin typeface="Times New Roman" panose="02020603050405020304" pitchFamily="18" charset="0"/>
              </a:rPr>
              <a:t>Vàng cơn nắng, trắng cơn mưa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Con sông chảy có rặng dừa nghiêng soi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</a:rPr>
              <a:t>                </a:t>
            </a:r>
            <a:r>
              <a:rPr lang="en-US" altLang="en-US">
                <a:latin typeface="Times New Roman" panose="02020603050405020304" pitchFamily="18" charset="0"/>
              </a:rPr>
              <a:t>Đời cha ông với đời tôi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</a:rPr>
              <a:t>        </a:t>
            </a:r>
            <a:r>
              <a:rPr lang="en-US" altLang="en-US">
                <a:latin typeface="Times New Roman" panose="02020603050405020304" pitchFamily="18" charset="0"/>
              </a:rPr>
              <a:t>Như con sông với chân trời đã xa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</a:t>
            </a:r>
            <a:r>
              <a:rPr lang="vi-VN" altLang="en-US">
                <a:latin typeface="Times New Roman" panose="02020603050405020304" pitchFamily="18" charset="0"/>
              </a:rPr>
              <a:t>           </a:t>
            </a:r>
            <a:r>
              <a:rPr lang="en-US" altLang="en-US">
                <a:latin typeface="Times New Roman" panose="02020603050405020304" pitchFamily="18" charset="0"/>
              </a:rPr>
              <a:t>Chỉ còn truyện cổ thiết tha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</a:t>
            </a:r>
            <a:r>
              <a:rPr lang="vi-VN" altLang="en-US">
                <a:latin typeface="Times New Roman" panose="02020603050405020304" pitchFamily="18" charset="0"/>
              </a:rPr>
              <a:t>   </a:t>
            </a:r>
            <a:r>
              <a:rPr lang="en-US" altLang="en-US">
                <a:latin typeface="Times New Roman" panose="02020603050405020304" pitchFamily="18" charset="0"/>
              </a:rPr>
              <a:t>Cho tôi nhận mặt ông cha của mình.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                                   Lâm Thị Mỹ Dạ</a:t>
            </a:r>
          </a:p>
        </p:txBody>
      </p:sp>
      <p:sp>
        <p:nvSpPr>
          <p:cNvPr id="15368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C363DA9B-75D3-40CE-86D5-9F5E99569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248400"/>
            <a:ext cx="2286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6666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D0402BB2-1891-4BBB-A0E9-48E02D2D83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2737" y="2920640"/>
            <a:ext cx="12573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F1E97A38-D567-4E8A-9760-D81CB86354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18221" y="3429000"/>
            <a:ext cx="12573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E255B2B1-2B26-4DB3-94A7-22E2AEACF6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5916" y="3411401"/>
            <a:ext cx="6286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052D83B3-BF0E-451F-9087-426971041E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26500" y="3411401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E82C7121-9A0B-4888-8173-BE096A517C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61046" y="3849892"/>
            <a:ext cx="409575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A9D371B0-6080-4DBA-9BF2-BA1D4D48C9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04599" y="3884726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">
            <a:extLst>
              <a:ext uri="{FF2B5EF4-FFF2-40B4-BE49-F238E27FC236}">
                <a16:creationId xmlns:a16="http://schemas.microsoft.com/office/drawing/2014/main" id="{88566071-A852-45A0-903B-4C47C32817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1929" y="3849892"/>
            <a:ext cx="417512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">
            <a:extLst>
              <a:ext uri="{FF2B5EF4-FFF2-40B4-BE49-F238E27FC236}">
                <a16:creationId xmlns:a16="http://schemas.microsoft.com/office/drawing/2014/main" id="{B17910EC-7652-4848-80D2-6F6BF3C043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5916" y="3884726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">
            <a:extLst>
              <a:ext uri="{FF2B5EF4-FFF2-40B4-BE49-F238E27FC236}">
                <a16:creationId xmlns:a16="http://schemas.microsoft.com/office/drawing/2014/main" id="{B057AC5E-AABA-48EA-90D1-7C8D47331A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8804" y="4378166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id="{ED85CFD6-EA8C-48E8-8434-8E62D79DCE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744" y="4365104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A05618BF-F491-4507-BE62-39F4520B5A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8949" y="4365104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">
            <a:extLst>
              <a:ext uri="{FF2B5EF4-FFF2-40B4-BE49-F238E27FC236}">
                <a16:creationId xmlns:a16="http://schemas.microsoft.com/office/drawing/2014/main" id="{FE766EC9-62D0-4B1E-BCA6-C98721BDF3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2237" y="4365104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C00575E9-56C0-4E01-8DF6-064821506A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744" y="4869160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">
            <a:extLst>
              <a:ext uri="{FF2B5EF4-FFF2-40B4-BE49-F238E27FC236}">
                <a16:creationId xmlns:a16="http://schemas.microsoft.com/office/drawing/2014/main" id="{ED12A1EC-8F05-4EAA-9AA6-E8145495B6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4207" y="4869160"/>
            <a:ext cx="922337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">
            <a:extLst>
              <a:ext uri="{FF2B5EF4-FFF2-40B4-BE49-F238E27FC236}">
                <a16:creationId xmlns:a16="http://schemas.microsoft.com/office/drawing/2014/main" id="{F6CA7F85-0608-464E-AA0E-BB9F3F0E2D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3497" y="5358427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">
            <a:extLst>
              <a:ext uri="{FF2B5EF4-FFF2-40B4-BE49-F238E27FC236}">
                <a16:creationId xmlns:a16="http://schemas.microsoft.com/office/drawing/2014/main" id="{F6705276-F888-43EB-B9FE-67F28168BB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4207" y="5345103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">
            <a:extLst>
              <a:ext uri="{FF2B5EF4-FFF2-40B4-BE49-F238E27FC236}">
                <a16:creationId xmlns:a16="http://schemas.microsoft.com/office/drawing/2014/main" id="{ED925D5A-7E9C-4721-A087-134C116E72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3792" y="5301208"/>
            <a:ext cx="1241425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2">
            <a:extLst>
              <a:ext uri="{FF2B5EF4-FFF2-40B4-BE49-F238E27FC236}">
                <a16:creationId xmlns:a16="http://schemas.microsoft.com/office/drawing/2014/main" id="{EC2460BE-F4DB-4ADC-83DD-9C24DE488B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21275" y="5877272"/>
            <a:ext cx="1241425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2">
            <a:extLst>
              <a:ext uri="{FF2B5EF4-FFF2-40B4-BE49-F238E27FC236}">
                <a16:creationId xmlns:a16="http://schemas.microsoft.com/office/drawing/2014/main" id="{E8199ADA-5946-4BCF-9E20-7B61847447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7217" y="6299563"/>
            <a:ext cx="974725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9DAC50F1-87B7-4773-B131-90EE899F5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88881" y="4869160"/>
            <a:ext cx="366712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1A027A-F309-4A21-B4CD-7D217CD5AD57}"/>
              </a:ext>
            </a:extLst>
          </p:cNvPr>
          <p:cNvSpPr txBox="1"/>
          <p:nvPr/>
        </p:nvSpPr>
        <p:spPr>
          <a:xfrm flipH="1">
            <a:off x="2340155" y="2907966"/>
            <a:ext cx="3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468A84-F651-4A39-84BA-82E693D1C996}"/>
              </a:ext>
            </a:extLst>
          </p:cNvPr>
          <p:cNvSpPr txBox="1"/>
          <p:nvPr/>
        </p:nvSpPr>
        <p:spPr>
          <a:xfrm flipH="1">
            <a:off x="2646205" y="2412168"/>
            <a:ext cx="3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614394-5458-4B1B-991C-0C982CBB5E3D}"/>
              </a:ext>
            </a:extLst>
          </p:cNvPr>
          <p:cNvSpPr txBox="1"/>
          <p:nvPr/>
        </p:nvSpPr>
        <p:spPr>
          <a:xfrm flipH="1">
            <a:off x="2668775" y="3429000"/>
            <a:ext cx="3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30EAF9-06A5-4E39-830A-CB7985DF0CCA}"/>
              </a:ext>
            </a:extLst>
          </p:cNvPr>
          <p:cNvSpPr txBox="1"/>
          <p:nvPr/>
        </p:nvSpPr>
        <p:spPr>
          <a:xfrm flipH="1">
            <a:off x="2242390" y="3890665"/>
            <a:ext cx="2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03EDAE-9ABF-4013-8A65-AA98816F85DC}"/>
              </a:ext>
            </a:extLst>
          </p:cNvPr>
          <p:cNvSpPr txBox="1"/>
          <p:nvPr/>
        </p:nvSpPr>
        <p:spPr>
          <a:xfrm flipH="1">
            <a:off x="2701669" y="4394834"/>
            <a:ext cx="2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D4F48A-E4FD-47B7-AACA-B2026A869E02}"/>
              </a:ext>
            </a:extLst>
          </p:cNvPr>
          <p:cNvSpPr txBox="1"/>
          <p:nvPr/>
        </p:nvSpPr>
        <p:spPr>
          <a:xfrm flipH="1">
            <a:off x="2217850" y="4875974"/>
            <a:ext cx="2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F4BAF4-F0B3-437B-A60E-7D569687F364}"/>
              </a:ext>
            </a:extLst>
          </p:cNvPr>
          <p:cNvSpPr txBox="1"/>
          <p:nvPr/>
        </p:nvSpPr>
        <p:spPr>
          <a:xfrm flipH="1">
            <a:off x="2665801" y="5315736"/>
            <a:ext cx="2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1B432A-1AF0-4E8A-B444-99B814A59A29}"/>
              </a:ext>
            </a:extLst>
          </p:cNvPr>
          <p:cNvSpPr txBox="1"/>
          <p:nvPr/>
        </p:nvSpPr>
        <p:spPr>
          <a:xfrm flipH="1">
            <a:off x="2153870" y="5862935"/>
            <a:ext cx="2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3" name="studymusic 3p">
            <a:hlinkClick r:id="" action="ppaction://media"/>
            <a:extLst>
              <a:ext uri="{FF2B5EF4-FFF2-40B4-BE49-F238E27FC236}">
                <a16:creationId xmlns:a16="http://schemas.microsoft.com/office/drawing/2014/main" id="{3B4E23D1-2A5A-471B-9F94-A2A9ED1E37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0529" y="6153128"/>
            <a:ext cx="1016079" cy="57154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81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3E5C0-0597-4EB5-BD0E-19AC5A09E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" y="0"/>
            <a:ext cx="12031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">
            <a:extLst>
              <a:ext uri="{FF2B5EF4-FFF2-40B4-BE49-F238E27FC236}">
                <a16:creationId xmlns:a16="http://schemas.microsoft.com/office/drawing/2014/main" id="{1B239C9D-4D88-42F6-A97D-0BB95A0B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3024188"/>
            <a:ext cx="10063163" cy="1446212"/>
          </a:xfrm>
          <a:prstGeom prst="rect">
            <a:avLst/>
          </a:prstGeom>
          <a:solidFill>
            <a:srgbClr val="BEF4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Danh từ là những từ chỉ sự vật (người, vật, hiện tượng).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D36624F3-9FF9-4E53-AAE3-85DA12FEC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256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I. Nhận xét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1EDE864-4DA7-4430-8D0F-DEE7FC1F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952500"/>
            <a:ext cx="4235450" cy="1447800"/>
          </a:xfrm>
          <a:prstGeom prst="cloudCallout">
            <a:avLst>
              <a:gd name="adj1" fmla="val -27162"/>
              <a:gd name="adj2" fmla="val 79292"/>
            </a:avLst>
          </a:prstGeom>
          <a:solidFill>
            <a:srgbClr val="FF99CC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Danh từ là gì?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10829B2-301F-4151-9739-3D453FF3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211388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II. Ghi nhớ</a:t>
            </a:r>
          </a:p>
        </p:txBody>
      </p:sp>
      <p:sp>
        <p:nvSpPr>
          <p:cNvPr id="18439" name="Text Box 16">
            <a:extLst>
              <a:ext uri="{FF2B5EF4-FFF2-40B4-BE49-F238E27FC236}">
                <a16:creationId xmlns:a16="http://schemas.microsoft.com/office/drawing/2014/main" id="{942A2EB4-794A-4CBB-AE1A-6A756EA5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838200"/>
            <a:ext cx="3632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Danh từ</a:t>
            </a:r>
          </a:p>
        </p:txBody>
      </p:sp>
      <p:sp>
        <p:nvSpPr>
          <p:cNvPr id="18440" name="Rectangle 2">
            <a:extLst>
              <a:ext uri="{FF2B5EF4-FFF2-40B4-BE49-F238E27FC236}">
                <a16:creationId xmlns:a16="http://schemas.microsoft.com/office/drawing/2014/main" id="{A49BDCA4-72FF-4427-90A4-23144FBB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15 tháng 9 năm 2021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br>
              <a:rPr lang="vi-VN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2" name="Picture 11" descr="Con Ong, Chú Ong Và Cái Biển - KhoThietKe.Net">
            <a:extLst>
              <a:ext uri="{FF2B5EF4-FFF2-40B4-BE49-F238E27FC236}">
                <a16:creationId xmlns:a16="http://schemas.microsoft.com/office/drawing/2014/main" id="{3F24888E-56B9-41E6-A19B-89F762EA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4365625"/>
            <a:ext cx="1914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 descr="Phim Hoạt Hình Nấm Nhà-vector Nền-miễn Phí Vector Miễn Phí Tải Về">
            <a:extLst>
              <a:ext uri="{FF2B5EF4-FFF2-40B4-BE49-F238E27FC236}">
                <a16:creationId xmlns:a16="http://schemas.microsoft.com/office/drawing/2014/main" id="{F0E0B50C-348B-4B53-B8ED-29A3E3F1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50673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/>
      </p:transition>
    </mc:Choice>
    <mc:Fallback xmlns="">
      <p:transition>
        <p:whee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  <p:bldP spid="7" grpId="0" animBg="1" autoUpdateAnimBg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>
            <a:extLst>
              <a:ext uri="{FF2B5EF4-FFF2-40B4-BE49-F238E27FC236}">
                <a16:creationId xmlns:a16="http://schemas.microsoft.com/office/drawing/2014/main" id="{01B4E5B5-454F-482D-891F-F0EABDF9F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789113"/>
            <a:ext cx="1147983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latin typeface="Times New Roman" panose="02020603050405020304" pitchFamily="18" charset="0"/>
              </a:rPr>
              <a:t>1.  </a:t>
            </a:r>
            <a:r>
              <a:rPr lang="en-US" altLang="en-US" sz="3100" b="1">
                <a:solidFill>
                  <a:srgbClr val="C0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100" b="1">
                <a:latin typeface="Times New Roman" panose="02020603050405020304" pitchFamily="18" charset="0"/>
              </a:rPr>
              <a:t> những từ sau thành </a:t>
            </a:r>
            <a:r>
              <a:rPr lang="en-US" altLang="en-US" sz="3100" b="1" u="sng">
                <a:latin typeface="Times New Roman" panose="02020603050405020304" pitchFamily="18" charset="0"/>
              </a:rPr>
              <a:t>ba nhóm </a:t>
            </a:r>
            <a:r>
              <a:rPr lang="en-US" altLang="en-US" sz="3100" b="1">
                <a:latin typeface="Times New Roman" panose="02020603050405020304" pitchFamily="18" charset="0"/>
              </a:rPr>
              <a:t>cho phù hợp : 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thủy triều, bút, mẹ, cha, vở, anh chị, quần áo, lốc xoáy, cô giáo, bộ đội, khăn đỏ.</a:t>
            </a:r>
          </a:p>
        </p:txBody>
      </p:sp>
      <p:graphicFrame>
        <p:nvGraphicFramePr>
          <p:cNvPr id="38934" name="Group 22">
            <a:extLst>
              <a:ext uri="{FF2B5EF4-FFF2-40B4-BE49-F238E27FC236}">
                <a16:creationId xmlns:a16="http://schemas.microsoft.com/office/drawing/2014/main" id="{AC5041F0-1D3B-45F8-B2F2-DF3F7B4A9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4331"/>
              </p:ext>
            </p:extLst>
          </p:nvPr>
        </p:nvGraphicFramePr>
        <p:xfrm>
          <a:off x="623392" y="2835554"/>
          <a:ext cx="11017224" cy="3343223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tượng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7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id="{E7E26BB7-5EDC-493F-ACAE-58FB864E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04913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19477" name="Text Box 16">
            <a:extLst>
              <a:ext uri="{FF2B5EF4-FFF2-40B4-BE49-F238E27FC236}">
                <a16:creationId xmlns:a16="http://schemas.microsoft.com/office/drawing/2014/main" id="{16610CE6-2BDC-45F7-8947-BD5E8126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838200"/>
            <a:ext cx="3632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Danh từ</a:t>
            </a:r>
          </a:p>
        </p:txBody>
      </p:sp>
      <p:sp>
        <p:nvSpPr>
          <p:cNvPr id="19478" name="Rectangle 2">
            <a:extLst>
              <a:ext uri="{FF2B5EF4-FFF2-40B4-BE49-F238E27FC236}">
                <a16:creationId xmlns:a16="http://schemas.microsoft.com/office/drawing/2014/main" id="{33C957E7-7012-456B-9146-3BCA4F5B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15 tháng 9 năm 2021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br>
              <a:rPr lang="vi-VN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519" name="TextBox1" r:id="rId2" imgW="3743280" imgH="2305080"/>
        </mc:Choice>
        <mc:Fallback>
          <p:control name="TextBox1" r:id="rId2" imgW="3743280" imgH="230508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9BCABDC5-258E-4B53-8238-0013E1BC31B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5325" y="3716338"/>
                  <a:ext cx="3744913" cy="23034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20" name="TextBox2" r:id="rId3" imgW="3457440" imgH="2305080"/>
        </mc:Choice>
        <mc:Fallback>
          <p:control name="TextBox2" r:id="rId3" imgW="3457440" imgH="2305080">
            <p:pic>
              <p:nvPicPr>
                <p:cNvPr id="3" name="TextBox2">
                  <a:extLst>
                    <a:ext uri="{FF2B5EF4-FFF2-40B4-BE49-F238E27FC236}">
                      <a16:creationId xmlns:a16="http://schemas.microsoft.com/office/drawing/2014/main" id="{6D52E767-AB49-4ABF-BEE2-CCA8FED7E23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56138" y="3716338"/>
                  <a:ext cx="3455987" cy="23034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21" name="TextBox3" r:id="rId4" imgW="3095640" imgH="2305080"/>
        </mc:Choice>
        <mc:Fallback>
          <p:control name="TextBox3" r:id="rId4" imgW="3095640" imgH="2305080">
            <p:pic>
              <p:nvPicPr>
                <p:cNvPr id="4" name="TextBox3">
                  <a:extLst>
                    <a:ext uri="{FF2B5EF4-FFF2-40B4-BE49-F238E27FC236}">
                      <a16:creationId xmlns:a16="http://schemas.microsoft.com/office/drawing/2014/main" id="{A3CC0358-93C1-4245-928C-8BE52DB15A2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01050" y="3716338"/>
                  <a:ext cx="3095625" cy="2303462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5D218E61-3B03-48D6-A541-21ACC940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1968500"/>
            <a:ext cx="8915400" cy="10477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latin typeface="Times New Roman" panose="02020603050405020304" pitchFamily="18" charset="0"/>
              </a:rPr>
              <a:t>2.  Viết tiếp vào chỗ trống năm từ ngữ chỉ người theo nghề nghiệp: giáo viên, thợ xây, ….</a:t>
            </a:r>
            <a:endParaRPr lang="en-US" altLang="en-US" sz="31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7" name="Picture 11" descr="Con Ong, Chú Ong Và Cái Biển - KhoThietKe.Net">
            <a:extLst>
              <a:ext uri="{FF2B5EF4-FFF2-40B4-BE49-F238E27FC236}">
                <a16:creationId xmlns:a16="http://schemas.microsoft.com/office/drawing/2014/main" id="{81C65F26-AA70-4219-AE75-FEE835302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365625"/>
            <a:ext cx="1914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 descr="Phim Hoạt Hình Nấm Nhà-vector Nền-miễn Phí Vector Miễn Phí Tải Về">
            <a:extLst>
              <a:ext uri="{FF2B5EF4-FFF2-40B4-BE49-F238E27FC236}">
                <a16:creationId xmlns:a16="http://schemas.microsoft.com/office/drawing/2014/main" id="{9DF25523-11BD-484A-B3A8-D8F1742C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50673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6">
            <a:extLst>
              <a:ext uri="{FF2B5EF4-FFF2-40B4-BE49-F238E27FC236}">
                <a16:creationId xmlns:a16="http://schemas.microsoft.com/office/drawing/2014/main" id="{BA66F38E-96BA-4EAE-B4F7-4CFF3905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187700"/>
            <a:ext cx="96805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- kỹ sư, bác sĩ, y sĩ, công nhân, nông dân, diễn viên, …… </a:t>
            </a:r>
          </a:p>
        </p:txBody>
      </p:sp>
      <p:pic>
        <p:nvPicPr>
          <p:cNvPr id="21510" name="Picture 9" descr="Hàng rào, Vườn, Sân sau, Nhặt hàng rào, Bãi cỏ, Cỏ, Thực vật, Cỏ may png |  Klipartz">
            <a:extLst>
              <a:ext uri="{FF2B5EF4-FFF2-40B4-BE49-F238E27FC236}">
                <a16:creationId xmlns:a16="http://schemas.microsoft.com/office/drawing/2014/main" id="{02F3BCA8-809A-4870-B0DC-E7F57877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5661025"/>
            <a:ext cx="25193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Hàng rào, Vườn, Sân sau, Nhặt hàng rào, Bãi cỏ, Cỏ, Thực vật, Cỏ may png |  Klipartz">
            <a:extLst>
              <a:ext uri="{FF2B5EF4-FFF2-40B4-BE49-F238E27FC236}">
                <a16:creationId xmlns:a16="http://schemas.microsoft.com/office/drawing/2014/main" id="{822BC81C-1FDB-44D2-AC04-DD1D6170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661025"/>
            <a:ext cx="25209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4B6FDCC-BF91-41BA-BF4D-F0548820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"/>
            <a:ext cx="8686800" cy="5813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63A02C2A-D1AC-49BA-BE78-9A97D3B1F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447800"/>
            <a:ext cx="8248650" cy="3606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BB419E94-10FD-4818-924F-AEB6093A3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00"/>
            <a:ext cx="7467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viên”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danh từ chỉ….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người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vật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hiện tượng</a:t>
            </a:r>
          </a:p>
        </p:txBody>
      </p:sp>
      <p:grpSp>
        <p:nvGrpSpPr>
          <p:cNvPr id="23557" name="Group 6">
            <a:extLst>
              <a:ext uri="{FF2B5EF4-FFF2-40B4-BE49-F238E27FC236}">
                <a16:creationId xmlns:a16="http://schemas.microsoft.com/office/drawing/2014/main" id="{41011C27-B0BB-4F8B-9202-0385D56336A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685800"/>
            <a:ext cx="2476500" cy="635000"/>
            <a:chOff x="0" y="0"/>
            <a:chExt cx="1560" cy="426"/>
          </a:xfrm>
        </p:grpSpPr>
        <p:pic>
          <p:nvPicPr>
            <p:cNvPr id="23571" name="Picture 7" descr="Picture1">
              <a:extLst>
                <a:ext uri="{FF2B5EF4-FFF2-40B4-BE49-F238E27FC236}">
                  <a16:creationId xmlns:a16="http://schemas.microsoft.com/office/drawing/2014/main" id="{ECBA7EBF-6524-491B-BCFF-A880160D1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Text Box 8">
              <a:extLst>
                <a:ext uri="{FF2B5EF4-FFF2-40B4-BE49-F238E27FC236}">
                  <a16:creationId xmlns:a16="http://schemas.microsoft.com/office/drawing/2014/main" id="{4BFACB6B-6621-4233-B756-EB769C330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chemeClr val="bg1"/>
                  </a:solidFill>
                </a:rPr>
                <a:t> </a:t>
              </a: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</a:p>
          </p:txBody>
        </p:sp>
      </p:grpSp>
      <p:pic>
        <p:nvPicPr>
          <p:cNvPr id="223241" name="Picture 9" descr="6282A33D3F464C77A9A4C1352497B7A3">
            <a:extLst>
              <a:ext uri="{FF2B5EF4-FFF2-40B4-BE49-F238E27FC236}">
                <a16:creationId xmlns:a16="http://schemas.microsoft.com/office/drawing/2014/main" id="{7ACB8C71-7724-4960-AA56-A35F7797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6095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72524398-A3B6-4FD2-8AC8-9B596583FFE0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40313"/>
            <a:ext cx="6934200" cy="817562"/>
            <a:chOff x="960" y="3216"/>
            <a:chExt cx="4800" cy="721"/>
          </a:xfrm>
        </p:grpSpPr>
        <p:sp>
          <p:nvSpPr>
            <p:cNvPr id="23568" name="AutoShape 11">
              <a:extLst>
                <a:ext uri="{FF2B5EF4-FFF2-40B4-BE49-F238E27FC236}">
                  <a16:creationId xmlns:a16="http://schemas.microsoft.com/office/drawing/2014/main" id="{DA254FC5-CDF4-48CE-8189-08201FE604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3569" name="AutoShape 12">
              <a:extLst>
                <a:ext uri="{FF2B5EF4-FFF2-40B4-BE49-F238E27FC236}">
                  <a16:creationId xmlns:a16="http://schemas.microsoft.com/office/drawing/2014/main" id="{28F972A9-3E94-4BAD-9E5E-928E1F9D91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6666"/>
                </a:solidFill>
                <a:latin typeface=".VnTime" pitchFamily="34" charset="0"/>
              </a:endParaRPr>
            </a:p>
          </p:txBody>
        </p:sp>
        <p:sp>
          <p:nvSpPr>
            <p:cNvPr id="223245" name="Text Box 13">
              <a:extLst>
                <a:ext uri="{FF2B5EF4-FFF2-40B4-BE49-F238E27FC236}">
                  <a16:creationId xmlns:a16="http://schemas.microsoft.com/office/drawing/2014/main" id="{24FC37E4-C33A-4FD7-BF25-0DAAB1F3D8F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4" y="3476"/>
              <a:ext cx="925" cy="4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Đáp án:</a:t>
              </a:r>
            </a:p>
          </p:txBody>
        </p:sp>
      </p:grpSp>
      <p:sp>
        <p:nvSpPr>
          <p:cNvPr id="223256" name="Rectangle 24">
            <a:extLst>
              <a:ext uri="{FF2B5EF4-FFF2-40B4-BE49-F238E27FC236}">
                <a16:creationId xmlns:a16="http://schemas.microsoft.com/office/drawing/2014/main" id="{F7A544D9-9899-417D-94F0-A77E0149C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0" y="504031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1D1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5" name="Picture 11" descr="dongho">
            <a:extLst>
              <a:ext uri="{FF2B5EF4-FFF2-40B4-BE49-F238E27FC236}">
                <a16:creationId xmlns:a16="http://schemas.microsoft.com/office/drawing/2014/main" id="{C8488E38-4192-4051-AFF0-528BF431E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2">
            <a:extLst>
              <a:ext uri="{FF2B5EF4-FFF2-40B4-BE49-F238E27FC236}">
                <a16:creationId xmlns:a16="http://schemas.microsoft.com/office/drawing/2014/main" id="{9D54DFD3-681F-4502-8726-4E5E31034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083B2B2A-C0DC-4D92-8700-9D3CF9145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C9CD016E-EAEE-4527-B990-D6E5536DA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E58B9942-2933-400B-AD94-BD5701720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935056AE-E879-45C4-AFB6-33B639927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" name="AutoShape 22">
            <a:extLst>
              <a:ext uri="{FF2B5EF4-FFF2-40B4-BE49-F238E27FC236}">
                <a16:creationId xmlns:a16="http://schemas.microsoft.com/office/drawing/2014/main" id="{441DBE95-FD70-49DF-B1C7-152EB846F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6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62FAFFC-56F0-44A1-9E8B-C69039347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"/>
            <a:ext cx="8550275" cy="5715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5534EB53-73E1-4158-8F21-115F62C1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65200"/>
            <a:ext cx="8248650" cy="3606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1A96FDED-E5B5-441C-BE6E-055B4D327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7467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gió”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danh từ chỉ….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</p:txBody>
      </p:sp>
      <p:grpSp>
        <p:nvGrpSpPr>
          <p:cNvPr id="24581" name="Group 6">
            <a:extLst>
              <a:ext uri="{FF2B5EF4-FFF2-40B4-BE49-F238E27FC236}">
                <a16:creationId xmlns:a16="http://schemas.microsoft.com/office/drawing/2014/main" id="{465A5F29-B413-4429-B10C-A418D0FF38D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04800"/>
            <a:ext cx="2476500" cy="611188"/>
            <a:chOff x="0" y="0"/>
            <a:chExt cx="1560" cy="466"/>
          </a:xfrm>
        </p:grpSpPr>
        <p:pic>
          <p:nvPicPr>
            <p:cNvPr id="24595" name="Picture 7" descr="Picture1">
              <a:extLst>
                <a:ext uri="{FF2B5EF4-FFF2-40B4-BE49-F238E27FC236}">
                  <a16:creationId xmlns:a16="http://schemas.microsoft.com/office/drawing/2014/main" id="{FA22CA06-D0ED-461B-8031-AF8B4DAEE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6" name="Text Box 8">
              <a:extLst>
                <a:ext uri="{FF2B5EF4-FFF2-40B4-BE49-F238E27FC236}">
                  <a16:creationId xmlns:a16="http://schemas.microsoft.com/office/drawing/2014/main" id="{8EA2B4CC-3FB3-4BF7-B09C-E53CFEF02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chemeClr val="bg1"/>
                  </a:solidFill>
                </a:rPr>
                <a:t> </a:t>
              </a: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</a:t>
              </a:r>
            </a:p>
          </p:txBody>
        </p:sp>
      </p:grpSp>
      <p:pic>
        <p:nvPicPr>
          <p:cNvPr id="223241" name="Picture 9" descr="6282A33D3F464C77A9A4C1352497B7A3">
            <a:extLst>
              <a:ext uri="{FF2B5EF4-FFF2-40B4-BE49-F238E27FC236}">
                <a16:creationId xmlns:a16="http://schemas.microsoft.com/office/drawing/2014/main" id="{BDAAF0E1-1A06-4785-8A8D-F46D9D88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974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2CD348A1-773B-40C2-95D3-0D7BE4E27DF1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876800"/>
            <a:ext cx="6934200" cy="817563"/>
            <a:chOff x="960" y="3216"/>
            <a:chExt cx="4800" cy="721"/>
          </a:xfrm>
        </p:grpSpPr>
        <p:sp>
          <p:nvSpPr>
            <p:cNvPr id="24592" name="AutoShape 11">
              <a:extLst>
                <a:ext uri="{FF2B5EF4-FFF2-40B4-BE49-F238E27FC236}">
                  <a16:creationId xmlns:a16="http://schemas.microsoft.com/office/drawing/2014/main" id="{481F81EC-FFC8-4451-BB4D-598374F65A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4593" name="AutoShape 12">
              <a:extLst>
                <a:ext uri="{FF2B5EF4-FFF2-40B4-BE49-F238E27FC236}">
                  <a16:creationId xmlns:a16="http://schemas.microsoft.com/office/drawing/2014/main" id="{2668532A-9940-43BD-85C1-B9A31070EC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6666"/>
                </a:solidFill>
                <a:latin typeface=".VnTime" pitchFamily="34" charset="0"/>
              </a:endParaRPr>
            </a:p>
          </p:txBody>
        </p:sp>
        <p:sp>
          <p:nvSpPr>
            <p:cNvPr id="223245" name="Text Box 13">
              <a:extLst>
                <a:ext uri="{FF2B5EF4-FFF2-40B4-BE49-F238E27FC236}">
                  <a16:creationId xmlns:a16="http://schemas.microsoft.com/office/drawing/2014/main" id="{493412A4-476D-455D-A071-BDDD761B5C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4" y="3476"/>
              <a:ext cx="925" cy="4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Đáp án:</a:t>
              </a:r>
            </a:p>
          </p:txBody>
        </p:sp>
      </p:grpSp>
      <p:sp>
        <p:nvSpPr>
          <p:cNvPr id="223256" name="Rectangle 24">
            <a:extLst>
              <a:ext uri="{FF2B5EF4-FFF2-40B4-BE49-F238E27FC236}">
                <a16:creationId xmlns:a16="http://schemas.microsoft.com/office/drawing/2014/main" id="{02AE0A76-6B45-4CB7-9A2E-50FB38A34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50292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1D1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1" descr="dongho">
            <a:extLst>
              <a:ext uri="{FF2B5EF4-FFF2-40B4-BE49-F238E27FC236}">
                <a16:creationId xmlns:a16="http://schemas.microsoft.com/office/drawing/2014/main" id="{4C00277D-1CB1-4798-A4A9-D45E8DB20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F4F61469-2BC5-4FB8-B07E-83C0EEED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170E0DCD-A681-47A0-AD17-420AE9E0D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EF6BAC6-2E64-463F-ADFB-D0401369B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AF0E8916-2433-4FA7-9ADB-7F05813A7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0F3FC1E5-6E31-44A3-9A08-94C907A3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4" name="AutoShape 22">
            <a:extLst>
              <a:ext uri="{FF2B5EF4-FFF2-40B4-BE49-F238E27FC236}">
                <a16:creationId xmlns:a16="http://schemas.microsoft.com/office/drawing/2014/main" id="{7E52779B-CBFC-4D65-B738-6BC0A0A7D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6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6B8DCAE0-3612-4C16-BC0C-7A72E014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8458200" cy="5715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4B1A8CE-0B1F-49EA-89ED-458457CFC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0"/>
            <a:ext cx="8248650" cy="3759200"/>
          </a:xfrm>
          <a:prstGeom prst="rect">
            <a:avLst/>
          </a:prstGeom>
          <a:solidFill>
            <a:srgbClr val="000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25604" name="Group 6">
            <a:extLst>
              <a:ext uri="{FF2B5EF4-FFF2-40B4-BE49-F238E27FC236}">
                <a16:creationId xmlns:a16="http://schemas.microsoft.com/office/drawing/2014/main" id="{FA29F228-FCD8-483F-9630-74FA34F4495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33400"/>
            <a:ext cx="2476500" cy="635000"/>
            <a:chOff x="0" y="0"/>
            <a:chExt cx="1560" cy="426"/>
          </a:xfrm>
        </p:grpSpPr>
        <p:pic>
          <p:nvPicPr>
            <p:cNvPr id="25619" name="Picture 7" descr="Picture1">
              <a:extLst>
                <a:ext uri="{FF2B5EF4-FFF2-40B4-BE49-F238E27FC236}">
                  <a16:creationId xmlns:a16="http://schemas.microsoft.com/office/drawing/2014/main" id="{527B0B8E-A66D-4256-8E91-ECF35FACB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0" name="Text Box 8">
              <a:extLst>
                <a:ext uri="{FF2B5EF4-FFF2-40B4-BE49-F238E27FC236}">
                  <a16:creationId xmlns:a16="http://schemas.microsoft.com/office/drawing/2014/main" id="{AB2DB007-1274-47BF-85AE-E06EE526C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chemeClr val="bg1"/>
                  </a:solidFill>
                </a:rPr>
                <a:t> </a:t>
              </a: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</a:t>
              </a:r>
            </a:p>
          </p:txBody>
        </p:sp>
      </p:grpSp>
      <p:pic>
        <p:nvPicPr>
          <p:cNvPr id="224265" name="Picture 9" descr="6282A33D3F464C77A9A4C1352497B7A3">
            <a:extLst>
              <a:ext uri="{FF2B5EF4-FFF2-40B4-BE49-F238E27FC236}">
                <a16:creationId xmlns:a16="http://schemas.microsoft.com/office/drawing/2014/main" id="{4200DB5B-1F02-49AD-A0B0-1C4A2E9F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BA3524A5-F9B6-4300-8281-4B4695EC21EE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105400"/>
            <a:ext cx="6934200" cy="817563"/>
            <a:chOff x="960" y="3216"/>
            <a:chExt cx="4800" cy="721"/>
          </a:xfrm>
        </p:grpSpPr>
        <p:sp>
          <p:nvSpPr>
            <p:cNvPr id="25616" name="AutoShape 11">
              <a:extLst>
                <a:ext uri="{FF2B5EF4-FFF2-40B4-BE49-F238E27FC236}">
                  <a16:creationId xmlns:a16="http://schemas.microsoft.com/office/drawing/2014/main" id="{6D54B48F-6E13-47F2-BC7B-2D08DE0E9A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5617" name="AutoShape 12">
              <a:extLst>
                <a:ext uri="{FF2B5EF4-FFF2-40B4-BE49-F238E27FC236}">
                  <a16:creationId xmlns:a16="http://schemas.microsoft.com/office/drawing/2014/main" id="{ECD759D9-7591-43BF-B25C-3DA2114455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6666"/>
                </a:solidFill>
                <a:latin typeface=".VnTime" pitchFamily="34" charset="0"/>
              </a:endParaRPr>
            </a:p>
          </p:txBody>
        </p:sp>
        <p:sp>
          <p:nvSpPr>
            <p:cNvPr id="224269" name="Text Box 13">
              <a:extLst>
                <a:ext uri="{FF2B5EF4-FFF2-40B4-BE49-F238E27FC236}">
                  <a16:creationId xmlns:a16="http://schemas.microsoft.com/office/drawing/2014/main" id="{C0FEC6E6-BF53-4E9F-8734-1E31E983128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4" y="3476"/>
              <a:ext cx="925" cy="4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Đáp án:</a:t>
              </a:r>
            </a:p>
          </p:txBody>
        </p:sp>
      </p:grpSp>
      <p:sp>
        <p:nvSpPr>
          <p:cNvPr id="224280" name="Rectangle 24">
            <a:extLst>
              <a:ext uri="{FF2B5EF4-FFF2-40B4-BE49-F238E27FC236}">
                <a16:creationId xmlns:a16="http://schemas.microsoft.com/office/drawing/2014/main" id="{EA2D5C7C-A950-4899-88BC-DC51FACDD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51054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Text Box 5">
            <a:extLst>
              <a:ext uri="{FF2B5EF4-FFF2-40B4-BE49-F238E27FC236}">
                <a16:creationId xmlns:a16="http://schemas.microsoft.com/office/drawing/2014/main" id="{A08F517B-4541-4CE1-969A-50E28F06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478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 đẹp lắm!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Danh từ trong câu trên là: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</a:p>
        </p:txBody>
      </p:sp>
      <p:pic>
        <p:nvPicPr>
          <p:cNvPr id="28" name="Picture 11" descr="dongho">
            <a:extLst>
              <a:ext uri="{FF2B5EF4-FFF2-40B4-BE49-F238E27FC236}">
                <a16:creationId xmlns:a16="http://schemas.microsoft.com/office/drawing/2014/main" id="{C9E7FABA-CBB0-4208-8275-8AE379A8E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36CA2C39-D521-4388-838F-B2F24C5EB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C9D0A2E0-FB96-4E8B-8FEC-C0CA23D1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2D9B5CD6-BB05-41B9-8679-F8366102A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77408C85-5F55-4ABE-ABA4-7B59908CC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8073395D-9D0A-4195-BAE5-5C5FD81E7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4" name="AutoShape 22">
            <a:extLst>
              <a:ext uri="{FF2B5EF4-FFF2-40B4-BE49-F238E27FC236}">
                <a16:creationId xmlns:a16="http://schemas.microsoft.com/office/drawing/2014/main" id="{EB942570-A2E1-4E72-A321-D2110BFC6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0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>
            <a:extLst>
              <a:ext uri="{FF2B5EF4-FFF2-40B4-BE49-F238E27FC236}">
                <a16:creationId xmlns:a16="http://schemas.microsoft.com/office/drawing/2014/main" id="{0E725D0B-4E29-44E9-98F0-D3D6CF6CD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14351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" name="Oval 71">
            <a:extLst>
              <a:ext uri="{FF2B5EF4-FFF2-40B4-BE49-F238E27FC236}">
                <a16:creationId xmlns:a16="http://schemas.microsoft.com/office/drawing/2014/main" id="{F9D4F468-8BC2-48E3-807B-513A5AA44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0447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" name="Oval 72">
            <a:extLst>
              <a:ext uri="{FF2B5EF4-FFF2-40B4-BE49-F238E27FC236}">
                <a16:creationId xmlns:a16="http://schemas.microsoft.com/office/drawing/2014/main" id="{C5269B1D-AF10-468E-80C4-5B51B2FC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6797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" name="Oval 73">
            <a:extLst>
              <a:ext uri="{FF2B5EF4-FFF2-40B4-BE49-F238E27FC236}">
                <a16:creationId xmlns:a16="http://schemas.microsoft.com/office/drawing/2014/main" id="{453269C8-E02C-4E55-9636-9233D759E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32893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" name="Oval 74">
            <a:extLst>
              <a:ext uri="{FF2B5EF4-FFF2-40B4-BE49-F238E27FC236}">
                <a16:creationId xmlns:a16="http://schemas.microsoft.com/office/drawing/2014/main" id="{FA12148B-76CD-411B-A8AF-4C15D22D4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39116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9" name="Oval 75">
            <a:extLst>
              <a:ext uri="{FF2B5EF4-FFF2-40B4-BE49-F238E27FC236}">
                <a16:creationId xmlns:a16="http://schemas.microsoft.com/office/drawing/2014/main" id="{A259C822-1BDF-4659-A8F0-160F48B9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45212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grpSp>
        <p:nvGrpSpPr>
          <p:cNvPr id="10" name="Group 165">
            <a:extLst>
              <a:ext uri="{FF2B5EF4-FFF2-40B4-BE49-F238E27FC236}">
                <a16:creationId xmlns:a16="http://schemas.microsoft.com/office/drawing/2014/main" id="{5264E1E1-A3C2-4B8B-85A6-2EAF412407D9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397000"/>
            <a:ext cx="1371600" cy="609600"/>
            <a:chOff x="2928" y="880"/>
            <a:chExt cx="864" cy="3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Rectangle 77">
              <a:extLst>
                <a:ext uri="{FF2B5EF4-FFF2-40B4-BE49-F238E27FC236}">
                  <a16:creationId xmlns:a16="http://schemas.microsoft.com/office/drawing/2014/main" id="{A8A90656-0E52-48D0-A2D4-B9C2A897C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80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78">
              <a:extLst>
                <a:ext uri="{FF2B5EF4-FFF2-40B4-BE49-F238E27FC236}">
                  <a16:creationId xmlns:a16="http://schemas.microsoft.com/office/drawing/2014/main" id="{F5A1E8AF-E59C-4369-86E6-044930126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880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Group 167">
            <a:extLst>
              <a:ext uri="{FF2B5EF4-FFF2-40B4-BE49-F238E27FC236}">
                <a16:creationId xmlns:a16="http://schemas.microsoft.com/office/drawing/2014/main" id="{4D3E7004-7FD8-4A20-AC60-F47D5F564EBA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616200"/>
            <a:ext cx="2057400" cy="609600"/>
            <a:chOff x="2928" y="1648"/>
            <a:chExt cx="1296" cy="3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81">
              <a:extLst>
                <a:ext uri="{FF2B5EF4-FFF2-40B4-BE49-F238E27FC236}">
                  <a16:creationId xmlns:a16="http://schemas.microsoft.com/office/drawing/2014/main" id="{9A413145-C652-4BE9-ACDD-F31628648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48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82">
              <a:extLst>
                <a:ext uri="{FF2B5EF4-FFF2-40B4-BE49-F238E27FC236}">
                  <a16:creationId xmlns:a16="http://schemas.microsoft.com/office/drawing/2014/main" id="{A2BA864C-83E5-4781-BCEC-093C9E73C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648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91">
              <a:extLst>
                <a:ext uri="{FF2B5EF4-FFF2-40B4-BE49-F238E27FC236}">
                  <a16:creationId xmlns:a16="http://schemas.microsoft.com/office/drawing/2014/main" id="{3736C52A-91AC-4F89-875F-74F0DF23B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648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Group 168">
            <a:extLst>
              <a:ext uri="{FF2B5EF4-FFF2-40B4-BE49-F238E27FC236}">
                <a16:creationId xmlns:a16="http://schemas.microsoft.com/office/drawing/2014/main" id="{C91B8CFC-5537-453D-9282-E4ACCB163DF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213100"/>
            <a:ext cx="2743200" cy="622300"/>
            <a:chOff x="2496" y="2024"/>
            <a:chExt cx="1728" cy="3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83">
              <a:extLst>
                <a:ext uri="{FF2B5EF4-FFF2-40B4-BE49-F238E27FC236}">
                  <a16:creationId xmlns:a16="http://schemas.microsoft.com/office/drawing/2014/main" id="{8BF3C0C4-319E-4FEF-A8B6-0B146FE82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032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84">
              <a:extLst>
                <a:ext uri="{FF2B5EF4-FFF2-40B4-BE49-F238E27FC236}">
                  <a16:creationId xmlns:a16="http://schemas.microsoft.com/office/drawing/2014/main" id="{70EC2226-5C78-47BB-8A42-0021CE33C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032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92">
              <a:extLst>
                <a:ext uri="{FF2B5EF4-FFF2-40B4-BE49-F238E27FC236}">
                  <a16:creationId xmlns:a16="http://schemas.microsoft.com/office/drawing/2014/main" id="{CFC373B8-2E61-4B0A-A7DD-D6B10593A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32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93">
              <a:extLst>
                <a:ext uri="{FF2B5EF4-FFF2-40B4-BE49-F238E27FC236}">
                  <a16:creationId xmlns:a16="http://schemas.microsoft.com/office/drawing/2014/main" id="{47B1D86E-E1BD-4087-9A46-66C1F50B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02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169">
            <a:extLst>
              <a:ext uri="{FF2B5EF4-FFF2-40B4-BE49-F238E27FC236}">
                <a16:creationId xmlns:a16="http://schemas.microsoft.com/office/drawing/2014/main" id="{5E64EF0A-177D-4522-BA18-C50130FD56D2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840163"/>
            <a:ext cx="1371600" cy="609600"/>
            <a:chOff x="2928" y="2419"/>
            <a:chExt cx="864" cy="3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Rectangle 85">
              <a:extLst>
                <a:ext uri="{FF2B5EF4-FFF2-40B4-BE49-F238E27FC236}">
                  <a16:creationId xmlns:a16="http://schemas.microsoft.com/office/drawing/2014/main" id="{D290BA41-08F9-4BA8-8ECA-8C73692AB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19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80D722AC-2063-47E6-91C8-F1E921AD2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419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170">
            <a:extLst>
              <a:ext uri="{FF2B5EF4-FFF2-40B4-BE49-F238E27FC236}">
                <a16:creationId xmlns:a16="http://schemas.microsoft.com/office/drawing/2014/main" id="{5909561C-D3AF-4730-8793-DF6B38479EA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445001"/>
            <a:ext cx="2743200" cy="614363"/>
            <a:chOff x="2496" y="2800"/>
            <a:chExt cx="1728" cy="38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Rectangle 87">
              <a:extLst>
                <a:ext uri="{FF2B5EF4-FFF2-40B4-BE49-F238E27FC236}">
                  <a16:creationId xmlns:a16="http://schemas.microsoft.com/office/drawing/2014/main" id="{20601CB6-ED5C-49E6-AFCB-30B8EE04D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803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88">
              <a:extLst>
                <a:ext uri="{FF2B5EF4-FFF2-40B4-BE49-F238E27FC236}">
                  <a16:creationId xmlns:a16="http://schemas.microsoft.com/office/drawing/2014/main" id="{6A101C8F-2B7E-4620-9A9C-A3FC72E1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03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94">
              <a:extLst>
                <a:ext uri="{FF2B5EF4-FFF2-40B4-BE49-F238E27FC236}">
                  <a16:creationId xmlns:a16="http://schemas.microsoft.com/office/drawing/2014/main" id="{D398DB7B-38A5-4B41-9C24-401982485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800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ectangle 95">
              <a:extLst>
                <a:ext uri="{FF2B5EF4-FFF2-40B4-BE49-F238E27FC236}">
                  <a16:creationId xmlns:a16="http://schemas.microsoft.com/office/drawing/2014/main" id="{039BA58F-7F6C-4D73-9E13-2C7A4336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800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" name="Group 166">
            <a:extLst>
              <a:ext uri="{FF2B5EF4-FFF2-40B4-BE49-F238E27FC236}">
                <a16:creationId xmlns:a16="http://schemas.microsoft.com/office/drawing/2014/main" id="{47BDEC67-AEF3-4679-9DF2-0A542E40847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006600"/>
            <a:ext cx="4114800" cy="609600"/>
            <a:chOff x="1200" y="1264"/>
            <a:chExt cx="2592" cy="3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1" name="Rectangle 79">
              <a:extLst>
                <a:ext uri="{FF2B5EF4-FFF2-40B4-BE49-F238E27FC236}">
                  <a16:creationId xmlns:a16="http://schemas.microsoft.com/office/drawing/2014/main" id="{8215BEF3-5FB7-4BD9-9BDC-B20BF005D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80">
              <a:extLst>
                <a:ext uri="{FF2B5EF4-FFF2-40B4-BE49-F238E27FC236}">
                  <a16:creationId xmlns:a16="http://schemas.microsoft.com/office/drawing/2014/main" id="{F01FBE3A-2E1C-4E9D-9C06-3708BCCF3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 96">
              <a:extLst>
                <a:ext uri="{FF2B5EF4-FFF2-40B4-BE49-F238E27FC236}">
                  <a16:creationId xmlns:a16="http://schemas.microsoft.com/office/drawing/2014/main" id="{ED553B41-7974-4C6E-9DA0-C8A0AFFBF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ctangle 97">
              <a:extLst>
                <a:ext uri="{FF2B5EF4-FFF2-40B4-BE49-F238E27FC236}">
                  <a16:creationId xmlns:a16="http://schemas.microsoft.com/office/drawing/2014/main" id="{31B8EF5A-8E62-48E0-A3D9-1DD47F864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ectangle 98">
              <a:extLst>
                <a:ext uri="{FF2B5EF4-FFF2-40B4-BE49-F238E27FC236}">
                  <a16:creationId xmlns:a16="http://schemas.microsoft.com/office/drawing/2014/main" id="{DC47F443-AAE4-4CE8-A414-86A2ED0CF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Rectangle 99">
              <a:extLst>
                <a:ext uri="{FF2B5EF4-FFF2-40B4-BE49-F238E27FC236}">
                  <a16:creationId xmlns:a16="http://schemas.microsoft.com/office/drawing/2014/main" id="{140494A4-A65D-452C-ACCB-53588CED7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7" name="Group 142">
            <a:extLst>
              <a:ext uri="{FF2B5EF4-FFF2-40B4-BE49-F238E27FC236}">
                <a16:creationId xmlns:a16="http://schemas.microsoft.com/office/drawing/2014/main" id="{F52DF727-B4BF-409C-8480-D4513EC905AE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1419225"/>
            <a:ext cx="1168400" cy="592138"/>
            <a:chOff x="3008" y="792"/>
            <a:chExt cx="736" cy="3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Text Box 108">
              <a:extLst>
                <a:ext uri="{FF2B5EF4-FFF2-40B4-BE49-F238E27FC236}">
                  <a16:creationId xmlns:a16="http://schemas.microsoft.com/office/drawing/2014/main" id="{FA762158-6D1D-4C01-8F23-80EBDF462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80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39" name="Text Box 109">
              <a:extLst>
                <a:ext uri="{FF2B5EF4-FFF2-40B4-BE49-F238E27FC236}">
                  <a16:creationId xmlns:a16="http://schemas.microsoft.com/office/drawing/2014/main" id="{B827E60F-F100-4281-AD8E-6FA895129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792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0" name="Group 143">
            <a:extLst>
              <a:ext uri="{FF2B5EF4-FFF2-40B4-BE49-F238E27FC236}">
                <a16:creationId xmlns:a16="http://schemas.microsoft.com/office/drawing/2014/main" id="{24E58284-F069-4DD5-993B-2F53F6AED6B9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1985964"/>
            <a:ext cx="3937000" cy="604837"/>
            <a:chOff x="1280" y="1152"/>
            <a:chExt cx="2480" cy="381"/>
          </a:xfrm>
          <a:solidFill>
            <a:srgbClr val="CCECFF"/>
          </a:solidFill>
        </p:grpSpPr>
        <p:sp>
          <p:nvSpPr>
            <p:cNvPr id="41" name="Text Box 110">
              <a:extLst>
                <a:ext uri="{FF2B5EF4-FFF2-40B4-BE49-F238E27FC236}">
                  <a16:creationId xmlns:a16="http://schemas.microsoft.com/office/drawing/2014/main" id="{674DD993-E99B-457F-AA1D-591FC5BD0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1152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2" name="Text Box 111">
              <a:extLst>
                <a:ext uri="{FF2B5EF4-FFF2-40B4-BE49-F238E27FC236}">
                  <a16:creationId xmlns:a16="http://schemas.microsoft.com/office/drawing/2014/main" id="{031CB075-C238-4B3D-BE80-69B5E56A7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160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3" name="Text Box 112">
              <a:extLst>
                <a:ext uri="{FF2B5EF4-FFF2-40B4-BE49-F238E27FC236}">
                  <a16:creationId xmlns:a16="http://schemas.microsoft.com/office/drawing/2014/main" id="{201167B7-21B3-4426-9888-D1A4EB865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1160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44" name="Text Box 113">
              <a:extLst>
                <a:ext uri="{FF2B5EF4-FFF2-40B4-BE49-F238E27FC236}">
                  <a16:creationId xmlns:a16="http://schemas.microsoft.com/office/drawing/2014/main" id="{27653E91-2F29-4086-9C59-C1F5A7C9D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1168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5" name="Text Box 114">
              <a:extLst>
                <a:ext uri="{FF2B5EF4-FFF2-40B4-BE49-F238E27FC236}">
                  <a16:creationId xmlns:a16="http://schemas.microsoft.com/office/drawing/2014/main" id="{A742085C-8E7C-4504-A684-EB46507F5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1168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Ô</a:t>
              </a:r>
            </a:p>
          </p:txBody>
        </p:sp>
        <p:sp>
          <p:nvSpPr>
            <p:cNvPr id="46" name="Text Box 115">
              <a:extLst>
                <a:ext uri="{FF2B5EF4-FFF2-40B4-BE49-F238E27FC236}">
                  <a16:creationId xmlns:a16="http://schemas.microsoft.com/office/drawing/2014/main" id="{9DFB7C78-0290-4964-A0C0-AB8AE2805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" y="1168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47" name="Group 144">
            <a:extLst>
              <a:ext uri="{FF2B5EF4-FFF2-40B4-BE49-F238E27FC236}">
                <a16:creationId xmlns:a16="http://schemas.microsoft.com/office/drawing/2014/main" id="{DA9F2A76-2D15-4BED-AA07-B612D294191B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2638425"/>
            <a:ext cx="1892300" cy="604838"/>
            <a:chOff x="2992" y="1552"/>
            <a:chExt cx="1192" cy="38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8" name="Text Box 116">
              <a:extLst>
                <a:ext uri="{FF2B5EF4-FFF2-40B4-BE49-F238E27FC236}">
                  <a16:creationId xmlns:a16="http://schemas.microsoft.com/office/drawing/2014/main" id="{A8E1B952-E507-42E0-B71B-4DDA570C5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156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9" name="Text Box 117">
              <a:extLst>
                <a:ext uri="{FF2B5EF4-FFF2-40B4-BE49-F238E27FC236}">
                  <a16:creationId xmlns:a16="http://schemas.microsoft.com/office/drawing/2014/main" id="{9CC09E88-A116-4007-8F0D-19295D245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1552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50" name="Text Box 122">
              <a:extLst>
                <a:ext uri="{FF2B5EF4-FFF2-40B4-BE49-F238E27FC236}">
                  <a16:creationId xmlns:a16="http://schemas.microsoft.com/office/drawing/2014/main" id="{57277DFA-7A7B-463F-9337-B2DF0EE41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56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Ó</a:t>
              </a:r>
            </a:p>
          </p:txBody>
        </p:sp>
      </p:grpSp>
      <p:grpSp>
        <p:nvGrpSpPr>
          <p:cNvPr id="51" name="Group 145">
            <a:extLst>
              <a:ext uri="{FF2B5EF4-FFF2-40B4-BE49-F238E27FC236}">
                <a16:creationId xmlns:a16="http://schemas.microsoft.com/office/drawing/2014/main" id="{A3C7D21C-755E-4F86-A81A-F04E477644BF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3228975"/>
            <a:ext cx="2590800" cy="592138"/>
            <a:chOff x="2568" y="1928"/>
            <a:chExt cx="1632" cy="3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2" name="Text Box 126">
              <a:extLst>
                <a:ext uri="{FF2B5EF4-FFF2-40B4-BE49-F238E27FC236}">
                  <a16:creationId xmlns:a16="http://schemas.microsoft.com/office/drawing/2014/main" id="{054110AD-66D9-466E-9A5A-C69F6434D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192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53" name="Text Box 127">
              <a:extLst>
                <a:ext uri="{FF2B5EF4-FFF2-40B4-BE49-F238E27FC236}">
                  <a16:creationId xmlns:a16="http://schemas.microsoft.com/office/drawing/2014/main" id="{3CF972C3-C2A7-41DE-97C5-22E18CDB2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192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54" name="Text Box 128">
              <a:extLst>
                <a:ext uri="{FF2B5EF4-FFF2-40B4-BE49-F238E27FC236}">
                  <a16:creationId xmlns:a16="http://schemas.microsoft.com/office/drawing/2014/main" id="{E89D0DB4-928E-462D-8047-574215898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93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Ớ</a:t>
              </a:r>
            </a:p>
          </p:txBody>
        </p:sp>
        <p:sp>
          <p:nvSpPr>
            <p:cNvPr id="55" name="Text Box 129">
              <a:extLst>
                <a:ext uri="{FF2B5EF4-FFF2-40B4-BE49-F238E27FC236}">
                  <a16:creationId xmlns:a16="http://schemas.microsoft.com/office/drawing/2014/main" id="{B01A6C38-8744-4E56-A21C-D20A50D9E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193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grpSp>
        <p:nvGrpSpPr>
          <p:cNvPr id="56" name="Group 146">
            <a:extLst>
              <a:ext uri="{FF2B5EF4-FFF2-40B4-BE49-F238E27FC236}">
                <a16:creationId xmlns:a16="http://schemas.microsoft.com/office/drawing/2014/main" id="{4F8B1331-78FE-4638-A6D3-7F0D7030F4C2}"/>
              </a:ext>
            </a:extLst>
          </p:cNvPr>
          <p:cNvGrpSpPr>
            <a:grpSpLocks/>
          </p:cNvGrpSpPr>
          <p:nvPr/>
        </p:nvGrpSpPr>
        <p:grpSpPr bwMode="auto">
          <a:xfrm>
            <a:off x="6291263" y="3843339"/>
            <a:ext cx="1193800" cy="579437"/>
            <a:chOff x="3000" y="2320"/>
            <a:chExt cx="752" cy="3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7" name="Text Box 130">
              <a:extLst>
                <a:ext uri="{FF2B5EF4-FFF2-40B4-BE49-F238E27FC236}">
                  <a16:creationId xmlns:a16="http://schemas.microsoft.com/office/drawing/2014/main" id="{0471ED68-C228-4DEE-AB9F-BE3F236D1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32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58" name="Text Box 131">
              <a:extLst>
                <a:ext uri="{FF2B5EF4-FFF2-40B4-BE49-F238E27FC236}">
                  <a16:creationId xmlns:a16="http://schemas.microsoft.com/office/drawing/2014/main" id="{5658FC37-E6F3-44B9-8DEF-4A94F8E67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32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Ổ</a:t>
              </a:r>
            </a:p>
          </p:txBody>
        </p:sp>
      </p:grpSp>
      <p:grpSp>
        <p:nvGrpSpPr>
          <p:cNvPr id="59" name="Group 147">
            <a:extLst>
              <a:ext uri="{FF2B5EF4-FFF2-40B4-BE49-F238E27FC236}">
                <a16:creationId xmlns:a16="http://schemas.microsoft.com/office/drawing/2014/main" id="{FC3085B8-9259-4557-A769-D9A09E2DE3F9}"/>
              </a:ext>
            </a:extLst>
          </p:cNvPr>
          <p:cNvGrpSpPr>
            <a:grpSpLocks/>
          </p:cNvGrpSpPr>
          <p:nvPr/>
        </p:nvGrpSpPr>
        <p:grpSpPr bwMode="auto">
          <a:xfrm>
            <a:off x="5553075" y="4433889"/>
            <a:ext cx="2590800" cy="604837"/>
            <a:chOff x="2544" y="2688"/>
            <a:chExt cx="1632" cy="38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Text Box 132">
              <a:extLst>
                <a:ext uri="{FF2B5EF4-FFF2-40B4-BE49-F238E27FC236}">
                  <a16:creationId xmlns:a16="http://schemas.microsoft.com/office/drawing/2014/main" id="{BA49081D-7572-490B-9F0C-EE51E7898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" y="269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61" name="Text Box 133">
              <a:extLst>
                <a:ext uri="{FF2B5EF4-FFF2-40B4-BE49-F238E27FC236}">
                  <a16:creationId xmlns:a16="http://schemas.microsoft.com/office/drawing/2014/main" id="{6E4C283D-1DB0-4BF7-9BE4-D978C608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68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62" name="Text Box 134">
              <a:extLst>
                <a:ext uri="{FF2B5EF4-FFF2-40B4-BE49-F238E27FC236}">
                  <a16:creationId xmlns:a16="http://schemas.microsoft.com/office/drawing/2014/main" id="{39ED2C71-EA22-44F5-8672-0B42F4801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704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Ừ</a:t>
              </a:r>
            </a:p>
          </p:txBody>
        </p:sp>
        <p:sp>
          <p:nvSpPr>
            <p:cNvPr id="63" name="Text Box 135">
              <a:extLst>
                <a:ext uri="{FF2B5EF4-FFF2-40B4-BE49-F238E27FC236}">
                  <a16:creationId xmlns:a16="http://schemas.microsoft.com/office/drawing/2014/main" id="{A92FA66D-9A44-4DDD-9DC1-55F842450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68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</p:grpSp>
      <p:grpSp>
        <p:nvGrpSpPr>
          <p:cNvPr id="64" name="Group 148">
            <a:extLst>
              <a:ext uri="{FF2B5EF4-FFF2-40B4-BE49-F238E27FC236}">
                <a16:creationId xmlns:a16="http://schemas.microsoft.com/office/drawing/2014/main" id="{801A46DE-DE2B-47AB-BBEE-9D6223305019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1433514"/>
            <a:ext cx="571500" cy="3602037"/>
            <a:chOff x="4936" y="736"/>
            <a:chExt cx="360" cy="226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5" name="Text Box 136">
              <a:extLst>
                <a:ext uri="{FF2B5EF4-FFF2-40B4-BE49-F238E27FC236}">
                  <a16:creationId xmlns:a16="http://schemas.microsoft.com/office/drawing/2014/main" id="{5F4A7655-9AF9-4EB0-AE06-DD1E2E586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" y="73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66" name="Text Box 137">
              <a:extLst>
                <a:ext uri="{FF2B5EF4-FFF2-40B4-BE49-F238E27FC236}">
                  <a16:creationId xmlns:a16="http://schemas.microsoft.com/office/drawing/2014/main" id="{BE0AC978-FF22-4C5F-A1AE-B56BFEC61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08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67" name="Text Box 138">
              <a:extLst>
                <a:ext uri="{FF2B5EF4-FFF2-40B4-BE49-F238E27FC236}">
                  <a16:creationId xmlns:a16="http://schemas.microsoft.com/office/drawing/2014/main" id="{7C4E2B7A-1902-4380-A8A8-2F7229DC9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149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68" name="Text Box 139">
              <a:extLst>
                <a:ext uri="{FF2B5EF4-FFF2-40B4-BE49-F238E27FC236}">
                  <a16:creationId xmlns:a16="http://schemas.microsoft.com/office/drawing/2014/main" id="{8B9EC2F4-0B41-46AE-ABE3-C0992BF69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1864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69" name="Text Box 140">
              <a:extLst>
                <a:ext uri="{FF2B5EF4-FFF2-40B4-BE49-F238E27FC236}">
                  <a16:creationId xmlns:a16="http://schemas.microsoft.com/office/drawing/2014/main" id="{6CB8B37A-3BA6-4DEC-8633-9F6BCA51B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25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70" name="Text Box 141">
              <a:extLst>
                <a:ext uri="{FF2B5EF4-FFF2-40B4-BE49-F238E27FC236}">
                  <a16:creationId xmlns:a16="http://schemas.microsoft.com/office/drawing/2014/main" id="{40BA3314-606E-401D-B4C5-F31EDE0DE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" y="264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Ừ</a:t>
              </a:r>
            </a:p>
          </p:txBody>
        </p:sp>
      </p:grpSp>
      <p:pic>
        <p:nvPicPr>
          <p:cNvPr id="71" name="Picture 149" descr="Casa_003">
            <a:extLst>
              <a:ext uri="{FF2B5EF4-FFF2-40B4-BE49-F238E27FC236}">
                <a16:creationId xmlns:a16="http://schemas.microsoft.com/office/drawing/2014/main" id="{2B03CB57-3D09-4769-9B09-CB61CD577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054600"/>
            <a:ext cx="533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72" name="Text Box 151">
            <a:extLst>
              <a:ext uri="{FF2B5EF4-FFF2-40B4-BE49-F238E27FC236}">
                <a16:creationId xmlns:a16="http://schemas.microsoft.com/office/drawing/2014/main" id="{7B4367A7-8FE4-45D6-A3B7-1EA3C4FAC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388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2 chữ cái, chỉ bộ phận bài tiết mồ hôi trên cơ thể người?</a:t>
            </a:r>
          </a:p>
        </p:txBody>
      </p:sp>
      <p:sp>
        <p:nvSpPr>
          <p:cNvPr id="73" name="Oval 152">
            <a:extLst>
              <a:ext uri="{FF2B5EF4-FFF2-40B4-BE49-F238E27FC236}">
                <a16:creationId xmlns:a16="http://schemas.microsoft.com/office/drawing/2014/main" id="{488333F1-154D-4E0E-B463-F6859ADF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14351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4" name="Oval 153">
            <a:extLst>
              <a:ext uri="{FF2B5EF4-FFF2-40B4-BE49-F238E27FC236}">
                <a16:creationId xmlns:a16="http://schemas.microsoft.com/office/drawing/2014/main" id="{FB8C75BD-D6DB-4FF7-A97F-C894B410E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0447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" name="Oval 154">
            <a:extLst>
              <a:ext uri="{FF2B5EF4-FFF2-40B4-BE49-F238E27FC236}">
                <a16:creationId xmlns:a16="http://schemas.microsoft.com/office/drawing/2014/main" id="{C38A4A50-F1C6-4B1B-BE62-5588E1F7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6797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6" name="Oval 155">
            <a:extLst>
              <a:ext uri="{FF2B5EF4-FFF2-40B4-BE49-F238E27FC236}">
                <a16:creationId xmlns:a16="http://schemas.microsoft.com/office/drawing/2014/main" id="{708B045E-28D7-4390-BA4A-4E39920E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32893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7" name="Oval 156">
            <a:extLst>
              <a:ext uri="{FF2B5EF4-FFF2-40B4-BE49-F238E27FC236}">
                <a16:creationId xmlns:a16="http://schemas.microsoft.com/office/drawing/2014/main" id="{6B52CFB6-55AB-463A-8206-142644762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39116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8" name="Oval 157">
            <a:extLst>
              <a:ext uri="{FF2B5EF4-FFF2-40B4-BE49-F238E27FC236}">
                <a16:creationId xmlns:a16="http://schemas.microsoft.com/office/drawing/2014/main" id="{05B759CF-9638-44C2-A514-39ADD4825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45212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9" name="Text Box 158">
            <a:extLst>
              <a:ext uri="{FF2B5EF4-FFF2-40B4-BE49-F238E27FC236}">
                <a16:creationId xmlns:a16="http://schemas.microsoft.com/office/drawing/2014/main" id="{6E452641-C762-4176-A831-8B1B6129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610225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6 chữ cái, chỉ người bảo vệ an ninh, trật tự xóm làng?</a:t>
            </a:r>
          </a:p>
        </p:txBody>
      </p:sp>
      <p:sp>
        <p:nvSpPr>
          <p:cNvPr id="80" name="Text Box 159">
            <a:extLst>
              <a:ext uri="{FF2B5EF4-FFF2-40B4-BE49-F238E27FC236}">
                <a16:creationId xmlns:a16="http://schemas.microsoft.com/office/drawing/2014/main" id="{32576272-DD5C-476D-9935-34969A702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11813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3 chữ cái, chỉ đồ vật dùng để đội trên đầu che nắng, che mưa?</a:t>
            </a:r>
          </a:p>
        </p:txBody>
      </p:sp>
      <p:sp>
        <p:nvSpPr>
          <p:cNvPr id="81" name="Text Box 160">
            <a:extLst>
              <a:ext uri="{FF2B5EF4-FFF2-40B4-BE49-F238E27FC236}">
                <a16:creationId xmlns:a16="http://schemas.microsoft.com/office/drawing/2014/main" id="{6F55C8C1-F023-4A6C-B2EF-66397756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10225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4 chữ cái, chỉ hiện tượng thời tiết xảy ra khi trời có giông?</a:t>
            </a:r>
          </a:p>
        </p:txBody>
      </p:sp>
      <p:sp>
        <p:nvSpPr>
          <p:cNvPr id="82" name="Text Box 161">
            <a:extLst>
              <a:ext uri="{FF2B5EF4-FFF2-40B4-BE49-F238E27FC236}">
                <a16:creationId xmlns:a16="http://schemas.microsoft.com/office/drawing/2014/main" id="{1C113DA6-091A-43BD-911C-903ECC0A5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007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2 chữ cái, chỉ đơn vị chia nhỏ trong lớp để tiện sinh hoạt, học tập?</a:t>
            </a:r>
          </a:p>
        </p:txBody>
      </p:sp>
      <p:sp>
        <p:nvSpPr>
          <p:cNvPr id="83" name="Text Box 162">
            <a:extLst>
              <a:ext uri="{FF2B5EF4-FFF2-40B4-BE49-F238E27FC236}">
                <a16:creationId xmlns:a16="http://schemas.microsoft.com/office/drawing/2014/main" id="{45BEE84E-3C8E-455C-95F6-82C3A3F3E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10225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4 chữ cái, chỉ loại củ có vị cay dùng làm mứt trong ngày tết?</a:t>
            </a:r>
          </a:p>
        </p:txBody>
      </p:sp>
      <p:sp>
        <p:nvSpPr>
          <p:cNvPr id="84" name="WordArt 163">
            <a:extLst>
              <a:ext uri="{FF2B5EF4-FFF2-40B4-BE49-F238E27FC236}">
                <a16:creationId xmlns:a16="http://schemas.microsoft.com/office/drawing/2014/main" id="{0ED3674C-1CB6-4CAF-A612-374AEC0A58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86248">
            <a:off x="2438400" y="228600"/>
            <a:ext cx="25146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7398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9900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FF00"/>
                    </a:gs>
                    <a:gs pos="100000">
                      <a:srgbClr val="009900"/>
                    </a:gs>
                  </a:gsLst>
                  <a:lin ang="486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9900"/>
                  </a:gs>
                  <a:gs pos="50000">
                    <a:srgbClr val="FFFF00"/>
                  </a:gs>
                  <a:gs pos="100000">
                    <a:srgbClr val="009900"/>
                  </a:gs>
                </a:gsLst>
                <a:lin ang="486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164">
            <a:extLst>
              <a:ext uri="{FF2B5EF4-FFF2-40B4-BE49-F238E27FC236}">
                <a16:creationId xmlns:a16="http://schemas.microsoft.com/office/drawing/2014/main" id="{F8FF2D4B-5BC8-4166-8384-43659473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44958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 chữ kỳ diệu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913097B6-3319-414D-BA8D-A5D72A501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ea typeface="Kids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" y="102869"/>
            <a:ext cx="12192000" cy="6858000"/>
          </a:xfrm>
          <a:prstGeom prst="rect">
            <a:avLst/>
          </a:prstGeom>
        </p:spPr>
      </p:pic>
      <p:sp>
        <p:nvSpPr>
          <p:cNvPr id="98" name="Rectangle 97">
            <a:hlinkClick r:id="rId4" action="ppaction://hlinksldjump"/>
          </p:cNvPr>
          <p:cNvSpPr/>
          <p:nvPr/>
        </p:nvSpPr>
        <p:spPr>
          <a:xfrm>
            <a:off x="4049709" y="31254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4881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9453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049709" y="312546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4881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9453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hlinkClick r:id="rId5" action="ppaction://hlinksldjump"/>
          </p:cNvPr>
          <p:cNvSpPr/>
          <p:nvPr/>
        </p:nvSpPr>
        <p:spPr>
          <a:xfrm>
            <a:off x="4049709" y="35826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309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4881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049709" y="3602591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309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881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>
            <a:hlinkClick r:id="rId6" action="ppaction://hlinksldjump"/>
          </p:cNvPr>
          <p:cNvSpPr/>
          <p:nvPr/>
        </p:nvSpPr>
        <p:spPr>
          <a:xfrm>
            <a:off x="4049709" y="40398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5737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0309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881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057189" y="405470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5737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309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4881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>
            <a:hlinkClick r:id="rId7" action="ppaction://hlinksldjump"/>
          </p:cNvPr>
          <p:cNvSpPr/>
          <p:nvPr/>
        </p:nvSpPr>
        <p:spPr>
          <a:xfrm>
            <a:off x="4049709" y="44970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0309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881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9453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057189" y="452674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0309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4881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9453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>
            <a:hlinkClick r:id="rId8" action="ppaction://hlinksldjump"/>
          </p:cNvPr>
          <p:cNvSpPr/>
          <p:nvPr/>
        </p:nvSpPr>
        <p:spPr>
          <a:xfrm>
            <a:off x="4049709" y="49542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881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9453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049709" y="496910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4881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9453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Ủ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>
            <a:hlinkClick r:id="rId9" action="ppaction://hlinksldjump"/>
          </p:cNvPr>
          <p:cNvSpPr/>
          <p:nvPr/>
        </p:nvSpPr>
        <p:spPr>
          <a:xfrm>
            <a:off x="4049709" y="54114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0309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4881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9453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4025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049709" y="541146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0309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4881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Ừ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9453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4025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687328" y="1912015"/>
            <a:ext cx="4817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CHỮ</a:t>
            </a:r>
            <a:endParaRPr kumimoji="0" lang="vi-VN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Pentagon 145">
            <a:hlinkClick r:id="rId10" action="ppaction://hlinksldjump"/>
          </p:cNvPr>
          <p:cNvSpPr/>
          <p:nvPr/>
        </p:nvSpPr>
        <p:spPr>
          <a:xfrm>
            <a:off x="11446579" y="6471379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" name="Double Wave 146"/>
          <p:cNvSpPr/>
          <p:nvPr/>
        </p:nvSpPr>
        <p:spPr>
          <a:xfrm>
            <a:off x="718904" y="228600"/>
            <a:ext cx="10987314" cy="1273359"/>
          </a:xfrm>
          <a:prstGeom prst="doubleWav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một ô chữ hàng ngang ứng với một câu đố.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hãy giải các ô chữ để tìm được từ khóa hàng dọc.</a:t>
            </a:r>
          </a:p>
        </p:txBody>
      </p:sp>
      <p:pic>
        <p:nvPicPr>
          <p:cNvPr id="148" name="Picture 6" descr="Happy Children | Cartoon posters, Happy kids, Cartoon kid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23437" r="-3371" b="30843"/>
          <a:stretch/>
        </p:blipFill>
        <p:spPr bwMode="auto">
          <a:xfrm>
            <a:off x="-57834" y="4497069"/>
            <a:ext cx="3077028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Happy Children | Cartoon posters, Happy kids, Cartoon kid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9" t="23649" r="62269" b="30631"/>
          <a:stretch/>
        </p:blipFill>
        <p:spPr bwMode="auto">
          <a:xfrm>
            <a:off x="9196318" y="2542036"/>
            <a:ext cx="2995682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98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2" grpId="0" animBg="1"/>
      <p:bldP spid="133" grpId="0" animBg="1"/>
      <p:bldP spid="134" grpId="0" animBg="1"/>
      <p:bldP spid="135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Một mình ẩn dưới đất sâu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Hát ca suốt cả đêm thâu không ngừng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Gặp bạn chưa kịp vui mừng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Đã giương càng cánh để mà chọi nhau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0" marR="0" lvl="5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Là con gì?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8919" y="522488"/>
            <a:ext cx="8909223" cy="24975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Quả gì nhiều mắt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Khi ch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 nứt ra</a:t>
            </a: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Ruột trắng nõn nà</a:t>
            </a: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Hạt đen nhanh nhánh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     							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3189" y="559558"/>
            <a:ext cx="10429103" cy="24975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Hoa gì trắng xóa núi đồi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		    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Bản làng thêm đẹp khi trời vào xuân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Có chân mà chẳng biết đi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	             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Có mặt phẳng lì cho bé ngồi lên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Cái gì sừng sững</a:t>
            </a:r>
          </a:p>
          <a:p>
            <a:pPr marL="365760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Đứng ở góc nhà</a:t>
            </a:r>
          </a:p>
          <a:p>
            <a:pPr marL="365760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Bé mở cửa ra</a:t>
            </a:r>
          </a:p>
          <a:p>
            <a:pPr marL="365760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Lấy quần áo đẹp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	.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Một bà áo bạc da vàng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Tính tình nóng nảy già càng cay hơn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</TotalTime>
  <Words>795</Words>
  <Application>Microsoft Office PowerPoint</Application>
  <PresentationFormat>Widescreen</PresentationFormat>
  <Paragraphs>195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Garamond</vt:lpstr>
      <vt:lpstr>HP001 4 hàng</vt:lpstr>
      <vt:lpstr>Tahoma</vt:lpstr>
      <vt:lpstr>Times New Roman</vt:lpstr>
      <vt:lpstr>Default Design</vt:lpstr>
      <vt:lpstr>1_Office Theme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Hương Đào</cp:lastModifiedBy>
  <cp:revision>188</cp:revision>
  <dcterms:created xsi:type="dcterms:W3CDTF">2013-10-28T09:13:32Z</dcterms:created>
  <dcterms:modified xsi:type="dcterms:W3CDTF">2021-10-16T03:17:28Z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