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F"/>
    <a:srgbClr val="6C4B41"/>
    <a:srgbClr val="A5632E"/>
    <a:srgbClr val="DF8D52"/>
    <a:srgbClr val="6A3D45"/>
    <a:srgbClr val="7F4953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289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25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C4B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932636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93263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4B4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23.12.20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1602459" y="2487803"/>
            <a:ext cx="2811084" cy="393524"/>
          </a:xfrm>
          <a:prstGeom prst="round1Rect">
            <a:avLst>
              <a:gd name="adj" fmla="val 50000"/>
            </a:avLst>
          </a:prstGeom>
          <a:solidFill>
            <a:srgbClr val="EF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23.12.20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608328" y="2515288"/>
            <a:ext cx="28110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600" b="1" baseline="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free-ppt-templates.com</a:t>
            </a:r>
            <a:endParaRPr lang="en-US" sz="16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38F"/>
          </a:solidFill>
          <a:effectLst/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4B4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4B4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4B4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4B4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4B4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504"/>
            <a:ext cx="9144000" cy="2387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CHUYÊN ĐỀ KHỐI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3330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BÀI 4. ĐỘNG TÁC QUAY CÁC 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568FBF-B152-4BD0-ABB3-FF6CF269C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84" y="735295"/>
            <a:ext cx="6553470" cy="540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  <p:pic>
        <p:nvPicPr>
          <p:cNvPr id="8" name="BT TD Khong Loi (mp3cut.net)">
            <a:hlinkClick r:id="" action="ppaction://media"/>
            <a:extLst>
              <a:ext uri="{FF2B5EF4-FFF2-40B4-BE49-F238E27FC236}">
                <a16:creationId xmlns:a16="http://schemas.microsoft.com/office/drawing/2014/main" id="{FE0AC24C-BBFB-4861-8FF8-63D0A59EA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0ACF3C-DB8D-4588-A441-68E260B465CE}"/>
              </a:ext>
            </a:extLst>
          </p:cNvPr>
          <p:cNvSpPr txBox="1"/>
          <p:nvPr/>
        </p:nvSpPr>
        <p:spPr>
          <a:xfrm>
            <a:off x="156000" y="0"/>
            <a:ext cx="11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685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0ACF3C-DB8D-4588-A441-68E260B465CE}"/>
              </a:ext>
            </a:extLst>
          </p:cNvPr>
          <p:cNvSpPr txBox="1"/>
          <p:nvPr/>
        </p:nvSpPr>
        <p:spPr>
          <a:xfrm>
            <a:off x="156000" y="0"/>
            <a:ext cx="1188000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TÁC QUAY TRÁI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Quay”.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quay ng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(90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đ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trai">
            <a:hlinkClick r:id="" action="ppaction://media"/>
            <a:extLst>
              <a:ext uri="{FF2B5EF4-FFF2-40B4-BE49-F238E27FC236}">
                <a16:creationId xmlns:a16="http://schemas.microsoft.com/office/drawing/2014/main" id="{BC17FFF0-C659-4A9B-897A-192069AED7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9816" y="2909385"/>
            <a:ext cx="5124000" cy="288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147FF-46A9-4544-8178-D3A17FF92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3" y="2925264"/>
            <a:ext cx="4116565" cy="288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A2409-9048-4A0E-9C39-97438F7D57DE}"/>
              </a:ext>
            </a:extLst>
          </p:cNvPr>
          <p:cNvSpPr txBox="1"/>
          <p:nvPr/>
        </p:nvSpPr>
        <p:spPr>
          <a:xfrm>
            <a:off x="1775640" y="5837202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838F"/>
                </a:solidFill>
              </a:rPr>
              <a:t>Hình</a:t>
            </a:r>
            <a:r>
              <a:rPr lang="en-US" sz="2000" dirty="0">
                <a:solidFill>
                  <a:srgbClr val="00838F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821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0ACF3C-DB8D-4588-A441-68E260B465CE}"/>
              </a:ext>
            </a:extLst>
          </p:cNvPr>
          <p:cNvSpPr txBox="1"/>
          <p:nvPr/>
        </p:nvSpPr>
        <p:spPr>
          <a:xfrm>
            <a:off x="156000" y="0"/>
            <a:ext cx="1188000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TÁC QUAY PHẢI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Quay”.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quay ng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(90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đ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hai">
            <a:hlinkClick r:id="" action="ppaction://media"/>
            <a:extLst>
              <a:ext uri="{FF2B5EF4-FFF2-40B4-BE49-F238E27FC236}">
                <a16:creationId xmlns:a16="http://schemas.microsoft.com/office/drawing/2014/main" id="{5A6632EF-B2F6-4C40-A88A-6AF071736B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9816" y="2852936"/>
            <a:ext cx="5124000" cy="288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DAFC5F-03BB-4C73-878F-A1F749311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53256"/>
            <a:ext cx="4138521" cy="288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77940-500C-46B0-B378-4C6DFEF7FD66}"/>
              </a:ext>
            </a:extLst>
          </p:cNvPr>
          <p:cNvSpPr txBox="1"/>
          <p:nvPr/>
        </p:nvSpPr>
        <p:spPr>
          <a:xfrm>
            <a:off x="1775640" y="5837202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838F"/>
                </a:solidFill>
              </a:rPr>
              <a:t>Hình</a:t>
            </a:r>
            <a:r>
              <a:rPr lang="en-US" sz="2000" dirty="0">
                <a:solidFill>
                  <a:srgbClr val="00838F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543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09BEC-6E0C-4693-A96A-2D60DDD49AC1}"/>
              </a:ext>
            </a:extLst>
          </p:cNvPr>
          <p:cNvSpPr txBox="1"/>
          <p:nvPr/>
        </p:nvSpPr>
        <p:spPr>
          <a:xfrm>
            <a:off x="156000" y="0"/>
            <a:ext cx="11880000" cy="162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PHÁT TRIỂN THỂ LỰC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10m,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22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09BEC-6E0C-4693-A96A-2D60DDD49AC1}"/>
              </a:ext>
            </a:extLst>
          </p:cNvPr>
          <p:cNvSpPr txBox="1"/>
          <p:nvPr/>
        </p:nvSpPr>
        <p:spPr>
          <a:xfrm>
            <a:off x="156000" y="0"/>
            <a:ext cx="11880000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“BỊT MẮT BẮT DÊ”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“ng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“ng</a:t>
            </a:r>
            <a:r>
              <a:rPr lang="vi-VN" sz="2000" dirty="0">
                <a:solidFill>
                  <a:srgbClr val="00838F"/>
                </a:solidFill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be…be…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Sau 1-2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“ng</a:t>
            </a:r>
            <a:r>
              <a:rPr lang="vi-VN" sz="2000" dirty="0">
                <a:solidFill>
                  <a:srgbClr val="00838F"/>
                </a:solidFill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84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09BEC-6E0C-4693-A96A-2D60DDD49AC1}"/>
              </a:ext>
            </a:extLst>
          </p:cNvPr>
          <p:cNvSpPr txBox="1"/>
          <p:nvPr/>
        </p:nvSpPr>
        <p:spPr>
          <a:xfrm>
            <a:off x="156000" y="0"/>
            <a:ext cx="11880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“BỊT MẮT BẮT DÊ”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BF305-A7BE-4823-9F4D-7A86939A1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01593"/>
            <a:ext cx="7121559" cy="5400000"/>
          </a:xfrm>
          <a:prstGeom prst="rect">
            <a:avLst/>
          </a:prstGeom>
          <a:ln w="38100">
            <a:solidFill>
              <a:srgbClr val="00838F"/>
            </a:solidFill>
          </a:ln>
        </p:spPr>
      </p:pic>
    </p:spTree>
    <p:extLst>
      <p:ext uri="{BB962C8B-B14F-4D97-AF65-F5344CB8AC3E}">
        <p14:creationId xmlns:p14="http://schemas.microsoft.com/office/powerpoint/2010/main" val="131068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09BEC-6E0C-4693-A96A-2D60DDD49AC1}"/>
              </a:ext>
            </a:extLst>
          </p:cNvPr>
          <p:cNvSpPr txBox="1"/>
          <p:nvPr/>
        </p:nvSpPr>
        <p:spPr>
          <a:xfrm>
            <a:off x="156000" y="0"/>
            <a:ext cx="11880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chốt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dirty="0">
              <a:solidFill>
                <a:srgbClr val="0083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-PowerPoint-Template" id="{08CEAF02-7EA4-E241-BA76-36F69941C3EF}" vid="{8A83FF39-BA87-224F-847F-97B5845C54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lop 1</Template>
  <TotalTime>57</TotalTime>
  <Words>403</Words>
  <Application>Microsoft Office PowerPoint</Application>
  <PresentationFormat>Widescreen</PresentationFormat>
  <Paragraphs>28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Microsoft YaHei</vt:lpstr>
      <vt:lpstr>Arial</vt:lpstr>
      <vt:lpstr>Trebuchet MS</vt:lpstr>
      <vt:lpstr>Office Theme</vt:lpstr>
      <vt:lpstr>CHUYÊN ĐỀ KHỐI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KHỐI 1</dc:title>
  <dc:creator>Docta X</dc:creator>
  <cp:lastModifiedBy>Docta X</cp:lastModifiedBy>
  <cp:revision>28</cp:revision>
  <dcterms:created xsi:type="dcterms:W3CDTF">2020-10-03T04:54:16Z</dcterms:created>
  <dcterms:modified xsi:type="dcterms:W3CDTF">2020-12-23T03:14:43Z</dcterms:modified>
</cp:coreProperties>
</file>