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2" r:id="rId6"/>
    <p:sldId id="280" r:id="rId7"/>
    <p:sldId id="281" r:id="rId8"/>
    <p:sldId id="265" r:id="rId9"/>
    <p:sldId id="264" r:id="rId10"/>
    <p:sldId id="267" r:id="rId11"/>
    <p:sldId id="271" r:id="rId12"/>
    <p:sldId id="270" r:id="rId13"/>
    <p:sldId id="272" r:id="rId14"/>
    <p:sldId id="273" r:id="rId15"/>
    <p:sldId id="274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C8E0-5169-4A7F-B9B9-037FFD2EC94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9437-81F8-4628-A4B6-871E978F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7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D3E1-DE30-4352-981F-0E36138A6A0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2E82-53E2-4993-80FD-5C0D5378D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9186" y="250166"/>
            <a:ext cx="872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5 – TUẦN 11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8346" y="1276080"/>
            <a:ext cx="6435307" cy="19216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u="sng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</a:t>
            </a: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ĐỘI HÌNH ĐỘI NGŨ </a:t>
            </a:r>
          </a:p>
          <a:p>
            <a:pPr algn="ctr">
              <a:lnSpc>
                <a:spcPct val="200000"/>
              </a:lnSpc>
            </a:pP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TRÒ CHƠI “ CHẠY TIẾP SỨC”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105025" y="0"/>
            <a:ext cx="7886700" cy="942975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PHẢI, QUAY TRÁI, QUAY SAU </a:t>
            </a:r>
          </a:p>
        </p:txBody>
      </p:sp>
      <p:sp>
        <p:nvSpPr>
          <p:cNvPr id="5" name="Oval 4"/>
          <p:cNvSpPr/>
          <p:nvPr/>
        </p:nvSpPr>
        <p:spPr>
          <a:xfrm>
            <a:off x="52388" y="4393405"/>
            <a:ext cx="1800225" cy="17335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QUAY PHẢI </a:t>
            </a:r>
          </a:p>
        </p:txBody>
      </p:sp>
      <p:sp>
        <p:nvSpPr>
          <p:cNvPr id="6" name="Oval 5"/>
          <p:cNvSpPr/>
          <p:nvPr/>
        </p:nvSpPr>
        <p:spPr>
          <a:xfrm>
            <a:off x="9458322" y="4900608"/>
            <a:ext cx="1800225" cy="17335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QUAY SAU </a:t>
            </a:r>
          </a:p>
        </p:txBody>
      </p:sp>
      <p:sp>
        <p:nvSpPr>
          <p:cNvPr id="7" name="Oval 6"/>
          <p:cNvSpPr/>
          <p:nvPr/>
        </p:nvSpPr>
        <p:spPr>
          <a:xfrm>
            <a:off x="38100" y="1062036"/>
            <a:ext cx="1800225" cy="17335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QUAY TRÁI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7362" r="4469" b="63610"/>
          <a:stretch/>
        </p:blipFill>
        <p:spPr>
          <a:xfrm>
            <a:off x="1966910" y="966778"/>
            <a:ext cx="4876801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38889" r="2310" b="32083"/>
          <a:stretch/>
        </p:blipFill>
        <p:spPr>
          <a:xfrm>
            <a:off x="1966911" y="4114800"/>
            <a:ext cx="4876801" cy="2290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3056" r="2849"/>
          <a:stretch/>
        </p:blipFill>
        <p:spPr>
          <a:xfrm>
            <a:off x="7239000" y="2038341"/>
            <a:ext cx="4953000" cy="2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301" y="285750"/>
            <a:ext cx="1084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LỖI SAI THƯỜNG MẮC KHI THỰC HIỆN ĐỘNG TÁC QUAY CÁC HƯỚNG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7517" y="5567660"/>
            <a:ext cx="326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8725" y="5567660"/>
            <a:ext cx="402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3889" r="15833" b="7500"/>
          <a:stretch/>
        </p:blipFill>
        <p:spPr>
          <a:xfrm>
            <a:off x="1278254" y="1175206"/>
            <a:ext cx="3625216" cy="409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5000" r="16874"/>
          <a:stretch/>
        </p:blipFill>
        <p:spPr>
          <a:xfrm>
            <a:off x="7689463" y="1175206"/>
            <a:ext cx="3340487" cy="40936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60162B-9A43-4598-AF05-615704EB88E2}"/>
              </a:ext>
            </a:extLst>
          </p:cNvPr>
          <p:cNvSpPr/>
          <p:nvPr/>
        </p:nvSpPr>
        <p:spPr>
          <a:xfrm>
            <a:off x="8605056" y="4182471"/>
            <a:ext cx="1509299" cy="6825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1B0BC0-96F2-4873-82A2-0B8677AB7EDE}"/>
              </a:ext>
            </a:extLst>
          </p:cNvPr>
          <p:cNvSpPr/>
          <p:nvPr/>
        </p:nvSpPr>
        <p:spPr>
          <a:xfrm>
            <a:off x="2336212" y="4523770"/>
            <a:ext cx="1509299" cy="6825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" y="2305050"/>
            <a:ext cx="592455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TẬP LUYỆN THÊM QUAY CÁC HƯỚNG Ở NHÀ, THỰC HIỆN 3- 4 LẦN </a:t>
            </a:r>
          </a:p>
        </p:txBody>
      </p:sp>
    </p:spTree>
    <p:extLst>
      <p:ext uri="{BB962C8B-B14F-4D97-AF65-F5344CB8AC3E}">
        <p14:creationId xmlns:p14="http://schemas.microsoft.com/office/powerpoint/2010/main" val="25710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9524" y="2967335"/>
            <a:ext cx="8252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CHƠI “CHẠY TIẾP SỨC” </a:t>
            </a:r>
          </a:p>
        </p:txBody>
      </p:sp>
    </p:spTree>
    <p:extLst>
      <p:ext uri="{BB962C8B-B14F-4D97-AF65-F5344CB8AC3E}">
        <p14:creationId xmlns:p14="http://schemas.microsoft.com/office/powerpoint/2010/main" val="260991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344025" y="6438900"/>
            <a:ext cx="2400300" cy="333375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6750" y="1958161"/>
            <a:ext cx="63341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867025"/>
            <a:ext cx="4733925" cy="28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1425" y="2334102"/>
            <a:ext cx="287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TRÒ CHƠI </a:t>
            </a:r>
          </a:p>
        </p:txBody>
      </p:sp>
    </p:spTree>
    <p:extLst>
      <p:ext uri="{BB962C8B-B14F-4D97-AF65-F5344CB8AC3E}">
        <p14:creationId xmlns:p14="http://schemas.microsoft.com/office/powerpoint/2010/main" val="21942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2324" y="0"/>
            <a:ext cx="6122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9" b="48195" l="21522" r="39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37" r="58333" b="46296"/>
          <a:stretch/>
        </p:blipFill>
        <p:spPr>
          <a:xfrm>
            <a:off x="3362324" y="836452"/>
            <a:ext cx="781049" cy="1049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2" b="47292" l="42891" r="60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11" t="841" r="37880" b="50843"/>
          <a:stretch/>
        </p:blipFill>
        <p:spPr>
          <a:xfrm>
            <a:off x="9347601" y="836452"/>
            <a:ext cx="748624" cy="96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6" y="1799927"/>
            <a:ext cx="3295648" cy="3628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1173" y="5742842"/>
            <a:ext cx="361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XP,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48" y="1799927"/>
            <a:ext cx="3572051" cy="36288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56888" y="5896730"/>
            <a:ext cx="378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72B4536-DAE4-4032-8479-4D659DB170BB}"/>
              </a:ext>
            </a:extLst>
          </p:cNvPr>
          <p:cNvSpPr/>
          <p:nvPr/>
        </p:nvSpPr>
        <p:spPr>
          <a:xfrm>
            <a:off x="3199718" y="4631129"/>
            <a:ext cx="697367" cy="6825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A94EEF-FD02-4F90-9973-63CA6FB0BB3C}"/>
              </a:ext>
            </a:extLst>
          </p:cNvPr>
          <p:cNvSpPr/>
          <p:nvPr/>
        </p:nvSpPr>
        <p:spPr>
          <a:xfrm>
            <a:off x="8462015" y="4607014"/>
            <a:ext cx="1509299" cy="6825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201" y="2291060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 LỎNG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2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33804">
            <a:off x="3609975" y="1122402"/>
            <a:ext cx="6715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Học sinh thực hiện bài học và ôn luyện trò chơi theo hướng dẫn.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Phối hợp yêu cầu về dinh dưỡng và rèn luyện sức khỏe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Vận dụng bài học hằng ngày để có sức khỏe tốt phòng tránh dịch bệnh </a:t>
            </a:r>
          </a:p>
        </p:txBody>
      </p:sp>
      <p:sp>
        <p:nvSpPr>
          <p:cNvPr id="2" name="Rectangle 1"/>
          <p:cNvSpPr/>
          <p:nvPr/>
        </p:nvSpPr>
        <p:spPr>
          <a:xfrm rot="21078481">
            <a:off x="4751280" y="300335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DẶN DÒ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581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8617788" y="6521571"/>
            <a:ext cx="3174521" cy="33643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4136" y="534839"/>
            <a:ext cx="5693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</a:t>
            </a:r>
          </a:p>
        </p:txBody>
      </p:sp>
      <p:sp>
        <p:nvSpPr>
          <p:cNvPr id="6" name="Cloud 5"/>
          <p:cNvSpPr/>
          <p:nvPr/>
        </p:nvSpPr>
        <p:spPr>
          <a:xfrm>
            <a:off x="2169543" y="2218682"/>
            <a:ext cx="3493698" cy="17926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vi-VN" dirty="0">
                <a:solidFill>
                  <a:srgbClr val="002060"/>
                </a:solidFill>
              </a:rPr>
              <a:t>Ôn để củng cố và nâng cao kỹ thuật động tác đội hình đội ngũ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130505" y="2218682"/>
            <a:ext cx="3571336" cy="192538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002060"/>
              </a:solidFill>
            </a:endParaRPr>
          </a:p>
          <a:p>
            <a:pPr algn="ctr"/>
            <a:endParaRPr lang="vi-VN" sz="2800" b="1" dirty="0">
              <a:solidFill>
                <a:srgbClr val="002060"/>
              </a:solidFill>
            </a:endParaRPr>
          </a:p>
          <a:p>
            <a:pPr algn="ctr"/>
            <a:r>
              <a:rPr lang="vi-VN" sz="2400" b="1" dirty="0">
                <a:solidFill>
                  <a:srgbClr val="002060"/>
                </a:solidFill>
              </a:rPr>
              <a:t>2</a:t>
            </a:r>
          </a:p>
          <a:p>
            <a:pPr algn="ctr"/>
            <a:r>
              <a:rPr lang="vi-VN" b="1" dirty="0">
                <a:solidFill>
                  <a:srgbClr val="002060"/>
                </a:solidFill>
              </a:rPr>
              <a:t>Chơi trò chơi “ Chạy ti</a:t>
            </a:r>
            <a:r>
              <a:rPr lang="en-US" b="1" dirty="0" err="1">
                <a:solidFill>
                  <a:srgbClr val="002060"/>
                </a:solidFill>
              </a:rPr>
              <a:t>ếp</a:t>
            </a:r>
            <a:r>
              <a:rPr lang="vi-VN" b="1" dirty="0">
                <a:solidFill>
                  <a:srgbClr val="002060"/>
                </a:solidFill>
              </a:rPr>
              <a:t> s</a:t>
            </a:r>
            <a:r>
              <a:rPr lang="en-US" b="1" dirty="0">
                <a:solidFill>
                  <a:srgbClr val="002060"/>
                </a:solidFill>
              </a:rPr>
              <a:t>ứ</a:t>
            </a:r>
            <a:r>
              <a:rPr lang="vi-VN" b="1" dirty="0">
                <a:solidFill>
                  <a:srgbClr val="002060"/>
                </a:solidFill>
              </a:rPr>
              <a:t>c”</a:t>
            </a:r>
          </a:p>
          <a:p>
            <a:pPr algn="ctr"/>
            <a:endParaRPr lang="vi-VN" sz="3600" b="1" dirty="0">
              <a:solidFill>
                <a:srgbClr val="002060"/>
              </a:solidFill>
            </a:endParaRPr>
          </a:p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9420045" y="6357668"/>
            <a:ext cx="2562046" cy="405441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630393" y="0"/>
            <a:ext cx="10429336" cy="1345721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" name="Diamond 7"/>
          <p:cNvSpPr/>
          <p:nvPr/>
        </p:nvSpPr>
        <p:spPr>
          <a:xfrm>
            <a:off x="2700065" y="1549878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Diamond 8"/>
          <p:cNvSpPr/>
          <p:nvPr/>
        </p:nvSpPr>
        <p:spPr>
          <a:xfrm>
            <a:off x="2700065" y="2695754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Diamond 9"/>
          <p:cNvSpPr/>
          <p:nvPr/>
        </p:nvSpPr>
        <p:spPr>
          <a:xfrm>
            <a:off x="2700065" y="3946315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Diamond 10"/>
          <p:cNvSpPr/>
          <p:nvPr/>
        </p:nvSpPr>
        <p:spPr>
          <a:xfrm>
            <a:off x="2700065" y="5235334"/>
            <a:ext cx="897147" cy="7332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3597212" y="1566053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597212" y="2728821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597212" y="3922232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3597212" y="5235334"/>
            <a:ext cx="7851838" cy="7332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72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4/7e/02/547e02bb98ded6b15c3e663bbbec8d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5510" y="3950898"/>
            <a:ext cx="7677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002060"/>
                </a:solidFill>
                <a:latin typeface="+mj-lt"/>
              </a:rPr>
              <a:t>KHỞI ĐỘNG </a:t>
            </a:r>
            <a:endParaRPr lang="en-US" sz="9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10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663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5112" y="466725"/>
            <a:ext cx="658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HOC</a:t>
            </a:r>
          </a:p>
        </p:txBody>
      </p:sp>
      <p:sp>
        <p:nvSpPr>
          <p:cNvPr id="4" name="Heptagon 3"/>
          <p:cNvSpPr/>
          <p:nvPr/>
        </p:nvSpPr>
        <p:spPr>
          <a:xfrm>
            <a:off x="2524125" y="2305050"/>
            <a:ext cx="828675" cy="781050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1.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4629150" y="2305050"/>
            <a:ext cx="6048375" cy="85725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4675" y="3524250"/>
            <a:ext cx="7743825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30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2"/>
            <a:ext cx="12191239" cy="6857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90317" y="6469812"/>
            <a:ext cx="3001992" cy="3191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34860" r="1621" b="51250"/>
          <a:stretch/>
        </p:blipFill>
        <p:spPr>
          <a:xfrm>
            <a:off x="3990975" y="3432167"/>
            <a:ext cx="5186874" cy="158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27639" r="66777" b="56250"/>
          <a:stretch/>
        </p:blipFill>
        <p:spPr>
          <a:xfrm>
            <a:off x="977585" y="3019426"/>
            <a:ext cx="2833954" cy="226716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514726" y="1324190"/>
            <a:ext cx="3267074" cy="1695236"/>
          </a:xfrm>
          <a:prstGeom prst="wedgeEllipseCallou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1(2,3,4…)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5201" y="524455"/>
            <a:ext cx="7037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" y="5543550"/>
            <a:ext cx="858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SINH CHÚ Ý QUAN SÁT NHỚ LẠI KIẾN THỨC </a:t>
            </a:r>
          </a:p>
        </p:txBody>
      </p:sp>
    </p:spTree>
    <p:extLst>
      <p:ext uri="{BB962C8B-B14F-4D97-AF65-F5344CB8AC3E}">
        <p14:creationId xmlns:p14="http://schemas.microsoft.com/office/powerpoint/2010/main" val="150402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962526" y="400050"/>
            <a:ext cx="7881437" cy="7620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43889" r="66191" b="26667"/>
          <a:stretch/>
        </p:blipFill>
        <p:spPr>
          <a:xfrm>
            <a:off x="1738641" y="1295399"/>
            <a:ext cx="2919084" cy="3038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4" t="48612" r="24464" b="36782"/>
          <a:stretch/>
        </p:blipFill>
        <p:spPr>
          <a:xfrm>
            <a:off x="4587272" y="1295399"/>
            <a:ext cx="3632804" cy="18288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326922" y="514350"/>
            <a:ext cx="3217377" cy="136207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9" t="62777" r="24445" b="22917"/>
          <a:stretch/>
        </p:blipFill>
        <p:spPr>
          <a:xfrm>
            <a:off x="4657724" y="3524250"/>
            <a:ext cx="3562351" cy="1781176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8048625" y="2433638"/>
            <a:ext cx="2848632" cy="121919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753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192000" cy="675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24948" y="151479"/>
            <a:ext cx="70375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72778" r="66777" b="1528"/>
          <a:stretch/>
        </p:blipFill>
        <p:spPr>
          <a:xfrm>
            <a:off x="3690083" y="1318795"/>
            <a:ext cx="3358417" cy="461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76586" r="15862" b="2222"/>
          <a:stretch/>
        </p:blipFill>
        <p:spPr>
          <a:xfrm>
            <a:off x="7313812" y="1552574"/>
            <a:ext cx="4878188" cy="3057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4048" y="5808730"/>
            <a:ext cx="7739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sinh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quan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sát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tranh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ảnh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36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1905" y="31492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Đứng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nghỉ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,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đứng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nghiêm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8" r="47074" b="75278"/>
          <a:stretch/>
        </p:blipFill>
        <p:spPr>
          <a:xfrm>
            <a:off x="10117180" y="1047975"/>
            <a:ext cx="1906170" cy="3609557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10209955" y="4975652"/>
            <a:ext cx="1676400" cy="12954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 </a:t>
            </a:r>
          </a:p>
        </p:txBody>
      </p:sp>
      <p:sp>
        <p:nvSpPr>
          <p:cNvPr id="7" name="Hexagon 6"/>
          <p:cNvSpPr/>
          <p:nvPr/>
        </p:nvSpPr>
        <p:spPr>
          <a:xfrm>
            <a:off x="524569" y="4975652"/>
            <a:ext cx="1676400" cy="12954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6" b="24621" l="52811" r="67802">
                        <a14:foregroundMark x1="56644" y1="10734" x2="56048" y2="23954"/>
                        <a14:foregroundMark x1="55196" y1="23772" x2="55196" y2="23772"/>
                        <a14:foregroundMark x1="55196" y1="24257" x2="57666" y2="24075"/>
                        <a14:foregroundMark x1="57666" y1="14494" x2="57666" y2="17586"/>
                        <a14:foregroundMark x1="55196" y1="15464" x2="55537" y2="17647"/>
                        <a14:foregroundMark x1="55963" y1="13705" x2="54855" y2="15282"/>
                        <a14:foregroundMark x1="54855" y1="15403" x2="54855" y2="19770"/>
                        <a14:foregroundMark x1="54940" y1="19709" x2="54685" y2="23651"/>
                        <a14:foregroundMark x1="57411" y1="13645" x2="58262" y2="17708"/>
                        <a14:foregroundMark x1="58262" y1="10916" x2="58944" y2="12917"/>
                        <a14:foregroundMark x1="58262" y1="14554" x2="58944" y2="13099"/>
                        <a14:foregroundMark x1="55537" y1="10734" x2="54174" y2="12735"/>
                        <a14:foregroundMark x1="54685" y1="11280" x2="54259" y2="1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31" t="1250" r="31858" b="74583"/>
          <a:stretch/>
        </p:blipFill>
        <p:spPr>
          <a:xfrm>
            <a:off x="680756" y="1259773"/>
            <a:ext cx="1828800" cy="3426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8142" y="1342252"/>
            <a:ext cx="32778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50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7986" y="1172974"/>
            <a:ext cx="3423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300000"/>
              </a:lnSpc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373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504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66</cp:revision>
  <dcterms:created xsi:type="dcterms:W3CDTF">2021-11-11T14:46:13Z</dcterms:created>
  <dcterms:modified xsi:type="dcterms:W3CDTF">2022-11-09T14:31:05Z</dcterms:modified>
</cp:coreProperties>
</file>