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2" r:id="rId6"/>
    <p:sldId id="263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79" r:id="rId19"/>
    <p:sldId id="282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4A26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5925-4C57-41DF-805E-1441EE44702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FCC6-3828-468A-8E4A-FBC7190BC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33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5925-4C57-41DF-805E-1441EE44702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FCC6-3828-468A-8E4A-FBC7190BC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6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5925-4C57-41DF-805E-1441EE44702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FCC6-3828-468A-8E4A-FBC7190BC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545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5925-4C57-41DF-805E-1441EE44702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FCC6-3828-468A-8E4A-FBC7190BC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4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5925-4C57-41DF-805E-1441EE44702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FCC6-3828-468A-8E4A-FBC7190BC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3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5925-4C57-41DF-805E-1441EE44702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FCC6-3828-468A-8E4A-FBC7190BC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82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5925-4C57-41DF-805E-1441EE44702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FCC6-3828-468A-8E4A-FBC7190BC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9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5925-4C57-41DF-805E-1441EE44702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FCC6-3828-468A-8E4A-FBC7190BC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37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5925-4C57-41DF-805E-1441EE44702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FCC6-3828-468A-8E4A-FBC7190BC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58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5925-4C57-41DF-805E-1441EE44702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FCC6-3828-468A-8E4A-FBC7190BC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78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5925-4C57-41DF-805E-1441EE44702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2FCC6-3828-468A-8E4A-FBC7190BC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10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15925-4C57-41DF-805E-1441EE44702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2FCC6-3828-468A-8E4A-FBC7190BC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8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957" y="534837"/>
            <a:ext cx="782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THỂ CHẤT 3 - TUẦN 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0542" y="1497459"/>
            <a:ext cx="92503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HỢP HÀNG NGANG, DÓNG HÀNG, ĐIỂM SỐ 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TRÒ CHƠI “NÉM BÓNG VÀO RỔ 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405700" y="2315930"/>
            <a:ext cx="26707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DẠY 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897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ocess 1"/>
          <p:cNvSpPr/>
          <p:nvPr/>
        </p:nvSpPr>
        <p:spPr>
          <a:xfrm>
            <a:off x="0" y="0"/>
            <a:ext cx="12125325" cy="16478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QUAN SÁT TRANH VÀ HÌNH DUNG CÁCH THỰC HIỆN ĐỘNG TÁC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" t="8750" r="63534" b="70833"/>
          <a:stretch/>
        </p:blipFill>
        <p:spPr>
          <a:xfrm>
            <a:off x="0" y="1914525"/>
            <a:ext cx="4369944" cy="4305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3" r="621" b="74028"/>
          <a:stretch/>
        </p:blipFill>
        <p:spPr>
          <a:xfrm>
            <a:off x="4369943" y="2099778"/>
            <a:ext cx="7755381" cy="412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40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2" t="31389" r="64083" b="30000"/>
          <a:stretch/>
        </p:blipFill>
        <p:spPr>
          <a:xfrm>
            <a:off x="0" y="-39108"/>
            <a:ext cx="3994366" cy="68971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6" t="27777" r="10921" b="26529"/>
          <a:stretch/>
        </p:blipFill>
        <p:spPr>
          <a:xfrm>
            <a:off x="4171950" y="45772"/>
            <a:ext cx="7953375" cy="672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74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4377" r="4545" b="52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09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3547" r="4640" b="540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56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t="5556" r="4640" b="11785"/>
          <a:stretch/>
        </p:blipFill>
        <p:spPr>
          <a:xfrm>
            <a:off x="-1" y="0"/>
            <a:ext cx="12192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886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0275" y="2343150"/>
            <a:ext cx="755332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ĐỘNG TÁC</a:t>
            </a:r>
          </a:p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QUAY PHẢI, QUAY TRÁI 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845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 t="3535" r="4451" b="6397"/>
          <a:stretch/>
        </p:blipFill>
        <p:spPr>
          <a:xfrm>
            <a:off x="0" y="0"/>
            <a:ext cx="12196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65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5803" y="1662410"/>
            <a:ext cx="118490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ĐI THƯỜNG THEO NHỊP 1-2, 1-2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453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428"/>
            <a:ext cx="12191239" cy="68575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7738" y="2113471"/>
            <a:ext cx="3148642" cy="17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  <a:p>
            <a:pPr algn="ctr">
              <a:lnSpc>
                <a:spcPct val="2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 BÓNG VÀO RỔ </a:t>
            </a:r>
          </a:p>
        </p:txBody>
      </p:sp>
    </p:spTree>
    <p:extLst>
      <p:ext uri="{BB962C8B-B14F-4D97-AF65-F5344CB8AC3E}">
        <p14:creationId xmlns:p14="http://schemas.microsoft.com/office/powerpoint/2010/main" val="1817772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" t="3507" r="4545" b="56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Terminator 2"/>
          <p:cNvSpPr/>
          <p:nvPr/>
        </p:nvSpPr>
        <p:spPr>
          <a:xfrm>
            <a:off x="9558068" y="6581955"/>
            <a:ext cx="2441275" cy="276045"/>
          </a:xfrm>
          <a:prstGeom prst="flowChartTerminator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45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5668" y="0"/>
            <a:ext cx="922163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 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8412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8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08949" y="353531"/>
            <a:ext cx="67893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6814" y="1276861"/>
            <a:ext cx="820372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50000"/>
              </a:lnSpc>
              <a:buAutoNum type="arabicPeriod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dóng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niết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493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38022" y="1526875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THỂ DỤC PHÁT TRIỂN CHUNG 8 ĐỘNG TÁC </a:t>
            </a:r>
          </a:p>
        </p:txBody>
      </p:sp>
    </p:spTree>
    <p:extLst>
      <p:ext uri="{BB962C8B-B14F-4D97-AF65-F5344CB8AC3E}">
        <p14:creationId xmlns:p14="http://schemas.microsoft.com/office/powerpoint/2010/main" val="3916830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104845" y="2705725"/>
            <a:ext cx="66940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HỢP HÀNG DỌC , DÓNG HÀNG ĐIỂM SỐ </a:t>
            </a:r>
          </a:p>
        </p:txBody>
      </p:sp>
    </p:spTree>
    <p:extLst>
      <p:ext uri="{BB962C8B-B14F-4D97-AF65-F5344CB8AC3E}">
        <p14:creationId xmlns:p14="http://schemas.microsoft.com/office/powerpoint/2010/main" val="3193946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239" cy="68575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790317" y="6469812"/>
            <a:ext cx="3001992" cy="31917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3" t="34860" r="1621" b="51250"/>
          <a:stretch/>
        </p:blipFill>
        <p:spPr>
          <a:xfrm>
            <a:off x="3990975" y="3432167"/>
            <a:ext cx="5186874" cy="1581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t="27639" r="66777" b="56250"/>
          <a:stretch/>
        </p:blipFill>
        <p:spPr>
          <a:xfrm>
            <a:off x="977585" y="3019426"/>
            <a:ext cx="2833954" cy="2267165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514726" y="1324190"/>
            <a:ext cx="3267074" cy="1695236"/>
          </a:xfrm>
          <a:prstGeom prst="wedgeEllipseCallou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1(2,3,4…)</a:t>
            </a:r>
          </a:p>
          <a:p>
            <a:pPr algn="ctr"/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2210835" y="322324"/>
            <a:ext cx="5446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Tập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hợp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hàng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dọc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0550" y="5543550"/>
            <a:ext cx="8587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CHÚ Ý QUAN SÁT NHỚ LẠI KIẾN THỨC </a:t>
            </a:r>
          </a:p>
        </p:txBody>
      </p:sp>
    </p:spTree>
    <p:extLst>
      <p:ext uri="{BB962C8B-B14F-4D97-AF65-F5344CB8AC3E}">
        <p14:creationId xmlns:p14="http://schemas.microsoft.com/office/powerpoint/2010/main" val="1504029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lowchart: Terminator 3"/>
          <p:cNvSpPr/>
          <p:nvPr/>
        </p:nvSpPr>
        <p:spPr>
          <a:xfrm>
            <a:off x="3348038" y="400050"/>
            <a:ext cx="5495925" cy="762000"/>
          </a:xfrm>
          <a:prstGeom prst="flowChartTerminator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DÓNG HÀNG DỌC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" t="43889" r="66191" b="26667"/>
          <a:stretch/>
        </p:blipFill>
        <p:spPr>
          <a:xfrm>
            <a:off x="1738641" y="1295399"/>
            <a:ext cx="2919084" cy="3038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4" t="48612" r="24464" b="36782"/>
          <a:stretch/>
        </p:blipFill>
        <p:spPr>
          <a:xfrm>
            <a:off x="4587272" y="1295399"/>
            <a:ext cx="3632804" cy="18288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8326922" y="514350"/>
            <a:ext cx="3217377" cy="1362074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69" t="62777" r="24445" b="22917"/>
          <a:stretch/>
        </p:blipFill>
        <p:spPr>
          <a:xfrm>
            <a:off x="4657724" y="3524250"/>
            <a:ext cx="3562351" cy="1781176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8048625" y="2433638"/>
            <a:ext cx="2848632" cy="1219199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87533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66080" y="0"/>
            <a:ext cx="54312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Điểm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hàng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dọc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" t="73472" r="66378" b="2222"/>
          <a:stretch/>
        </p:blipFill>
        <p:spPr>
          <a:xfrm>
            <a:off x="184485" y="1536811"/>
            <a:ext cx="2895600" cy="3577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4" t="76754" r="16641"/>
          <a:stretch/>
        </p:blipFill>
        <p:spPr>
          <a:xfrm>
            <a:off x="3949378" y="1540962"/>
            <a:ext cx="6137597" cy="32480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4485" y="5438773"/>
            <a:ext cx="89274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3400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lowchart: Process 2"/>
          <p:cNvSpPr/>
          <p:nvPr/>
        </p:nvSpPr>
        <p:spPr>
          <a:xfrm>
            <a:off x="9467850" y="6477000"/>
            <a:ext cx="2371725" cy="381000"/>
          </a:xfrm>
          <a:prstGeom prst="flowChartProcess">
            <a:avLst/>
          </a:prstGeom>
          <a:solidFill>
            <a:srgbClr val="4A26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05604" y="1221826"/>
            <a:ext cx="4400564" cy="40333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 TẬP HỢP</a:t>
            </a:r>
          </a:p>
          <a:p>
            <a:pPr algn="ctr">
              <a:lnSpc>
                <a:spcPct val="150000"/>
              </a:lnSpc>
            </a:pP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HÀNG NGANG </a:t>
            </a:r>
          </a:p>
          <a:p>
            <a:pPr algn="ctr">
              <a:lnSpc>
                <a:spcPct val="150000"/>
              </a:lnSpc>
            </a:pP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DÓNG DÀNG </a:t>
            </a:r>
          </a:p>
          <a:p>
            <a:pPr algn="ctr">
              <a:lnSpc>
                <a:spcPct val="150000"/>
              </a:lnSpc>
            </a:pPr>
            <a:r>
              <a:rPr lang="en-US" sz="4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 SỐ </a:t>
            </a:r>
          </a:p>
        </p:txBody>
      </p:sp>
    </p:spTree>
    <p:extLst>
      <p:ext uri="{BB962C8B-B14F-4D97-AF65-F5344CB8AC3E}">
        <p14:creationId xmlns:p14="http://schemas.microsoft.com/office/powerpoint/2010/main" val="1709677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266</Words>
  <Application>Microsoft Office PowerPoint</Application>
  <PresentationFormat>Widescreen</PresentationFormat>
  <Paragraphs>38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Docta X</cp:lastModifiedBy>
  <cp:revision>23</cp:revision>
  <dcterms:created xsi:type="dcterms:W3CDTF">2021-11-08T13:45:34Z</dcterms:created>
  <dcterms:modified xsi:type="dcterms:W3CDTF">2022-11-09T14:27:38Z</dcterms:modified>
</cp:coreProperties>
</file>