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8" r:id="rId4"/>
    <p:sldId id="259" r:id="rId5"/>
    <p:sldId id="260" r:id="rId6"/>
    <p:sldId id="268" r:id="rId7"/>
    <p:sldId id="261" r:id="rId8"/>
    <p:sldId id="262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64" d="100"/>
          <a:sy n="64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1E6B-9FD3-0C4D-9056-D51186ACA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B331A-B66C-C34B-BCF1-282548DE0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49ED9-1324-B649-AAED-B8CAF418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CCB5C-A969-174F-AD14-3CD34665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59AE-E216-E644-BB9A-4E4BFF70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488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8349-49C0-3746-8A66-7B5EC1A4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17C60-66B9-FA49-9849-448CA34A7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8F55-D12B-E24E-BD33-87BA4DD8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42FF3-892A-AE4C-A72C-867DBA3C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FB15C-A892-9F43-89A3-A6B04056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689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15527-96FC-0547-8F79-7B736573D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1B465-19F9-E743-9DF0-1E9066CD1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9D8AA-FABD-8C47-BD88-01BC9870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982B-C8B9-4546-9982-557EF24F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0B27-0AE7-F24E-908D-C6DB727F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183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D91-65D1-FD49-99C3-38975CE4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59C5D-4B25-FA46-85E3-4BBAC888A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B069-A70E-004C-AB37-BCAC2538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9B8C3-E78F-3147-8220-D6393108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238A-ED2E-D34E-9B0C-28E3779E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747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DFEC-AFE2-5048-BDE0-390EE3DA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F3364-38C9-0148-A359-E1632BB3F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8107-BEA8-3C46-9646-549E4D21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472C-38DD-3542-BE40-A06864E5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3D9C0-8188-2946-905A-5BDEF04E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947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671D-973C-BC4A-BC4C-A0C66774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413C-2883-1141-B32D-F2DDB40D4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C3BE0-52CF-D04A-B689-FD6F5A354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0BC05-BAB8-0E49-B423-215194A4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CEAAB-93D6-794E-81CB-D9892C75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1E2A7-984C-E242-BDF0-69F5C0CA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726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F1BB-91AE-664E-94C7-703B23CA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3F34-530E-E144-9777-BA0C6D76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FA9F9-5045-6D46-8F94-587D0927A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2ED74-8675-2B4F-9E05-5BB24D17A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6E07A-BF6A-394B-86D1-BC60BE36C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21EF2-7F31-0049-B238-E2860479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50EB1-3ACB-1B4A-9790-293A5022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3EE40-1EAD-F54F-942A-41111744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2737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8616-7696-D44F-ABA4-4BBB2889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96286-074C-2640-90D7-2F37AE8C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3A33E-E637-B342-81A6-4CF620CE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B65C4-39A9-4748-A1EE-AB26F45A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659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33E70-12C6-C646-AEC8-3F6C7F48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23849-7B77-3E4D-8068-AD5CD441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E0AB8-77F4-9A41-B587-2901C0D3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05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D958-FBD8-3D48-ABCC-B69DB63B1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D7478-60A8-4541-A1C9-D5941BA1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CD413-7555-F147-85F7-D88800D4C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11273-6073-314C-B772-463F74504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4C4A0-73ED-CF43-B24A-651587FE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03A6C-B6AC-6949-BC78-B971ADBD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839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CB50-6367-BD48-85D7-314E9E20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87A95-E214-9249-B527-57B879395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BEBF2-3FB6-E442-AF36-A2BBC7F98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A93B9-8D87-E84A-BEF0-16FAD8EC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496A1-54E3-E24D-951A-BAD010F4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4252B-F975-6149-986D-594183C5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652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FC64D-6BD2-CF42-81D2-C694699D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5FE99-F1A1-524D-B528-94A5352D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FD6AB-57D8-B849-82D5-CFA2E2445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E9CBB-2922-644B-80C3-8D00DDBAAC44}" type="datetimeFigureOut">
              <a:rPr lang="en-VN" smtClean="0"/>
              <a:t>10/22/2022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6BA79-E6B8-0340-B68E-21BCB97D2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7E35-A988-5143-A36D-A15A86063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484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62BC-FEC4-9E46-8819-52E0C7C5F5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BB578-5973-E04B-ACCA-E10814DD2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B3AB2-EC3C-42DD-99B0-B9605B4ED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1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0C02A-5FA0-4C28-9EC2-4276F7E3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1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DA5F8-1733-426E-B167-61DE5159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69DA-1ECC-5543-BA06-B398E853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5 ĐT TD K5T6" descr="ÔN 5 ĐT TD K5T6">
            <a:hlinkClick r:id="" action="ppaction://media"/>
            <a:extLst>
              <a:ext uri="{FF2B5EF4-FFF2-40B4-BE49-F238E27FC236}">
                <a16:creationId xmlns:a16="http://schemas.microsoft.com/office/drawing/2014/main" id="{42D3F12E-D63D-684A-B5EB-C114EE6453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8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19621-3D47-714A-AB08-BEAEAA03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VIDEO ĐT THĂNG BẰNGK5T6" descr="VIDEO ĐT THĂNG BẰNGK5T6">
            <a:hlinkClick r:id="" action="ppaction://media"/>
            <a:extLst>
              <a:ext uri="{FF2B5EF4-FFF2-40B4-BE49-F238E27FC236}">
                <a16:creationId xmlns:a16="http://schemas.microsoft.com/office/drawing/2014/main" id="{FDA81FF6-FE32-6546-B8A0-6F5A7F9E76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492875"/>
          </a:xfrm>
        </p:spPr>
      </p:pic>
    </p:spTree>
    <p:extLst>
      <p:ext uri="{BB962C8B-B14F-4D97-AF65-F5344CB8AC3E}">
        <p14:creationId xmlns:p14="http://schemas.microsoft.com/office/powerpoint/2010/main" val="21990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66359-64B5-48A4-A9A8-1CFBDD38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1" y="0"/>
            <a:ext cx="935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1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48E0-C85C-6E4A-87E4-0C80176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ỖI SAI THƯỜNG MẮC K5T6" descr="LỖI SAI THƯỜNG MẮC K5T6">
            <a:hlinkClick r:id="" action="ppaction://media"/>
            <a:extLst>
              <a:ext uri="{FF2B5EF4-FFF2-40B4-BE49-F238E27FC236}">
                <a16:creationId xmlns:a16="http://schemas.microsoft.com/office/drawing/2014/main" id="{A7917827-B617-8A49-9703-920A4103C7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027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6AEB1-93CD-2B43-9241-61ED133E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Không có tiêu đề" descr="Không có tiêu đề">
            <a:hlinkClick r:id="" action="ppaction://media"/>
            <a:extLst>
              <a:ext uri="{FF2B5EF4-FFF2-40B4-BE49-F238E27FC236}">
                <a16:creationId xmlns:a16="http://schemas.microsoft.com/office/drawing/2014/main" id="{9C8212F2-1960-A046-8F71-42B6D8F85D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701"/>
            <a:ext cx="12192000" cy="6282047"/>
          </a:xfrm>
        </p:spPr>
      </p:pic>
    </p:spTree>
    <p:extLst>
      <p:ext uri="{BB962C8B-B14F-4D97-AF65-F5344CB8AC3E}">
        <p14:creationId xmlns:p14="http://schemas.microsoft.com/office/powerpoint/2010/main" val="119019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Widescreen</PresentationFormat>
  <Paragraphs>0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Docta X</cp:lastModifiedBy>
  <cp:revision>3</cp:revision>
  <dcterms:created xsi:type="dcterms:W3CDTF">2021-10-11T03:57:00Z</dcterms:created>
  <dcterms:modified xsi:type="dcterms:W3CDTF">2022-10-22T15:37:50Z</dcterms:modified>
</cp:coreProperties>
</file>