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3" r:id="rId10"/>
    <p:sldId id="266" r:id="rId11"/>
    <p:sldId id="267" r:id="rId12"/>
    <p:sldId id="264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1E64"/>
    <a:srgbClr val="421C5E"/>
    <a:srgbClr val="57257D"/>
    <a:srgbClr val="C80026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9623-DFEC-4C30-B3B1-57911004FA5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1D6E-511B-4E21-855C-A419A6660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96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9623-DFEC-4C30-B3B1-57911004FA5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1D6E-511B-4E21-855C-A419A6660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27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9623-DFEC-4C30-B3B1-57911004FA5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1D6E-511B-4E21-855C-A419A6660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7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9623-DFEC-4C30-B3B1-57911004FA5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1D6E-511B-4E21-855C-A419A6660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00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9623-DFEC-4C30-B3B1-57911004FA5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1D6E-511B-4E21-855C-A419A6660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26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9623-DFEC-4C30-B3B1-57911004FA5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1D6E-511B-4E21-855C-A419A6660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35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9623-DFEC-4C30-B3B1-57911004FA5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1D6E-511B-4E21-855C-A419A6660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9623-DFEC-4C30-B3B1-57911004FA5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1D6E-511B-4E21-855C-A419A6660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4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9623-DFEC-4C30-B3B1-57911004FA5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1D6E-511B-4E21-855C-A419A6660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9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9623-DFEC-4C30-B3B1-57911004FA5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1D6E-511B-4E21-855C-A419A6660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73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9623-DFEC-4C30-B3B1-57911004FA5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1D6E-511B-4E21-855C-A419A6660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41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69623-DFEC-4C30-B3B1-57911004FA5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1D6E-511B-4E21-855C-A419A6660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9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8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21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6.wdp"/><Relationship Id="rId4" Type="http://schemas.openxmlformats.org/officeDocument/2006/relationships/image" Target="../media/image6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3.wdp"/><Relationship Id="rId3" Type="http://schemas.microsoft.com/office/2007/relationships/hdphoto" Target="../media/hdphoto5.wdp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15.jpeg"/><Relationship Id="rId5" Type="http://schemas.openxmlformats.org/officeDocument/2006/relationships/image" Target="../media/image12.png"/><Relationship Id="rId10" Type="http://schemas.microsoft.com/office/2007/relationships/hdphoto" Target="../media/hdphoto12.wdp"/><Relationship Id="rId4" Type="http://schemas.openxmlformats.org/officeDocument/2006/relationships/image" Target="../media/image11.jpe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5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75"/>
            <a:ext cx="12192000" cy="6863175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09819" y="164971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C80026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C8002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20622" y="2040022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rgbClr val="C8002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rgbClr val="C8002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38180" y="2670995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rgbClr val="C8002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rgbClr val="C8002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179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506546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8188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360" y="1330013"/>
            <a:ext cx="3329047" cy="4722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59" y="1330013"/>
            <a:ext cx="3541540" cy="4722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510" y="1330013"/>
            <a:ext cx="3535261" cy="4722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9199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506546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8188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589" y="1330014"/>
            <a:ext cx="4251557" cy="4269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53" y="1330014"/>
            <a:ext cx="3258337" cy="4269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145" y="1330014"/>
            <a:ext cx="3353751" cy="4269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3198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37074" y="1840930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4164A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67984" y="162839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6159" y="2882021"/>
            <a:ext cx="66175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 smtClean="0">
              <a:solidFill>
                <a:srgbClr val="3416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523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44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5349" y="1857922"/>
            <a:ext cx="9252908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96227" y="2544428"/>
            <a:ext cx="839702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300" dirty="0">
              <a:solidFill>
                <a:srgbClr val="401B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935058" y="1512067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6383" y="4266120"/>
            <a:ext cx="68515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3300" dirty="0">
              <a:solidFill>
                <a:srgbClr val="401B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138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592" b="153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84788" y="1561453"/>
            <a:ext cx="442132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398" y="2026552"/>
            <a:ext cx="7791719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 smtClean="0">
                <a:ln w="0"/>
                <a:solidFill>
                  <a:srgbClr val="C8002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12: THỬ NGHIỆM </a:t>
            </a:r>
          </a:p>
          <a:p>
            <a:pPr algn="ctr"/>
            <a:r>
              <a:rPr lang="en-US" sz="3700" b="1" spc="50" dirty="0" smtClean="0">
                <a:ln w="0"/>
                <a:solidFill>
                  <a:srgbClr val="C8002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VÀ SÁNG TẠO VỚI CÁC CHẤT LIỆU</a:t>
            </a:r>
          </a:p>
          <a:p>
            <a:pPr algn="ctr"/>
            <a:r>
              <a:rPr lang="en-US" sz="3700" b="1" cap="none" spc="50" dirty="0" smtClean="0">
                <a:ln w="0"/>
                <a:solidFill>
                  <a:srgbClr val="C8002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700" b="1" cap="none" spc="50" dirty="0" smtClean="0">
                <a:ln w="0"/>
                <a:solidFill>
                  <a:srgbClr val="C8002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r>
              <a:rPr lang="en-US" sz="3700" b="1" spc="50" dirty="0" smtClean="0">
                <a:ln w="0"/>
                <a:solidFill>
                  <a:srgbClr val="C8002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</a:t>
            </a:r>
            <a:r>
              <a:rPr lang="en-US" sz="3700" b="1" spc="50" dirty="0" smtClean="0">
                <a:ln w="0"/>
                <a:solidFill>
                  <a:srgbClr val="C8002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TẠO </a:t>
            </a:r>
            <a:r>
              <a:rPr lang="en-US" sz="3700" b="1" spc="50" dirty="0" smtClean="0">
                <a:ln w="0"/>
                <a:solidFill>
                  <a:srgbClr val="C8002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HÌNH, LÀM TRANH</a:t>
            </a:r>
          </a:p>
          <a:p>
            <a:pPr algn="ctr"/>
            <a:r>
              <a:rPr lang="en-US" sz="3700" b="1" spc="50" smtClean="0">
                <a:ln w="0"/>
                <a:solidFill>
                  <a:srgbClr val="C8002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3700" b="1" spc="50" smtClean="0">
                <a:ln w="0"/>
                <a:solidFill>
                  <a:srgbClr val="C8002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BẰNG </a:t>
            </a:r>
            <a:r>
              <a:rPr lang="en-US" sz="3700" b="1" spc="50" smtClean="0">
                <a:ln w="0"/>
                <a:solidFill>
                  <a:srgbClr val="C8002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GIẤY </a:t>
            </a:r>
            <a:r>
              <a:rPr lang="en-US" sz="3700" b="1" spc="50" dirty="0" smtClean="0">
                <a:ln w="0"/>
                <a:solidFill>
                  <a:srgbClr val="C8002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BÁO CŨ</a:t>
            </a:r>
            <a:endParaRPr lang="en-US" sz="3700" b="1" cap="none" spc="50" dirty="0" smtClean="0">
              <a:ln w="0"/>
              <a:solidFill>
                <a:srgbClr val="C8002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614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17803" y="1500687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57257D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57257D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85758" y="108588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90936" y="2453763"/>
            <a:ext cx="5872771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4100" b="1" dirty="0" smtClean="0">
              <a:solidFill>
                <a:srgbClr val="57257D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292654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4" t="6385" r="2606" b="8169"/>
          <a:stretch/>
        </p:blipFill>
        <p:spPr>
          <a:xfrm>
            <a:off x="-42998" y="0"/>
            <a:ext cx="1223413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61588" y="2267906"/>
            <a:ext cx="7712721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 smtClean="0">
              <a:solidFill>
                <a:srgbClr val="421C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100" dirty="0" smtClean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 smtClean="0">
              <a:solidFill>
                <a:srgbClr val="421C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100" dirty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100" dirty="0" err="1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421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sz="3100" dirty="0" smtClean="0">
              <a:solidFill>
                <a:srgbClr val="421C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40442" y="1408971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461E64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461E64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65601" y="1112947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4513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76120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1809" y="26450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37" y="1295956"/>
            <a:ext cx="2726284" cy="4149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8" t="6385" r="2759" b="5727"/>
          <a:stretch/>
        </p:blipFill>
        <p:spPr>
          <a:xfrm>
            <a:off x="8063000" y="1305615"/>
            <a:ext cx="3257527" cy="4149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160" y="1305616"/>
            <a:ext cx="3962400" cy="414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85611" y="5606683"/>
            <a:ext cx="106387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184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76120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1809" y="26450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02" y="1325345"/>
            <a:ext cx="5576929" cy="4844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250799" y="1331429"/>
            <a:ext cx="3760638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MT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3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bằng hình thức, chất liệu gì?</a:t>
            </a:r>
          </a:p>
          <a:p>
            <a:pPr marL="285750" indent="-285750" algn="just">
              <a:buFontTx/>
              <a:buChar char="-"/>
            </a:pP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3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màu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90702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321003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135145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Tranh từ giấy báo c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1078" y="1045067"/>
            <a:ext cx="7486113" cy="525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27470" y="321003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99379" y="135145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6" b="52864"/>
          <a:stretch/>
        </p:blipFill>
        <p:spPr>
          <a:xfrm>
            <a:off x="1604463" y="1234623"/>
            <a:ext cx="2087379" cy="1374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75" b="52863"/>
          <a:stretch/>
        </p:blipFill>
        <p:spPr>
          <a:xfrm>
            <a:off x="1604463" y="2878772"/>
            <a:ext cx="2087379" cy="1374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62" b="52864"/>
          <a:stretch/>
        </p:blipFill>
        <p:spPr>
          <a:xfrm>
            <a:off x="3842066" y="2878398"/>
            <a:ext cx="1986356" cy="1375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b="52301"/>
          <a:stretch/>
        </p:blipFill>
        <p:spPr>
          <a:xfrm>
            <a:off x="5978646" y="2879195"/>
            <a:ext cx="1926634" cy="1374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6" b="52301"/>
          <a:stretch/>
        </p:blipFill>
        <p:spPr>
          <a:xfrm>
            <a:off x="3842066" y="4524291"/>
            <a:ext cx="1946493" cy="138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0" b="53428"/>
          <a:stretch/>
        </p:blipFill>
        <p:spPr>
          <a:xfrm>
            <a:off x="1654486" y="4524290"/>
            <a:ext cx="2054630" cy="138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3799264" y="1508803"/>
            <a:ext cx="40414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82752" y="2858935"/>
            <a:ext cx="32063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82248" y="4634074"/>
            <a:ext cx="286969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991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506546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8188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4" y="1330014"/>
            <a:ext cx="3196109" cy="4542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27" y="1330014"/>
            <a:ext cx="4137072" cy="4542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93" y="1330014"/>
            <a:ext cx="3459781" cy="4542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5384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482</Words>
  <Application>Microsoft Office PowerPoint</Application>
  <PresentationFormat>Widescreen</PresentationFormat>
  <Paragraphs>59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39</cp:revision>
  <dcterms:created xsi:type="dcterms:W3CDTF">2022-04-18T11:32:50Z</dcterms:created>
  <dcterms:modified xsi:type="dcterms:W3CDTF">2022-04-18T13:22:10Z</dcterms:modified>
</cp:coreProperties>
</file>