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9" r:id="rId10"/>
    <p:sldId id="264" r:id="rId11"/>
    <p:sldId id="265" r:id="rId12"/>
    <p:sldId id="268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2270"/>
    <a:srgbClr val="34164A"/>
    <a:srgbClr val="2D1341"/>
    <a:srgbClr val="461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0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32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96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6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01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26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5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8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92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14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06B13-4F9C-4756-BE51-15A384A2870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5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22.wdp"/><Relationship Id="rId4" Type="http://schemas.openxmlformats.org/officeDocument/2006/relationships/image" Target="../media/image23.png"/><Relationship Id="rId9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26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7" Type="http://schemas.microsoft.com/office/2007/relationships/hdphoto" Target="../media/hdphoto3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29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1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17" Type="http://schemas.microsoft.com/office/2007/relationships/hdphoto" Target="../media/hdphoto12.wdp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9.wdp"/><Relationship Id="rId3" Type="http://schemas.microsoft.com/office/2007/relationships/hdphoto" Target="../media/hdphoto5.wdp"/><Relationship Id="rId7" Type="http://schemas.microsoft.com/office/2007/relationships/hdphoto" Target="../media/hdphoto16.wdp"/><Relationship Id="rId12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61335" y="1070167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2D1341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2D134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2138" y="1460470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rgbClr val="2D134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rgbClr val="2D134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9696" y="2091443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2D134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2D134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2572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44215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24962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50" y="1188345"/>
            <a:ext cx="3434841" cy="2576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0" y="1816684"/>
            <a:ext cx="3531763" cy="3531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69" y="1816683"/>
            <a:ext cx="3761105" cy="3531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66" b="16285"/>
          <a:stretch/>
        </p:blipFill>
        <p:spPr>
          <a:xfrm>
            <a:off x="4236949" y="3988247"/>
            <a:ext cx="3434841" cy="2564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1504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4041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1" y="1420167"/>
            <a:ext cx="3291154" cy="4388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43" b="6479"/>
          <a:stretch/>
        </p:blipFill>
        <p:spPr>
          <a:xfrm>
            <a:off x="4733205" y="1420167"/>
            <a:ext cx="3019879" cy="4394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9" t="4695" r="6714" b="3474"/>
          <a:stretch/>
        </p:blipFill>
        <p:spPr>
          <a:xfrm>
            <a:off x="8040594" y="1420167"/>
            <a:ext cx="3009483" cy="4432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7644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44215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24962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3" y="1484560"/>
            <a:ext cx="3186880" cy="4247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82750"/>
            <a:ext cx="3810000" cy="349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267" y="1484560"/>
            <a:ext cx="3190690" cy="4248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528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81" b="123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9647" y="1750777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4164A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00557" y="153824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2668" y="2856263"/>
            <a:ext cx="67205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400" b="1" dirty="0" smtClean="0">
              <a:solidFill>
                <a:srgbClr val="3416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 smtClean="0">
              <a:solidFill>
                <a:srgbClr val="3416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734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2"/>
            <a:ext cx="12240224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5349" y="1201099"/>
            <a:ext cx="925290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96227" y="1887605"/>
            <a:ext cx="839702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3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35058" y="855244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6383" y="3660813"/>
            <a:ext cx="68515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3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24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66611" y="1831910"/>
            <a:ext cx="44213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1841" y="2554589"/>
            <a:ext cx="8023538" cy="1800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11: VẼ BIỂU CẢM CÁC ĐỒ VẬT </a:t>
            </a:r>
          </a:p>
          <a:p>
            <a:pPr algn="ctr"/>
            <a:r>
              <a:rPr lang="en-US" sz="3700" b="1" cap="none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700" b="1" cap="none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  <a:r>
              <a:rPr lang="en-US" sz="3700" b="1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TẠO HÌNH VÀ TRANG TRÍ </a:t>
            </a:r>
          </a:p>
          <a:p>
            <a:pPr algn="ctr"/>
            <a:r>
              <a:rPr lang="en-US" sz="3700" b="1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ĐỒ VẬT BẰNG GIẤY, BÌA MÀU</a:t>
            </a:r>
            <a:endParaRPr lang="en-US" sz="3700" b="1" cap="none" spc="50" dirty="0" smtClean="0">
              <a:ln w="0"/>
              <a:solidFill>
                <a:srgbClr val="4F227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930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30677" y="637802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8173" y="31315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5623" y="1462089"/>
            <a:ext cx="811368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0479" y="1902596"/>
            <a:ext cx="6619738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27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24531" y="1035480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49690" y="765214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0555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37483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22586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7" y="1230935"/>
            <a:ext cx="2747283" cy="1975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362" y="1230935"/>
            <a:ext cx="2634951" cy="1973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36" y="1230935"/>
            <a:ext cx="2793577" cy="196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8" y="3453368"/>
            <a:ext cx="2747283" cy="222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363" y="3453368"/>
            <a:ext cx="2634950" cy="222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34" y="3453368"/>
            <a:ext cx="2793579" cy="222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536" y="1265043"/>
            <a:ext cx="2532845" cy="189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533" y="3453367"/>
            <a:ext cx="2532847" cy="222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122070" y="5830890"/>
            <a:ext cx="1023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005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385967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17435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9" t="6760" r="16259" b="3286"/>
          <a:stretch/>
        </p:blipFill>
        <p:spPr>
          <a:xfrm>
            <a:off x="2133383" y="1305137"/>
            <a:ext cx="4048473" cy="4825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478069" y="1215198"/>
            <a:ext cx="367047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thể hiện bằng hình thức, chất liệu gì?</a:t>
            </a:r>
          </a:p>
          <a:p>
            <a:pPr marL="285750" indent="-285750" algn="just">
              <a:buFontTx/>
              <a:buChar char="-"/>
            </a:pP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hình ảnh, màu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626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32100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135145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Cắt dán lọ hoa, chậu cảnh 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0882" y="1143000"/>
            <a:ext cx="9126855" cy="514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2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32100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135145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5" r="15365"/>
          <a:stretch/>
        </p:blipFill>
        <p:spPr>
          <a:xfrm>
            <a:off x="2029074" y="1298743"/>
            <a:ext cx="2243170" cy="1419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89" r="10116"/>
          <a:stretch/>
        </p:blipFill>
        <p:spPr>
          <a:xfrm>
            <a:off x="4914265" y="1298743"/>
            <a:ext cx="2318202" cy="1419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71" r="10243"/>
          <a:stretch/>
        </p:blipFill>
        <p:spPr>
          <a:xfrm>
            <a:off x="7874488" y="1291691"/>
            <a:ext cx="2262791" cy="1421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94" r="10243"/>
          <a:stretch/>
        </p:blipFill>
        <p:spPr>
          <a:xfrm>
            <a:off x="3394636" y="3574448"/>
            <a:ext cx="2243170" cy="1421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0" r="10116"/>
          <a:stretch/>
        </p:blipFill>
        <p:spPr>
          <a:xfrm>
            <a:off x="6768960" y="3574448"/>
            <a:ext cx="2263482" cy="1414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112137" y="2820471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5290" y="2820471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68902" y="2820471"/>
            <a:ext cx="2448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đãvẽ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69442" y="5135236"/>
            <a:ext cx="2274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50886" y="5135236"/>
            <a:ext cx="2533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75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84BB03-7714-474B-8C9E-B62862CF6B1E}"/>
              </a:ext>
            </a:extLst>
          </p:cNvPr>
          <p:cNvSpPr txBox="1"/>
          <p:nvPr/>
        </p:nvSpPr>
        <p:spPr>
          <a:xfrm>
            <a:off x="2459863" y="2097813"/>
            <a:ext cx="5962918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dirty="0">
              <a:solidFill>
                <a:srgbClr val="5123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02552" y="1213120"/>
            <a:ext cx="19596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LƯU Ý</a:t>
            </a:r>
            <a:endParaRPr lang="en-US" sz="5400" b="0" cap="none" spc="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7468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529</Words>
  <Application>Microsoft Office PowerPoint</Application>
  <PresentationFormat>Widescreen</PresentationFormat>
  <Paragraphs>61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49</cp:revision>
  <dcterms:created xsi:type="dcterms:W3CDTF">2022-03-27T01:22:30Z</dcterms:created>
  <dcterms:modified xsi:type="dcterms:W3CDTF">2022-03-27T09:41:21Z</dcterms:modified>
</cp:coreProperties>
</file>