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4" r:id="rId2"/>
    <p:sldId id="256" r:id="rId3"/>
    <p:sldId id="258" r:id="rId4"/>
    <p:sldId id="257" r:id="rId5"/>
    <p:sldId id="262" r:id="rId6"/>
    <p:sldId id="275" r:id="rId7"/>
    <p:sldId id="263" r:id="rId8"/>
    <p:sldId id="264" r:id="rId9"/>
    <p:sldId id="265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1094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05E40-F75C-4C22-97D7-A558F2186A4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3D3C3-6C42-42A3-A0D5-1101DDFE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4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5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28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8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7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4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0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5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7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9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062D5-D793-4C0E-9757-AD56D328FDA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1632B-BC7C-4237-B927-C5BACBEC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0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jpeg"/><Relationship Id="rId5" Type="http://schemas.microsoft.com/office/2007/relationships/hdphoto" Target="../media/hdphoto2.wdp"/><Relationship Id="rId10" Type="http://schemas.openxmlformats.org/officeDocument/2006/relationships/image" Target="../media/image16.jpe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3040" y="173245"/>
            <a:ext cx="10189028" cy="46474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MĨ THUẬT LỚP 3</a:t>
            </a:r>
          </a:p>
          <a:p>
            <a:pPr algn="ctr"/>
            <a:endParaRPr lang="en-US" sz="2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Chào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mừng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các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bạn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học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sinh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Lớp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3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đến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với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Mĩ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thuật</a:t>
            </a:r>
            <a:endParaRPr lang="en-US" sz="6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9046" y="173245"/>
            <a:ext cx="59570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PHÒNG GD&amp;ĐT QUẬN LONG BIÊN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839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24508" cy="67534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47841" y="753180"/>
            <a:ext cx="42729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 HÀNH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236617" y="1825061"/>
            <a:ext cx="965127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r>
              <a:rPr lang="en-US" altLang="en-US" sz="3600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A3</a:t>
            </a:r>
            <a:endParaRPr lang="en-US" altLang="en-US" sz="60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alt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4033" y="981780"/>
            <a:ext cx="9666515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Dặn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dò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  <a:p>
            <a:pPr algn="ctr"/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hãy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giới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thiệu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gia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đình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bức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tranh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mình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đã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xé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dán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được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nhờ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bố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mẹ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chụp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ảnh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lại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gửi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vào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zalo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giáo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dạy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Mĩ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thuật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Lưu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giữ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tranh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nộp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lại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giáo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khi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con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đi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40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61 đặc Biệt Ngày Thiếu Nhi 61 Ngày Thiếu Nhi Ngày Hạnh Phúc Củ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0263" y="1804740"/>
            <a:ext cx="110250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CÁC CON </a:t>
            </a:r>
          </a:p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CHĂM NGOAN, HỌC GIỎI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57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9915" y="1182230"/>
            <a:ext cx="11432169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CHỦ ĐỀ 11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TÌM HIỂU TRANH THEO CHỦ ĐỀ: VẺ ĐẸP CUỘC SỐNG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 3: XÉ DÁN TRANH: VẺ ĐẸP CUỘC SỐNG</a:t>
            </a:r>
          </a:p>
        </p:txBody>
      </p:sp>
    </p:spTree>
    <p:extLst>
      <p:ext uri="{BB962C8B-B14F-4D97-AF65-F5344CB8AC3E}">
        <p14:creationId xmlns:p14="http://schemas.microsoft.com/office/powerpoint/2010/main" val="163821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6212" y="982240"/>
            <a:ext cx="36711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765" y="2351492"/>
            <a:ext cx="93426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3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1760" y="245640"/>
            <a:ext cx="3725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MỤC TIÊU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999565" y="4553253"/>
            <a:ext cx="10421470" cy="1748117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đẹp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cuộc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xung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999565" y="2942091"/>
            <a:ext cx="10421470" cy="1748117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Tìm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xé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dán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cuộc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quanh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999565" y="1353636"/>
            <a:ext cx="10421470" cy="1748117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sinh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tập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quan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sát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nhận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xét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thiên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nhiên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thường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2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557231" y="1844974"/>
            <a:ext cx="335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800" b="1" u="sng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800" b="1" u="sng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hỏi</a:t>
            </a:r>
            <a:endParaRPr lang="en-US" altLang="en-US" sz="4800" b="1" u="sng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672046" y="2766577"/>
            <a:ext cx="8458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Xé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dán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“ </a:t>
            </a:r>
            <a:r>
              <a:rPr lang="en-US" altLang="en-US" sz="40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40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40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40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xé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dán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0496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11705-5D69-40D8-9C4D-08A407C6EEC4}"/>
              </a:ext>
            </a:extLst>
          </p:cNvPr>
          <p:cNvSpPr txBox="1"/>
          <p:nvPr/>
        </p:nvSpPr>
        <p:spPr>
          <a:xfrm>
            <a:off x="404173" y="-24244"/>
            <a:ext cx="5181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4DFD0-ED15-4F9A-8DF9-6C018BC9A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85" y="4007958"/>
            <a:ext cx="3761771" cy="2476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3C0EF4-4B9F-4A14-A53D-B23DF64C6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09" y="788322"/>
            <a:ext cx="3686524" cy="2557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F24E2E-527A-4C90-A503-23CD79B43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835" y="788323"/>
            <a:ext cx="3686524" cy="25570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4AE8B1-EBE5-4232-8D33-CB7DF0805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76" y="4007957"/>
            <a:ext cx="3585883" cy="2476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3677F0-FFE8-4EF4-A87B-F24F3D00D52B}"/>
              </a:ext>
            </a:extLst>
          </p:cNvPr>
          <p:cNvSpPr txBox="1"/>
          <p:nvPr/>
        </p:nvSpPr>
        <p:spPr>
          <a:xfrm>
            <a:off x="5475514" y="3392919"/>
            <a:ext cx="540327" cy="368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8174B6-B570-4E7F-99D0-C5CB8288CB35}"/>
              </a:ext>
            </a:extLst>
          </p:cNvPr>
          <p:cNvSpPr txBox="1"/>
          <p:nvPr/>
        </p:nvSpPr>
        <p:spPr>
          <a:xfrm>
            <a:off x="9407381" y="3476737"/>
            <a:ext cx="37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D08FCA-4D12-4B9E-9F12-C0CA1BF80A6E}"/>
              </a:ext>
            </a:extLst>
          </p:cNvPr>
          <p:cNvSpPr txBox="1"/>
          <p:nvPr/>
        </p:nvSpPr>
        <p:spPr>
          <a:xfrm>
            <a:off x="5475514" y="6571580"/>
            <a:ext cx="54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A4156D-E7FE-47D7-AE4E-128F5A6AD920}"/>
              </a:ext>
            </a:extLst>
          </p:cNvPr>
          <p:cNvSpPr txBox="1"/>
          <p:nvPr/>
        </p:nvSpPr>
        <p:spPr>
          <a:xfrm>
            <a:off x="9407381" y="6608861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10795" y="1807298"/>
            <a:ext cx="359664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918" y="0"/>
            <a:ext cx="12436918" cy="69012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2385" y="45484"/>
            <a:ext cx="30276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1.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Tìm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hiểu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6" name="Line 27"/>
          <p:cNvSpPr>
            <a:spLocks noChangeShapeType="1"/>
          </p:cNvSpPr>
          <p:nvPr/>
        </p:nvSpPr>
        <p:spPr bwMode="auto">
          <a:xfrm>
            <a:off x="5845629" y="3860834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426029" y="965235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7030A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dung :</a:t>
            </a:r>
            <a:endParaRPr lang="en-US" altLang="en-US" sz="2800" b="1" dirty="0">
              <a:solidFill>
                <a:srgbClr val="7030A0"/>
              </a:solidFill>
              <a:latin typeface="Tahoma" panose="020B0604030504040204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426029" y="1574835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+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V="1">
            <a:off x="4016829" y="1727234"/>
            <a:ext cx="22098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4016829" y="1879634"/>
            <a:ext cx="2209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4016829" y="1879634"/>
            <a:ext cx="22098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302828" y="1422435"/>
            <a:ext cx="30240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Bữa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đình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302829" y="2565435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sóc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con…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302829" y="1955835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Đón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tết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V="1">
            <a:off x="4016829" y="3479834"/>
            <a:ext cx="22098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4093029" y="3784634"/>
            <a:ext cx="2133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>
            <a:off x="4016829" y="3784635"/>
            <a:ext cx="2209800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6379029" y="3175035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6379029" y="3708435"/>
            <a:ext cx="3276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trường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6379029" y="4165635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>
            <a:off x="5769429" y="5246722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1"/>
          <p:cNvSpPr>
            <a:spLocks noChangeShapeType="1"/>
          </p:cNvSpPr>
          <p:nvPr/>
        </p:nvSpPr>
        <p:spPr bwMode="auto">
          <a:xfrm flipV="1">
            <a:off x="3940629" y="5003834"/>
            <a:ext cx="22098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>
            <a:off x="4093029" y="5232434"/>
            <a:ext cx="20574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6302829" y="4699035"/>
            <a:ext cx="3352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quan</a:t>
            </a:r>
            <a:endParaRPr lang="en-US" altLang="en-US" sz="2800" b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6302829" y="5232435"/>
            <a:ext cx="342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quê</a:t>
            </a:r>
            <a:endParaRPr lang="en-US" altLang="en-US" sz="2800" b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6302829" y="5703922"/>
            <a:ext cx="365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27" name="Line 43"/>
          <p:cNvSpPr>
            <a:spLocks noChangeShapeType="1"/>
          </p:cNvSpPr>
          <p:nvPr/>
        </p:nvSpPr>
        <p:spPr bwMode="auto">
          <a:xfrm>
            <a:off x="3940629" y="5232434"/>
            <a:ext cx="21336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Text Box 45"/>
          <p:cNvSpPr txBox="1">
            <a:spLocks noChangeArrowheads="1"/>
          </p:cNvSpPr>
          <p:nvPr/>
        </p:nvSpPr>
        <p:spPr bwMode="auto">
          <a:xfrm>
            <a:off x="1426029" y="3403635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1480458" y="4854643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/>
      <p:bldP spid="19" grpId="0"/>
      <p:bldP spid="20" grpId="0"/>
      <p:bldP spid="22" grpId="0" animBg="1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890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2933" y="0"/>
            <a:ext cx="46201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2.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Cách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thực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hiện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15" name="xé dán vẻ đẹp cuộc sống">
            <a:hlinkClick r:id="" action="ppaction://media"/>
            <a:extLst>
              <a:ext uri="{FF2B5EF4-FFF2-40B4-BE49-F238E27FC236}">
                <a16:creationId xmlns:a16="http://schemas.microsoft.com/office/drawing/2014/main" id="{52DCB282-BF9F-4E29-895B-ED4B6A010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5061" y="830997"/>
            <a:ext cx="8110332" cy="555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8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9" t="12062" r="2593" b="4510"/>
          <a:stretch/>
        </p:blipFill>
        <p:spPr>
          <a:xfrm>
            <a:off x="784723" y="555968"/>
            <a:ext cx="2828347" cy="1929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8" t="26206" r="11942" b="7627"/>
          <a:stretch/>
        </p:blipFill>
        <p:spPr>
          <a:xfrm>
            <a:off x="8388461" y="487236"/>
            <a:ext cx="2958574" cy="1929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9" t="4150" r="3851" b="15058"/>
          <a:stretch/>
        </p:blipFill>
        <p:spPr>
          <a:xfrm>
            <a:off x="8430961" y="4747554"/>
            <a:ext cx="2916074" cy="1894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6" t="5829" r="1334" b="11461"/>
          <a:stretch/>
        </p:blipFill>
        <p:spPr>
          <a:xfrm>
            <a:off x="712763" y="4727013"/>
            <a:ext cx="2979646" cy="1894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0A57A1-15BD-4D0B-91C9-F74195163131}"/>
              </a:ext>
            </a:extLst>
          </p:cNvPr>
          <p:cNvSpPr txBox="1"/>
          <p:nvPr/>
        </p:nvSpPr>
        <p:spPr>
          <a:xfrm>
            <a:off x="3692409" y="-258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FC35B-D6D4-4279-8BB4-B0FE0660BD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12" y="4756580"/>
            <a:ext cx="3064746" cy="1929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5EB6AF-9B82-49CC-AACD-8DAD530247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61" y="2607125"/>
            <a:ext cx="2958574" cy="1929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AD09B9-DAFF-49C0-8C7F-BCFD3C4EE72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"/>
          <a:stretch/>
        </p:blipFill>
        <p:spPr>
          <a:xfrm>
            <a:off x="712763" y="2652682"/>
            <a:ext cx="2939494" cy="1929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1F80B1-69A2-4D69-8286-1B53ADEEA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14" y="555968"/>
            <a:ext cx="3012243" cy="1929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6DA4A-9F07-4FBE-B2AC-6AB2703B4A4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 r="6620"/>
          <a:stretch/>
        </p:blipFill>
        <p:spPr>
          <a:xfrm>
            <a:off x="4508061" y="2656273"/>
            <a:ext cx="3064747" cy="1929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673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329</Words>
  <Application>Microsoft Office PowerPoint</Application>
  <PresentationFormat>Widescreen</PresentationFormat>
  <Paragraphs>50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admin</cp:lastModifiedBy>
  <cp:revision>28</cp:revision>
  <dcterms:created xsi:type="dcterms:W3CDTF">2020-05-05T06:10:46Z</dcterms:created>
  <dcterms:modified xsi:type="dcterms:W3CDTF">2022-03-30T04:07:28Z</dcterms:modified>
</cp:coreProperties>
</file>