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4" r:id="rId5"/>
    <p:sldId id="263" r:id="rId6"/>
    <p:sldId id="258" r:id="rId7"/>
    <p:sldId id="260" r:id="rId8"/>
    <p:sldId id="266" r:id="rId9"/>
    <p:sldId id="265" r:id="rId10"/>
    <p:sldId id="267" r:id="rId11"/>
    <p:sldId id="268" r:id="rId12"/>
    <p:sldId id="269" r:id="rId13"/>
    <p:sldId id="270" r:id="rId14"/>
    <p:sldId id="280" r:id="rId15"/>
    <p:sldId id="281" r:id="rId16"/>
    <p:sldId id="286" r:id="rId17"/>
    <p:sldId id="282" r:id="rId18"/>
    <p:sldId id="285" r:id="rId19"/>
    <p:sldId id="293" r:id="rId20"/>
    <p:sldId id="283" r:id="rId21"/>
    <p:sldId id="271" r:id="rId22"/>
    <p:sldId id="288" r:id="rId23"/>
    <p:sldId id="289" r:id="rId24"/>
    <p:sldId id="290" r:id="rId25"/>
    <p:sldId id="284" r:id="rId26"/>
    <p:sldId id="287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12D2-83AA-41FA-B720-182789B658FF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E633-C61E-4CE6-AEA2-23245D59A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66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12D2-83AA-41FA-B720-182789B658FF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E633-C61E-4CE6-AEA2-23245D59A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94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12D2-83AA-41FA-B720-182789B658FF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E633-C61E-4CE6-AEA2-23245D59A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79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12D2-83AA-41FA-B720-182789B658FF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E633-C61E-4CE6-AEA2-23245D59A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06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12D2-83AA-41FA-B720-182789B658FF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E633-C61E-4CE6-AEA2-23245D59A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2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12D2-83AA-41FA-B720-182789B658FF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E633-C61E-4CE6-AEA2-23245D59A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33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12D2-83AA-41FA-B720-182789B658FF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E633-C61E-4CE6-AEA2-23245D59A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168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12D2-83AA-41FA-B720-182789B658FF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E633-C61E-4CE6-AEA2-23245D59A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36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12D2-83AA-41FA-B720-182789B658FF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E633-C61E-4CE6-AEA2-23245D59A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0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12D2-83AA-41FA-B720-182789B658FF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E633-C61E-4CE6-AEA2-23245D59A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69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12D2-83AA-41FA-B720-182789B658FF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E633-C61E-4CE6-AEA2-23245D59A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74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D12D2-83AA-41FA-B720-182789B658FF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1E633-C61E-4CE6-AEA2-23245D59A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80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624"/>
            <a:ext cx="12192000" cy="71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6" y="0"/>
            <a:ext cx="12210606" cy="6868466"/>
          </a:xfrm>
        </p:spPr>
      </p:pic>
    </p:spTree>
    <p:extLst>
      <p:ext uri="{BB962C8B-B14F-4D97-AF65-F5344CB8AC3E}">
        <p14:creationId xmlns:p14="http://schemas.microsoft.com/office/powerpoint/2010/main" val="179206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4353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" y="12601"/>
            <a:ext cx="12169597" cy="6845399"/>
          </a:xfrm>
        </p:spPr>
      </p:pic>
    </p:spTree>
    <p:extLst>
      <p:ext uri="{BB962C8B-B14F-4D97-AF65-F5344CB8AC3E}">
        <p14:creationId xmlns:p14="http://schemas.microsoft.com/office/powerpoint/2010/main" val="340416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83859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2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6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9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0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814975014682803724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202284" cy="6858000"/>
          </a:xfrm>
        </p:spPr>
      </p:pic>
    </p:spTree>
    <p:extLst>
      <p:ext uri="{BB962C8B-B14F-4D97-AF65-F5344CB8AC3E}">
        <p14:creationId xmlns:p14="http://schemas.microsoft.com/office/powerpoint/2010/main" val="121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293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48" y="1"/>
            <a:ext cx="507447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25" y="-28523"/>
            <a:ext cx="5029027" cy="691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17" y="-18112"/>
            <a:ext cx="4849817" cy="68761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634" y="0"/>
            <a:ext cx="5510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5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0" y="420570"/>
            <a:ext cx="5444196" cy="64374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60" y="0"/>
            <a:ext cx="6175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2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257"/>
            <a:ext cx="5982258" cy="450847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57" y="1228417"/>
            <a:ext cx="6209743" cy="448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1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4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9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0947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0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2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0331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9267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" y="13274"/>
            <a:ext cx="12168403" cy="6844726"/>
          </a:xfrm>
        </p:spPr>
      </p:pic>
    </p:spTree>
    <p:extLst>
      <p:ext uri="{BB962C8B-B14F-4D97-AF65-F5344CB8AC3E}">
        <p14:creationId xmlns:p14="http://schemas.microsoft.com/office/powerpoint/2010/main" val="40962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Widescreen</PresentationFormat>
  <Paragraphs>0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Hung</dc:creator>
  <cp:lastModifiedBy>Vu Hung</cp:lastModifiedBy>
  <cp:revision>5</cp:revision>
  <dcterms:created xsi:type="dcterms:W3CDTF">2022-03-23T10:20:03Z</dcterms:created>
  <dcterms:modified xsi:type="dcterms:W3CDTF">2022-03-24T14:07:09Z</dcterms:modified>
</cp:coreProperties>
</file>