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7" r:id="rId12"/>
    <p:sldId id="269" r:id="rId13"/>
    <p:sldId id="265" r:id="rId14"/>
    <p:sldId id="270" r:id="rId15"/>
    <p:sldId id="271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f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C8DAE-7699-4434-94AE-42CF59907E1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B47DAAB-6E96-45AD-A86A-38C2C5E827E8}">
      <dgm:prSet phldrT="[Text]" custT="1"/>
      <dgm:spPr/>
      <dgm:t>
        <a:bodyPr/>
        <a:lstStyle/>
        <a:p>
          <a:pPr algn="r"/>
          <a:r>
            <a:rPr lang="en-US" sz="2400" dirty="0"/>
            <a:t>                </a:t>
          </a:r>
          <a:r>
            <a:rPr lang="en-US" sz="2400" dirty="0" err="1"/>
            <a:t>Nhận</a:t>
          </a:r>
          <a:r>
            <a:rPr lang="en-US" sz="2400" dirty="0"/>
            <a:t> </a:t>
          </a:r>
          <a:r>
            <a:rPr lang="en-US" sz="2400" dirty="0" err="1"/>
            <a:t>biết</a:t>
          </a:r>
          <a:r>
            <a:rPr lang="en-US" sz="2400" dirty="0"/>
            <a:t> </a:t>
          </a:r>
          <a:r>
            <a:rPr lang="en-US" sz="2400" dirty="0" err="1"/>
            <a:t>được</a:t>
          </a:r>
          <a:r>
            <a:rPr lang="en-US" sz="2400" dirty="0"/>
            <a:t> </a:t>
          </a:r>
          <a:r>
            <a:rPr lang="en-US" sz="2400" dirty="0" err="1"/>
            <a:t>các</a:t>
          </a:r>
          <a:r>
            <a:rPr lang="en-US" sz="2400" dirty="0"/>
            <a:t> </a:t>
          </a:r>
          <a:r>
            <a:rPr lang="en-US" sz="2400" dirty="0" err="1"/>
            <a:t>hoạt</a:t>
          </a:r>
          <a:r>
            <a:rPr lang="en-US" sz="2400" dirty="0"/>
            <a:t> </a:t>
          </a:r>
          <a:r>
            <a:rPr lang="en-US" sz="2400" dirty="0" err="1"/>
            <a:t>động</a:t>
          </a:r>
          <a:r>
            <a:rPr lang="en-US" sz="2400" dirty="0"/>
            <a:t> </a:t>
          </a:r>
          <a:r>
            <a:rPr lang="en-US" sz="2400" dirty="0" err="1"/>
            <a:t>diễn</a:t>
          </a:r>
          <a:r>
            <a:rPr lang="en-US" sz="2400" dirty="0"/>
            <a:t> ra </a:t>
          </a:r>
          <a:r>
            <a:rPr lang="en-US" sz="2400" dirty="0" err="1"/>
            <a:t>xung</a:t>
          </a:r>
          <a:r>
            <a:rPr lang="en-US" sz="2400" dirty="0"/>
            <a:t> </a:t>
          </a:r>
          <a:r>
            <a:rPr lang="en-US" sz="2400" dirty="0" err="1"/>
            <a:t>quanh</a:t>
          </a:r>
          <a:r>
            <a:rPr lang="en-US" sz="2400" dirty="0"/>
            <a:t> </a:t>
          </a:r>
          <a:r>
            <a:rPr lang="en-US" sz="2400" dirty="0" err="1"/>
            <a:t>em</a:t>
          </a:r>
          <a:r>
            <a:rPr lang="en-US" sz="2400" dirty="0"/>
            <a:t>.</a:t>
          </a:r>
          <a:endParaRPr lang="vi-VN" sz="2400" dirty="0"/>
        </a:p>
      </dgm:t>
    </dgm:pt>
    <dgm:pt modelId="{30CA986A-81EB-48FF-9EAB-7D76E132AF6D}" type="parTrans" cxnId="{2B1B6B7F-21FE-4E98-83FE-0B7D4DA83205}">
      <dgm:prSet/>
      <dgm:spPr/>
      <dgm:t>
        <a:bodyPr/>
        <a:lstStyle/>
        <a:p>
          <a:endParaRPr lang="vi-VN"/>
        </a:p>
      </dgm:t>
    </dgm:pt>
    <dgm:pt modelId="{5A3730F5-09CC-4883-8EDA-08678F87A176}" type="sibTrans" cxnId="{2B1B6B7F-21FE-4E98-83FE-0B7D4DA83205}">
      <dgm:prSet/>
      <dgm:spPr/>
      <dgm:t>
        <a:bodyPr/>
        <a:lstStyle/>
        <a:p>
          <a:endParaRPr lang="vi-VN"/>
        </a:p>
      </dgm:t>
    </dgm:pt>
    <dgm:pt modelId="{ECB010D4-183D-4C1B-8AAA-F3ED03E9DE94}">
      <dgm:prSet phldrT="[Text]" custT="1"/>
      <dgm:spPr/>
      <dgm:t>
        <a:bodyPr/>
        <a:lstStyle/>
        <a:p>
          <a:pPr algn="r"/>
          <a:r>
            <a:rPr lang="en-US" sz="2400" dirty="0"/>
            <a:t>               </a:t>
          </a:r>
          <a:r>
            <a:rPr lang="en-US" sz="2400" dirty="0" err="1"/>
            <a:t>Thể</a:t>
          </a:r>
          <a:r>
            <a:rPr lang="en-US" sz="2400" dirty="0"/>
            <a:t> </a:t>
          </a:r>
          <a:r>
            <a:rPr lang="en-US" sz="2400" dirty="0" err="1"/>
            <a:t>hiện</a:t>
          </a:r>
          <a:r>
            <a:rPr lang="en-US" sz="2400" dirty="0"/>
            <a:t> </a:t>
          </a:r>
          <a:r>
            <a:rPr lang="en-US" sz="2400" dirty="0" err="1"/>
            <a:t>được</a:t>
          </a:r>
          <a:r>
            <a:rPr lang="en-US" sz="2400" dirty="0"/>
            <a:t> </a:t>
          </a:r>
          <a:r>
            <a:rPr lang="en-US" sz="2400" dirty="0" err="1"/>
            <a:t>một</a:t>
          </a:r>
          <a:r>
            <a:rPr lang="en-US" sz="2400" dirty="0"/>
            <a:t> </a:t>
          </a:r>
          <a:r>
            <a:rPr lang="en-US" sz="2400" dirty="0" err="1"/>
            <a:t>số</a:t>
          </a:r>
          <a:r>
            <a:rPr lang="en-US" sz="2400" dirty="0"/>
            <a:t> </a:t>
          </a:r>
          <a:r>
            <a:rPr lang="en-US" sz="2400" dirty="0" err="1"/>
            <a:t>hoạt</a:t>
          </a:r>
          <a:r>
            <a:rPr lang="en-US" sz="2400" dirty="0"/>
            <a:t> </a:t>
          </a:r>
          <a:r>
            <a:rPr lang="en-US" sz="2400" dirty="0" err="1"/>
            <a:t>động</a:t>
          </a:r>
          <a:r>
            <a:rPr lang="en-US" sz="2400" dirty="0"/>
            <a:t> </a:t>
          </a:r>
          <a:r>
            <a:rPr lang="en-US" sz="2400" dirty="0" err="1"/>
            <a:t>quen</a:t>
          </a:r>
          <a:r>
            <a:rPr lang="en-US" sz="2400" dirty="0"/>
            <a:t> </a:t>
          </a:r>
          <a:r>
            <a:rPr lang="en-US" sz="2400" dirty="0" err="1"/>
            <a:t>thuộc</a:t>
          </a:r>
          <a:r>
            <a:rPr lang="en-US" sz="2400" dirty="0"/>
            <a:t> </a:t>
          </a:r>
          <a:r>
            <a:rPr lang="en-US" sz="2400" dirty="0" err="1"/>
            <a:t>trong</a:t>
          </a:r>
          <a:r>
            <a:rPr lang="en-US" sz="2400" dirty="0"/>
            <a:t> </a:t>
          </a:r>
          <a:r>
            <a:rPr lang="en-US" sz="2400" dirty="0" err="1"/>
            <a:t>cuộc</a:t>
          </a:r>
          <a:r>
            <a:rPr lang="en-US" sz="2400" dirty="0"/>
            <a:t> </a:t>
          </a:r>
          <a:r>
            <a:rPr lang="en-US" sz="2400" dirty="0" err="1"/>
            <a:t>sống</a:t>
          </a:r>
          <a:r>
            <a:rPr lang="en-US" sz="2400" dirty="0"/>
            <a:t> </a:t>
          </a:r>
          <a:r>
            <a:rPr lang="en-US" sz="2400" dirty="0" err="1"/>
            <a:t>thông</a:t>
          </a:r>
          <a:r>
            <a:rPr lang="en-US" sz="2400" dirty="0"/>
            <a:t> qua </a:t>
          </a:r>
          <a:r>
            <a:rPr lang="en-US" sz="2400" dirty="0" err="1"/>
            <a:t>hình</a:t>
          </a:r>
          <a:r>
            <a:rPr lang="en-US" sz="2400" dirty="0"/>
            <a:t> </a:t>
          </a:r>
          <a:r>
            <a:rPr lang="en-US" sz="2400" dirty="0" err="1"/>
            <a:t>thức</a:t>
          </a:r>
          <a:r>
            <a:rPr lang="en-US" sz="2400" dirty="0"/>
            <a:t> </a:t>
          </a:r>
          <a:r>
            <a:rPr lang="en-US" sz="2400" dirty="0" err="1"/>
            <a:t>vẽ</a:t>
          </a:r>
          <a:r>
            <a:rPr lang="en-US" sz="2400" dirty="0"/>
            <a:t>.</a:t>
          </a:r>
          <a:endParaRPr lang="vi-VN" sz="2400" dirty="0"/>
        </a:p>
      </dgm:t>
    </dgm:pt>
    <dgm:pt modelId="{6B130286-BF36-448E-8E7D-CE24413C9819}" type="parTrans" cxnId="{DBBCBF63-F763-4527-956B-433CE99893D7}">
      <dgm:prSet/>
      <dgm:spPr/>
      <dgm:t>
        <a:bodyPr/>
        <a:lstStyle/>
        <a:p>
          <a:endParaRPr lang="vi-VN"/>
        </a:p>
      </dgm:t>
    </dgm:pt>
    <dgm:pt modelId="{1C6C239F-AE1A-42EE-88F0-5624E590CD5A}" type="sibTrans" cxnId="{DBBCBF63-F763-4527-956B-433CE99893D7}">
      <dgm:prSet/>
      <dgm:spPr/>
      <dgm:t>
        <a:bodyPr/>
        <a:lstStyle/>
        <a:p>
          <a:endParaRPr lang="vi-VN"/>
        </a:p>
      </dgm:t>
    </dgm:pt>
    <dgm:pt modelId="{FE70374D-9070-4532-845D-43BFE855D144}">
      <dgm:prSet phldrT="[Text]" custT="1"/>
      <dgm:spPr/>
      <dgm:t>
        <a:bodyPr/>
        <a:lstStyle/>
        <a:p>
          <a:pPr marL="0" indent="0" algn="r"/>
          <a:r>
            <a:rPr lang="en-US" sz="2400" dirty="0" err="1"/>
            <a:t>Trưng</a:t>
          </a:r>
          <a:r>
            <a:rPr lang="en-US" sz="2400" dirty="0"/>
            <a:t> </a:t>
          </a:r>
          <a:r>
            <a:rPr lang="en-US" sz="2400" dirty="0" err="1"/>
            <a:t>bày</a:t>
          </a:r>
          <a:r>
            <a:rPr lang="en-US" sz="2400" dirty="0"/>
            <a:t>, </a:t>
          </a:r>
          <a:r>
            <a:rPr lang="en-US" sz="2400" dirty="0" err="1"/>
            <a:t>giới</a:t>
          </a:r>
          <a:r>
            <a:rPr lang="en-US" sz="2400" dirty="0"/>
            <a:t> </a:t>
          </a:r>
          <a:r>
            <a:rPr lang="en-US" sz="2400" dirty="0" err="1"/>
            <a:t>thiệu</a:t>
          </a:r>
          <a:r>
            <a:rPr lang="en-US" sz="2400" dirty="0"/>
            <a:t>, </a:t>
          </a:r>
          <a:r>
            <a:rPr lang="en-US" sz="2400" dirty="0" err="1"/>
            <a:t>nêu</a:t>
          </a:r>
          <a:r>
            <a:rPr lang="en-US" sz="2400" dirty="0"/>
            <a:t> </a:t>
          </a:r>
          <a:r>
            <a:rPr lang="en-US" sz="2400" dirty="0" err="1"/>
            <a:t>được</a:t>
          </a:r>
          <a:r>
            <a:rPr lang="en-US" sz="2400" dirty="0"/>
            <a:t> </a:t>
          </a:r>
          <a:r>
            <a:rPr lang="en-US" sz="2400" dirty="0" err="1"/>
            <a:t>cảm</a:t>
          </a:r>
          <a:r>
            <a:rPr lang="en-US" sz="2400" dirty="0"/>
            <a:t> </a:t>
          </a:r>
          <a:r>
            <a:rPr lang="en-US" sz="2400" dirty="0" err="1"/>
            <a:t>nhận</a:t>
          </a:r>
          <a:r>
            <a:rPr lang="en-US" sz="2400" dirty="0"/>
            <a:t> </a:t>
          </a:r>
          <a:r>
            <a:rPr lang="en-US" sz="2400" dirty="0" err="1"/>
            <a:t>về</a:t>
          </a:r>
          <a:r>
            <a:rPr lang="en-US" sz="2400" dirty="0"/>
            <a:t> </a:t>
          </a:r>
          <a:r>
            <a:rPr lang="en-US" sz="2400" dirty="0" err="1"/>
            <a:t>sản</a:t>
          </a:r>
          <a:r>
            <a:rPr lang="en-US" sz="2400" dirty="0"/>
            <a:t> </a:t>
          </a:r>
          <a:r>
            <a:rPr lang="en-US" sz="2400" dirty="0" err="1"/>
            <a:t>phẩm</a:t>
          </a:r>
          <a:r>
            <a:rPr lang="en-US" sz="2400" dirty="0"/>
            <a:t> </a:t>
          </a:r>
        </a:p>
        <a:p>
          <a:pPr marL="0" indent="0" algn="r"/>
          <a:r>
            <a:rPr lang="en-US" sz="2400" dirty="0" err="1"/>
            <a:t>của</a:t>
          </a:r>
          <a:r>
            <a:rPr lang="en-US" sz="2400" dirty="0"/>
            <a:t> </a:t>
          </a:r>
          <a:r>
            <a:rPr lang="en-US" sz="2400" dirty="0" err="1"/>
            <a:t>mình</a:t>
          </a:r>
          <a:r>
            <a:rPr lang="en-US" sz="2400" dirty="0"/>
            <a:t>, </a:t>
          </a:r>
          <a:r>
            <a:rPr lang="en-US" sz="2400" dirty="0" err="1"/>
            <a:t>của</a:t>
          </a:r>
          <a:r>
            <a:rPr lang="en-US" sz="2400" dirty="0"/>
            <a:t> </a:t>
          </a:r>
          <a:r>
            <a:rPr lang="en-US" sz="2400" dirty="0" err="1"/>
            <a:t>bạn</a:t>
          </a:r>
          <a:r>
            <a:rPr lang="en-US" sz="2400" dirty="0"/>
            <a:t>.     </a:t>
          </a:r>
          <a:endParaRPr lang="vi-VN" sz="2400" dirty="0"/>
        </a:p>
      </dgm:t>
    </dgm:pt>
    <dgm:pt modelId="{AFBAA621-1229-4831-9951-F5D1E3839724}" type="parTrans" cxnId="{F4D31B7C-CAA2-4D0C-9D82-3DA4F856ACF5}">
      <dgm:prSet/>
      <dgm:spPr/>
      <dgm:t>
        <a:bodyPr/>
        <a:lstStyle/>
        <a:p>
          <a:endParaRPr lang="vi-VN"/>
        </a:p>
      </dgm:t>
    </dgm:pt>
    <dgm:pt modelId="{213AE4B1-E0DB-429F-AEF4-E41088B5E9EB}" type="sibTrans" cxnId="{F4D31B7C-CAA2-4D0C-9D82-3DA4F856ACF5}">
      <dgm:prSet/>
      <dgm:spPr/>
      <dgm:t>
        <a:bodyPr/>
        <a:lstStyle/>
        <a:p>
          <a:endParaRPr lang="vi-VN"/>
        </a:p>
      </dgm:t>
    </dgm:pt>
    <dgm:pt modelId="{CF510252-2B9C-4CB1-849C-7C9B679D2533}" type="pres">
      <dgm:prSet presAssocID="{B29C8DAE-7699-4434-94AE-42CF59907E11}" presName="linearFlow" presStyleCnt="0">
        <dgm:presLayoutVars>
          <dgm:dir/>
          <dgm:resizeHandles val="exact"/>
        </dgm:presLayoutVars>
      </dgm:prSet>
      <dgm:spPr/>
    </dgm:pt>
    <dgm:pt modelId="{1EDCCE72-5A2B-41C3-B8E5-3B7C2CE72F8E}" type="pres">
      <dgm:prSet presAssocID="{2B47DAAB-6E96-45AD-A86A-38C2C5E827E8}" presName="composite" presStyleCnt="0"/>
      <dgm:spPr/>
    </dgm:pt>
    <dgm:pt modelId="{73E153DB-B246-442A-9CFD-BE51473E4F4A}" type="pres">
      <dgm:prSet presAssocID="{2B47DAAB-6E96-45AD-A86A-38C2C5E827E8}" presName="imgShp" presStyleLbl="fgImgPlace1" presStyleIdx="0" presStyleCnt="3" custScaleX="94643" custScaleY="75364" custLinFactNeighborX="-44110" custLinFactNeighborY="1198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7900D3A-B0E7-4B68-A9FC-EED621D4B60F}" type="pres">
      <dgm:prSet presAssocID="{2B47DAAB-6E96-45AD-A86A-38C2C5E827E8}" presName="txShp" presStyleLbl="node1" presStyleIdx="0" presStyleCnt="3" custScaleX="150376" custLinFactNeighborX="-1007" custLinFactNeighborY="9072">
        <dgm:presLayoutVars>
          <dgm:bulletEnabled val="1"/>
        </dgm:presLayoutVars>
      </dgm:prSet>
      <dgm:spPr/>
    </dgm:pt>
    <dgm:pt modelId="{FA1F5381-5EB9-45F5-94CC-B183E34413DD}" type="pres">
      <dgm:prSet presAssocID="{5A3730F5-09CC-4883-8EDA-08678F87A176}" presName="spacing" presStyleCnt="0"/>
      <dgm:spPr/>
    </dgm:pt>
    <dgm:pt modelId="{B631DE8F-A770-4BF8-93F2-45FB067C346A}" type="pres">
      <dgm:prSet presAssocID="{ECB010D4-183D-4C1B-8AAA-F3ED03E9DE94}" presName="composite" presStyleCnt="0"/>
      <dgm:spPr/>
    </dgm:pt>
    <dgm:pt modelId="{96A49C1B-D28E-4DE3-9B5B-025CFB364FA3}" type="pres">
      <dgm:prSet presAssocID="{ECB010D4-183D-4C1B-8AAA-F3ED03E9DE94}" presName="imgShp" presStyleLbl="fgImgPlace1" presStyleIdx="1" presStyleCnt="3" custScaleX="93852" custScaleY="84260" custLinFactNeighborX="-47316" custLinFactNeighborY="2577"/>
      <dgm:spPr>
        <a:blipFill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7FE72C6-C8EF-4374-B594-92CCEED3510E}" type="pres">
      <dgm:prSet presAssocID="{ECB010D4-183D-4C1B-8AAA-F3ED03E9DE94}" presName="txShp" presStyleLbl="node1" presStyleIdx="1" presStyleCnt="3" custScaleX="150376" custLinFactNeighborX="0" custLinFactNeighborY="3863">
        <dgm:presLayoutVars>
          <dgm:bulletEnabled val="1"/>
        </dgm:presLayoutVars>
      </dgm:prSet>
      <dgm:spPr/>
    </dgm:pt>
    <dgm:pt modelId="{2617AC1D-C8D3-4230-AC90-77150F182F26}" type="pres">
      <dgm:prSet presAssocID="{1C6C239F-AE1A-42EE-88F0-5624E590CD5A}" presName="spacing" presStyleCnt="0"/>
      <dgm:spPr/>
    </dgm:pt>
    <dgm:pt modelId="{F6AC150E-DD3E-49D7-8567-523ACBD8E4F8}" type="pres">
      <dgm:prSet presAssocID="{FE70374D-9070-4532-845D-43BFE855D144}" presName="composite" presStyleCnt="0"/>
      <dgm:spPr/>
    </dgm:pt>
    <dgm:pt modelId="{0C52234B-847F-4C0C-B5C8-02FE21D10807}" type="pres">
      <dgm:prSet presAssocID="{FE70374D-9070-4532-845D-43BFE855D144}" presName="imgShp" presStyleLbl="fgImgPlace1" presStyleIdx="2" presStyleCnt="3" custScaleX="97613" custScaleY="79875" custLinFactNeighborX="-54628" custLinFactNeighborY="126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FF3A877-9819-4C14-ACE7-5A488AEDE441}" type="pres">
      <dgm:prSet presAssocID="{FE70374D-9070-4532-845D-43BFE855D144}" presName="txShp" presStyleLbl="node1" presStyleIdx="2" presStyleCnt="3" custScaleX="150376">
        <dgm:presLayoutVars>
          <dgm:bulletEnabled val="1"/>
        </dgm:presLayoutVars>
      </dgm:prSet>
      <dgm:spPr/>
    </dgm:pt>
  </dgm:ptLst>
  <dgm:cxnLst>
    <dgm:cxn modelId="{2F712315-8E05-45F8-86D2-65ED99357705}" type="presOf" srcId="{FE70374D-9070-4532-845D-43BFE855D144}" destId="{4FF3A877-9819-4C14-ACE7-5A488AEDE441}" srcOrd="0" destOrd="0" presId="urn:microsoft.com/office/officeart/2005/8/layout/vList3"/>
    <dgm:cxn modelId="{DBBCBF63-F763-4527-956B-433CE99893D7}" srcId="{B29C8DAE-7699-4434-94AE-42CF59907E11}" destId="{ECB010D4-183D-4C1B-8AAA-F3ED03E9DE94}" srcOrd="1" destOrd="0" parTransId="{6B130286-BF36-448E-8E7D-CE24413C9819}" sibTransId="{1C6C239F-AE1A-42EE-88F0-5624E590CD5A}"/>
    <dgm:cxn modelId="{F4D31B7C-CAA2-4D0C-9D82-3DA4F856ACF5}" srcId="{B29C8DAE-7699-4434-94AE-42CF59907E11}" destId="{FE70374D-9070-4532-845D-43BFE855D144}" srcOrd="2" destOrd="0" parTransId="{AFBAA621-1229-4831-9951-F5D1E3839724}" sibTransId="{213AE4B1-E0DB-429F-AEF4-E41088B5E9EB}"/>
    <dgm:cxn modelId="{2B1B6B7F-21FE-4E98-83FE-0B7D4DA83205}" srcId="{B29C8DAE-7699-4434-94AE-42CF59907E11}" destId="{2B47DAAB-6E96-45AD-A86A-38C2C5E827E8}" srcOrd="0" destOrd="0" parTransId="{30CA986A-81EB-48FF-9EAB-7D76E132AF6D}" sibTransId="{5A3730F5-09CC-4883-8EDA-08678F87A176}"/>
    <dgm:cxn modelId="{7E1CC19E-72CF-4008-9650-DC83F778B452}" type="presOf" srcId="{B29C8DAE-7699-4434-94AE-42CF59907E11}" destId="{CF510252-2B9C-4CB1-849C-7C9B679D2533}" srcOrd="0" destOrd="0" presId="urn:microsoft.com/office/officeart/2005/8/layout/vList3"/>
    <dgm:cxn modelId="{940128A9-6649-48F3-B74A-7EB9841632C4}" type="presOf" srcId="{ECB010D4-183D-4C1B-8AAA-F3ED03E9DE94}" destId="{77FE72C6-C8EF-4374-B594-92CCEED3510E}" srcOrd="0" destOrd="0" presId="urn:microsoft.com/office/officeart/2005/8/layout/vList3"/>
    <dgm:cxn modelId="{2E947AB9-2EB5-4796-B3C3-8C31E7A082BF}" type="presOf" srcId="{2B47DAAB-6E96-45AD-A86A-38C2C5E827E8}" destId="{07900D3A-B0E7-4B68-A9FC-EED621D4B60F}" srcOrd="0" destOrd="0" presId="urn:microsoft.com/office/officeart/2005/8/layout/vList3"/>
    <dgm:cxn modelId="{A0D8FF62-18EE-43D0-A6B8-82D32CEF2193}" type="presParOf" srcId="{CF510252-2B9C-4CB1-849C-7C9B679D2533}" destId="{1EDCCE72-5A2B-41C3-B8E5-3B7C2CE72F8E}" srcOrd="0" destOrd="0" presId="urn:microsoft.com/office/officeart/2005/8/layout/vList3"/>
    <dgm:cxn modelId="{EA4A9F04-A784-48C7-844F-1C2B0378D6E5}" type="presParOf" srcId="{1EDCCE72-5A2B-41C3-B8E5-3B7C2CE72F8E}" destId="{73E153DB-B246-442A-9CFD-BE51473E4F4A}" srcOrd="0" destOrd="0" presId="urn:microsoft.com/office/officeart/2005/8/layout/vList3"/>
    <dgm:cxn modelId="{0592C126-C8C5-41AE-9AF4-D1A73460EAD9}" type="presParOf" srcId="{1EDCCE72-5A2B-41C3-B8E5-3B7C2CE72F8E}" destId="{07900D3A-B0E7-4B68-A9FC-EED621D4B60F}" srcOrd="1" destOrd="0" presId="urn:microsoft.com/office/officeart/2005/8/layout/vList3"/>
    <dgm:cxn modelId="{D1D9B099-E75E-4CA8-B575-B16A530EA3A4}" type="presParOf" srcId="{CF510252-2B9C-4CB1-849C-7C9B679D2533}" destId="{FA1F5381-5EB9-45F5-94CC-B183E34413DD}" srcOrd="1" destOrd="0" presId="urn:microsoft.com/office/officeart/2005/8/layout/vList3"/>
    <dgm:cxn modelId="{EEE02FBE-F6E3-4059-94B4-D00ADAD641D4}" type="presParOf" srcId="{CF510252-2B9C-4CB1-849C-7C9B679D2533}" destId="{B631DE8F-A770-4BF8-93F2-45FB067C346A}" srcOrd="2" destOrd="0" presId="urn:microsoft.com/office/officeart/2005/8/layout/vList3"/>
    <dgm:cxn modelId="{F9C86DE9-B3C5-48CD-8910-70B223ACFBD0}" type="presParOf" srcId="{B631DE8F-A770-4BF8-93F2-45FB067C346A}" destId="{96A49C1B-D28E-4DE3-9B5B-025CFB364FA3}" srcOrd="0" destOrd="0" presId="urn:microsoft.com/office/officeart/2005/8/layout/vList3"/>
    <dgm:cxn modelId="{07487A05-E27C-48DA-A658-A171530BEA65}" type="presParOf" srcId="{B631DE8F-A770-4BF8-93F2-45FB067C346A}" destId="{77FE72C6-C8EF-4374-B594-92CCEED3510E}" srcOrd="1" destOrd="0" presId="urn:microsoft.com/office/officeart/2005/8/layout/vList3"/>
    <dgm:cxn modelId="{AB0A24D8-E706-4175-A6DF-6789877BE6D8}" type="presParOf" srcId="{CF510252-2B9C-4CB1-849C-7C9B679D2533}" destId="{2617AC1D-C8D3-4230-AC90-77150F182F26}" srcOrd="3" destOrd="0" presId="urn:microsoft.com/office/officeart/2005/8/layout/vList3"/>
    <dgm:cxn modelId="{03141749-765C-40F0-ADB5-9D5676614119}" type="presParOf" srcId="{CF510252-2B9C-4CB1-849C-7C9B679D2533}" destId="{F6AC150E-DD3E-49D7-8567-523ACBD8E4F8}" srcOrd="4" destOrd="0" presId="urn:microsoft.com/office/officeart/2005/8/layout/vList3"/>
    <dgm:cxn modelId="{067EE918-8EE1-4824-BAF9-C9E501DD92FE}" type="presParOf" srcId="{F6AC150E-DD3E-49D7-8567-523ACBD8E4F8}" destId="{0C52234B-847F-4C0C-B5C8-02FE21D10807}" srcOrd="0" destOrd="0" presId="urn:microsoft.com/office/officeart/2005/8/layout/vList3"/>
    <dgm:cxn modelId="{96BCB50F-9454-45E8-81D1-FFFAA07182B7}" type="presParOf" srcId="{F6AC150E-DD3E-49D7-8567-523ACBD8E4F8}" destId="{4FF3A877-9819-4C14-ACE7-5A488AEDE4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00D3A-B0E7-4B68-A9FC-EED621D4B60F}">
      <dsp:nvSpPr>
        <dsp:cNvPr id="0" name=""/>
        <dsp:cNvSpPr/>
      </dsp:nvSpPr>
      <dsp:spPr>
        <a:xfrm rot="10800000">
          <a:off x="-1" y="114548"/>
          <a:ext cx="9414908" cy="12489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761" tIns="91440" rIns="170688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       </a:t>
          </a:r>
          <a:r>
            <a:rPr lang="en-US" sz="2400" kern="1200" dirty="0" err="1"/>
            <a:t>Nhận</a:t>
          </a:r>
          <a:r>
            <a:rPr lang="en-US" sz="2400" kern="1200" dirty="0"/>
            <a:t> </a:t>
          </a:r>
          <a:r>
            <a:rPr lang="en-US" sz="2400" kern="1200" dirty="0" err="1"/>
            <a:t>biết</a:t>
          </a:r>
          <a:r>
            <a:rPr lang="en-US" sz="2400" kern="1200" dirty="0"/>
            <a:t> </a:t>
          </a:r>
          <a:r>
            <a:rPr lang="en-US" sz="2400" kern="1200" dirty="0" err="1"/>
            <a:t>được</a:t>
          </a:r>
          <a:r>
            <a:rPr lang="en-US" sz="2400" kern="1200" dirty="0"/>
            <a:t> </a:t>
          </a:r>
          <a:r>
            <a:rPr lang="en-US" sz="2400" kern="1200" dirty="0" err="1"/>
            <a:t>các</a:t>
          </a:r>
          <a:r>
            <a:rPr lang="en-US" sz="2400" kern="1200" dirty="0"/>
            <a:t> </a:t>
          </a:r>
          <a:r>
            <a:rPr lang="en-US" sz="2400" kern="1200" dirty="0" err="1"/>
            <a:t>hoạt</a:t>
          </a:r>
          <a:r>
            <a:rPr lang="en-US" sz="2400" kern="1200" dirty="0"/>
            <a:t> </a:t>
          </a:r>
          <a:r>
            <a:rPr lang="en-US" sz="2400" kern="1200" dirty="0" err="1"/>
            <a:t>động</a:t>
          </a:r>
          <a:r>
            <a:rPr lang="en-US" sz="2400" kern="1200" dirty="0"/>
            <a:t> </a:t>
          </a:r>
          <a:r>
            <a:rPr lang="en-US" sz="2400" kern="1200" dirty="0" err="1"/>
            <a:t>diễn</a:t>
          </a:r>
          <a:r>
            <a:rPr lang="en-US" sz="2400" kern="1200" dirty="0"/>
            <a:t> ra </a:t>
          </a:r>
          <a:r>
            <a:rPr lang="en-US" sz="2400" kern="1200" dirty="0" err="1"/>
            <a:t>xung</a:t>
          </a:r>
          <a:r>
            <a:rPr lang="en-US" sz="2400" kern="1200" dirty="0"/>
            <a:t> </a:t>
          </a:r>
          <a:r>
            <a:rPr lang="en-US" sz="2400" kern="1200" dirty="0" err="1"/>
            <a:t>quanh</a:t>
          </a:r>
          <a:r>
            <a:rPr lang="en-US" sz="2400" kern="1200" dirty="0"/>
            <a:t> </a:t>
          </a:r>
          <a:r>
            <a:rPr lang="en-US" sz="2400" kern="1200" dirty="0" err="1"/>
            <a:t>em</a:t>
          </a:r>
          <a:r>
            <a:rPr lang="en-US" sz="2400" kern="1200" dirty="0"/>
            <a:t>.</a:t>
          </a:r>
          <a:endParaRPr lang="vi-VN" sz="2400" kern="1200" dirty="0"/>
        </a:p>
      </dsp:txBody>
      <dsp:txXfrm rot="10800000">
        <a:off x="312241" y="114548"/>
        <a:ext cx="9102666" cy="1248968"/>
      </dsp:txXfrm>
    </dsp:sp>
    <dsp:sp modelId="{73E153DB-B246-442A-9CFD-BE51473E4F4A}">
      <dsp:nvSpPr>
        <dsp:cNvPr id="0" name=""/>
        <dsp:cNvSpPr/>
      </dsp:nvSpPr>
      <dsp:spPr>
        <a:xfrm>
          <a:off x="435045" y="304804"/>
          <a:ext cx="1182061" cy="9412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E72C6-C8EF-4374-B594-92CCEED3510E}">
      <dsp:nvSpPr>
        <dsp:cNvPr id="0" name=""/>
        <dsp:cNvSpPr/>
      </dsp:nvSpPr>
      <dsp:spPr>
        <a:xfrm rot="10800000">
          <a:off x="-1" y="1671285"/>
          <a:ext cx="9414908" cy="12489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761" tIns="91440" rIns="170688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      </a:t>
          </a:r>
          <a:r>
            <a:rPr lang="en-US" sz="2400" kern="1200" dirty="0" err="1"/>
            <a:t>Thể</a:t>
          </a:r>
          <a:r>
            <a:rPr lang="en-US" sz="2400" kern="1200" dirty="0"/>
            <a:t> </a:t>
          </a:r>
          <a:r>
            <a:rPr lang="en-US" sz="2400" kern="1200" dirty="0" err="1"/>
            <a:t>hiện</a:t>
          </a:r>
          <a:r>
            <a:rPr lang="en-US" sz="2400" kern="1200" dirty="0"/>
            <a:t> </a:t>
          </a:r>
          <a:r>
            <a:rPr lang="en-US" sz="2400" kern="1200" dirty="0" err="1"/>
            <a:t>được</a:t>
          </a:r>
          <a:r>
            <a:rPr lang="en-US" sz="2400" kern="1200" dirty="0"/>
            <a:t> </a:t>
          </a:r>
          <a:r>
            <a:rPr lang="en-US" sz="2400" kern="1200" dirty="0" err="1"/>
            <a:t>một</a:t>
          </a:r>
          <a:r>
            <a:rPr lang="en-US" sz="2400" kern="1200" dirty="0"/>
            <a:t> </a:t>
          </a:r>
          <a:r>
            <a:rPr lang="en-US" sz="2400" kern="1200" dirty="0" err="1"/>
            <a:t>số</a:t>
          </a:r>
          <a:r>
            <a:rPr lang="en-US" sz="2400" kern="1200" dirty="0"/>
            <a:t> </a:t>
          </a:r>
          <a:r>
            <a:rPr lang="en-US" sz="2400" kern="1200" dirty="0" err="1"/>
            <a:t>hoạt</a:t>
          </a:r>
          <a:r>
            <a:rPr lang="en-US" sz="2400" kern="1200" dirty="0"/>
            <a:t> </a:t>
          </a:r>
          <a:r>
            <a:rPr lang="en-US" sz="2400" kern="1200" dirty="0" err="1"/>
            <a:t>động</a:t>
          </a:r>
          <a:r>
            <a:rPr lang="en-US" sz="2400" kern="1200" dirty="0"/>
            <a:t> </a:t>
          </a:r>
          <a:r>
            <a:rPr lang="en-US" sz="2400" kern="1200" dirty="0" err="1"/>
            <a:t>quen</a:t>
          </a:r>
          <a:r>
            <a:rPr lang="en-US" sz="2400" kern="1200" dirty="0"/>
            <a:t> </a:t>
          </a:r>
          <a:r>
            <a:rPr lang="en-US" sz="2400" kern="1200" dirty="0" err="1"/>
            <a:t>thuộc</a:t>
          </a:r>
          <a:r>
            <a:rPr lang="en-US" sz="2400" kern="1200" dirty="0"/>
            <a:t> </a:t>
          </a:r>
          <a:r>
            <a:rPr lang="en-US" sz="2400" kern="1200" dirty="0" err="1"/>
            <a:t>trong</a:t>
          </a:r>
          <a:r>
            <a:rPr lang="en-US" sz="2400" kern="1200" dirty="0"/>
            <a:t> </a:t>
          </a:r>
          <a:r>
            <a:rPr lang="en-US" sz="2400" kern="1200" dirty="0" err="1"/>
            <a:t>cuộc</a:t>
          </a:r>
          <a:r>
            <a:rPr lang="en-US" sz="2400" kern="1200" dirty="0"/>
            <a:t> </a:t>
          </a:r>
          <a:r>
            <a:rPr lang="en-US" sz="2400" kern="1200" dirty="0" err="1"/>
            <a:t>sống</a:t>
          </a:r>
          <a:r>
            <a:rPr lang="en-US" sz="2400" kern="1200" dirty="0"/>
            <a:t> </a:t>
          </a:r>
          <a:r>
            <a:rPr lang="en-US" sz="2400" kern="1200" dirty="0" err="1"/>
            <a:t>thông</a:t>
          </a:r>
          <a:r>
            <a:rPr lang="en-US" sz="2400" kern="1200" dirty="0"/>
            <a:t> qua </a:t>
          </a:r>
          <a:r>
            <a:rPr lang="en-US" sz="2400" kern="1200" dirty="0" err="1"/>
            <a:t>hình</a:t>
          </a:r>
          <a:r>
            <a:rPr lang="en-US" sz="2400" kern="1200" dirty="0"/>
            <a:t> </a:t>
          </a:r>
          <a:r>
            <a:rPr lang="en-US" sz="2400" kern="1200" dirty="0" err="1"/>
            <a:t>thức</a:t>
          </a:r>
          <a:r>
            <a:rPr lang="en-US" sz="2400" kern="1200" dirty="0"/>
            <a:t> </a:t>
          </a:r>
          <a:r>
            <a:rPr lang="en-US" sz="2400" kern="1200" dirty="0" err="1"/>
            <a:t>vẽ</a:t>
          </a:r>
          <a:r>
            <a:rPr lang="en-US" sz="2400" kern="1200" dirty="0"/>
            <a:t>.</a:t>
          </a:r>
          <a:endParaRPr lang="vi-VN" sz="2400" kern="1200" dirty="0"/>
        </a:p>
      </dsp:txBody>
      <dsp:txXfrm rot="10800000">
        <a:off x="312241" y="1671285"/>
        <a:ext cx="9102666" cy="1248968"/>
      </dsp:txXfrm>
    </dsp:sp>
    <dsp:sp modelId="{96A49C1B-D28E-4DE3-9B5B-025CFB364FA3}">
      <dsp:nvSpPr>
        <dsp:cNvPr id="0" name=""/>
        <dsp:cNvSpPr/>
      </dsp:nvSpPr>
      <dsp:spPr>
        <a:xfrm>
          <a:off x="399943" y="1753517"/>
          <a:ext cx="1172182" cy="1052381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3A877-9819-4C14-ACE7-5A488AEDE441}">
      <dsp:nvSpPr>
        <dsp:cNvPr id="0" name=""/>
        <dsp:cNvSpPr/>
      </dsp:nvSpPr>
      <dsp:spPr>
        <a:xfrm rot="10800000">
          <a:off x="-1" y="3244833"/>
          <a:ext cx="9414908" cy="12489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761" tIns="91440" rIns="170688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Trưng</a:t>
          </a:r>
          <a:r>
            <a:rPr lang="en-US" sz="2400" kern="1200" dirty="0"/>
            <a:t> </a:t>
          </a:r>
          <a:r>
            <a:rPr lang="en-US" sz="2400" kern="1200" dirty="0" err="1"/>
            <a:t>bày</a:t>
          </a:r>
          <a:r>
            <a:rPr lang="en-US" sz="2400" kern="1200" dirty="0"/>
            <a:t>, </a:t>
          </a:r>
          <a:r>
            <a:rPr lang="en-US" sz="2400" kern="1200" dirty="0" err="1"/>
            <a:t>giới</a:t>
          </a:r>
          <a:r>
            <a:rPr lang="en-US" sz="2400" kern="1200" dirty="0"/>
            <a:t> </a:t>
          </a:r>
          <a:r>
            <a:rPr lang="en-US" sz="2400" kern="1200" dirty="0" err="1"/>
            <a:t>thiệu</a:t>
          </a:r>
          <a:r>
            <a:rPr lang="en-US" sz="2400" kern="1200" dirty="0"/>
            <a:t>, </a:t>
          </a:r>
          <a:r>
            <a:rPr lang="en-US" sz="2400" kern="1200" dirty="0" err="1"/>
            <a:t>nêu</a:t>
          </a:r>
          <a:r>
            <a:rPr lang="en-US" sz="2400" kern="1200" dirty="0"/>
            <a:t> </a:t>
          </a:r>
          <a:r>
            <a:rPr lang="en-US" sz="2400" kern="1200" dirty="0" err="1"/>
            <a:t>được</a:t>
          </a:r>
          <a:r>
            <a:rPr lang="en-US" sz="2400" kern="1200" dirty="0"/>
            <a:t> </a:t>
          </a:r>
          <a:r>
            <a:rPr lang="en-US" sz="2400" kern="1200" dirty="0" err="1"/>
            <a:t>cảm</a:t>
          </a:r>
          <a:r>
            <a:rPr lang="en-US" sz="2400" kern="1200" dirty="0"/>
            <a:t> </a:t>
          </a:r>
          <a:r>
            <a:rPr lang="en-US" sz="2400" kern="1200" dirty="0" err="1"/>
            <a:t>nhận</a:t>
          </a:r>
          <a:r>
            <a:rPr lang="en-US" sz="2400" kern="1200" dirty="0"/>
            <a:t> </a:t>
          </a:r>
          <a:r>
            <a:rPr lang="en-US" sz="2400" kern="1200" dirty="0" err="1"/>
            <a:t>về</a:t>
          </a:r>
          <a:r>
            <a:rPr lang="en-US" sz="2400" kern="1200" dirty="0"/>
            <a:t> </a:t>
          </a:r>
          <a:r>
            <a:rPr lang="en-US" sz="2400" kern="1200" dirty="0" err="1"/>
            <a:t>sản</a:t>
          </a:r>
          <a:r>
            <a:rPr lang="en-US" sz="2400" kern="1200" dirty="0"/>
            <a:t> </a:t>
          </a:r>
          <a:r>
            <a:rPr lang="en-US" sz="2400" kern="1200" dirty="0" err="1"/>
            <a:t>phẩm</a:t>
          </a:r>
          <a:r>
            <a:rPr lang="en-US" sz="2400" kern="1200" dirty="0"/>
            <a:t> 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của</a:t>
          </a:r>
          <a:r>
            <a:rPr lang="en-US" sz="2400" kern="1200" dirty="0"/>
            <a:t> </a:t>
          </a:r>
          <a:r>
            <a:rPr lang="en-US" sz="2400" kern="1200" dirty="0" err="1"/>
            <a:t>mình</a:t>
          </a:r>
          <a:r>
            <a:rPr lang="en-US" sz="2400" kern="1200" dirty="0"/>
            <a:t>, </a:t>
          </a:r>
          <a:r>
            <a:rPr lang="en-US" sz="2400" kern="1200" dirty="0" err="1"/>
            <a:t>của</a:t>
          </a:r>
          <a:r>
            <a:rPr lang="en-US" sz="2400" kern="1200" dirty="0"/>
            <a:t> </a:t>
          </a:r>
          <a:r>
            <a:rPr lang="en-US" sz="2400" kern="1200" dirty="0" err="1"/>
            <a:t>bạn</a:t>
          </a:r>
          <a:r>
            <a:rPr lang="en-US" sz="2400" kern="1200" dirty="0"/>
            <a:t>.     </a:t>
          </a:r>
          <a:endParaRPr lang="vi-VN" sz="2400" kern="1200" dirty="0"/>
        </a:p>
      </dsp:txBody>
      <dsp:txXfrm rot="10800000">
        <a:off x="312241" y="3244833"/>
        <a:ext cx="9102666" cy="1248968"/>
      </dsp:txXfrm>
    </dsp:sp>
    <dsp:sp modelId="{0C52234B-847F-4C0C-B5C8-02FE21D10807}">
      <dsp:nvSpPr>
        <dsp:cNvPr id="0" name=""/>
        <dsp:cNvSpPr/>
      </dsp:nvSpPr>
      <dsp:spPr>
        <a:xfrm>
          <a:off x="285131" y="3386335"/>
          <a:ext cx="1219156" cy="9976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CC328-6C44-4530-AC53-48D2E74C2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C5905-B211-4D6F-8BEE-8EFBA2883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E1C59-78A3-4E09-B8FE-8BD4D345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54F-79B1-4E79-B6F7-716DC09C03CD}" type="datetimeFigureOut">
              <a:rPr lang="vi-VN" smtClean="0"/>
              <a:t>07/03/2021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CDC26-8523-4E68-A60B-38458CCD6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DB63F-5663-4B32-B9F9-57F0EC69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A5FA-F158-45D3-9CA1-3DC638362B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671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CC38-2BF6-4D89-9F35-84EC9925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BB119-0901-4A6B-ADC0-D1B25F5A5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3D29D-3180-4112-96CA-E49651A5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54F-79B1-4E79-B6F7-716DC09C03CD}" type="datetimeFigureOut">
              <a:rPr lang="vi-VN" smtClean="0"/>
              <a:t>07/03/2021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7A7C1-8BC9-4BA6-80FF-DC81A6BD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DB3CF-B480-4FFE-8768-054309F5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A5FA-F158-45D3-9CA1-3DC638362B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32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29CCDD-C681-44BA-9E8F-75E9C3D8D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0B0D6-5C1E-4E31-9883-17C87B358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EF060-FA40-47D7-A68A-747BD2B3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54F-79B1-4E79-B6F7-716DC09C03CD}" type="datetimeFigureOut">
              <a:rPr lang="vi-VN" smtClean="0"/>
              <a:t>07/03/2021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BD6E6-1005-4826-945E-290527A9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8B4E3-6BC2-4856-8599-B7D94889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A5FA-F158-45D3-9CA1-3DC638362B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965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2239-B989-4BA9-AFE4-30C178FC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ACE6A-3F3F-4043-8EA7-3A12CFAA5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3FE1E-11EA-4415-A9BD-98067EA1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54F-79B1-4E79-B6F7-716DC09C03CD}" type="datetimeFigureOut">
              <a:rPr lang="vi-VN" smtClean="0"/>
              <a:t>07/03/2021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905DD-1CF4-4861-BAF4-4EEFD337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0E8D9-F582-46EB-9FD5-1D39686C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A5FA-F158-45D3-9CA1-3DC638362B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796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12DC-DA28-47BC-980A-4E629938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3BEA6-A780-4667-B002-F880055EF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DFF4B-B868-45DD-AF9F-9F50008F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54F-79B1-4E79-B6F7-716DC09C03CD}" type="datetimeFigureOut">
              <a:rPr lang="vi-VN" smtClean="0"/>
              <a:t>07/03/2021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F435F-7DB5-4A79-8B9D-DB0EF861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E62D5-BB39-4788-8984-66051A08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A5FA-F158-45D3-9CA1-3DC638362B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131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EDFB-12EA-40BD-9F54-95E45D8F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9636D-334B-4E0A-90AF-6AF2D7199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EBE0B-6CB0-4A21-91C1-E9544EE43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F3032-65B2-49F5-9CEF-9A69CF9D9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54F-79B1-4E79-B6F7-716DC09C03CD}" type="datetimeFigureOut">
              <a:rPr lang="vi-VN" smtClean="0"/>
              <a:t>07/03/2021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5DB55-50B6-4285-B82E-668E51D67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7DEA5-A127-4830-9D17-2003014D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A5FA-F158-45D3-9CA1-3DC638362B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094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C9B83-DE42-452A-96C2-F9D0B7910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C253F-7FCA-4D53-9B0A-4C6937F39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E2D75-119B-4ED0-87CD-702BF635A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C5753-212A-4F2C-AD1E-C702131A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78A1D-7A68-4129-9DFF-A075D503E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469E3-FB11-46B2-AAD6-190CC8CC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54F-79B1-4E79-B6F7-716DC09C03CD}" type="datetimeFigureOut">
              <a:rPr lang="vi-VN" smtClean="0"/>
              <a:t>07/03/2021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E1293-DEFE-4F90-85FE-184AC250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3BA9AD-9A7D-4058-9176-7CEDFAF6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A5FA-F158-45D3-9CA1-3DC638362B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309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0932A-3FFE-4482-8DAF-2129A814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056E42-5B41-43DF-BA32-9EA5D168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54F-79B1-4E79-B6F7-716DC09C03CD}" type="datetimeFigureOut">
              <a:rPr lang="vi-VN" smtClean="0"/>
              <a:t>07/03/2021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BE947-26EF-4A65-9369-564A8DF7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A971B-694E-4DA6-83E1-914102F2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A5FA-F158-45D3-9CA1-3DC638362B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526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7441C5-36B8-4A0B-8610-80876847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54F-79B1-4E79-B6F7-716DC09C03CD}" type="datetimeFigureOut">
              <a:rPr lang="vi-VN" smtClean="0"/>
              <a:t>07/03/2021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DA421-145F-4E3B-A489-A94B3CED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DE590-067D-4891-BD12-6E1B1AD1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A5FA-F158-45D3-9CA1-3DC638362B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457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6FF1-C115-4E25-9320-AEAA7896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F20B1-7747-45E4-847D-41D33AF30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AA097-8C33-4381-9E39-2205F3B15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CAA24-97BA-446F-B933-79A24043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54F-79B1-4E79-B6F7-716DC09C03CD}" type="datetimeFigureOut">
              <a:rPr lang="vi-VN" smtClean="0"/>
              <a:t>07/03/2021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9EC77-F3FF-4FDA-8D39-1F977A16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E08A7-7846-44C3-B69A-DADE32AB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A5FA-F158-45D3-9CA1-3DC638362B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563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30CF-D7D1-47A0-83EB-958C26C2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BD2CE-679D-49F4-A91D-E0BDFDDDE3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CA27A-1852-4F37-8D1B-2C9C2C598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BD38F-7130-407E-822F-D3519C3A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54F-79B1-4E79-B6F7-716DC09C03CD}" type="datetimeFigureOut">
              <a:rPr lang="vi-VN" smtClean="0"/>
              <a:t>07/03/2021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8722E-4BFF-4B01-B377-B2C6AAB6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B152F-E30E-4CC9-ABF2-83098AA0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A5FA-F158-45D3-9CA1-3DC638362B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489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78237-C4E7-4900-9797-38F3EEE2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A962B-BA11-448B-96D4-BDEBCAA68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898A-1096-4EBF-A280-C7CD06C1D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1E54F-79B1-4E79-B6F7-716DC09C03CD}" type="datetimeFigureOut">
              <a:rPr lang="vi-VN" smtClean="0"/>
              <a:t>07/03/2021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2104B-087A-4A53-AB6B-2D89F476E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C15E8-5529-4D34-8066-0A77F5C0C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AA5FA-F158-45D3-9CA1-3DC638362B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42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audio" Target="../media/media1.m4a"/><Relationship Id="rId7" Type="http://schemas.openxmlformats.org/officeDocument/2006/relationships/image" Target="../media/image28.jpg"/><Relationship Id="rId2" Type="http://schemas.microsoft.com/office/2007/relationships/media" Target="../media/media1.m4a"/><Relationship Id="rId1" Type="http://schemas.openxmlformats.org/officeDocument/2006/relationships/tags" Target="../tags/tag6.xml"/><Relationship Id="rId6" Type="http://schemas.openxmlformats.org/officeDocument/2006/relationships/image" Target="../media/image27.jpg"/><Relationship Id="rId11" Type="http://schemas.openxmlformats.org/officeDocument/2006/relationships/image" Target="../media/image31.png"/><Relationship Id="rId5" Type="http://schemas.openxmlformats.org/officeDocument/2006/relationships/image" Target="../media/image26.jpg"/><Relationship Id="rId10" Type="http://schemas.openxmlformats.org/officeDocument/2006/relationships/image" Target="../media/image30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audio" Target="../media/media2.m4a"/><Relationship Id="rId7" Type="http://schemas.openxmlformats.org/officeDocument/2006/relationships/image" Target="../media/image34.jpg"/><Relationship Id="rId2" Type="http://schemas.microsoft.com/office/2007/relationships/media" Target="../media/media2.m4a"/><Relationship Id="rId1" Type="http://schemas.openxmlformats.org/officeDocument/2006/relationships/tags" Target="../tags/tag7.xml"/><Relationship Id="rId6" Type="http://schemas.openxmlformats.org/officeDocument/2006/relationships/image" Target="../media/image33.JPG"/><Relationship Id="rId11" Type="http://schemas.openxmlformats.org/officeDocument/2006/relationships/image" Target="../media/image31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1.pn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1.pn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1.pn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1.pn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F7C35D-688C-4446-9006-D19B0CE51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78657"/>
            <a:ext cx="11641394" cy="66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66"/>
    </mc:Choice>
    <mc:Fallback xmlns="">
      <p:transition spd="slow" advTm="3086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B48E75-6E42-4B76-9A58-CC0D4D92F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2" y="3598897"/>
            <a:ext cx="3509455" cy="2475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15ED14-E357-4246-BF3C-0245E7099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24" y="546941"/>
            <a:ext cx="3429035" cy="2433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BBC2C3-B699-476D-8FDA-3B47A79159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86" y="546941"/>
            <a:ext cx="3353171" cy="24508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8D07A-F3FE-4BF3-9FCF-E3649026A7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24" y="3627570"/>
            <a:ext cx="3429036" cy="23746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1E8962-AEDC-4EFB-9B44-091FB1F129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86" y="3627570"/>
            <a:ext cx="3431312" cy="2392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64072D-B0B8-49CD-A59D-173CDB1756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2" y="546941"/>
            <a:ext cx="3509455" cy="2440168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331E213-6BA2-4DF7-8E48-1168FEF6A6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66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33"/>
    </mc:Choice>
    <mc:Fallback xmlns="">
      <p:transition spd="slow" advTm="32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AE902B-E1D4-45E6-8E3A-BEABC29086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" y="836444"/>
            <a:ext cx="3555423" cy="2324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FCC280-2EA4-4FE7-AB5F-F8EA687F7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035" y="836444"/>
            <a:ext cx="3281929" cy="232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79ABA9-D9BB-4094-9325-FECAB73ED1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73" y="836446"/>
            <a:ext cx="3362746" cy="2324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F5A8E5-9454-46C2-9BC9-7606D87C30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" y="3696856"/>
            <a:ext cx="3555423" cy="232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D7B16D-98DA-4A86-BD25-2CED113533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73" y="3696856"/>
            <a:ext cx="3281929" cy="2324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32F114-BEAB-4D7A-A1E5-1D2B43EE43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63" y="3696856"/>
            <a:ext cx="3357901" cy="2324701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FEA3477C-78F8-4640-AA02-E86667F2376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90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78"/>
    </mc:Choice>
    <mc:Fallback xmlns="">
      <p:transition spd="slow" advTm="28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23C2BE-A559-4BCA-ACBE-02BF53B36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91" y="360217"/>
            <a:ext cx="9245600" cy="60682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AEBFFF-09C5-4D49-9E9C-BFB3B85C79C6}"/>
              </a:ext>
            </a:extLst>
          </p:cNvPr>
          <p:cNvSpPr txBox="1"/>
          <p:nvPr/>
        </p:nvSpPr>
        <p:spPr>
          <a:xfrm>
            <a:off x="4110181" y="3071196"/>
            <a:ext cx="353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3. THỰC HÀNH</a:t>
            </a:r>
            <a:endParaRPr lang="vi-VN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4B53B-3256-49FD-A047-1FB42A6574D1}"/>
              </a:ext>
            </a:extLst>
          </p:cNvPr>
          <p:cNvSpPr txBox="1"/>
          <p:nvPr/>
        </p:nvSpPr>
        <p:spPr>
          <a:xfrm>
            <a:off x="2031999" y="4017818"/>
            <a:ext cx="7693892" cy="114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EM HÃY VẼ MỘT BỨC TRANH VỚI CHỦ ĐỀ: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“CUỘC SỐNG QUANH EM” THEO Ý THÍCH</a:t>
            </a:r>
            <a:endParaRPr lang="vi-VN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334F313-7EB6-427F-B94A-F079CC89DA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9"/>
    </mc:Choice>
    <mc:Fallback xmlns="">
      <p:transition spd="slow" advTm="11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07A9E2-F922-4447-8323-9DA1FA7F4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9" y="333938"/>
            <a:ext cx="10441858" cy="6263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65E2BA-D475-4A81-A2A5-5D021638A414}"/>
              </a:ext>
            </a:extLst>
          </p:cNvPr>
          <p:cNvSpPr/>
          <p:nvPr/>
        </p:nvSpPr>
        <p:spPr>
          <a:xfrm>
            <a:off x="528694" y="572729"/>
            <a:ext cx="2691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LƯU 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0E909F-E78A-4913-B96C-5A1D313ECC5F}"/>
              </a:ext>
            </a:extLst>
          </p:cNvPr>
          <p:cNvSpPr txBox="1"/>
          <p:nvPr/>
        </p:nvSpPr>
        <p:spPr>
          <a:xfrm rot="21426596">
            <a:off x="2292391" y="2252363"/>
            <a:ext cx="3519948" cy="169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Sắp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xếp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chính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phụ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đối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lí</a:t>
            </a:r>
            <a:endParaRPr lang="vi-V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84BB03-7714-474B-8C9E-B62862CF6B1E}"/>
              </a:ext>
            </a:extLst>
          </p:cNvPr>
          <p:cNvSpPr txBox="1"/>
          <p:nvPr/>
        </p:nvSpPr>
        <p:spPr>
          <a:xfrm rot="423271">
            <a:off x="6642266" y="3358066"/>
            <a:ext cx="3227535" cy="114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màu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sắc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hoà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đậm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nhạt</a:t>
            </a:r>
            <a:endParaRPr lang="vi-V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57DF1FF-7A22-442E-A27C-7A17098267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1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76"/>
    </mc:Choice>
    <mc:Fallback xmlns="">
      <p:transition spd="slow" advTm="14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878087-ECB0-4F4E-82F6-2A04B04F3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73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5BF1C0-327F-4194-A001-A848E341622B}"/>
              </a:ext>
            </a:extLst>
          </p:cNvPr>
          <p:cNvSpPr txBox="1"/>
          <p:nvPr/>
        </p:nvSpPr>
        <p:spPr>
          <a:xfrm>
            <a:off x="1634836" y="1911927"/>
            <a:ext cx="87283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+mj-lt"/>
              </a:rPr>
              <a:t>4. TRƯNG BÀY, GIỚI THIỆU SẢN PHẨM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  <a:p>
            <a:endParaRPr lang="vi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9AF1F-16F0-463E-8E08-E85EAE442A5E}"/>
              </a:ext>
            </a:extLst>
          </p:cNvPr>
          <p:cNvSpPr txBox="1"/>
          <p:nvPr/>
        </p:nvSpPr>
        <p:spPr>
          <a:xfrm>
            <a:off x="3020291" y="3048000"/>
            <a:ext cx="6770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7030A0"/>
                </a:solidFill>
              </a:rPr>
              <a:t>Em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đã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vẽ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bức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tranh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với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nội</a:t>
            </a:r>
            <a:r>
              <a:rPr lang="en-US" sz="2400" dirty="0">
                <a:solidFill>
                  <a:srgbClr val="7030A0"/>
                </a:solidFill>
              </a:rPr>
              <a:t> dung </a:t>
            </a:r>
            <a:r>
              <a:rPr lang="en-US" sz="2400" dirty="0" err="1">
                <a:solidFill>
                  <a:srgbClr val="7030A0"/>
                </a:solidFill>
              </a:rPr>
              <a:t>gì</a:t>
            </a:r>
            <a:r>
              <a:rPr lang="en-US" sz="2400" dirty="0">
                <a:solidFill>
                  <a:srgbClr val="7030A0"/>
                </a:solidFill>
              </a:rPr>
              <a:t>?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7030A0"/>
                </a:solidFill>
              </a:rPr>
              <a:t>Em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thể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hiện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hình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ảnh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màu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sắc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như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thế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nào</a:t>
            </a:r>
            <a:r>
              <a:rPr lang="en-US" sz="2400" dirty="0">
                <a:solidFill>
                  <a:srgbClr val="7030A0"/>
                </a:solidFill>
              </a:rPr>
              <a:t>?</a:t>
            </a:r>
          </a:p>
          <a:p>
            <a:endParaRPr lang="vi-VN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EA51883-304F-436A-8920-A425C1B807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64"/>
    </mc:Choice>
    <mc:Fallback xmlns="">
      <p:transition spd="slow" advTm="19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DDF9B7-121F-4EA7-96CE-8BDDD5355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7" y="205077"/>
            <a:ext cx="11647054" cy="65208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95E363-FEC3-44A5-9BD0-B1A6E27138BE}"/>
              </a:ext>
            </a:extLst>
          </p:cNvPr>
          <p:cNvSpPr/>
          <p:nvPr/>
        </p:nvSpPr>
        <p:spPr>
          <a:xfrm>
            <a:off x="5042853" y="1812698"/>
            <a:ext cx="2106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DẶN DÒ</a:t>
            </a:r>
            <a:endParaRPr lang="vi-VN" sz="4400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3E2421-0D7B-45E8-A595-609048CE9249}"/>
              </a:ext>
            </a:extLst>
          </p:cNvPr>
          <p:cNvSpPr/>
          <p:nvPr/>
        </p:nvSpPr>
        <p:spPr>
          <a:xfrm>
            <a:off x="2087418" y="2582139"/>
            <a:ext cx="8525164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A0BB71F-153F-4488-A8FB-4599A62D50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8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43"/>
    </mc:Choice>
    <mc:Fallback xmlns="">
      <p:transition spd="slow" advTm="32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2DC9F1-A32A-4677-A5EF-870ADAB18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8476" cy="6941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1AD9B6-F6CD-409B-980B-DF2C32B2F7A5}"/>
              </a:ext>
            </a:extLst>
          </p:cNvPr>
          <p:cNvSpPr txBox="1"/>
          <p:nvPr/>
        </p:nvSpPr>
        <p:spPr>
          <a:xfrm>
            <a:off x="4353232" y="875070"/>
            <a:ext cx="348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MĨ THUẬT LỚP 5</a:t>
            </a:r>
            <a:endParaRPr lang="vi-VN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FD3259-E485-4FF2-B405-EFD1030F24F7}"/>
              </a:ext>
            </a:extLst>
          </p:cNvPr>
          <p:cNvSpPr txBox="1"/>
          <p:nvPr/>
        </p:nvSpPr>
        <p:spPr>
          <a:xfrm>
            <a:off x="934063" y="1688585"/>
            <a:ext cx="10323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CHỦ ĐỀ 10: CUỘC SỐNG QUANH EM ( TIẾT 1)</a:t>
            </a:r>
            <a:endParaRPr lang="vi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0"/>
    </mc:Choice>
    <mc:Fallback xmlns="">
      <p:transition spd="slow" advTm="157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566BFC-7C82-4442-9CCA-B207AB552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5" y="115529"/>
            <a:ext cx="11670889" cy="662694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E26967-50C1-46A3-BCA7-5E804E51EF99}"/>
              </a:ext>
            </a:extLst>
          </p:cNvPr>
          <p:cNvSpPr/>
          <p:nvPr/>
        </p:nvSpPr>
        <p:spPr>
          <a:xfrm>
            <a:off x="4689987" y="1691149"/>
            <a:ext cx="2812026" cy="9242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ĐỒ DÙNG 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C1AC1-97F8-4FEA-9D07-917A861AA7CF}"/>
              </a:ext>
            </a:extLst>
          </p:cNvPr>
          <p:cNvSpPr txBox="1"/>
          <p:nvPr/>
        </p:nvSpPr>
        <p:spPr>
          <a:xfrm>
            <a:off x="3696929" y="2690336"/>
            <a:ext cx="5260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GIẤY VẼ A3 HOẶC A4</a:t>
            </a:r>
          </a:p>
          <a:p>
            <a:endParaRPr lang="en-US" dirty="0"/>
          </a:p>
          <a:p>
            <a:r>
              <a:rPr lang="en-US" dirty="0"/>
              <a:t>MÀU VẼ ( MÀU SÁP, MÀU CHÌ, MÀU DẠ, MÀU NƯỚC…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992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9"/>
    </mc:Choice>
    <mc:Fallback xmlns="">
      <p:transition spd="slow" advTm="1036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B2F2EDB-1BB6-4A1B-B073-B735B8E4A9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98921"/>
              </p:ext>
            </p:extLst>
          </p:nvPr>
        </p:nvGraphicFramePr>
        <p:xfrm>
          <a:off x="1873204" y="1757680"/>
          <a:ext cx="9414905" cy="4495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EFBF759-8C7D-4AEC-9D0E-87F0CFCDF6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0910">
            <a:off x="9210790" y="430689"/>
            <a:ext cx="1945640" cy="107894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B2D0618-6903-4F63-BD7A-D062393CF253}"/>
              </a:ext>
            </a:extLst>
          </p:cNvPr>
          <p:cNvSpPr/>
          <p:nvPr/>
        </p:nvSpPr>
        <p:spPr>
          <a:xfrm rot="19994127">
            <a:off x="324026" y="341779"/>
            <a:ext cx="3007360" cy="16130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MỤC TIÊU 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47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93"/>
    </mc:Choice>
    <mc:Fallback xmlns="">
      <p:transition spd="slow" advTm="18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FA7F0026-C513-46F3-8DF3-F4E0A2689451}"/>
              </a:ext>
            </a:extLst>
          </p:cNvPr>
          <p:cNvSpPr/>
          <p:nvPr/>
        </p:nvSpPr>
        <p:spPr>
          <a:xfrm>
            <a:off x="4827639" y="255639"/>
            <a:ext cx="2646011" cy="904567"/>
          </a:xfrm>
          <a:prstGeom prst="wave">
            <a:avLst>
              <a:gd name="adj1" fmla="val 9341"/>
              <a:gd name="adj2" fmla="val 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1. TÌM HIỂU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E1064-51A1-43B3-8C44-000D75E33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07" y="1278921"/>
            <a:ext cx="2889952" cy="2024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D03F06-4AE0-4AFD-BCE0-E0767EF13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8" y="3692238"/>
            <a:ext cx="3190111" cy="2366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8DBB30-6F51-4DD5-931A-DD905A42D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74" y="1286977"/>
            <a:ext cx="2757178" cy="2024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714C0D-E29C-4CAD-8E47-1DA3C3574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667" y="3987064"/>
            <a:ext cx="2997388" cy="2071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BBBFA0-ED45-45AE-B7A2-EDDC55F1B8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667" y="1286977"/>
            <a:ext cx="3042794" cy="201666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69E437-27FC-4C9D-BACA-17086EAAC0A9}"/>
              </a:ext>
            </a:extLst>
          </p:cNvPr>
          <p:cNvSpPr/>
          <p:nvPr/>
        </p:nvSpPr>
        <p:spPr>
          <a:xfrm>
            <a:off x="3764296" y="3546306"/>
            <a:ext cx="4381371" cy="58671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?</a:t>
            </a:r>
            <a:endParaRPr lang="vi-VN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DB5162-C172-4ACC-8AE6-223F937C66B7}"/>
              </a:ext>
            </a:extLst>
          </p:cNvPr>
          <p:cNvSpPr/>
          <p:nvPr/>
        </p:nvSpPr>
        <p:spPr>
          <a:xfrm>
            <a:off x="3957486" y="4207252"/>
            <a:ext cx="4149212" cy="18484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Gia </a:t>
            </a:r>
            <a:r>
              <a:rPr lang="en-US" dirty="0" err="1">
                <a:solidFill>
                  <a:srgbClr val="FF0000"/>
                </a:solidFill>
              </a:rPr>
              <a:t>đình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chơi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trường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Người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gặt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lúa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lễ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hội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Đua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thuyền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Phiên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vùng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cao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996673-4DD7-4AA8-80A8-B7E92B1D5010}"/>
              </a:ext>
            </a:extLst>
          </p:cNvPr>
          <p:cNvSpPr/>
          <p:nvPr/>
        </p:nvSpPr>
        <p:spPr>
          <a:xfrm>
            <a:off x="3428001" y="2907751"/>
            <a:ext cx="383458" cy="361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B1CB42E-AD89-4FEF-9A43-04BF2AE5CD63}"/>
              </a:ext>
            </a:extLst>
          </p:cNvPr>
          <p:cNvSpPr/>
          <p:nvPr/>
        </p:nvSpPr>
        <p:spPr>
          <a:xfrm>
            <a:off x="10764513" y="5694381"/>
            <a:ext cx="383458" cy="361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9AF91D-CFB9-4870-8633-ECF27E3D5EEA}"/>
              </a:ext>
            </a:extLst>
          </p:cNvPr>
          <p:cNvSpPr/>
          <p:nvPr/>
        </p:nvSpPr>
        <p:spPr>
          <a:xfrm>
            <a:off x="3428001" y="5694381"/>
            <a:ext cx="383458" cy="361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B266DDE-FA28-40AC-92ED-95CBA61FE3B7}"/>
              </a:ext>
            </a:extLst>
          </p:cNvPr>
          <p:cNvSpPr/>
          <p:nvPr/>
        </p:nvSpPr>
        <p:spPr>
          <a:xfrm>
            <a:off x="10819751" y="2950360"/>
            <a:ext cx="383458" cy="361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DA3E93-CE25-4809-BF1F-2946C05BAE05}"/>
              </a:ext>
            </a:extLst>
          </p:cNvPr>
          <p:cNvSpPr/>
          <p:nvPr/>
        </p:nvSpPr>
        <p:spPr>
          <a:xfrm>
            <a:off x="6973694" y="2991866"/>
            <a:ext cx="383458" cy="361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42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36"/>
    </mc:Choice>
    <mc:Fallback xmlns="">
      <p:transition spd="slow" advTm="57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E9EFDD-9949-425B-95DB-F7D4B14BA0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640830"/>
            <a:ext cx="3696683" cy="2324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F989B3-121D-47A1-8A88-33EEE3C6A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3429000"/>
            <a:ext cx="3737303" cy="2488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546E68-0297-4DD2-9047-95A339BDDE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78" y="640830"/>
            <a:ext cx="3490176" cy="2346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52AF4F-D3C1-456D-8759-D4FE3A0E84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78" y="3429000"/>
            <a:ext cx="3461722" cy="24885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8812D7-F774-4F61-AA58-1F4DC1A75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65" y="616599"/>
            <a:ext cx="3367834" cy="23482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8CED92C-906B-4257-A67B-3ABDEF475B26}"/>
              </a:ext>
            </a:extLst>
          </p:cNvPr>
          <p:cNvSpPr/>
          <p:nvPr/>
        </p:nvSpPr>
        <p:spPr>
          <a:xfrm>
            <a:off x="2185076" y="3021271"/>
            <a:ext cx="408570" cy="3736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997190C-96CC-412E-91F9-5AC4B88A1C98}"/>
              </a:ext>
            </a:extLst>
          </p:cNvPr>
          <p:cNvSpPr/>
          <p:nvPr/>
        </p:nvSpPr>
        <p:spPr>
          <a:xfrm>
            <a:off x="9847007" y="6007236"/>
            <a:ext cx="408570" cy="3736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23D7A76-AE2C-4774-B5F2-CF8BDD672081}"/>
              </a:ext>
            </a:extLst>
          </p:cNvPr>
          <p:cNvSpPr/>
          <p:nvPr/>
        </p:nvSpPr>
        <p:spPr>
          <a:xfrm>
            <a:off x="2164766" y="6007235"/>
            <a:ext cx="408570" cy="3736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144637-DFFA-47D0-895C-F0DE56C08A08}"/>
              </a:ext>
            </a:extLst>
          </p:cNvPr>
          <p:cNvSpPr/>
          <p:nvPr/>
        </p:nvSpPr>
        <p:spPr>
          <a:xfrm>
            <a:off x="6066097" y="3028335"/>
            <a:ext cx="408570" cy="3736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C4D9F7-8EEB-44F4-944B-25DC1DEC7BA3}"/>
              </a:ext>
            </a:extLst>
          </p:cNvPr>
          <p:cNvSpPr/>
          <p:nvPr/>
        </p:nvSpPr>
        <p:spPr>
          <a:xfrm flipH="1">
            <a:off x="9770681" y="3033871"/>
            <a:ext cx="408569" cy="3736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3F0DC4-D99A-4850-98D4-7D6CBEE52685}"/>
              </a:ext>
            </a:extLst>
          </p:cNvPr>
          <p:cNvSpPr txBox="1"/>
          <p:nvPr/>
        </p:nvSpPr>
        <p:spPr>
          <a:xfrm>
            <a:off x="4266433" y="3677265"/>
            <a:ext cx="3934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1.Kể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?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ra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2.Hình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2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10"/>
    </mc:Choice>
    <mc:Fallback xmlns="">
      <p:transition spd="slow" advTm="94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8D5B15-6D0E-40E8-82AE-111E3B3B2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127819"/>
            <a:ext cx="11621729" cy="658761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A65DB7-F5B0-45E4-B055-950D823058DB}"/>
              </a:ext>
            </a:extLst>
          </p:cNvPr>
          <p:cNvSpPr/>
          <p:nvPr/>
        </p:nvSpPr>
        <p:spPr>
          <a:xfrm>
            <a:off x="4296697" y="481780"/>
            <a:ext cx="3470787" cy="83545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4"/>
                </a:solidFill>
              </a:rPr>
              <a:t>GHI NHỚ</a:t>
            </a:r>
            <a:endParaRPr lang="vi-VN" sz="4800" dirty="0">
              <a:solidFill>
                <a:schemeClr val="accent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A31F6-2E98-4885-BB0F-486828D3E23B}"/>
              </a:ext>
            </a:extLst>
          </p:cNvPr>
          <p:cNvSpPr txBox="1"/>
          <p:nvPr/>
        </p:nvSpPr>
        <p:spPr>
          <a:xfrm>
            <a:off x="1750142" y="1730477"/>
            <a:ext cx="8691716" cy="129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*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nhiều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động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gắn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liền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với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cuộc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sống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của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học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, lao </a:t>
            </a:r>
            <a:r>
              <a:rPr lang="en-US" dirty="0" err="1">
                <a:solidFill>
                  <a:schemeClr val="bg1"/>
                </a:solidFill>
              </a:rPr>
              <a:t>động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vui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chơi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tham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giao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thông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đình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tham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động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cộng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đồng</a:t>
            </a:r>
            <a:r>
              <a:rPr lang="en-US" dirty="0">
                <a:solidFill>
                  <a:schemeClr val="bg1"/>
                </a:solidFill>
              </a:rPr>
              <a:t>…</a:t>
            </a:r>
            <a:r>
              <a:rPr lang="en-US" dirty="0" err="1">
                <a:solidFill>
                  <a:schemeClr val="bg1"/>
                </a:solidFill>
              </a:rPr>
              <a:t>Mỗi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vùng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miền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những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động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gắn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liền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với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không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đặc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trưng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của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mình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D02DE4-B1D1-465F-AEFC-E0A27B69FF1E}"/>
              </a:ext>
            </a:extLst>
          </p:cNvPr>
          <p:cNvSpPr txBox="1"/>
          <p:nvPr/>
        </p:nvSpPr>
        <p:spPr>
          <a:xfrm>
            <a:off x="1750142" y="3024549"/>
            <a:ext cx="8691716" cy="878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*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động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của</a:t>
            </a:r>
            <a:r>
              <a:rPr lang="en-US" dirty="0">
                <a:solidFill>
                  <a:schemeClr val="bg1"/>
                </a:solidFill>
              </a:rPr>
              <a:t> con ng</a:t>
            </a:r>
            <a:r>
              <a:rPr lang="vi-VN" dirty="0">
                <a:solidFill>
                  <a:schemeClr val="bg1"/>
                </a:solidFill>
              </a:rPr>
              <a:t>ư</a:t>
            </a:r>
            <a:r>
              <a:rPr lang="en-US" dirty="0" err="1">
                <a:solidFill>
                  <a:schemeClr val="bg1"/>
                </a:solidFill>
              </a:rPr>
              <a:t>ời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cuộc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sống</a:t>
            </a:r>
            <a:r>
              <a:rPr lang="en-US" dirty="0">
                <a:solidFill>
                  <a:schemeClr val="bg1"/>
                </a:solidFill>
              </a:rPr>
              <a:t> đ</a:t>
            </a:r>
            <a:r>
              <a:rPr lang="vi-VN" dirty="0">
                <a:solidFill>
                  <a:schemeClr val="bg1"/>
                </a:solidFill>
              </a:rPr>
              <a:t>ư</a:t>
            </a:r>
            <a:r>
              <a:rPr lang="en-US" dirty="0" err="1">
                <a:solidFill>
                  <a:schemeClr val="bg1"/>
                </a:solidFill>
              </a:rPr>
              <a:t>ợc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hiện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phong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phú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phẩm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thuật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nội</a:t>
            </a:r>
            <a:r>
              <a:rPr lang="en-US" dirty="0">
                <a:solidFill>
                  <a:schemeClr val="bg1"/>
                </a:solidFill>
              </a:rPr>
              <a:t> dung, </a:t>
            </a:r>
            <a:r>
              <a:rPr lang="en-US" dirty="0" err="1">
                <a:solidFill>
                  <a:schemeClr val="bg1"/>
                </a:solidFill>
              </a:rPr>
              <a:t>hình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thức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chất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liệu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hiện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10E7C9-7A7C-4BBD-98A7-9A94D64141A3}"/>
              </a:ext>
            </a:extLst>
          </p:cNvPr>
          <p:cNvSpPr txBox="1"/>
          <p:nvPr/>
        </p:nvSpPr>
        <p:spPr>
          <a:xfrm>
            <a:off x="1686232" y="3941776"/>
            <a:ext cx="8691716" cy="878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* </a:t>
            </a:r>
            <a:r>
              <a:rPr lang="en-US" dirty="0" err="1">
                <a:solidFill>
                  <a:schemeClr val="bg1"/>
                </a:solidFill>
              </a:rPr>
              <a:t>Trong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mỗi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phẩm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ảnh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chính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phụ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cần</a:t>
            </a:r>
            <a:r>
              <a:rPr lang="en-US" dirty="0">
                <a:solidFill>
                  <a:schemeClr val="bg1"/>
                </a:solidFill>
              </a:rPr>
              <a:t> đ</a:t>
            </a:r>
            <a:r>
              <a:rPr lang="vi-VN" dirty="0">
                <a:solidFill>
                  <a:schemeClr val="bg1"/>
                </a:solidFill>
              </a:rPr>
              <a:t>ư</a:t>
            </a:r>
            <a:r>
              <a:rPr lang="en-US" dirty="0" err="1">
                <a:solidFill>
                  <a:schemeClr val="bg1"/>
                </a:solidFill>
              </a:rPr>
              <a:t>ợc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sắp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xếp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cân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đối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hợp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lí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dụng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màu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sắc</a:t>
            </a:r>
            <a:r>
              <a:rPr lang="en-US" dirty="0">
                <a:solidFill>
                  <a:schemeClr val="bg1"/>
                </a:solidFill>
              </a:rPr>
              <a:t> t</a:t>
            </a:r>
            <a:r>
              <a:rPr lang="vi-VN" dirty="0">
                <a:solidFill>
                  <a:schemeClr val="bg1"/>
                </a:solidFill>
              </a:rPr>
              <a:t>ư</a:t>
            </a:r>
            <a:r>
              <a:rPr lang="en-US" dirty="0" err="1">
                <a:solidFill>
                  <a:schemeClr val="bg1"/>
                </a:solidFill>
              </a:rPr>
              <a:t>ơng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phản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đậm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nhạt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vi-VN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49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59"/>
    </mc:Choice>
    <mc:Fallback xmlns="">
      <p:transition spd="slow" advTm="38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6CDC4B6-95A8-428E-A182-CBA0730E6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39" y="240220"/>
            <a:ext cx="5339217" cy="15293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CBC566F-267C-41AD-B9AE-752A8F7A72CD}"/>
              </a:ext>
            </a:extLst>
          </p:cNvPr>
          <p:cNvSpPr txBox="1"/>
          <p:nvPr/>
        </p:nvSpPr>
        <p:spPr>
          <a:xfrm>
            <a:off x="4916129" y="880436"/>
            <a:ext cx="3259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2. CÁCH THỰC HIỆN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4EEA0EB-D9CF-426D-94D6-530416A2A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80" y="806739"/>
            <a:ext cx="2509759" cy="1752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60867C-214F-49E8-94B1-ADAE4C598D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80" y="2799241"/>
            <a:ext cx="2509759" cy="1752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E9DB6C-FA60-42A7-A156-7E769998DB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76" y="4703254"/>
            <a:ext cx="2597965" cy="1723869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C87638C-1C96-4C31-813A-A7B66AA204C0}"/>
              </a:ext>
            </a:extLst>
          </p:cNvPr>
          <p:cNvSpPr/>
          <p:nvPr/>
        </p:nvSpPr>
        <p:spPr>
          <a:xfrm>
            <a:off x="3795252" y="2133600"/>
            <a:ext cx="1120877" cy="4257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Bước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1</a:t>
            </a:r>
            <a:endParaRPr lang="vi-VN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859E5A-5BAE-4982-8CA6-DF711AD2A839}"/>
              </a:ext>
            </a:extLst>
          </p:cNvPr>
          <p:cNvSpPr/>
          <p:nvPr/>
        </p:nvSpPr>
        <p:spPr>
          <a:xfrm>
            <a:off x="3795252" y="6001384"/>
            <a:ext cx="1120878" cy="4257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Bước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3</a:t>
            </a:r>
            <a:endParaRPr lang="vi-VN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D80C265-8480-48CB-BA7E-3A8FD036554F}"/>
              </a:ext>
            </a:extLst>
          </p:cNvPr>
          <p:cNvSpPr/>
          <p:nvPr/>
        </p:nvSpPr>
        <p:spPr>
          <a:xfrm>
            <a:off x="3795252" y="4126102"/>
            <a:ext cx="1120878" cy="4257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Bước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2</a:t>
            </a:r>
            <a:endParaRPr lang="vi-VN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FFE041D-F288-4D79-8DA9-209C7D9E214D}"/>
              </a:ext>
            </a:extLst>
          </p:cNvPr>
          <p:cNvSpPr/>
          <p:nvPr/>
        </p:nvSpPr>
        <p:spPr>
          <a:xfrm>
            <a:off x="6115665" y="1738412"/>
            <a:ext cx="5624052" cy="81607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Vẽ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phụ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Nhà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cây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…)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phù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tranh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thêm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sinh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động</a:t>
            </a:r>
            <a:endParaRPr lang="vi-VN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ECA6E8-EDB1-4B94-9A86-EF77A0467AC8}"/>
              </a:ext>
            </a:extLst>
          </p:cNvPr>
          <p:cNvSpPr/>
          <p:nvPr/>
        </p:nvSpPr>
        <p:spPr>
          <a:xfrm>
            <a:off x="6096000" y="5617888"/>
            <a:ext cx="5624052" cy="7642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Vẽ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chính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bức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tranh</a:t>
            </a:r>
            <a:endParaRPr lang="vi-VN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9C5C212-B82E-469F-BD54-BE20430EA16D}"/>
              </a:ext>
            </a:extLst>
          </p:cNvPr>
          <p:cNvSpPr/>
          <p:nvPr/>
        </p:nvSpPr>
        <p:spPr>
          <a:xfrm>
            <a:off x="6115665" y="3839764"/>
            <a:ext cx="5624052" cy="7642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Vẽ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màu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ý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thích</a:t>
            </a:r>
            <a:endParaRPr lang="vi-VN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54B569D-F631-4FCF-89E3-CE0EFF7DC52C}"/>
              </a:ext>
            </a:extLst>
          </p:cNvPr>
          <p:cNvCxnSpPr>
            <a:cxnSpLocks/>
          </p:cNvCxnSpPr>
          <p:nvPr/>
        </p:nvCxnSpPr>
        <p:spPr>
          <a:xfrm>
            <a:off x="4916129" y="2559339"/>
            <a:ext cx="1356851" cy="30585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E3C28B-1773-4047-9B3E-7492447C2021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4916130" y="2580012"/>
            <a:ext cx="1356850" cy="1758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B84C4ED-1D17-4469-885B-2A3D5CF333D7}"/>
              </a:ext>
            </a:extLst>
          </p:cNvPr>
          <p:cNvCxnSpPr>
            <a:stCxn id="24" idx="3"/>
          </p:cNvCxnSpPr>
          <p:nvPr/>
        </p:nvCxnSpPr>
        <p:spPr>
          <a:xfrm flipV="1">
            <a:off x="4916130" y="4629518"/>
            <a:ext cx="1356851" cy="1584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922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09"/>
    </mc:Choice>
    <mc:Fallback xmlns="">
      <p:transition spd="slow" advTm="101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84F6E7-810A-42EC-85BB-5F148179D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87" y="410855"/>
            <a:ext cx="7246374" cy="5963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8A7032-4514-4C0A-8038-A31014BE7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" y="3116826"/>
            <a:ext cx="2906058" cy="28931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ABDCE8-69E4-4F15-A467-4FD3B52AB92E}"/>
              </a:ext>
            </a:extLst>
          </p:cNvPr>
          <p:cNvSpPr txBox="1"/>
          <p:nvPr/>
        </p:nvSpPr>
        <p:spPr>
          <a:xfrm>
            <a:off x="5535561" y="1356851"/>
            <a:ext cx="2959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</a:rPr>
              <a:t>GHI NHỚ</a:t>
            </a:r>
            <a:endParaRPr lang="vi-VN" sz="4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EE0B8-4861-4F6F-8BE0-785FE9AF9F34}"/>
              </a:ext>
            </a:extLst>
          </p:cNvPr>
          <p:cNvSpPr txBox="1"/>
          <p:nvPr/>
        </p:nvSpPr>
        <p:spPr>
          <a:xfrm>
            <a:off x="4395019" y="2327721"/>
            <a:ext cx="5899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Bước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1: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Vẽ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chính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bức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tranh</a:t>
            </a:r>
            <a:endParaRPr lang="vi-VN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C54FF3-77B2-4604-8935-354024E5AF2F}"/>
              </a:ext>
            </a:extLst>
          </p:cNvPr>
          <p:cNvSpPr txBox="1"/>
          <p:nvPr/>
        </p:nvSpPr>
        <p:spPr>
          <a:xfrm>
            <a:off x="4567082" y="3140741"/>
            <a:ext cx="5899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Bước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2: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Vẽ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phụ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phù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cho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bức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tranh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thêm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sinh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động</a:t>
            </a:r>
            <a:endParaRPr lang="vi-VN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B37BB2-F918-4D56-8CD2-37BB75D8B05A}"/>
              </a:ext>
            </a:extLst>
          </p:cNvPr>
          <p:cNvSpPr txBox="1"/>
          <p:nvPr/>
        </p:nvSpPr>
        <p:spPr>
          <a:xfrm>
            <a:off x="4567084" y="4323094"/>
            <a:ext cx="5899354" cy="467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Bước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3: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Vẽ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màu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ý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thích</a:t>
            </a:r>
            <a:endParaRPr lang="vi-VN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72"/>
    </mc:Choice>
    <mc:Fallback xmlns="">
      <p:transition spd="slow" advTm="1647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0.8|0.7|0.6|0.8|0.9|1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2|1.2|1.4|2.1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5.6|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9|2.1|1.9|5.3|23.4|8.2|1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1|2.2|2.3|1.4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8|2.3|2.1|1.8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537</Words>
  <Application>Microsoft Office PowerPoint</Application>
  <PresentationFormat>Widescreen</PresentationFormat>
  <Paragraphs>60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Lưu Mạnh Hùng (VSC-KGD-MB)</dc:creator>
  <cp:lastModifiedBy>Lưu Mạnh Hùng (VSC-KGD-MB)</cp:lastModifiedBy>
  <cp:revision>37</cp:revision>
  <dcterms:created xsi:type="dcterms:W3CDTF">2020-04-22T15:18:58Z</dcterms:created>
  <dcterms:modified xsi:type="dcterms:W3CDTF">2021-03-07T14:01:33Z</dcterms:modified>
</cp:coreProperties>
</file>