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7" r:id="rId7"/>
    <p:sldId id="261" r:id="rId8"/>
    <p:sldId id="266" r:id="rId9"/>
    <p:sldId id="264" r:id="rId10"/>
    <p:sldId id="265" r:id="rId11"/>
    <p:sldId id="263" r:id="rId12"/>
    <p:sldId id="26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81850"/>
    <a:srgbClr val="3F1C5A"/>
    <a:srgbClr val="FF0066"/>
    <a:srgbClr val="990033"/>
    <a:srgbClr val="552579"/>
    <a:srgbClr val="57257D"/>
    <a:srgbClr val="FFFF00"/>
    <a:srgbClr val="D7DC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650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07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04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196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405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1232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52699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5480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893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800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84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25B5CA-BCC5-4F9F-8E1B-D359B0D95FE8}" type="datetimeFigureOut">
              <a:rPr lang="en-US" smtClean="0"/>
              <a:t>1/23/2022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94645-BB1C-498B-964D-1328969CC7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2126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20.wdp"/><Relationship Id="rId5" Type="http://schemas.microsoft.com/office/2007/relationships/hdphoto" Target="../media/hdphoto17.wdp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microsoft.com/office/2007/relationships/hdphoto" Target="../media/hdphoto19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microsoft.com/office/2007/relationships/hdphoto" Target="../media/hdphoto6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9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8.wdp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15.wdp"/><Relationship Id="rId3" Type="http://schemas.microsoft.com/office/2007/relationships/hdphoto" Target="../media/hdphoto10.wdp"/><Relationship Id="rId7" Type="http://schemas.microsoft.com/office/2007/relationships/hdphoto" Target="../media/hdphoto12.wdp"/><Relationship Id="rId12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microsoft.com/office/2007/relationships/hdphoto" Target="../media/hdphoto14.wdp"/><Relationship Id="rId5" Type="http://schemas.microsoft.com/office/2007/relationships/hdphoto" Target="../media/hdphoto11.wdp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microsoft.com/office/2007/relationships/hdphoto" Target="../media/hdphoto1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08" y="0"/>
            <a:ext cx="12201616" cy="6858000"/>
          </a:xfrm>
          <a:prstGeom prst="rect">
            <a:avLst/>
          </a:prstGeom>
        </p:spPr>
      </p:pic>
      <p:sp>
        <p:nvSpPr>
          <p:cNvPr id="4" name="Hộp Văn bản 6"/>
          <p:cNvSpPr txBox="1">
            <a:spLocks noChangeArrowheads="1"/>
          </p:cNvSpPr>
          <p:nvPr/>
        </p:nvSpPr>
        <p:spPr bwMode="auto">
          <a:xfrm>
            <a:off x="3748457" y="1520939"/>
            <a:ext cx="4970542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vi-VN" altLang="en-US" sz="1500" b="1" dirty="0">
                <a:solidFill>
                  <a:schemeClr val="bg1"/>
                </a:solidFill>
              </a:rPr>
              <a:t>PHÒNG GIÁO DỤC VÀ ĐÀO TẠO QUẬN LONG BIÊN</a:t>
            </a:r>
            <a:endParaRPr lang="en-GB" altLang="en-US" sz="1500" b="1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59260" y="1911242"/>
            <a:ext cx="6305316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500" b="1" cap="none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CHÀO CÁC BẠN HỌC SINH LỚP 5</a:t>
            </a:r>
            <a:endParaRPr lang="en-US" sz="35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63944" y="2452066"/>
            <a:ext cx="7192931" cy="210826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3100" b="1" cap="none" spc="50" dirty="0" smtClean="0">
                <a:ln w="0"/>
                <a:solidFill>
                  <a:srgbClr val="FFFF00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MĨ THUẬT</a:t>
            </a:r>
            <a:endParaRPr lang="en-US" sz="13100" b="1" cap="none" spc="50" dirty="0">
              <a:ln w="0"/>
              <a:solidFill>
                <a:srgbClr val="FFFF00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6208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344" b="15867"/>
          <a:stretch/>
        </p:blipFill>
        <p:spPr>
          <a:xfrm>
            <a:off x="722290" y="1573818"/>
            <a:ext cx="3501980" cy="2268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958" b="7229"/>
          <a:stretch/>
        </p:blipFill>
        <p:spPr>
          <a:xfrm>
            <a:off x="8130434" y="1329258"/>
            <a:ext cx="3308796" cy="26408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220" b="14178"/>
          <a:stretch/>
        </p:blipFill>
        <p:spPr>
          <a:xfrm>
            <a:off x="4296836" y="1464434"/>
            <a:ext cx="3669406" cy="2370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859" y="4105257"/>
            <a:ext cx="3680247" cy="21321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839" y="4097456"/>
            <a:ext cx="3804391" cy="21399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467382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8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402220" y="1982593"/>
            <a:ext cx="5290481" cy="10926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Thực</a:t>
            </a:r>
            <a:r>
              <a:rPr lang="en-US" sz="6500" b="1" cap="all" dirty="0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6500" b="1" cap="all" dirty="0" err="1">
                <a:ln w="0">
                  <a:noFill/>
                </a:ln>
                <a:solidFill>
                  <a:srgbClr val="381850"/>
                </a:solidFill>
                <a:effectLst>
                  <a:reflection blurRad="12700" stA="50000" endPos="50000" dist="5000" dir="5400000" sy="-100000" rotWithShape="0"/>
                </a:effectLst>
              </a:rPr>
              <a:t>hành</a:t>
            </a:r>
            <a:endParaRPr lang="en-US" sz="6500" b="1" cap="all" dirty="0">
              <a:ln w="0">
                <a:noFill/>
              </a:ln>
              <a:solidFill>
                <a:srgbClr val="38185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33130" y="1770061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12137" y="2933531"/>
            <a:ext cx="8010660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4100" b="1" dirty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100" b="1" dirty="0" err="1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100" b="1" dirty="0" smtClean="0">
                <a:solidFill>
                  <a:srgbClr val="3F1C5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100" b="1" dirty="0">
              <a:solidFill>
                <a:srgbClr val="3F1C5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948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95426" y="1922317"/>
            <a:ext cx="7122485" cy="1354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CHÚC CÁC CON </a:t>
            </a:r>
            <a:endParaRPr lang="en-US" sz="4100" b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66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defRPr/>
            </a:pPr>
            <a:r>
              <a:rPr lang="en-US" sz="41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HOÀN THÀNH </a:t>
            </a:r>
            <a:r>
              <a:rPr lang="en-US" sz="41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</a:rPr>
              <a:t>BÀI TỐT!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215176" y="3121987"/>
            <a:ext cx="7662922" cy="2000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100" dirty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100" dirty="0" smtClean="0">
                <a:solidFill>
                  <a:srgbClr val="0B0B3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100" dirty="0">
              <a:solidFill>
                <a:srgbClr val="0B0B3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64602" y="1576462"/>
            <a:ext cx="4744831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058750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910" y="0"/>
            <a:ext cx="1245387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859787" y="1316755"/>
            <a:ext cx="4421326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accent6">
                  <a:lumMod val="20000"/>
                  <a:lumOff val="80000"/>
                </a:schemeClr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5167" y="1730342"/>
            <a:ext cx="7650050" cy="236988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CHỦ ĐỀ </a:t>
            </a:r>
            <a:r>
              <a:rPr lang="en-US" sz="3700" b="1" spc="50" dirty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8</a:t>
            </a:r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TRANG TRÍ SÂN KHẤU </a:t>
            </a:r>
          </a:p>
          <a:p>
            <a:pPr algn="ctr"/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VÀ SÁNG TÁC CÂU CHUYỆN </a:t>
            </a:r>
          </a:p>
          <a:p>
            <a:pPr algn="ctr"/>
            <a:r>
              <a:rPr lang="en-US" sz="3700" b="1" cap="none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TIẾT </a:t>
            </a:r>
            <a:r>
              <a:rPr lang="en-US" sz="3700" b="1" spc="50" dirty="0" smtClean="0">
                <a:ln w="0"/>
                <a:solidFill>
                  <a:srgbClr val="57257D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3: LÀM MÔ HÌNH SÂN KHẤU</a:t>
            </a:r>
            <a:endParaRPr lang="en-US" sz="3700" b="1" cap="none" spc="50" dirty="0" smtClean="0">
              <a:ln w="0"/>
              <a:solidFill>
                <a:srgbClr val="57257D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55221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58"/>
            <a:ext cx="12192000" cy="685764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129933" y="1681005"/>
            <a:ext cx="60394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CHUẨN BỊ ĐỒ DÙNG</a:t>
            </a:r>
            <a:endParaRPr lang="en-U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63035" y="1356360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21284" y="2469458"/>
            <a:ext cx="5631670" cy="236988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Sách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Mĩ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nặn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</a:p>
          <a:p>
            <a:pPr>
              <a:defRPr/>
            </a:pP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út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chì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tẩy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kéo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keo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700" b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37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728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98503" y="2485595"/>
            <a:ext cx="7624293" cy="23237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defRPr/>
            </a:pP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900" dirty="0" smtClean="0">
              <a:solidFill>
                <a:srgbClr val="3E1B5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defRPr/>
            </a:pP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900" dirty="0" smtClean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900" dirty="0">
                <a:solidFill>
                  <a:srgbClr val="3E1B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182863" y="1615025"/>
            <a:ext cx="571754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rgbClr val="4A206A"/>
                </a:solidFill>
              </a:rPr>
              <a:t>YÊU CẦU CẦN ĐẠT </a:t>
            </a:r>
            <a:endParaRPr lang="en-US" sz="5400" b="1" cap="none" spc="0" dirty="0">
              <a:ln/>
              <a:solidFill>
                <a:srgbClr val="4A206A"/>
              </a:solidFill>
              <a:effectLst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08022" y="1344759"/>
            <a:ext cx="425490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37353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6" r="30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06008" y="636263"/>
            <a:ext cx="2869696" cy="7848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cap="none" spc="0" dirty="0" smtClean="0">
                <a:ln/>
                <a:solidFill>
                  <a:srgbClr val="FF0000"/>
                </a:solidFill>
                <a:effectLst/>
              </a:rPr>
              <a:t>KHÁM PHÁ</a:t>
            </a:r>
            <a:endParaRPr lang="en-US" sz="45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61809" y="424649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51" y="1503917"/>
            <a:ext cx="4810665" cy="34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3405" y="1503917"/>
            <a:ext cx="4762500" cy="34286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1839052" y="5088382"/>
            <a:ext cx="8152327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marL="342900" indent="-342900">
              <a:buFontTx/>
              <a:buChar char="-"/>
            </a:pP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3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06805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27470" y="713538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chemeClr val="accent5">
                    <a:lumMod val="50000"/>
                  </a:schemeClr>
                </a:solidFill>
              </a:rPr>
              <a:t>CÁCH THỰC HIỆN</a:t>
            </a:r>
            <a:endParaRPr lang="en-US" sz="45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99379" y="527680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619948" y="2967335"/>
            <a:ext cx="315817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VIDEO</a:t>
            </a:r>
            <a:endParaRPr lang="en-US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43492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5" y="0"/>
            <a:ext cx="12173645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727470" y="507474"/>
            <a:ext cx="4900350" cy="7848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4500" b="1" dirty="0" smtClean="0">
                <a:ln/>
                <a:solidFill>
                  <a:schemeClr val="accent5">
                    <a:lumMod val="50000"/>
                  </a:schemeClr>
                </a:solidFill>
              </a:rPr>
              <a:t>CÁCH THỰC HIỆN</a:t>
            </a:r>
            <a:endParaRPr lang="en-US" sz="4500" b="1" cap="none" spc="0" dirty="0">
              <a:ln/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899379" y="321616"/>
            <a:ext cx="4589403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1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937" t="2820" r="11737" b="2157"/>
          <a:stretch/>
        </p:blipFill>
        <p:spPr>
          <a:xfrm rot="16200000">
            <a:off x="3081574" y="-704807"/>
            <a:ext cx="2485624" cy="65167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63" t="8487" r="35665" b="13204"/>
          <a:stretch/>
        </p:blipFill>
        <p:spPr>
          <a:xfrm rot="16200000">
            <a:off x="3118959" y="1993682"/>
            <a:ext cx="2410855" cy="65167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7724411" y="1292304"/>
            <a:ext cx="3621882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khấu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bìa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nặn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7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sz="27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9508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1316346"/>
            <a:ext cx="3154600" cy="22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9" y="1316346"/>
            <a:ext cx="3239627" cy="22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42" y="3894941"/>
            <a:ext cx="3154600" cy="216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8728" y="3894942"/>
            <a:ext cx="3239627" cy="216767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6" t="14020" r="3701"/>
          <a:stretch/>
        </p:blipFill>
        <p:spPr>
          <a:xfrm>
            <a:off x="7747299" y="1316347"/>
            <a:ext cx="3569864" cy="2208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1722" y="3894941"/>
            <a:ext cx="3555441" cy="21733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66625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581871" y="570941"/>
            <a:ext cx="4719177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500" b="1" dirty="0" smtClean="0">
                <a:ln/>
                <a:solidFill>
                  <a:schemeClr val="accent4"/>
                </a:solidFill>
              </a:rPr>
              <a:t>SẢN PHẨM</a:t>
            </a:r>
            <a:r>
              <a:rPr lang="en-US" sz="3500" b="1" cap="none" spc="0" dirty="0" smtClean="0">
                <a:ln/>
                <a:solidFill>
                  <a:schemeClr val="accent4"/>
                </a:solidFill>
                <a:effectLst/>
              </a:rPr>
              <a:t> THAM KHẢO</a:t>
            </a:r>
            <a:endParaRPr lang="en-US" sz="35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16672" y="378415"/>
            <a:ext cx="4049570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400" b="1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PHÒNG GIÁO DỤC &amp; ĐÀO TẠO QUẬN LONG BIÊN</a:t>
            </a:r>
            <a:endParaRPr lang="en-US" sz="1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4" t="56805" r="1790"/>
          <a:stretch/>
        </p:blipFill>
        <p:spPr>
          <a:xfrm>
            <a:off x="2246103" y="1279157"/>
            <a:ext cx="3444170" cy="23276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" b="6009"/>
          <a:stretch/>
        </p:blipFill>
        <p:spPr>
          <a:xfrm>
            <a:off x="6297769" y="1279157"/>
            <a:ext cx="3365865" cy="23276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103" y="3858294"/>
            <a:ext cx="3444170" cy="2313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770" y="3858294"/>
            <a:ext cx="3365865" cy="231377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96287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397</Words>
  <Application>Microsoft Office PowerPoint</Application>
  <PresentationFormat>Widescreen</PresentationFormat>
  <Paragraphs>50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48</cp:revision>
  <dcterms:created xsi:type="dcterms:W3CDTF">2022-01-09T04:45:00Z</dcterms:created>
  <dcterms:modified xsi:type="dcterms:W3CDTF">2022-01-23T03:00:33Z</dcterms:modified>
</cp:coreProperties>
</file>