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1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18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8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5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28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7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06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48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44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9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7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10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6ED20-AED4-4F73-9D96-067CBB4F010D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4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18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19"/>
            <a:ext cx="12191999" cy="686122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48457" y="152093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9260" y="1911242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28920" y="2400550"/>
            <a:ext cx="6662978" cy="19543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100" b="1" cap="none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2100" b="1" cap="none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3516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02220" y="1750771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3130" y="153823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73687" y="2843378"/>
            <a:ext cx="734683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endParaRPr lang="en-US" sz="41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1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4674" y="1407161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14424" y="2606831"/>
            <a:ext cx="766292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9302" y="1151459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8842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2"/>
            <a:ext cx="12196808" cy="68552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84732" y="1600091"/>
            <a:ext cx="591472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9564" y="1962169"/>
            <a:ext cx="5679586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3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</a:t>
            </a:r>
            <a:r>
              <a:rPr lang="en-US" sz="33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r>
              <a:rPr lang="en-US" sz="33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33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TRANG TRÍ SÂN KHẤU </a:t>
            </a:r>
          </a:p>
          <a:p>
            <a:pPr algn="ctr"/>
            <a:r>
              <a:rPr lang="en-US" sz="33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VÀ SÁNG TÁC CÂU CHUYỆN </a:t>
            </a:r>
          </a:p>
          <a:p>
            <a:pPr algn="ctr"/>
            <a:r>
              <a:rPr lang="en-US" sz="3300" b="1" cap="none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3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 </a:t>
            </a:r>
          </a:p>
          <a:p>
            <a:pPr algn="ctr"/>
            <a:r>
              <a:rPr lang="en-US" sz="33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TẠO HÌNH SÂN KHẤU RỐI </a:t>
            </a:r>
            <a:r>
              <a:rPr lang="en-US" sz="33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QUE</a:t>
            </a:r>
            <a:endParaRPr lang="en-US" sz="3300" b="1" cap="none" spc="50" dirty="0" smtClean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1400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56" b="102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6433" y="1706763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9535" y="138211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7784" y="2495216"/>
            <a:ext cx="5987537" cy="18004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6529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8503" y="3438633"/>
            <a:ext cx="7624293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 smtClean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 smtClean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dirty="0" smtClean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82863" y="2568063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4A206A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4A206A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8022" y="2336434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1722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r="28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5702" y="468836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1503" y="25722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2161" r="6647" b="22253"/>
          <a:stretch/>
        </p:blipFill>
        <p:spPr>
          <a:xfrm>
            <a:off x="1063566" y="1282199"/>
            <a:ext cx="3441345" cy="232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58" b="13052"/>
          <a:stretch/>
        </p:blipFill>
        <p:spPr>
          <a:xfrm>
            <a:off x="4820539" y="1282199"/>
            <a:ext cx="4241801" cy="232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66" y="3734871"/>
            <a:ext cx="3441345" cy="2485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72" r="4804" b="22253"/>
          <a:stretch/>
        </p:blipFill>
        <p:spPr>
          <a:xfrm>
            <a:off x="4820539" y="3734871"/>
            <a:ext cx="4241801" cy="2485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9255526" y="1301729"/>
            <a:ext cx="1949094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oại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009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63071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9736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2362032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261036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261036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2176174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9774" y="3039409"/>
            <a:ext cx="697953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</a:p>
          <a:p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9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71" y="1522974"/>
            <a:ext cx="3317514" cy="2211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346" y="1522974"/>
            <a:ext cx="3038986" cy="2211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93" y="1522974"/>
            <a:ext cx="3317514" cy="2211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31" b="19624"/>
          <a:stretch/>
        </p:blipFill>
        <p:spPr>
          <a:xfrm>
            <a:off x="3146647" y="4055741"/>
            <a:ext cx="2801397" cy="1950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14" b="17747"/>
          <a:stretch/>
        </p:blipFill>
        <p:spPr>
          <a:xfrm>
            <a:off x="6362164" y="4055741"/>
            <a:ext cx="2728326" cy="1938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6015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546" y="4085541"/>
            <a:ext cx="3322608" cy="1920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b="23380"/>
          <a:stretch/>
        </p:blipFill>
        <p:spPr>
          <a:xfrm>
            <a:off x="1351099" y="1685534"/>
            <a:ext cx="2741599" cy="1920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2" t="12019" r="4788" b="12300"/>
          <a:stretch/>
        </p:blipFill>
        <p:spPr>
          <a:xfrm>
            <a:off x="8095031" y="1683395"/>
            <a:ext cx="2697465" cy="1920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15" y="1242040"/>
            <a:ext cx="2568263" cy="2568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38"/>
          <a:stretch/>
        </p:blipFill>
        <p:spPr>
          <a:xfrm>
            <a:off x="6259642" y="4085541"/>
            <a:ext cx="3696536" cy="1920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2160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382</Words>
  <Application>Microsoft Office PowerPoint</Application>
  <PresentationFormat>Widescreen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39</cp:revision>
  <dcterms:created xsi:type="dcterms:W3CDTF">2022-01-09T01:32:42Z</dcterms:created>
  <dcterms:modified xsi:type="dcterms:W3CDTF">2022-01-09T03:43:57Z</dcterms:modified>
</cp:coreProperties>
</file>