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1" r:id="rId1"/>
    <p:sldMasterId id="2147483673" r:id="rId2"/>
    <p:sldMasterId id="2147483702" r:id="rId3"/>
    <p:sldMasterId id="2147483745" r:id="rId4"/>
    <p:sldMasterId id="2147483777" r:id="rId5"/>
    <p:sldMasterId id="2147483789" r:id="rId6"/>
  </p:sldMasterIdLst>
  <p:notesMasterIdLst>
    <p:notesMasterId r:id="rId22"/>
  </p:notesMasterIdLst>
  <p:sldIdLst>
    <p:sldId id="2007577423" r:id="rId7"/>
    <p:sldId id="286" r:id="rId8"/>
    <p:sldId id="322" r:id="rId9"/>
    <p:sldId id="257" r:id="rId10"/>
    <p:sldId id="328" r:id="rId11"/>
    <p:sldId id="11088422" r:id="rId12"/>
    <p:sldId id="330" r:id="rId13"/>
    <p:sldId id="2007577425" r:id="rId14"/>
    <p:sldId id="2007577417" r:id="rId15"/>
    <p:sldId id="2007577419" r:id="rId16"/>
    <p:sldId id="2007577418" r:id="rId17"/>
    <p:sldId id="2007577421" r:id="rId18"/>
    <p:sldId id="2007577426" r:id="rId19"/>
    <p:sldId id="2007577422" r:id="rId20"/>
    <p:sldId id="295" r:id="rId21"/>
  </p:sldIdLst>
  <p:sldSz cx="12192000" cy="6858000"/>
  <p:notesSz cx="6858000" cy="9144000"/>
  <p:embeddedFontLst>
    <p:embeddedFont>
      <p:font typeface="等线" panose="02010600030101010101" pitchFamily="2" charset="-122"/>
      <p:regular r:id="rId23"/>
      <p:bold r:id="rId24"/>
    </p:embeddedFont>
    <p:embeddedFont>
      <p:font typeface="微软雅黑" panose="020B0503020204020204" pitchFamily="34" charset="-122"/>
      <p:regular r:id="rId25"/>
      <p:bold r:id="rId26"/>
    </p:embeddedFont>
    <p:embeddedFont>
      <p:font typeface="宋体" panose="02010600030101010101" pitchFamily="2" charset="-122"/>
      <p:regular r:id="rId27"/>
    </p:embeddedFont>
    <p:embeddedFont>
      <p:font typeface="A2.Jovis-Doanvandai-San" panose="020B0604020202020204" charset="0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alibri Light" panose="020F0302020204030204" pitchFamily="34" charset="0"/>
      <p:regular r:id="rId33"/>
      <p: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3" d="100"/>
          <a:sy n="53" d="100"/>
        </p:scale>
        <p:origin x="72" y="7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font" Target="fonts/font4.fntdata"/><Relationship Id="rId21" Type="http://schemas.openxmlformats.org/officeDocument/2006/relationships/slide" Target="slides/slide15.xml"/><Relationship Id="rId34" Type="http://schemas.openxmlformats.org/officeDocument/2006/relationships/font" Target="fonts/font12.fntdata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9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presProps" Target="presProp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6FCD7-EFBD-4423-A572-392E990DAE12}" type="datetimeFigureOut">
              <a:rPr lang="en-US" smtClean="0"/>
              <a:t>12/31/2021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FF0D-3108-4406-A6C2-4DB64F82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823290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0428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53BD82-BAFB-4DDD-A7E0-9D3C397FABB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02029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53BD82-BAFB-4DDD-A7E0-9D3C397FABB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26313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823290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9469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12/31/2021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854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/>
              <a:t>12/31/2021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173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/>
              <a:t>12/31/2021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220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2021/12/31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0324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2021/12/31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053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2021/12/31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208109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4039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2021/12/31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313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2021/12/31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2922712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8743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  <a:t>2021/12/31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8758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12/31/2021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893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647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490340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1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63"/>
              <a:endParaRPr lang="zh-CN" altLang="en-US" sz="1799">
                <a:solidFill>
                  <a:srgbClr val="FFFFFF"/>
                </a:solidFill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63"/>
              <a:endParaRPr lang="zh-CN" altLang="en-US" sz="1799">
                <a:solidFill>
                  <a:srgbClr val="FFFFFF"/>
                </a:solidFill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63"/>
              <a:endParaRPr lang="zh-CN" altLang="en-US" sz="1799">
                <a:solidFill>
                  <a:srgbClr val="FFFFFF"/>
                </a:solidFill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63"/>
              <a:endParaRPr lang="zh-CN" altLang="en-US" sz="1799">
                <a:solidFill>
                  <a:srgbClr val="FFFFFF"/>
                </a:solidFill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63"/>
              <a:endParaRPr lang="zh-CN" altLang="en-US" sz="1799">
                <a:solidFill>
                  <a:srgbClr val="FFFFFF"/>
                </a:solidFill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63"/>
              <a:endParaRPr lang="zh-CN" altLang="en-US" sz="1799">
                <a:solidFill>
                  <a:srgbClr val="FFFFFF"/>
                </a:solidFill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63"/>
              <a:endParaRPr lang="zh-CN" altLang="en-US" sz="1799">
                <a:solidFill>
                  <a:srgbClr val="FFFFFF"/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63"/>
              <a:endParaRPr lang="zh-CN" altLang="en-US" sz="1799">
                <a:solidFill>
                  <a:srgbClr val="FFFFFF"/>
                </a:solidFill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63"/>
              <a:endParaRPr lang="zh-CN" altLang="en-US" sz="1799">
                <a:solidFill>
                  <a:srgbClr val="FFFFFF"/>
                </a:solidFill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63"/>
              <a:endParaRPr lang="zh-CN" altLang="en-US" sz="1799">
                <a:solidFill>
                  <a:srgbClr val="FFFFFF"/>
                </a:solidFill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63"/>
              <a:endParaRPr lang="zh-CN" altLang="en-US" sz="1799">
                <a:solidFill>
                  <a:srgbClr val="FFFFFF"/>
                </a:solidFill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63"/>
              <a:endParaRPr lang="zh-CN" altLang="en-US" sz="1799">
                <a:solidFill>
                  <a:srgbClr val="FFFFFF"/>
                </a:solidFill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63"/>
              <a:endParaRPr lang="zh-CN" altLang="en-US" sz="1799">
                <a:solidFill>
                  <a:srgbClr val="FFFFFF"/>
                </a:solidFill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63"/>
              <a:endParaRPr lang="zh-CN" altLang="en-US" sz="1799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23897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63723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86079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46123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49FEE7F-0E58-4ACB-A164-564486CEA3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99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EF8604A-6692-44AF-BE0F-2CBB294C6E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217B34-14B8-4EE0-8100-9B275CCD2E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0D669B5-480E-4D8D-8479-F3F9E6798BC0}" type="datetimeFigureOut">
              <a:rPr lang="zh-CN" altLang="en-US" smtClean="0"/>
              <a:t>2021/12/31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40F8D4D-17B4-4513-AB40-5534A8828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F9E2EA8-F389-48BB-9EBC-53DC1A4D2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23F7E45-7127-4906-A984-51242AC7550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68865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000">
        <p15:prstTrans prst="origami"/>
      </p:transition>
    </mc:Choice>
    <mc:Fallback xmlns="">
      <p:transition spd="slow" advClick="0" advTm="3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6641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200" y="440053"/>
            <a:ext cx="10880064" cy="71647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31408"/>
            <a:ext cx="12192000" cy="92659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64801" y="0"/>
            <a:ext cx="1727200" cy="1769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3361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749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/>
              <a:t>12/31/2021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303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B8010-E0AB-4D6E-AFB3-92725C46A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D0E277-19E8-4D14-867E-44A8AF5844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4DC2DE-EA1E-4653-B29F-D8F8BDDF9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14241-98AD-438B-B05C-328ECD8A087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汉仪小麦体简"/>
                <a:ea typeface="汉仪小麦体简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汉仪小麦体简"/>
              <a:ea typeface="汉仪小麦体简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509174-B6AD-495D-A58A-FFBC2297A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汉仪小麦体简"/>
              <a:ea typeface="汉仪小麦体简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215B02-CE38-4FB1-998D-55195529C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9786B0-13C4-4A31-AE1E-DF7FFAD47F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汉仪小麦体简"/>
                <a:ea typeface="汉仪小麦体简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汉仪小麦体简"/>
              <a:ea typeface="汉仪小麦体简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08606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/>
              <a:t>2021/12/31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5092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/>
              <a:t>2021/12/31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0153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/>
              <a:t>2021/12/31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673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/>
              <a:t>2021/12/31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6962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/>
              <a:t>2021/12/31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2537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/>
              <a:t>2021/12/31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9277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/>
              <a:t>2021/12/31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3004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/>
              <a:t>2021/12/31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0350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/>
              <a:t>2021/12/31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114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/>
              <a:t>12/31/2021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9675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/>
              <a:t>2021/12/31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558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/>
              <a:t>2021/12/31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2455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92990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04901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3797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59" y="207642"/>
            <a:ext cx="736768" cy="825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71123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09" y="212272"/>
            <a:ext cx="604520" cy="93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60251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43" y="187464"/>
            <a:ext cx="609600" cy="964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45261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15" y="193622"/>
            <a:ext cx="642256" cy="99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480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/>
              <a:t>12/31/2021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94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/>
              <a:t>12/31/2021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44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12/31/2021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1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/>
              <a:t>12/31/2021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03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/>
              <a:t>12/31/2021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82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/>
              <a:t>12/31/2021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0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1"/>
          <p:cNvSpPr/>
          <p:nvPr userDrawn="1"/>
        </p:nvSpPr>
        <p:spPr>
          <a:xfrm>
            <a:off x="353568" y="271018"/>
            <a:ext cx="11484864" cy="6315456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 userDrawn="1"/>
        </p:nvSpPr>
        <p:spPr>
          <a:xfrm>
            <a:off x="3964305" y="2352675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3975387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1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063"/>
            <a:r>
              <a:rPr lang="zh-CN" altLang="en-US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defTabSz="457063"/>
            <a:r>
              <a:rPr lang="en-US" altLang="zh-CN" sz="6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1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63"/>
              <a:endParaRPr lang="zh-CN" altLang="en-US" sz="1799">
                <a:solidFill>
                  <a:srgbClr val="FFFFFF"/>
                </a:solidFill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63"/>
              <a:endParaRPr lang="zh-CN" altLang="en-US" sz="1799">
                <a:solidFill>
                  <a:srgbClr val="FFFFFF"/>
                </a:solidFill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63"/>
              <a:endParaRPr lang="zh-CN" altLang="en-US" sz="1799">
                <a:solidFill>
                  <a:srgbClr val="FFFFFF"/>
                </a:solidFill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63"/>
              <a:endParaRPr lang="zh-CN" altLang="en-US" sz="1799">
                <a:solidFill>
                  <a:srgbClr val="FFFFFF"/>
                </a:solidFill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63"/>
              <a:endParaRPr lang="zh-CN" altLang="en-US" sz="1799">
                <a:solidFill>
                  <a:srgbClr val="FFFFFF"/>
                </a:solidFill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63"/>
              <a:endParaRPr lang="zh-CN" altLang="en-US" sz="1799">
                <a:solidFill>
                  <a:srgbClr val="FFFFFF"/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63"/>
              <a:endParaRPr lang="zh-CN" altLang="en-US" sz="1799">
                <a:solidFill>
                  <a:srgbClr val="FFFFFF"/>
                </a:solidFill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63"/>
              <a:endParaRPr lang="zh-CN" altLang="en-US" sz="1799">
                <a:solidFill>
                  <a:srgbClr val="FFFFFF"/>
                </a:solidFill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63"/>
              <a:endParaRPr lang="zh-CN" altLang="en-US" sz="1799">
                <a:solidFill>
                  <a:srgbClr val="FFFFFF"/>
                </a:solidFill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63"/>
              <a:endParaRPr lang="zh-CN" altLang="en-US" sz="1799">
                <a:solidFill>
                  <a:srgbClr val="FFFFFF"/>
                </a:solidFill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63"/>
              <a:endParaRPr lang="zh-CN" altLang="en-US" sz="1799">
                <a:solidFill>
                  <a:srgbClr val="FFFFFF"/>
                </a:solidFill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63"/>
              <a:endParaRPr lang="zh-CN" altLang="en-US" sz="1799">
                <a:solidFill>
                  <a:srgbClr val="FFFFFF"/>
                </a:solidFill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63"/>
              <a:endParaRPr lang="zh-CN" altLang="en-US" sz="1799">
                <a:solidFill>
                  <a:srgbClr val="FFFFFF"/>
                </a:solidFill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63"/>
              <a:endParaRPr lang="zh-CN" altLang="en-US" sz="1799">
                <a:solidFill>
                  <a:srgbClr val="FFFFFF"/>
                </a:solidFill>
              </a:endParaRPr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9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627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6055EF-3BCF-461E-A07D-F818C404144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汉仪小麦体简"/>
                <a:ea typeface="汉仪小麦体简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汉仪小麦体简"/>
              <a:ea typeface="汉仪小麦体简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汉仪小麦体简"/>
              <a:ea typeface="汉仪小麦体简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570C81-8613-4F68-9EF4-80F233784E2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汉仪小麦体简"/>
                <a:ea typeface="汉仪小麦体简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汉仪小麦体简"/>
              <a:ea typeface="汉仪小麦体简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1558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59" r:id="rId2"/>
    <p:sldLayoutId id="2147483773" r:id="rId3"/>
    <p:sldLayoutId id="214748377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890FE7-6E00-4069-AC73-4D44357D3205}" type="datetimeFigureOut">
              <a:rPr lang="zh-CN" altLang="en-US" smtClean="0"/>
              <a:t>2021/12/31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9DB44-3960-4DA3-AD51-1DC91A7879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8633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1876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image" Target="../media/image10.jpeg"/><Relationship Id="rId7" Type="http://schemas.openxmlformats.org/officeDocument/2006/relationships/image" Target="../media/image1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3.gif"/><Relationship Id="rId5" Type="http://schemas.openxmlformats.org/officeDocument/2006/relationships/image" Target="../media/image12.gif"/><Relationship Id="rId10" Type="http://schemas.openxmlformats.org/officeDocument/2006/relationships/image" Target="../media/image17.png"/><Relationship Id="rId4" Type="http://schemas.openxmlformats.org/officeDocument/2006/relationships/image" Target="../media/image11.gif"/><Relationship Id="rId9" Type="http://schemas.openxmlformats.org/officeDocument/2006/relationships/image" Target="../media/image1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49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8.jp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5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0.jp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5" Type="http://schemas.openxmlformats.org/officeDocument/2006/relationships/image" Target="../media/image19.emf"/><Relationship Id="rId4" Type="http://schemas.openxmlformats.org/officeDocument/2006/relationships/image" Target="../media/image1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fif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jpg"/><Relationship Id="rId12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jfif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3.xml"/><Relationship Id="rId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1.png"/><Relationship Id="rId7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1.png"/><Relationship Id="rId7" Type="http://schemas.openxmlformats.org/officeDocument/2006/relationships/image" Target="../media/image4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9.jpg"/><Relationship Id="rId5" Type="http://schemas.openxmlformats.org/officeDocument/2006/relationships/image" Target="../media/image23.png"/><Relationship Id="rId10" Type="http://schemas.openxmlformats.org/officeDocument/2006/relationships/image" Target="../media/image43.png"/><Relationship Id="rId4" Type="http://schemas.openxmlformats.org/officeDocument/2006/relationships/image" Target="../media/image22.png"/><Relationship Id="rId9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4.xml"/><Relationship Id="rId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1.png"/><Relationship Id="rId7" Type="http://schemas.openxmlformats.org/officeDocument/2006/relationships/image" Target="../media/image2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2.wdp"/><Relationship Id="rId5" Type="http://schemas.openxmlformats.org/officeDocument/2006/relationships/image" Target="../media/image46.png"/><Relationship Id="rId4" Type="http://schemas.openxmlformats.org/officeDocument/2006/relationships/image" Target="../media/image22.png"/><Relationship Id="rId9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487;p33">
            <a:extLst>
              <a:ext uri="{FF2B5EF4-FFF2-40B4-BE49-F238E27FC236}">
                <a16:creationId xmlns:a16="http://schemas.microsoft.com/office/drawing/2014/main" id="{EEA570EC-D19D-4070-8C8B-B52867E15B3D}"/>
              </a:ext>
            </a:extLst>
          </p:cNvPr>
          <p:cNvSpPr txBox="1">
            <a:spLocks/>
          </p:cNvSpPr>
          <p:nvPr/>
        </p:nvSpPr>
        <p:spPr>
          <a:xfrm>
            <a:off x="1120915" y="502324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lvl="0" algn="ctr" defTabSz="457200"/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PHÒNG GIÁO DỤC ĐÀO TẠO QUẬN LONG BIÊN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BE1372-EB8A-49CC-A6C9-B94BB8595D1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703" y="5946227"/>
            <a:ext cx="714382" cy="7143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602891-6122-4AA7-9B1D-FDAFB1C4E1D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885" y="5946227"/>
            <a:ext cx="873240" cy="912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6B0597-2BD7-4106-AE4C-3E769D54933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878" y="5946227"/>
            <a:ext cx="854800" cy="8188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B0147B1-55C5-484A-9A07-ABA670CAC9B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31" y="5481079"/>
            <a:ext cx="823202" cy="6174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2E0F84F-0348-44E6-85C2-B90E03FBAD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593"/>
            <a:ext cx="1451791" cy="149540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1D74D3A-A68F-4A61-9D71-81E3FC6990A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5599" y="884124"/>
            <a:ext cx="1698556" cy="169855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21EFF5E-292B-44DC-92D4-800CF2B47E9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20956" y="2055800"/>
            <a:ext cx="10431160" cy="29324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F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748996" y="498746"/>
            <a:ext cx="4694009" cy="895175"/>
          </a:xfrm>
          <a:prstGeom prst="roundRect">
            <a:avLst>
              <a:gd name="adj" fmla="val 38071"/>
            </a:avLst>
          </a:prstGeom>
          <a:solidFill>
            <a:srgbClr val="FFDDE1"/>
          </a:solidFill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迷你简细行楷" panose="02010609000101010101" charset="-122"/>
              </a:rPr>
              <a:t>Sản phẩm tham khảo </a:t>
            </a:r>
          </a:p>
        </p:txBody>
      </p:sp>
      <p:pic>
        <p:nvPicPr>
          <p:cNvPr id="5" name="Picture 4" descr="A picture containing toy&#10;&#10;Description automatically generated">
            <a:extLst>
              <a:ext uri="{FF2B5EF4-FFF2-40B4-BE49-F238E27FC236}">
                <a16:creationId xmlns:a16="http://schemas.microsoft.com/office/drawing/2014/main" id="{6307B4C6-6558-4662-ACF2-F42AA83414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07" y="2286000"/>
            <a:ext cx="5133023" cy="33244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Picture 8" descr="A picture containing toy, doll, several&#10;&#10;Description automatically generated">
            <a:extLst>
              <a:ext uri="{FF2B5EF4-FFF2-40B4-BE49-F238E27FC236}">
                <a16:creationId xmlns:a16="http://schemas.microsoft.com/office/drawing/2014/main" id="{C8092F76-5846-4798-AF74-4419DF78A61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963" y="2285999"/>
            <a:ext cx="3772874" cy="33244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16318297"/>
      </p:ext>
    </p:extLst>
  </p:cSld>
  <p:clrMapOvr>
    <a:masterClrMapping/>
  </p:clrMapOvr>
  <p:transition spd="slow">
    <p:rand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F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748996" y="498746"/>
            <a:ext cx="4694009" cy="895175"/>
          </a:xfrm>
          <a:prstGeom prst="roundRect">
            <a:avLst>
              <a:gd name="adj" fmla="val 38071"/>
            </a:avLst>
          </a:prstGeom>
          <a:solidFill>
            <a:srgbClr val="FFDDE1"/>
          </a:solidFill>
        </p:spPr>
        <p:txBody>
          <a:bodyPr wrap="none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vi-VN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迷你简细行楷" panose="02010609000101010101" charset="-122"/>
              </a:rPr>
              <a:t>Sản phẩm tham khảo </a:t>
            </a:r>
            <a:endParaRPr kumimoji="0" lang="vi-VN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迷你简细行楷" panose="02010609000101010101" charset="-122"/>
            </a:endParaRPr>
          </a:p>
        </p:txBody>
      </p:sp>
      <p:pic>
        <p:nvPicPr>
          <p:cNvPr id="5" name="Picture 4" descr="A picture containing colorful, decorated, ride&#10;&#10;Description automatically generated">
            <a:extLst>
              <a:ext uri="{FF2B5EF4-FFF2-40B4-BE49-F238E27FC236}">
                <a16:creationId xmlns:a16="http://schemas.microsoft.com/office/drawing/2014/main" id="{9B8F049B-F8AD-47F8-9697-24A0804B35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32" y="2154547"/>
            <a:ext cx="5236044" cy="3276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46F9043-34E1-4E70-BE0F-DAD3840DC3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36124" y="2154546"/>
            <a:ext cx="4860963" cy="33274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954049312"/>
      </p:ext>
    </p:extLst>
  </p:cSld>
  <p:clrMapOvr>
    <a:masterClrMapping/>
  </p:clrMapOvr>
  <p:transition spd="slow">
    <p:rand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08229" y="5870619"/>
            <a:ext cx="13808458" cy="122853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598" y="299630"/>
            <a:ext cx="11562804" cy="593489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5793" y="5349831"/>
            <a:ext cx="921307" cy="112471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6897" y="5071123"/>
            <a:ext cx="1421741" cy="1442406"/>
          </a:xfrm>
          <a:prstGeom prst="rect">
            <a:avLst/>
          </a:prstGeom>
        </p:spPr>
      </p:pic>
      <p:sp>
        <p:nvSpPr>
          <p:cNvPr id="16" name="文本框 7">
            <a:extLst>
              <a:ext uri="{FF2B5EF4-FFF2-40B4-BE49-F238E27FC236}">
                <a16:creationId xmlns:a16="http://schemas.microsoft.com/office/drawing/2014/main" id="{D7DBB4B6-5AFA-4E4B-8581-9C7AC18BC6B5}"/>
              </a:ext>
            </a:extLst>
          </p:cNvPr>
          <p:cNvSpPr txBox="1"/>
          <p:nvPr/>
        </p:nvSpPr>
        <p:spPr>
          <a:xfrm>
            <a:off x="4492676" y="2151433"/>
            <a:ext cx="32066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defRPr/>
            </a:pPr>
            <a:r>
              <a:rPr lang="en-US" altLang="zh-CN" sz="4000" b="1" dirty="0">
                <a:solidFill>
                  <a:prstClr val="white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3. Thực </a:t>
            </a:r>
            <a:r>
              <a:rPr lang="en-US" altLang="zh-CN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hành</a:t>
            </a:r>
            <a:r>
              <a:rPr lang="en-US" altLang="zh-CN" sz="4000" b="1" dirty="0">
                <a:solidFill>
                  <a:prstClr val="white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字魂27号-布丁体" panose="000005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11" name="文本框 7">
            <a:extLst>
              <a:ext uri="{FF2B5EF4-FFF2-40B4-BE49-F238E27FC236}">
                <a16:creationId xmlns:a16="http://schemas.microsoft.com/office/drawing/2014/main" id="{B832612F-B4E9-4F8C-8346-60A4F52F07DB}"/>
              </a:ext>
            </a:extLst>
          </p:cNvPr>
          <p:cNvSpPr txBox="1"/>
          <p:nvPr/>
        </p:nvSpPr>
        <p:spPr>
          <a:xfrm>
            <a:off x="2649653" y="2721409"/>
            <a:ext cx="772806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4000" b="1" dirty="0">
                <a:solidFill>
                  <a:srgbClr val="FFFF0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Em hãy </a:t>
            </a:r>
            <a:r>
              <a:rPr lang="en-US" altLang="zh-CN" sz="4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hoàn</a:t>
            </a:r>
            <a:r>
              <a:rPr lang="en-US" altLang="zh-CN" sz="4000" b="1" dirty="0">
                <a:solidFill>
                  <a:srgbClr val="FFFF0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thiện</a:t>
            </a:r>
            <a:r>
              <a:rPr lang="en-US" altLang="zh-CN" sz="4000" b="1" dirty="0">
                <a:solidFill>
                  <a:srgbClr val="FFFF0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vi-VN" altLang="zh-CN" sz="4000" b="1" dirty="0">
                <a:solidFill>
                  <a:srgbClr val="FFFF0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sản phẩm</a:t>
            </a:r>
            <a:r>
              <a:rPr lang="en-US" altLang="zh-CN" sz="4000" b="1" dirty="0">
                <a:solidFill>
                  <a:srgbClr val="FFFF0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tiết</a:t>
            </a:r>
            <a:r>
              <a:rPr lang="en-US" altLang="zh-CN" sz="4000" b="1" dirty="0">
                <a:solidFill>
                  <a:srgbClr val="FFFF0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3, </a:t>
            </a:r>
            <a:r>
              <a:rPr lang="en-US" altLang="zh-CN" sz="4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tạo</a:t>
            </a:r>
            <a:r>
              <a:rPr lang="en-US" altLang="zh-CN" sz="4000" b="1" dirty="0">
                <a:solidFill>
                  <a:srgbClr val="FFFF0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hình</a:t>
            </a:r>
            <a:r>
              <a:rPr lang="en-US" altLang="zh-CN" sz="4000" b="1" dirty="0">
                <a:solidFill>
                  <a:srgbClr val="FFFF0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thêm</a:t>
            </a:r>
            <a:r>
              <a:rPr lang="en-US" altLang="zh-CN" sz="4000" b="1" dirty="0">
                <a:solidFill>
                  <a:srgbClr val="FFFF0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hình</a:t>
            </a:r>
            <a:r>
              <a:rPr lang="en-US" altLang="zh-CN" sz="4000" b="1" dirty="0">
                <a:solidFill>
                  <a:srgbClr val="FFFF0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ảnh</a:t>
            </a:r>
            <a:r>
              <a:rPr lang="en-US" altLang="zh-CN" sz="4000" b="1" dirty="0">
                <a:solidFill>
                  <a:srgbClr val="FFFF0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liên</a:t>
            </a:r>
            <a:r>
              <a:rPr lang="en-US" altLang="zh-CN" sz="4000" b="1" dirty="0">
                <a:solidFill>
                  <a:srgbClr val="FFFF0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quan</a:t>
            </a:r>
            <a:r>
              <a:rPr lang="en-US" altLang="zh-CN" sz="4000" b="1" dirty="0">
                <a:solidFill>
                  <a:srgbClr val="FFFF0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và</a:t>
            </a:r>
            <a:r>
              <a:rPr lang="en-US" altLang="zh-CN" sz="4000" b="1" dirty="0">
                <a:solidFill>
                  <a:srgbClr val="FFFF0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sắp</a:t>
            </a:r>
            <a:r>
              <a:rPr lang="en-US" altLang="zh-CN" sz="4000" b="1" dirty="0">
                <a:solidFill>
                  <a:srgbClr val="FFFF0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xếp</a:t>
            </a:r>
            <a:r>
              <a:rPr lang="en-US" altLang="zh-CN" sz="4000" b="1" dirty="0">
                <a:solidFill>
                  <a:srgbClr val="FFFF0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theo</a:t>
            </a:r>
            <a:r>
              <a:rPr lang="vi-VN" altLang="zh-CN" sz="4000" b="1" dirty="0">
                <a:solidFill>
                  <a:srgbClr val="FFFF0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chủ đề</a:t>
            </a:r>
            <a:endParaRPr lang="en-US" altLang="zh-CN" sz="4000" b="1" dirty="0">
              <a:solidFill>
                <a:srgbClr val="FFFF00"/>
              </a:solidFill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vi-VN" altLang="zh-CN" sz="4000" b="1" dirty="0">
                <a:solidFill>
                  <a:srgbClr val="FFFF0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>
                <a:solidFill>
                  <a:srgbClr val="FFFF0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L</a:t>
            </a:r>
            <a:r>
              <a:rPr lang="vi-VN" altLang="zh-CN" sz="4000" b="1" dirty="0">
                <a:solidFill>
                  <a:srgbClr val="FFFF0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ễ hội  theo ý thích </a:t>
            </a:r>
          </a:p>
        </p:txBody>
      </p:sp>
    </p:spTree>
    <p:extLst>
      <p:ext uri="{BB962C8B-B14F-4D97-AF65-F5344CB8AC3E}">
        <p14:creationId xmlns:p14="http://schemas.microsoft.com/office/powerpoint/2010/main" val="10742038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800"/>
                                </p:stCondLst>
                                <p:childTnLst>
                                  <p:par>
                                    <p:cTn id="14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0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1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550"/>
                                </p:stCondLst>
                                <p:childTnLst>
                                  <p:par>
                                    <p:cTn id="2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050"/>
                                </p:stCondLst>
                                <p:childTnLst>
                                  <p:par>
                                    <p:cTn id="2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11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800"/>
                                </p:stCondLst>
                                <p:childTnLst>
                                  <p:par>
                                    <p:cTn id="1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550"/>
                                </p:stCondLst>
                                <p:childTnLst>
                                  <p:par>
                                    <p:cTn id="2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050"/>
                                </p:stCondLst>
                                <p:childTnLst>
                                  <p:par>
                                    <p:cTn id="2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11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08229" y="5870619"/>
            <a:ext cx="13808458" cy="122853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598" y="299630"/>
            <a:ext cx="11562804" cy="593489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5793" y="5349831"/>
            <a:ext cx="921307" cy="112471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6897" y="5071123"/>
            <a:ext cx="1421741" cy="14424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E7CF20-B68B-496E-80BC-D2341D251FB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78083"/>
          <a:stretch/>
        </p:blipFill>
        <p:spPr>
          <a:xfrm>
            <a:off x="2519632" y="1685933"/>
            <a:ext cx="8007530" cy="8992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27A6DE1-5E44-4304-A84D-78397EB7BDAD}"/>
              </a:ext>
            </a:extLst>
          </p:cNvPr>
          <p:cNvSpPr txBox="1"/>
          <p:nvPr/>
        </p:nvSpPr>
        <p:spPr>
          <a:xfrm>
            <a:off x="2705999" y="2563960"/>
            <a:ext cx="763479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931970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800"/>
                                </p:stCondLst>
                                <p:childTnLst>
                                  <p:par>
                                    <p:cTn id="14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0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1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800"/>
                                </p:stCondLst>
                                <p:childTnLst>
                                  <p:par>
                                    <p:cTn id="1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606C6B-C35A-4064-BE11-7273EF5793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1964" y="859139"/>
            <a:ext cx="3767655" cy="14570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FB8FBD9-4279-4FE5-8EB0-F59AD229CC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4095" y="1743485"/>
            <a:ext cx="10583573" cy="27983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54979" y="3694241"/>
            <a:ext cx="962448" cy="1932246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13" y="2439793"/>
            <a:ext cx="3722008" cy="372200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54636">
            <a:off x="7545825" y="3828810"/>
            <a:ext cx="544288" cy="406840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0" y="4352544"/>
            <a:ext cx="12192000" cy="2505456"/>
            <a:chOff x="-175847" y="4352544"/>
            <a:chExt cx="12367847" cy="2505456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44" name="Rectangle 43"/>
          <p:cNvSpPr/>
          <p:nvPr/>
        </p:nvSpPr>
        <p:spPr>
          <a:xfrm>
            <a:off x="-17584" y="-15670"/>
            <a:ext cx="12237294" cy="1288577"/>
          </a:xfrm>
          <a:prstGeom prst="rect">
            <a:avLst/>
          </a:prstGeom>
          <a:solidFill>
            <a:srgbClr val="FFFFD5"/>
          </a:solidFill>
          <a:ln>
            <a:solidFill>
              <a:srgbClr val="FFFF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5" name="图片 3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8599332" y="692881"/>
            <a:ext cx="3651992" cy="5045688"/>
          </a:xfrm>
          <a:prstGeom prst="rect">
            <a:avLst/>
          </a:prstGeom>
        </p:spPr>
      </p:pic>
      <p:pic>
        <p:nvPicPr>
          <p:cNvPr id="46" name="图片 1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786"/>
          <a:stretch/>
        </p:blipFill>
        <p:spPr>
          <a:xfrm>
            <a:off x="9992256" y="2758525"/>
            <a:ext cx="1463898" cy="1230924"/>
          </a:xfrm>
          <a:prstGeom prst="rect">
            <a:avLst/>
          </a:prstGeom>
        </p:spPr>
      </p:pic>
      <p:pic>
        <p:nvPicPr>
          <p:cNvPr id="47" name="图片 1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33" t="55136" r="-3389"/>
          <a:stretch/>
        </p:blipFill>
        <p:spPr>
          <a:xfrm>
            <a:off x="760801" y="993078"/>
            <a:ext cx="620486" cy="552247"/>
          </a:xfrm>
          <a:prstGeom prst="rect">
            <a:avLst/>
          </a:prstGeom>
        </p:spPr>
      </p:pic>
      <p:pic>
        <p:nvPicPr>
          <p:cNvPr id="49" name="图片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357" y="2301325"/>
            <a:ext cx="1859907" cy="91440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89582" y="478388"/>
            <a:ext cx="7207800" cy="2755924"/>
          </a:xfrm>
          <a:prstGeom prst="rect">
            <a:avLst/>
          </a:prstGeom>
        </p:spPr>
      </p:pic>
      <p:pic>
        <p:nvPicPr>
          <p:cNvPr id="51" name="图片 1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33" t="55136" r="-3389"/>
          <a:stretch/>
        </p:blipFill>
        <p:spPr>
          <a:xfrm flipH="1">
            <a:off x="1676733" y="1850412"/>
            <a:ext cx="620486" cy="55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66877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矩形: 圆角 14"/>
          <p:cNvSpPr/>
          <p:nvPr/>
        </p:nvSpPr>
        <p:spPr>
          <a:xfrm>
            <a:off x="4428966" y="1349892"/>
            <a:ext cx="3372776" cy="670640"/>
          </a:xfrm>
          <a:prstGeom prst="roundRect">
            <a:avLst>
              <a:gd name="adj" fmla="val 50000"/>
            </a:avLst>
          </a:prstGeom>
          <a:solidFill>
            <a:srgbClr val="89F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  <a:sym typeface="迷你简细行楷" panose="02010609000101010101" charset="-122"/>
              </a:rPr>
              <a:t>Mĩ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  <a:sym typeface="迷你简细行楷" panose="02010609000101010101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  <a:sym typeface="迷你简细行楷" panose="02010609000101010101" charset="-122"/>
              </a:rPr>
              <a:t>thuật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  <a:sym typeface="迷你简细行楷" panose="02010609000101010101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  <a:sym typeface="迷你简细行楷" panose="02010609000101010101" charset="-122"/>
              </a:rPr>
              <a:t>lớp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  <a:sym typeface="迷你简细行楷" panose="02010609000101010101" charset="-122"/>
              </a:rPr>
              <a:t> 3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  <a:sym typeface="迷你简细行楷" panose="02010609000101010101" charset="-122"/>
            </a:endParaRPr>
          </a:p>
        </p:txBody>
      </p:sp>
      <p:sp>
        <p:nvSpPr>
          <p:cNvPr id="80" name="椭圆 31"/>
          <p:cNvSpPr/>
          <p:nvPr/>
        </p:nvSpPr>
        <p:spPr>
          <a:xfrm flipH="1">
            <a:off x="2664790" y="2898658"/>
            <a:ext cx="6980250" cy="2155380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>
            <a:solidFill>
              <a:schemeClr val="tx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grpSp>
        <p:nvGrpSpPr>
          <p:cNvPr id="88" name="组合 87"/>
          <p:cNvGrpSpPr/>
          <p:nvPr/>
        </p:nvGrpSpPr>
        <p:grpSpPr>
          <a:xfrm flipH="1">
            <a:off x="9110907" y="1196340"/>
            <a:ext cx="1669487" cy="1932342"/>
            <a:chOff x="1289955" y="1628061"/>
            <a:chExt cx="3941631" cy="5174701"/>
          </a:xfrm>
        </p:grpSpPr>
        <p:sp>
          <p:nvSpPr>
            <p:cNvPr id="89" name="Shape 209"/>
            <p:cNvSpPr/>
            <p:nvPr/>
          </p:nvSpPr>
          <p:spPr>
            <a:xfrm rot="3758493">
              <a:off x="2721879" y="4293055"/>
              <a:ext cx="2954498" cy="2064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14" extrusionOk="0">
                  <a:moveTo>
                    <a:pt x="0" y="11730"/>
                  </a:moveTo>
                  <a:cubicBezTo>
                    <a:pt x="550" y="11385"/>
                    <a:pt x="818" y="11200"/>
                    <a:pt x="1446" y="10869"/>
                  </a:cubicBezTo>
                  <a:cubicBezTo>
                    <a:pt x="3278" y="9905"/>
                    <a:pt x="4075" y="10600"/>
                    <a:pt x="4893" y="12949"/>
                  </a:cubicBezTo>
                  <a:cubicBezTo>
                    <a:pt x="5476" y="14623"/>
                    <a:pt x="6411" y="21325"/>
                    <a:pt x="8440" y="21003"/>
                  </a:cubicBezTo>
                  <a:cubicBezTo>
                    <a:pt x="10807" y="20628"/>
                    <a:pt x="9528" y="13017"/>
                    <a:pt x="9431" y="11082"/>
                  </a:cubicBezTo>
                  <a:cubicBezTo>
                    <a:pt x="9316" y="8800"/>
                    <a:pt x="8806" y="3250"/>
                    <a:pt x="11582" y="4352"/>
                  </a:cubicBezTo>
                  <a:cubicBezTo>
                    <a:pt x="13589" y="5149"/>
                    <a:pt x="14535" y="10567"/>
                    <a:pt x="16445" y="10863"/>
                  </a:cubicBezTo>
                  <a:cubicBezTo>
                    <a:pt x="18644" y="11204"/>
                    <a:pt x="17737" y="6638"/>
                    <a:pt x="17704" y="4600"/>
                  </a:cubicBezTo>
                  <a:cubicBezTo>
                    <a:pt x="17639" y="584"/>
                    <a:pt x="18794" y="-275"/>
                    <a:pt x="21600" y="69"/>
                  </a:cubicBezTo>
                </a:path>
              </a:pathLst>
            </a:custGeom>
            <a:noFill/>
            <a:ln w="38100" cap="flat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grpSp>
          <p:nvGrpSpPr>
            <p:cNvPr id="90" name="组 13"/>
            <p:cNvGrpSpPr/>
            <p:nvPr/>
          </p:nvGrpSpPr>
          <p:grpSpPr>
            <a:xfrm>
              <a:off x="1289955" y="1628061"/>
              <a:ext cx="2187025" cy="2569107"/>
              <a:chOff x="5943842" y="1013911"/>
              <a:chExt cx="2187025" cy="2569107"/>
            </a:xfrm>
          </p:grpSpPr>
          <p:sp>
            <p:nvSpPr>
              <p:cNvPr id="91" name="Shape 202"/>
              <p:cNvSpPr/>
              <p:nvPr/>
            </p:nvSpPr>
            <p:spPr>
              <a:xfrm rot="3758493">
                <a:off x="6440283" y="1924630"/>
                <a:ext cx="1816414" cy="510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22" extrusionOk="0">
                    <a:moveTo>
                      <a:pt x="21600" y="743"/>
                    </a:moveTo>
                    <a:cubicBezTo>
                      <a:pt x="19799" y="-786"/>
                      <a:pt x="18140" y="461"/>
                      <a:pt x="16279" y="823"/>
                    </a:cubicBezTo>
                    <a:cubicBezTo>
                      <a:pt x="10853" y="1876"/>
                      <a:pt x="5372" y="1461"/>
                      <a:pt x="0" y="4698"/>
                    </a:cubicBezTo>
                    <a:lnTo>
                      <a:pt x="0" y="20521"/>
                    </a:lnTo>
                    <a:lnTo>
                      <a:pt x="1843" y="19747"/>
                    </a:lnTo>
                    <a:cubicBezTo>
                      <a:pt x="4727" y="19759"/>
                      <a:pt x="13025" y="19305"/>
                      <a:pt x="15903" y="19016"/>
                    </a:cubicBezTo>
                    <a:cubicBezTo>
                      <a:pt x="17715" y="18834"/>
                      <a:pt x="19629" y="20814"/>
                      <a:pt x="21376" y="20485"/>
                    </a:cubicBezTo>
                  </a:path>
                </a:pathLst>
              </a:custGeom>
              <a:solidFill>
                <a:schemeClr val="accent2"/>
              </a:solidFill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2" name="Shape 203"/>
              <p:cNvSpPr/>
              <p:nvPr/>
            </p:nvSpPr>
            <p:spPr>
              <a:xfrm rot="3758493">
                <a:off x="7743128" y="2715926"/>
                <a:ext cx="42879" cy="4886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274" h="21600" extrusionOk="0">
                    <a:moveTo>
                      <a:pt x="0" y="0"/>
                    </a:moveTo>
                    <a:cubicBezTo>
                      <a:pt x="21600" y="2677"/>
                      <a:pt x="19974" y="16418"/>
                      <a:pt x="11161" y="2160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3" name="Shape 204"/>
              <p:cNvSpPr/>
              <p:nvPr/>
            </p:nvSpPr>
            <p:spPr>
              <a:xfrm rot="3758493">
                <a:off x="6688919" y="1820269"/>
                <a:ext cx="124286" cy="341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9761" y="15753"/>
                      <a:pt x="1840" y="7112"/>
                      <a:pt x="0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4" name="Shape 205"/>
              <p:cNvSpPr/>
              <p:nvPr/>
            </p:nvSpPr>
            <p:spPr>
              <a:xfrm rot="3758493">
                <a:off x="6847335" y="1900060"/>
                <a:ext cx="869668" cy="10315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69" h="16954" extrusionOk="0">
                    <a:moveTo>
                      <a:pt x="0" y="11121"/>
                    </a:moveTo>
                    <a:cubicBezTo>
                      <a:pt x="167" y="10786"/>
                      <a:pt x="-956" y="-4646"/>
                      <a:pt x="4852" y="2248"/>
                    </a:cubicBezTo>
                    <a:cubicBezTo>
                      <a:pt x="5261" y="461"/>
                      <a:pt x="6192" y="-121"/>
                      <a:pt x="7478" y="78"/>
                    </a:cubicBezTo>
                    <a:cubicBezTo>
                      <a:pt x="8279" y="78"/>
                      <a:pt x="9110" y="711"/>
                      <a:pt x="9174" y="2178"/>
                    </a:cubicBezTo>
                    <a:cubicBezTo>
                      <a:pt x="10318" y="734"/>
                      <a:pt x="10808" y="-213"/>
                      <a:pt x="12478" y="41"/>
                    </a:cubicBezTo>
                    <a:cubicBezTo>
                      <a:pt x="13434" y="0"/>
                      <a:pt x="13608" y="1386"/>
                      <a:pt x="13442" y="1960"/>
                    </a:cubicBezTo>
                    <a:cubicBezTo>
                      <a:pt x="19959" y="-3583"/>
                      <a:pt x="20644" y="13929"/>
                      <a:pt x="18086" y="1695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5" name="Shape 206"/>
              <p:cNvSpPr/>
              <p:nvPr/>
            </p:nvSpPr>
            <p:spPr>
              <a:xfrm rot="3758493">
                <a:off x="6164716" y="2541971"/>
                <a:ext cx="1046419" cy="2818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74" extrusionOk="0">
                    <a:moveTo>
                      <a:pt x="1076" y="12061"/>
                    </a:moveTo>
                    <a:cubicBezTo>
                      <a:pt x="497" y="8498"/>
                      <a:pt x="228" y="3669"/>
                      <a:pt x="0" y="0"/>
                    </a:cubicBezTo>
                    <a:cubicBezTo>
                      <a:pt x="6860" y="545"/>
                      <a:pt x="13608" y="-26"/>
                      <a:pt x="20206" y="3388"/>
                    </a:cubicBezTo>
                    <a:cubicBezTo>
                      <a:pt x="20298" y="9884"/>
                      <a:pt x="21430" y="15807"/>
                      <a:pt x="21600" y="21574"/>
                    </a:cubicBezTo>
                  </a:path>
                </a:pathLst>
              </a:custGeom>
              <a:solidFill>
                <a:srgbClr val="E7E4EA"/>
              </a:solidFill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6" name="Shape 207"/>
              <p:cNvSpPr/>
              <p:nvPr/>
            </p:nvSpPr>
            <p:spPr>
              <a:xfrm rot="3758493">
                <a:off x="5742745" y="2584036"/>
                <a:ext cx="1200079" cy="797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676" extrusionOk="0">
                    <a:moveTo>
                      <a:pt x="1467" y="19871"/>
                    </a:moveTo>
                    <a:cubicBezTo>
                      <a:pt x="2596" y="15187"/>
                      <a:pt x="1342" y="5194"/>
                      <a:pt x="0" y="486"/>
                    </a:cubicBezTo>
                    <a:cubicBezTo>
                      <a:pt x="6032" y="-924"/>
                      <a:pt x="11979" y="1155"/>
                      <a:pt x="18133" y="1422"/>
                    </a:cubicBezTo>
                    <a:cubicBezTo>
                      <a:pt x="19277" y="7634"/>
                      <a:pt x="21219" y="14259"/>
                      <a:pt x="21600" y="20676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7" name="Shape 208"/>
              <p:cNvSpPr/>
              <p:nvPr/>
            </p:nvSpPr>
            <p:spPr>
              <a:xfrm rot="3758493">
                <a:off x="6601321" y="998391"/>
                <a:ext cx="383966" cy="4150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9" h="21600" extrusionOk="0">
                    <a:moveTo>
                      <a:pt x="21399" y="0"/>
                    </a:moveTo>
                    <a:cubicBezTo>
                      <a:pt x="14641" y="0"/>
                      <a:pt x="6540" y="886"/>
                      <a:pt x="325" y="1003"/>
                    </a:cubicBezTo>
                    <a:cubicBezTo>
                      <a:pt x="-42" y="7726"/>
                      <a:pt x="-201" y="14997"/>
                      <a:pt x="411" y="21600"/>
                    </a:cubicBezTo>
                    <a:cubicBezTo>
                      <a:pt x="6724" y="20829"/>
                      <a:pt x="13779" y="19988"/>
                      <a:pt x="20126" y="2028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8" name="Shape 210"/>
              <p:cNvSpPr/>
              <p:nvPr/>
            </p:nvSpPr>
            <p:spPr>
              <a:xfrm rot="3758493">
                <a:off x="7598750" y="2950768"/>
                <a:ext cx="573187" cy="4910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7302" y="21128"/>
                      <a:pt x="15635" y="15045"/>
                      <a:pt x="21600" y="9996"/>
                    </a:cubicBezTo>
                    <a:cubicBezTo>
                      <a:pt x="14594" y="7013"/>
                      <a:pt x="7961" y="2130"/>
                      <a:pt x="709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179" name="Freeform 34"/>
          <p:cNvSpPr>
            <a:spLocks noEditPoints="1"/>
          </p:cNvSpPr>
          <p:nvPr/>
        </p:nvSpPr>
        <p:spPr bwMode="auto">
          <a:xfrm rot="20640000">
            <a:off x="1972945" y="1885950"/>
            <a:ext cx="1425575" cy="697230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7251" y="1923436"/>
            <a:ext cx="866974" cy="797510"/>
          </a:xfrm>
          <a:prstGeom prst="rect">
            <a:avLst/>
          </a:prstGeom>
        </p:spPr>
      </p:pic>
      <p:sp>
        <p:nvSpPr>
          <p:cNvPr id="20" name="矩形: 圆角 14">
            <a:extLst>
              <a:ext uri="{FF2B5EF4-FFF2-40B4-BE49-F238E27FC236}">
                <a16:creationId xmlns:a16="http://schemas.microsoft.com/office/drawing/2014/main" id="{E80B09CF-CCFB-4077-8E1E-45BC873ADF94}"/>
              </a:ext>
            </a:extLst>
          </p:cNvPr>
          <p:cNvSpPr/>
          <p:nvPr/>
        </p:nvSpPr>
        <p:spPr>
          <a:xfrm>
            <a:off x="4500267" y="2095507"/>
            <a:ext cx="3372776" cy="67064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  <a:sym typeface="迷你简细行楷" panose="02010609000101010101" charset="-122"/>
              </a:rPr>
              <a:t>Chủ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  <a:sym typeface="迷你简细行楷" panose="02010609000101010101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  <a:sym typeface="迷你简细行楷" panose="02010609000101010101" charset="-122"/>
              </a:rPr>
              <a:t>đề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  <a:sym typeface="迷你简细行楷" panose="02010609000101010101" charset="-122"/>
              </a:rPr>
              <a:t> 7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  <a:sym typeface="迷你简细行楷" panose="02010609000101010101" charset="-122"/>
            </a:endParaRPr>
          </a:p>
        </p:txBody>
      </p:sp>
      <p:sp>
        <p:nvSpPr>
          <p:cNvPr id="22" name="矩形: 圆角 14">
            <a:extLst>
              <a:ext uri="{FF2B5EF4-FFF2-40B4-BE49-F238E27FC236}">
                <a16:creationId xmlns:a16="http://schemas.microsoft.com/office/drawing/2014/main" id="{0CA54361-2D93-42A8-A1FE-B3C72A84CD55}"/>
              </a:ext>
            </a:extLst>
          </p:cNvPr>
          <p:cNvSpPr/>
          <p:nvPr/>
        </p:nvSpPr>
        <p:spPr>
          <a:xfrm>
            <a:off x="3018408" y="3445399"/>
            <a:ext cx="6303145" cy="67064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 b="1" dirty="0">
                <a:solidFill>
                  <a:srgbClr val="FF0000"/>
                </a:solidFill>
                <a:latin typeface="Calibri"/>
                <a:ea typeface="微软雅黑" panose="020B0503020204020204" pitchFamily="34" charset="-122"/>
                <a:sym typeface="迷你简细行楷" panose="02010609000101010101" charset="-122"/>
              </a:rPr>
              <a:t>LỄ HỘI QUÊ EM (T4)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sym typeface="迷你简细行楷" panose="02010609000101010101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80" grpId="0" bldLvl="0" animBg="1"/>
      <p:bldP spid="179" grpId="0" animBg="1"/>
      <p:bldP spid="20" grpId="0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F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4975360" y="498746"/>
            <a:ext cx="2241280" cy="912745"/>
          </a:xfrm>
          <a:prstGeom prst="roundRect">
            <a:avLst>
              <a:gd name="adj" fmla="val 38071"/>
            </a:avLst>
          </a:prstGeom>
          <a:solidFill>
            <a:srgbClr val="FFDDE1"/>
          </a:solidFill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  <a:sym typeface="迷你简细行楷" panose="02010609000101010101" charset="-122"/>
              </a:rPr>
              <a:t>CHUẨN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  <a:sym typeface="迷你简细行楷" panose="02010609000101010101" charset="-122"/>
              </a:rPr>
              <a:t> BỊ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  <a:sym typeface="迷你简细行楷" panose="02010609000101010101" charset="-122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7E95ECE-3787-4638-A4F1-3CBAF2BA78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56" y="1411491"/>
            <a:ext cx="3142084" cy="28597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3EC614B-38AC-4348-BE4B-766321C7A2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74073">
            <a:off x="8920427" y="4033906"/>
            <a:ext cx="2006481" cy="200648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5B5B191-8D1E-4D26-BF35-73A6E0D847EF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340" y="1738040"/>
            <a:ext cx="2304425" cy="2304425"/>
          </a:xfrm>
          <a:prstGeom prst="rect">
            <a:avLst/>
          </a:prstGeom>
        </p:spPr>
      </p:pic>
      <p:pic>
        <p:nvPicPr>
          <p:cNvPr id="7" name="Picture 6" descr="A group of colored pencils&#10;&#10;Description automatically generated with low confidence">
            <a:extLst>
              <a:ext uri="{FF2B5EF4-FFF2-40B4-BE49-F238E27FC236}">
                <a16:creationId xmlns:a16="http://schemas.microsoft.com/office/drawing/2014/main" id="{919C396E-54EF-4670-B7AC-D03A0165DB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355" y="1411491"/>
            <a:ext cx="2660569" cy="31420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BDEB7F-5EAC-41BF-A0C8-195CB7F0B5B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60474" y="1411491"/>
            <a:ext cx="2975724" cy="29972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FAEC4A-B602-43D0-8851-B5324DC7424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72507" y="4207714"/>
            <a:ext cx="2756093" cy="23044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272A24E-6BE3-49DB-9A9B-E5A8BFF972F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10834" y="4426777"/>
            <a:ext cx="1899246" cy="18992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FBD5F9F-A0C6-40E7-951A-56440A702E7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1828" y="4344235"/>
            <a:ext cx="2586064" cy="1939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942986"/>
      </p:ext>
    </p:extLst>
  </p:cSld>
  <p:clrMapOvr>
    <a:masterClrMapping/>
  </p:clrMapOvr>
  <p:transition spd="slow">
    <p:rand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5" name="PA_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286" y="150497"/>
            <a:ext cx="3395427" cy="1929168"/>
          </a:xfrm>
          <a:prstGeom prst="rect">
            <a:avLst/>
          </a:prstGeom>
        </p:spPr>
      </p:pic>
      <p:sp>
        <p:nvSpPr>
          <p:cNvPr id="36" name="文本框 80"/>
          <p:cNvSpPr txBox="1"/>
          <p:nvPr/>
        </p:nvSpPr>
        <p:spPr>
          <a:xfrm>
            <a:off x="838200" y="2546315"/>
            <a:ext cx="10850880" cy="3709349"/>
          </a:xfrm>
          <a:prstGeom prst="rect">
            <a:avLst/>
          </a:prstGeom>
          <a:solidFill>
            <a:srgbClr val="E7FFF7"/>
          </a:solidFill>
          <a:ln>
            <a:solidFill>
              <a:srgbClr val="00B050"/>
            </a:solidFill>
            <a:prstDash val="lgDash"/>
          </a:ln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kumimoji="1"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- </a:t>
            </a:r>
            <a:r>
              <a:rPr kumimoji="1" lang="vi-VN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Nhận ra sự đa dạng, phong phú của lễ hội ở các vùng miền khác nhau trên cả nước. </a:t>
            </a:r>
          </a:p>
          <a:p>
            <a:pPr algn="just">
              <a:lnSpc>
                <a:spcPct val="150000"/>
              </a:lnSpc>
              <a:defRPr/>
            </a:pPr>
            <a:r>
              <a:rPr kumimoji="1"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-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Biết</a:t>
            </a:r>
            <a:r>
              <a:rPr kumimoji="1"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sử</a:t>
            </a:r>
            <a:r>
              <a:rPr kumimoji="1"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dụng</a:t>
            </a:r>
            <a:r>
              <a:rPr kumimoji="1"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1" lang="vi-VN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đất nặn</a:t>
            </a:r>
            <a:r>
              <a:rPr kumimoji="1"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hoặc</a:t>
            </a:r>
            <a:r>
              <a:rPr kumimoji="1"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giấy</a:t>
            </a:r>
            <a:r>
              <a:rPr kumimoji="1"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,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mầu</a:t>
            </a:r>
            <a:r>
              <a:rPr kumimoji="1"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1" lang="vi-VN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tạo hình</a:t>
            </a:r>
            <a:r>
              <a:rPr kumimoji="1"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thành</a:t>
            </a:r>
            <a:r>
              <a:rPr kumimoji="1"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sản</a:t>
            </a:r>
            <a:r>
              <a:rPr kumimoji="1"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phẩm</a:t>
            </a:r>
            <a:r>
              <a:rPr kumimoji="1"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theo</a:t>
            </a:r>
            <a:r>
              <a:rPr kumimoji="1"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ý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thích</a:t>
            </a:r>
            <a:r>
              <a:rPr kumimoji="1"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và</a:t>
            </a:r>
            <a:r>
              <a:rPr kumimoji="1"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sắp</a:t>
            </a:r>
            <a:r>
              <a:rPr kumimoji="1"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xếp</a:t>
            </a:r>
            <a:r>
              <a:rPr kumimoji="1"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theo</a:t>
            </a:r>
            <a:r>
              <a:rPr kumimoji="1"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chủ</a:t>
            </a:r>
            <a:r>
              <a:rPr kumimoji="1"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đề</a:t>
            </a:r>
            <a:r>
              <a:rPr kumimoji="1"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.</a:t>
            </a:r>
          </a:p>
          <a:p>
            <a:pPr lvl="0" algn="just">
              <a:lnSpc>
                <a:spcPct val="150000"/>
              </a:lnSpc>
              <a:defRPr/>
            </a:pPr>
            <a:r>
              <a:rPr kumimoji="1"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-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Giới</a:t>
            </a:r>
            <a:r>
              <a:rPr kumimoji="1"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thiệu</a:t>
            </a:r>
            <a:r>
              <a:rPr kumimoji="1"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chia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sẻ</a:t>
            </a:r>
            <a:r>
              <a:rPr kumimoji="1"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và</a:t>
            </a:r>
            <a:r>
              <a:rPr kumimoji="1"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nêu</a:t>
            </a:r>
            <a:r>
              <a:rPr kumimoji="1"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cảm</a:t>
            </a:r>
            <a:r>
              <a:rPr kumimoji="1"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nhận</a:t>
            </a:r>
            <a:r>
              <a:rPr kumimoji="1"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về</a:t>
            </a:r>
            <a:r>
              <a:rPr kumimoji="1"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sản</a:t>
            </a:r>
            <a:r>
              <a:rPr kumimoji="1"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phẩm</a:t>
            </a:r>
            <a:r>
              <a:rPr kumimoji="1"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của</a:t>
            </a:r>
            <a:r>
              <a:rPr kumimoji="1"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mình</a:t>
            </a:r>
            <a:r>
              <a:rPr kumimoji="1"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8CBE022-0E34-4205-B68D-33FC0561BD0B}"/>
              </a:ext>
            </a:extLst>
          </p:cNvPr>
          <p:cNvSpPr/>
          <p:nvPr/>
        </p:nvSpPr>
        <p:spPr>
          <a:xfrm>
            <a:off x="4745713" y="725448"/>
            <a:ext cx="6096000" cy="135421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vi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tiêu </a:t>
            </a:r>
          </a:p>
          <a:p>
            <a:pPr lvl="0"/>
            <a:endParaRPr lang="vi-VN" sz="2800" b="1" dirty="0">
              <a:solidFill>
                <a:srgbClr val="FF0000"/>
              </a:solidFill>
              <a:latin typeface="A2.Jovis-Doanvandai-S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9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F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4742185" y="498746"/>
            <a:ext cx="2707630" cy="895175"/>
          </a:xfrm>
          <a:prstGeom prst="roundRect">
            <a:avLst>
              <a:gd name="adj" fmla="val 38071"/>
            </a:avLst>
          </a:prstGeom>
          <a:solidFill>
            <a:srgbClr val="FFDDE1"/>
          </a:solidFill>
        </p:spPr>
        <p:txBody>
          <a:bodyPr wrap="none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迷你简细行楷" panose="02010609000101010101" charset="-122"/>
              </a:rPr>
              <a:t>1.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迷你简细行楷" panose="02010609000101010101" charset="-122"/>
              </a:rPr>
              <a:t>Tìm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迷你简细行楷" panose="02010609000101010101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迷你简细行楷" panose="02010609000101010101" charset="-122"/>
              </a:rPr>
              <a:t>hiểu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迷你简细行楷" panose="02010609000101010101" charset="-122"/>
              </a:rPr>
              <a:t> 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迷你简细行楷" panose="02010609000101010101" charset="-122"/>
            </a:endParaRPr>
          </a:p>
        </p:txBody>
      </p:sp>
      <p:pic>
        <p:nvPicPr>
          <p:cNvPr id="16" name="Picture 15" descr="A picture containing text, fabric&#10;&#10;Description automatically generated">
            <a:extLst>
              <a:ext uri="{FF2B5EF4-FFF2-40B4-BE49-F238E27FC236}">
                <a16:creationId xmlns:a16="http://schemas.microsoft.com/office/drawing/2014/main" id="{39715DA5-788B-4BCB-B2C6-4E6AA4ECE1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353" y="1570773"/>
            <a:ext cx="3064379" cy="28076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8F4F456-8557-483D-9169-B68437A252DD}"/>
              </a:ext>
            </a:extLst>
          </p:cNvPr>
          <p:cNvSpPr txBox="1"/>
          <p:nvPr/>
        </p:nvSpPr>
        <p:spPr>
          <a:xfrm>
            <a:off x="1450961" y="4378416"/>
            <a:ext cx="951686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Theo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7C331C-79A9-4FF2-B15E-08A18CAA568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1305" r="14861"/>
          <a:stretch/>
        </p:blipFill>
        <p:spPr>
          <a:xfrm>
            <a:off x="8487052" y="1650338"/>
            <a:ext cx="3195962" cy="28165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1B1780-9752-49D7-800B-520DFCB85B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54269" y="1548198"/>
            <a:ext cx="4310246" cy="2822693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BA24070-6D91-47DA-B088-FD9F1DB97C88}"/>
              </a:ext>
            </a:extLst>
          </p:cNvPr>
          <p:cNvSpPr/>
          <p:nvPr/>
        </p:nvSpPr>
        <p:spPr>
          <a:xfrm>
            <a:off x="936002" y="3994951"/>
            <a:ext cx="371323" cy="3373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0D979BD-30DF-48F0-BB92-B769A067F40B}"/>
              </a:ext>
            </a:extLst>
          </p:cNvPr>
          <p:cNvSpPr/>
          <p:nvPr/>
        </p:nvSpPr>
        <p:spPr>
          <a:xfrm>
            <a:off x="4238253" y="3959441"/>
            <a:ext cx="371323" cy="3373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3BB36B5-E317-4376-AAF2-1956AD53D332}"/>
              </a:ext>
            </a:extLst>
          </p:cNvPr>
          <p:cNvSpPr/>
          <p:nvPr/>
        </p:nvSpPr>
        <p:spPr>
          <a:xfrm>
            <a:off x="8566569" y="4103022"/>
            <a:ext cx="371323" cy="3373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605167523"/>
      </p:ext>
    </p:extLst>
  </p:cSld>
  <p:clrMapOvr>
    <a:masterClrMapping/>
  </p:clrMapOvr>
  <p:transition spd="slow">
    <p:rand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">
            <a:extLst>
              <a:ext uri="{FF2B5EF4-FFF2-40B4-BE49-F238E27FC236}">
                <a16:creationId xmlns:a16="http://schemas.microsoft.com/office/drawing/2014/main" id="{0FA9C70E-2F59-46BC-9D7F-193C4075D9D9}"/>
              </a:ext>
            </a:extLst>
          </p:cNvPr>
          <p:cNvGrpSpPr/>
          <p:nvPr/>
        </p:nvGrpSpPr>
        <p:grpSpPr>
          <a:xfrm>
            <a:off x="2938509" y="460792"/>
            <a:ext cx="8648441" cy="4764921"/>
            <a:chOff x="763164" y="191595"/>
            <a:chExt cx="11257622" cy="6093823"/>
          </a:xfrm>
        </p:grpSpPr>
        <p:sp>
          <p:nvSpPr>
            <p:cNvPr id="3" name="任意多边形 1">
              <a:extLst>
                <a:ext uri="{FF2B5EF4-FFF2-40B4-BE49-F238E27FC236}">
                  <a16:creationId xmlns:a16="http://schemas.microsoft.com/office/drawing/2014/main" id="{0115364F-FFFF-4EE4-98B3-827EBAA8AC71}"/>
                </a:ext>
              </a:extLst>
            </p:cNvPr>
            <p:cNvSpPr/>
            <p:nvPr/>
          </p:nvSpPr>
          <p:spPr>
            <a:xfrm>
              <a:off x="763164" y="191595"/>
              <a:ext cx="11257622" cy="6093823"/>
            </a:xfrm>
            <a:custGeom>
              <a:avLst/>
              <a:gdLst>
                <a:gd name="connsiteX0" fmla="*/ 20393 w 10924228"/>
                <a:gd name="connsiteY0" fmla="*/ 287673 h 6292391"/>
                <a:gd name="connsiteX1" fmla="*/ 1399250 w 10924228"/>
                <a:gd name="connsiteY1" fmla="*/ 737616 h 6292391"/>
                <a:gd name="connsiteX2" fmla="*/ 3286107 w 10924228"/>
                <a:gd name="connsiteY2" fmla="*/ 839216 h 6292391"/>
                <a:gd name="connsiteX3" fmla="*/ 3155479 w 10924228"/>
                <a:gd name="connsiteY3" fmla="*/ 1173044 h 6292391"/>
                <a:gd name="connsiteX4" fmla="*/ 7175936 w 10924228"/>
                <a:gd name="connsiteY4" fmla="*/ 592473 h 6292391"/>
                <a:gd name="connsiteX5" fmla="*/ 10572279 w 10924228"/>
                <a:gd name="connsiteY5" fmla="*/ 897273 h 6292391"/>
                <a:gd name="connsiteX6" fmla="*/ 10630336 w 10924228"/>
                <a:gd name="connsiteY6" fmla="*/ 4177501 h 6292391"/>
                <a:gd name="connsiteX7" fmla="*/ 8917650 w 10924228"/>
                <a:gd name="connsiteY7" fmla="*/ 5904701 h 6292391"/>
                <a:gd name="connsiteX8" fmla="*/ 8714450 w 10924228"/>
                <a:gd name="connsiteY8" fmla="*/ 6194987 h 6292391"/>
                <a:gd name="connsiteX9" fmla="*/ 9483707 w 10924228"/>
                <a:gd name="connsiteY9" fmla="*/ 6267558 h 6292391"/>
                <a:gd name="connsiteX10" fmla="*/ 8757993 w 10924228"/>
                <a:gd name="connsiteY10" fmla="*/ 5803101 h 6292391"/>
                <a:gd name="connsiteX11" fmla="*/ 7016279 w 10924228"/>
                <a:gd name="connsiteY11" fmla="*/ 5367673 h 6292391"/>
                <a:gd name="connsiteX12" fmla="*/ 4142450 w 10924228"/>
                <a:gd name="connsiteY12" fmla="*/ 5716016 h 6292391"/>
                <a:gd name="connsiteX13" fmla="*/ 1791136 w 10924228"/>
                <a:gd name="connsiteY13" fmla="*/ 6006301 h 6292391"/>
                <a:gd name="connsiteX14" fmla="*/ 659022 w 10924228"/>
                <a:gd name="connsiteY14" fmla="*/ 5643444 h 6292391"/>
                <a:gd name="connsiteX15" fmla="*/ 20393 w 10924228"/>
                <a:gd name="connsiteY15" fmla="*/ 287673 h 6292391"/>
                <a:gd name="connsiteX0-1" fmla="*/ 43726 w 10947561"/>
                <a:gd name="connsiteY0-2" fmla="*/ 240660 h 6245378"/>
                <a:gd name="connsiteX1-3" fmla="*/ 1422583 w 10947561"/>
                <a:gd name="connsiteY1-4" fmla="*/ 690603 h 6245378"/>
                <a:gd name="connsiteX2-5" fmla="*/ 3309440 w 10947561"/>
                <a:gd name="connsiteY2-6" fmla="*/ 792203 h 6245378"/>
                <a:gd name="connsiteX3-7" fmla="*/ 3178812 w 10947561"/>
                <a:gd name="connsiteY3-8" fmla="*/ 1126031 h 6245378"/>
                <a:gd name="connsiteX4-9" fmla="*/ 7199269 w 10947561"/>
                <a:gd name="connsiteY4-10" fmla="*/ 545460 h 6245378"/>
                <a:gd name="connsiteX5-11" fmla="*/ 10595612 w 10947561"/>
                <a:gd name="connsiteY5-12" fmla="*/ 850260 h 6245378"/>
                <a:gd name="connsiteX6-13" fmla="*/ 10653669 w 10947561"/>
                <a:gd name="connsiteY6-14" fmla="*/ 4130488 h 6245378"/>
                <a:gd name="connsiteX7-15" fmla="*/ 8940983 w 10947561"/>
                <a:gd name="connsiteY7-16" fmla="*/ 5857688 h 6245378"/>
                <a:gd name="connsiteX8-17" fmla="*/ 8737783 w 10947561"/>
                <a:gd name="connsiteY8-18" fmla="*/ 6147974 h 6245378"/>
                <a:gd name="connsiteX9-19" fmla="*/ 9507040 w 10947561"/>
                <a:gd name="connsiteY9-20" fmla="*/ 6220545 h 6245378"/>
                <a:gd name="connsiteX10-21" fmla="*/ 8781326 w 10947561"/>
                <a:gd name="connsiteY10-22" fmla="*/ 5756088 h 6245378"/>
                <a:gd name="connsiteX11-23" fmla="*/ 7039612 w 10947561"/>
                <a:gd name="connsiteY11-24" fmla="*/ 5320660 h 6245378"/>
                <a:gd name="connsiteX12-25" fmla="*/ 4165783 w 10947561"/>
                <a:gd name="connsiteY12-26" fmla="*/ 5669003 h 6245378"/>
                <a:gd name="connsiteX13-27" fmla="*/ 1814469 w 10947561"/>
                <a:gd name="connsiteY13-28" fmla="*/ 5959288 h 6245378"/>
                <a:gd name="connsiteX14-29" fmla="*/ 479155 w 10947561"/>
                <a:gd name="connsiteY14-30" fmla="*/ 4928774 h 6245378"/>
                <a:gd name="connsiteX15-31" fmla="*/ 43726 w 10947561"/>
                <a:gd name="connsiteY15-32" fmla="*/ 240660 h 6245378"/>
                <a:gd name="connsiteX0-33" fmla="*/ 27566 w 11236201"/>
                <a:gd name="connsiteY0-34" fmla="*/ 293431 h 5964321"/>
                <a:gd name="connsiteX1-35" fmla="*/ 1711223 w 11236201"/>
                <a:gd name="connsiteY1-36" fmla="*/ 409546 h 5964321"/>
                <a:gd name="connsiteX2-37" fmla="*/ 3598080 w 11236201"/>
                <a:gd name="connsiteY2-38" fmla="*/ 511146 h 5964321"/>
                <a:gd name="connsiteX3-39" fmla="*/ 3467452 w 11236201"/>
                <a:gd name="connsiteY3-40" fmla="*/ 844974 h 5964321"/>
                <a:gd name="connsiteX4-41" fmla="*/ 7487909 w 11236201"/>
                <a:gd name="connsiteY4-42" fmla="*/ 264403 h 5964321"/>
                <a:gd name="connsiteX5-43" fmla="*/ 10884252 w 11236201"/>
                <a:gd name="connsiteY5-44" fmla="*/ 569203 h 5964321"/>
                <a:gd name="connsiteX6-45" fmla="*/ 10942309 w 11236201"/>
                <a:gd name="connsiteY6-46" fmla="*/ 3849431 h 5964321"/>
                <a:gd name="connsiteX7-47" fmla="*/ 9229623 w 11236201"/>
                <a:gd name="connsiteY7-48" fmla="*/ 5576631 h 5964321"/>
                <a:gd name="connsiteX8-49" fmla="*/ 9026423 w 11236201"/>
                <a:gd name="connsiteY8-50" fmla="*/ 5866917 h 5964321"/>
                <a:gd name="connsiteX9-51" fmla="*/ 9795680 w 11236201"/>
                <a:gd name="connsiteY9-52" fmla="*/ 5939488 h 5964321"/>
                <a:gd name="connsiteX10-53" fmla="*/ 9069966 w 11236201"/>
                <a:gd name="connsiteY10-54" fmla="*/ 5475031 h 5964321"/>
                <a:gd name="connsiteX11-55" fmla="*/ 7328252 w 11236201"/>
                <a:gd name="connsiteY11-56" fmla="*/ 5039603 h 5964321"/>
                <a:gd name="connsiteX12-57" fmla="*/ 4454423 w 11236201"/>
                <a:gd name="connsiteY12-58" fmla="*/ 5387946 h 5964321"/>
                <a:gd name="connsiteX13-59" fmla="*/ 2103109 w 11236201"/>
                <a:gd name="connsiteY13-60" fmla="*/ 5678231 h 5964321"/>
                <a:gd name="connsiteX14-61" fmla="*/ 767795 w 11236201"/>
                <a:gd name="connsiteY14-62" fmla="*/ 4647717 h 5964321"/>
                <a:gd name="connsiteX15-63" fmla="*/ 27566 w 11236201"/>
                <a:gd name="connsiteY15-64" fmla="*/ 293431 h 5964321"/>
                <a:gd name="connsiteX0-65" fmla="*/ 128082 w 11336717"/>
                <a:gd name="connsiteY0-66" fmla="*/ 118432 h 5789322"/>
                <a:gd name="connsiteX1-67" fmla="*/ 1811739 w 11336717"/>
                <a:gd name="connsiteY1-68" fmla="*/ 234547 h 5789322"/>
                <a:gd name="connsiteX2-69" fmla="*/ 3698596 w 11336717"/>
                <a:gd name="connsiteY2-70" fmla="*/ 336147 h 5789322"/>
                <a:gd name="connsiteX3-71" fmla="*/ 3567968 w 11336717"/>
                <a:gd name="connsiteY3-72" fmla="*/ 669975 h 5789322"/>
                <a:gd name="connsiteX4-73" fmla="*/ 7588425 w 11336717"/>
                <a:gd name="connsiteY4-74" fmla="*/ 89404 h 5789322"/>
                <a:gd name="connsiteX5-75" fmla="*/ 10984768 w 11336717"/>
                <a:gd name="connsiteY5-76" fmla="*/ 394204 h 5789322"/>
                <a:gd name="connsiteX6-77" fmla="*/ 11042825 w 11336717"/>
                <a:gd name="connsiteY6-78" fmla="*/ 3674432 h 5789322"/>
                <a:gd name="connsiteX7-79" fmla="*/ 9330139 w 11336717"/>
                <a:gd name="connsiteY7-80" fmla="*/ 5401632 h 5789322"/>
                <a:gd name="connsiteX8-81" fmla="*/ 9126939 w 11336717"/>
                <a:gd name="connsiteY8-82" fmla="*/ 5691918 h 5789322"/>
                <a:gd name="connsiteX9-83" fmla="*/ 9896196 w 11336717"/>
                <a:gd name="connsiteY9-84" fmla="*/ 5764489 h 5789322"/>
                <a:gd name="connsiteX10-85" fmla="*/ 9170482 w 11336717"/>
                <a:gd name="connsiteY10-86" fmla="*/ 5300032 h 5789322"/>
                <a:gd name="connsiteX11-87" fmla="*/ 7428768 w 11336717"/>
                <a:gd name="connsiteY11-88" fmla="*/ 4864604 h 5789322"/>
                <a:gd name="connsiteX12-89" fmla="*/ 4554939 w 11336717"/>
                <a:gd name="connsiteY12-90" fmla="*/ 5212947 h 5789322"/>
                <a:gd name="connsiteX13-91" fmla="*/ 2203625 w 11336717"/>
                <a:gd name="connsiteY13-92" fmla="*/ 5503232 h 5789322"/>
                <a:gd name="connsiteX14-93" fmla="*/ 868311 w 11336717"/>
                <a:gd name="connsiteY14-94" fmla="*/ 4472718 h 5789322"/>
                <a:gd name="connsiteX15-95" fmla="*/ 128082 w 11336717"/>
                <a:gd name="connsiteY15-96" fmla="*/ 118432 h 5789322"/>
                <a:gd name="connsiteX0-97" fmla="*/ 136361 w 11257910"/>
                <a:gd name="connsiteY0-98" fmla="*/ 2210 h 5919843"/>
                <a:gd name="connsiteX1-99" fmla="*/ 1732932 w 11257910"/>
                <a:gd name="connsiteY1-100" fmla="*/ 365068 h 5919843"/>
                <a:gd name="connsiteX2-101" fmla="*/ 3619789 w 11257910"/>
                <a:gd name="connsiteY2-102" fmla="*/ 466668 h 5919843"/>
                <a:gd name="connsiteX3-103" fmla="*/ 3489161 w 11257910"/>
                <a:gd name="connsiteY3-104" fmla="*/ 800496 h 5919843"/>
                <a:gd name="connsiteX4-105" fmla="*/ 7509618 w 11257910"/>
                <a:gd name="connsiteY4-106" fmla="*/ 219925 h 5919843"/>
                <a:gd name="connsiteX5-107" fmla="*/ 10905961 w 11257910"/>
                <a:gd name="connsiteY5-108" fmla="*/ 524725 h 5919843"/>
                <a:gd name="connsiteX6-109" fmla="*/ 10964018 w 11257910"/>
                <a:gd name="connsiteY6-110" fmla="*/ 3804953 h 5919843"/>
                <a:gd name="connsiteX7-111" fmla="*/ 9251332 w 11257910"/>
                <a:gd name="connsiteY7-112" fmla="*/ 5532153 h 5919843"/>
                <a:gd name="connsiteX8-113" fmla="*/ 9048132 w 11257910"/>
                <a:gd name="connsiteY8-114" fmla="*/ 5822439 h 5919843"/>
                <a:gd name="connsiteX9-115" fmla="*/ 9817389 w 11257910"/>
                <a:gd name="connsiteY9-116" fmla="*/ 5895010 h 5919843"/>
                <a:gd name="connsiteX10-117" fmla="*/ 9091675 w 11257910"/>
                <a:gd name="connsiteY10-118" fmla="*/ 5430553 h 5919843"/>
                <a:gd name="connsiteX11-119" fmla="*/ 7349961 w 11257910"/>
                <a:gd name="connsiteY11-120" fmla="*/ 4995125 h 5919843"/>
                <a:gd name="connsiteX12-121" fmla="*/ 4476132 w 11257910"/>
                <a:gd name="connsiteY12-122" fmla="*/ 5343468 h 5919843"/>
                <a:gd name="connsiteX13-123" fmla="*/ 2124818 w 11257910"/>
                <a:gd name="connsiteY13-124" fmla="*/ 5633753 h 5919843"/>
                <a:gd name="connsiteX14-125" fmla="*/ 789504 w 11257910"/>
                <a:gd name="connsiteY14-126" fmla="*/ 4603239 h 5919843"/>
                <a:gd name="connsiteX15-127" fmla="*/ 136361 w 11257910"/>
                <a:gd name="connsiteY15-128" fmla="*/ 2210 h 5919843"/>
                <a:gd name="connsiteX0-129" fmla="*/ 119174 w 11240723"/>
                <a:gd name="connsiteY0-130" fmla="*/ 34947 h 5952580"/>
                <a:gd name="connsiteX1-131" fmla="*/ 1715745 w 11240723"/>
                <a:gd name="connsiteY1-132" fmla="*/ 397805 h 5952580"/>
                <a:gd name="connsiteX2-133" fmla="*/ 3602602 w 11240723"/>
                <a:gd name="connsiteY2-134" fmla="*/ 499405 h 5952580"/>
                <a:gd name="connsiteX3-135" fmla="*/ 3471974 w 11240723"/>
                <a:gd name="connsiteY3-136" fmla="*/ 833233 h 5952580"/>
                <a:gd name="connsiteX4-137" fmla="*/ 7492431 w 11240723"/>
                <a:gd name="connsiteY4-138" fmla="*/ 252662 h 5952580"/>
                <a:gd name="connsiteX5-139" fmla="*/ 10888774 w 11240723"/>
                <a:gd name="connsiteY5-140" fmla="*/ 557462 h 5952580"/>
                <a:gd name="connsiteX6-141" fmla="*/ 10946831 w 11240723"/>
                <a:gd name="connsiteY6-142" fmla="*/ 3837690 h 5952580"/>
                <a:gd name="connsiteX7-143" fmla="*/ 9234145 w 11240723"/>
                <a:gd name="connsiteY7-144" fmla="*/ 5564890 h 5952580"/>
                <a:gd name="connsiteX8-145" fmla="*/ 9030945 w 11240723"/>
                <a:gd name="connsiteY8-146" fmla="*/ 5855176 h 5952580"/>
                <a:gd name="connsiteX9-147" fmla="*/ 9800202 w 11240723"/>
                <a:gd name="connsiteY9-148" fmla="*/ 5927747 h 5952580"/>
                <a:gd name="connsiteX10-149" fmla="*/ 9074488 w 11240723"/>
                <a:gd name="connsiteY10-150" fmla="*/ 5463290 h 5952580"/>
                <a:gd name="connsiteX11-151" fmla="*/ 7332774 w 11240723"/>
                <a:gd name="connsiteY11-152" fmla="*/ 5027862 h 5952580"/>
                <a:gd name="connsiteX12-153" fmla="*/ 4458945 w 11240723"/>
                <a:gd name="connsiteY12-154" fmla="*/ 5376205 h 5952580"/>
                <a:gd name="connsiteX13-155" fmla="*/ 2107631 w 11240723"/>
                <a:gd name="connsiteY13-156" fmla="*/ 5666490 h 5952580"/>
                <a:gd name="connsiteX14-157" fmla="*/ 772317 w 11240723"/>
                <a:gd name="connsiteY14-158" fmla="*/ 4635976 h 5952580"/>
                <a:gd name="connsiteX15-159" fmla="*/ 119174 w 11240723"/>
                <a:gd name="connsiteY15-160" fmla="*/ 34947 h 5952580"/>
                <a:gd name="connsiteX0-161" fmla="*/ 119174 w 11240723"/>
                <a:gd name="connsiteY0-162" fmla="*/ 34947 h 5952580"/>
                <a:gd name="connsiteX1-163" fmla="*/ 1715745 w 11240723"/>
                <a:gd name="connsiteY1-164" fmla="*/ 397805 h 5952580"/>
                <a:gd name="connsiteX2-165" fmla="*/ 3283288 w 11240723"/>
                <a:gd name="connsiteY2-166" fmla="*/ 281690 h 5952580"/>
                <a:gd name="connsiteX3-167" fmla="*/ 3471974 w 11240723"/>
                <a:gd name="connsiteY3-168" fmla="*/ 833233 h 5952580"/>
                <a:gd name="connsiteX4-169" fmla="*/ 7492431 w 11240723"/>
                <a:gd name="connsiteY4-170" fmla="*/ 252662 h 5952580"/>
                <a:gd name="connsiteX5-171" fmla="*/ 10888774 w 11240723"/>
                <a:gd name="connsiteY5-172" fmla="*/ 557462 h 5952580"/>
                <a:gd name="connsiteX6-173" fmla="*/ 10946831 w 11240723"/>
                <a:gd name="connsiteY6-174" fmla="*/ 3837690 h 5952580"/>
                <a:gd name="connsiteX7-175" fmla="*/ 9234145 w 11240723"/>
                <a:gd name="connsiteY7-176" fmla="*/ 5564890 h 5952580"/>
                <a:gd name="connsiteX8-177" fmla="*/ 9030945 w 11240723"/>
                <a:gd name="connsiteY8-178" fmla="*/ 5855176 h 5952580"/>
                <a:gd name="connsiteX9-179" fmla="*/ 9800202 w 11240723"/>
                <a:gd name="connsiteY9-180" fmla="*/ 5927747 h 5952580"/>
                <a:gd name="connsiteX10-181" fmla="*/ 9074488 w 11240723"/>
                <a:gd name="connsiteY10-182" fmla="*/ 5463290 h 5952580"/>
                <a:gd name="connsiteX11-183" fmla="*/ 7332774 w 11240723"/>
                <a:gd name="connsiteY11-184" fmla="*/ 5027862 h 5952580"/>
                <a:gd name="connsiteX12-185" fmla="*/ 4458945 w 11240723"/>
                <a:gd name="connsiteY12-186" fmla="*/ 5376205 h 5952580"/>
                <a:gd name="connsiteX13-187" fmla="*/ 2107631 w 11240723"/>
                <a:gd name="connsiteY13-188" fmla="*/ 5666490 h 5952580"/>
                <a:gd name="connsiteX14-189" fmla="*/ 772317 w 11240723"/>
                <a:gd name="connsiteY14-190" fmla="*/ 4635976 h 5952580"/>
                <a:gd name="connsiteX15-191" fmla="*/ 119174 w 11240723"/>
                <a:gd name="connsiteY15-192" fmla="*/ 34947 h 5952580"/>
                <a:gd name="connsiteX0-193" fmla="*/ 23059 w 11144608"/>
                <a:gd name="connsiteY0-194" fmla="*/ 230924 h 6148557"/>
                <a:gd name="connsiteX1-195" fmla="*/ 1459973 w 11144608"/>
                <a:gd name="connsiteY1-196" fmla="*/ 666354 h 6148557"/>
                <a:gd name="connsiteX2-197" fmla="*/ 3187173 w 11144608"/>
                <a:gd name="connsiteY2-198" fmla="*/ 477667 h 6148557"/>
                <a:gd name="connsiteX3-199" fmla="*/ 3375859 w 11144608"/>
                <a:gd name="connsiteY3-200" fmla="*/ 1029210 h 6148557"/>
                <a:gd name="connsiteX4-201" fmla="*/ 7396316 w 11144608"/>
                <a:gd name="connsiteY4-202" fmla="*/ 448639 h 6148557"/>
                <a:gd name="connsiteX5-203" fmla="*/ 10792659 w 11144608"/>
                <a:gd name="connsiteY5-204" fmla="*/ 753439 h 6148557"/>
                <a:gd name="connsiteX6-205" fmla="*/ 10850716 w 11144608"/>
                <a:gd name="connsiteY6-206" fmla="*/ 4033667 h 6148557"/>
                <a:gd name="connsiteX7-207" fmla="*/ 9138030 w 11144608"/>
                <a:gd name="connsiteY7-208" fmla="*/ 5760867 h 6148557"/>
                <a:gd name="connsiteX8-209" fmla="*/ 8934830 w 11144608"/>
                <a:gd name="connsiteY8-210" fmla="*/ 6051153 h 6148557"/>
                <a:gd name="connsiteX9-211" fmla="*/ 9704087 w 11144608"/>
                <a:gd name="connsiteY9-212" fmla="*/ 6123724 h 6148557"/>
                <a:gd name="connsiteX10-213" fmla="*/ 8978373 w 11144608"/>
                <a:gd name="connsiteY10-214" fmla="*/ 5659267 h 6148557"/>
                <a:gd name="connsiteX11-215" fmla="*/ 7236659 w 11144608"/>
                <a:gd name="connsiteY11-216" fmla="*/ 5223839 h 6148557"/>
                <a:gd name="connsiteX12-217" fmla="*/ 4362830 w 11144608"/>
                <a:gd name="connsiteY12-218" fmla="*/ 5572182 h 6148557"/>
                <a:gd name="connsiteX13-219" fmla="*/ 2011516 w 11144608"/>
                <a:gd name="connsiteY13-220" fmla="*/ 5862467 h 6148557"/>
                <a:gd name="connsiteX14-221" fmla="*/ 676202 w 11144608"/>
                <a:gd name="connsiteY14-222" fmla="*/ 4831953 h 6148557"/>
                <a:gd name="connsiteX15-223" fmla="*/ 23059 w 11144608"/>
                <a:gd name="connsiteY15-224" fmla="*/ 230924 h 6148557"/>
                <a:gd name="connsiteX0-225" fmla="*/ 23059 w 11144608"/>
                <a:gd name="connsiteY0-226" fmla="*/ 230924 h 6148557"/>
                <a:gd name="connsiteX1-227" fmla="*/ 1459973 w 11144608"/>
                <a:gd name="connsiteY1-228" fmla="*/ 666354 h 6148557"/>
                <a:gd name="connsiteX2-229" fmla="*/ 3187173 w 11144608"/>
                <a:gd name="connsiteY2-230" fmla="*/ 477667 h 6148557"/>
                <a:gd name="connsiteX3-231" fmla="*/ 3375859 w 11144608"/>
                <a:gd name="connsiteY3-232" fmla="*/ 1029210 h 6148557"/>
                <a:gd name="connsiteX4-233" fmla="*/ 7396316 w 11144608"/>
                <a:gd name="connsiteY4-234" fmla="*/ 448639 h 6148557"/>
                <a:gd name="connsiteX5-235" fmla="*/ 10792659 w 11144608"/>
                <a:gd name="connsiteY5-236" fmla="*/ 753439 h 6148557"/>
                <a:gd name="connsiteX6-237" fmla="*/ 10850716 w 11144608"/>
                <a:gd name="connsiteY6-238" fmla="*/ 4033667 h 6148557"/>
                <a:gd name="connsiteX7-239" fmla="*/ 9138030 w 11144608"/>
                <a:gd name="connsiteY7-240" fmla="*/ 5760867 h 6148557"/>
                <a:gd name="connsiteX8-241" fmla="*/ 8934830 w 11144608"/>
                <a:gd name="connsiteY8-242" fmla="*/ 6051153 h 6148557"/>
                <a:gd name="connsiteX9-243" fmla="*/ 9704087 w 11144608"/>
                <a:gd name="connsiteY9-244" fmla="*/ 6123724 h 6148557"/>
                <a:gd name="connsiteX10-245" fmla="*/ 8978373 w 11144608"/>
                <a:gd name="connsiteY10-246" fmla="*/ 5659267 h 6148557"/>
                <a:gd name="connsiteX11-247" fmla="*/ 7236659 w 11144608"/>
                <a:gd name="connsiteY11-248" fmla="*/ 5223839 h 6148557"/>
                <a:gd name="connsiteX12-249" fmla="*/ 4362830 w 11144608"/>
                <a:gd name="connsiteY12-250" fmla="*/ 5572182 h 6148557"/>
                <a:gd name="connsiteX13-251" fmla="*/ 2011516 w 11144608"/>
                <a:gd name="connsiteY13-252" fmla="*/ 5862467 h 6148557"/>
                <a:gd name="connsiteX14-253" fmla="*/ 676202 w 11144608"/>
                <a:gd name="connsiteY14-254" fmla="*/ 4831953 h 6148557"/>
                <a:gd name="connsiteX15-255" fmla="*/ 23059 w 11144608"/>
                <a:gd name="connsiteY15-256" fmla="*/ 230924 h 6148557"/>
                <a:gd name="connsiteX0-257" fmla="*/ 23059 w 11144608"/>
                <a:gd name="connsiteY0-258" fmla="*/ 230924 h 6148557"/>
                <a:gd name="connsiteX1-259" fmla="*/ 1459973 w 11144608"/>
                <a:gd name="connsiteY1-260" fmla="*/ 666354 h 6148557"/>
                <a:gd name="connsiteX2-261" fmla="*/ 3187173 w 11144608"/>
                <a:gd name="connsiteY2-262" fmla="*/ 477667 h 6148557"/>
                <a:gd name="connsiteX3-263" fmla="*/ 3579059 w 11144608"/>
                <a:gd name="connsiteY3-264" fmla="*/ 1014696 h 6148557"/>
                <a:gd name="connsiteX4-265" fmla="*/ 7396316 w 11144608"/>
                <a:gd name="connsiteY4-266" fmla="*/ 448639 h 6148557"/>
                <a:gd name="connsiteX5-267" fmla="*/ 10792659 w 11144608"/>
                <a:gd name="connsiteY5-268" fmla="*/ 753439 h 6148557"/>
                <a:gd name="connsiteX6-269" fmla="*/ 10850716 w 11144608"/>
                <a:gd name="connsiteY6-270" fmla="*/ 4033667 h 6148557"/>
                <a:gd name="connsiteX7-271" fmla="*/ 9138030 w 11144608"/>
                <a:gd name="connsiteY7-272" fmla="*/ 5760867 h 6148557"/>
                <a:gd name="connsiteX8-273" fmla="*/ 8934830 w 11144608"/>
                <a:gd name="connsiteY8-274" fmla="*/ 6051153 h 6148557"/>
                <a:gd name="connsiteX9-275" fmla="*/ 9704087 w 11144608"/>
                <a:gd name="connsiteY9-276" fmla="*/ 6123724 h 6148557"/>
                <a:gd name="connsiteX10-277" fmla="*/ 8978373 w 11144608"/>
                <a:gd name="connsiteY10-278" fmla="*/ 5659267 h 6148557"/>
                <a:gd name="connsiteX11-279" fmla="*/ 7236659 w 11144608"/>
                <a:gd name="connsiteY11-280" fmla="*/ 5223839 h 6148557"/>
                <a:gd name="connsiteX12-281" fmla="*/ 4362830 w 11144608"/>
                <a:gd name="connsiteY12-282" fmla="*/ 5572182 h 6148557"/>
                <a:gd name="connsiteX13-283" fmla="*/ 2011516 w 11144608"/>
                <a:gd name="connsiteY13-284" fmla="*/ 5862467 h 6148557"/>
                <a:gd name="connsiteX14-285" fmla="*/ 676202 w 11144608"/>
                <a:gd name="connsiteY14-286" fmla="*/ 4831953 h 6148557"/>
                <a:gd name="connsiteX15-287" fmla="*/ 23059 w 11144608"/>
                <a:gd name="connsiteY15-288" fmla="*/ 230924 h 6148557"/>
                <a:gd name="connsiteX0-289" fmla="*/ 17824 w 11139373"/>
                <a:gd name="connsiteY0-290" fmla="*/ 230924 h 6148557"/>
                <a:gd name="connsiteX1-291" fmla="*/ 1338624 w 11139373"/>
                <a:gd name="connsiteY1-292" fmla="*/ 666354 h 6148557"/>
                <a:gd name="connsiteX2-293" fmla="*/ 3181938 w 11139373"/>
                <a:gd name="connsiteY2-294" fmla="*/ 477667 h 6148557"/>
                <a:gd name="connsiteX3-295" fmla="*/ 3573824 w 11139373"/>
                <a:gd name="connsiteY3-296" fmla="*/ 1014696 h 6148557"/>
                <a:gd name="connsiteX4-297" fmla="*/ 7391081 w 11139373"/>
                <a:gd name="connsiteY4-298" fmla="*/ 448639 h 6148557"/>
                <a:gd name="connsiteX5-299" fmla="*/ 10787424 w 11139373"/>
                <a:gd name="connsiteY5-300" fmla="*/ 753439 h 6148557"/>
                <a:gd name="connsiteX6-301" fmla="*/ 10845481 w 11139373"/>
                <a:gd name="connsiteY6-302" fmla="*/ 4033667 h 6148557"/>
                <a:gd name="connsiteX7-303" fmla="*/ 9132795 w 11139373"/>
                <a:gd name="connsiteY7-304" fmla="*/ 5760867 h 6148557"/>
                <a:gd name="connsiteX8-305" fmla="*/ 8929595 w 11139373"/>
                <a:gd name="connsiteY8-306" fmla="*/ 6051153 h 6148557"/>
                <a:gd name="connsiteX9-307" fmla="*/ 9698852 w 11139373"/>
                <a:gd name="connsiteY9-308" fmla="*/ 6123724 h 6148557"/>
                <a:gd name="connsiteX10-309" fmla="*/ 8973138 w 11139373"/>
                <a:gd name="connsiteY10-310" fmla="*/ 5659267 h 6148557"/>
                <a:gd name="connsiteX11-311" fmla="*/ 7231424 w 11139373"/>
                <a:gd name="connsiteY11-312" fmla="*/ 5223839 h 6148557"/>
                <a:gd name="connsiteX12-313" fmla="*/ 4357595 w 11139373"/>
                <a:gd name="connsiteY12-314" fmla="*/ 5572182 h 6148557"/>
                <a:gd name="connsiteX13-315" fmla="*/ 2006281 w 11139373"/>
                <a:gd name="connsiteY13-316" fmla="*/ 5862467 h 6148557"/>
                <a:gd name="connsiteX14-317" fmla="*/ 670967 w 11139373"/>
                <a:gd name="connsiteY14-318" fmla="*/ 4831953 h 6148557"/>
                <a:gd name="connsiteX15-319" fmla="*/ 17824 w 11139373"/>
                <a:gd name="connsiteY15-320" fmla="*/ 230924 h 6148557"/>
                <a:gd name="connsiteX0-321" fmla="*/ 14787 w 11266965"/>
                <a:gd name="connsiteY0-322" fmla="*/ 250451 h 6022941"/>
                <a:gd name="connsiteX1-323" fmla="*/ 1466216 w 11266965"/>
                <a:gd name="connsiteY1-324" fmla="*/ 540738 h 6022941"/>
                <a:gd name="connsiteX2-325" fmla="*/ 3309530 w 11266965"/>
                <a:gd name="connsiteY2-326" fmla="*/ 352051 h 6022941"/>
                <a:gd name="connsiteX3-327" fmla="*/ 3701416 w 11266965"/>
                <a:gd name="connsiteY3-328" fmla="*/ 889080 h 6022941"/>
                <a:gd name="connsiteX4-329" fmla="*/ 7518673 w 11266965"/>
                <a:gd name="connsiteY4-330" fmla="*/ 323023 h 6022941"/>
                <a:gd name="connsiteX5-331" fmla="*/ 10915016 w 11266965"/>
                <a:gd name="connsiteY5-332" fmla="*/ 627823 h 6022941"/>
                <a:gd name="connsiteX6-333" fmla="*/ 10973073 w 11266965"/>
                <a:gd name="connsiteY6-334" fmla="*/ 3908051 h 6022941"/>
                <a:gd name="connsiteX7-335" fmla="*/ 9260387 w 11266965"/>
                <a:gd name="connsiteY7-336" fmla="*/ 5635251 h 6022941"/>
                <a:gd name="connsiteX8-337" fmla="*/ 9057187 w 11266965"/>
                <a:gd name="connsiteY8-338" fmla="*/ 5925537 h 6022941"/>
                <a:gd name="connsiteX9-339" fmla="*/ 9826444 w 11266965"/>
                <a:gd name="connsiteY9-340" fmla="*/ 5998108 h 6022941"/>
                <a:gd name="connsiteX10-341" fmla="*/ 9100730 w 11266965"/>
                <a:gd name="connsiteY10-342" fmla="*/ 5533651 h 6022941"/>
                <a:gd name="connsiteX11-343" fmla="*/ 7359016 w 11266965"/>
                <a:gd name="connsiteY11-344" fmla="*/ 5098223 h 6022941"/>
                <a:gd name="connsiteX12-345" fmla="*/ 4485187 w 11266965"/>
                <a:gd name="connsiteY12-346" fmla="*/ 5446566 h 6022941"/>
                <a:gd name="connsiteX13-347" fmla="*/ 2133873 w 11266965"/>
                <a:gd name="connsiteY13-348" fmla="*/ 5736851 h 6022941"/>
                <a:gd name="connsiteX14-349" fmla="*/ 798559 w 11266965"/>
                <a:gd name="connsiteY14-350" fmla="*/ 4706337 h 6022941"/>
                <a:gd name="connsiteX15-351" fmla="*/ 14787 w 11266965"/>
                <a:gd name="connsiteY15-352" fmla="*/ 250451 h 6022941"/>
                <a:gd name="connsiteX0-353" fmla="*/ 14787 w 11266965"/>
                <a:gd name="connsiteY0-354" fmla="*/ 301464 h 6073954"/>
                <a:gd name="connsiteX1-355" fmla="*/ 1466216 w 11266965"/>
                <a:gd name="connsiteY1-356" fmla="*/ 403065 h 6073954"/>
                <a:gd name="connsiteX2-357" fmla="*/ 3309530 w 11266965"/>
                <a:gd name="connsiteY2-358" fmla="*/ 403064 h 6073954"/>
                <a:gd name="connsiteX3-359" fmla="*/ 3701416 w 11266965"/>
                <a:gd name="connsiteY3-360" fmla="*/ 940093 h 6073954"/>
                <a:gd name="connsiteX4-361" fmla="*/ 7518673 w 11266965"/>
                <a:gd name="connsiteY4-362" fmla="*/ 374036 h 6073954"/>
                <a:gd name="connsiteX5-363" fmla="*/ 10915016 w 11266965"/>
                <a:gd name="connsiteY5-364" fmla="*/ 678836 h 6073954"/>
                <a:gd name="connsiteX6-365" fmla="*/ 10973073 w 11266965"/>
                <a:gd name="connsiteY6-366" fmla="*/ 3959064 h 6073954"/>
                <a:gd name="connsiteX7-367" fmla="*/ 9260387 w 11266965"/>
                <a:gd name="connsiteY7-368" fmla="*/ 5686264 h 6073954"/>
                <a:gd name="connsiteX8-369" fmla="*/ 9057187 w 11266965"/>
                <a:gd name="connsiteY8-370" fmla="*/ 5976550 h 6073954"/>
                <a:gd name="connsiteX9-371" fmla="*/ 9826444 w 11266965"/>
                <a:gd name="connsiteY9-372" fmla="*/ 6049121 h 6073954"/>
                <a:gd name="connsiteX10-373" fmla="*/ 9100730 w 11266965"/>
                <a:gd name="connsiteY10-374" fmla="*/ 5584664 h 6073954"/>
                <a:gd name="connsiteX11-375" fmla="*/ 7359016 w 11266965"/>
                <a:gd name="connsiteY11-376" fmla="*/ 5149236 h 6073954"/>
                <a:gd name="connsiteX12-377" fmla="*/ 4485187 w 11266965"/>
                <a:gd name="connsiteY12-378" fmla="*/ 5497579 h 6073954"/>
                <a:gd name="connsiteX13-379" fmla="*/ 2133873 w 11266965"/>
                <a:gd name="connsiteY13-380" fmla="*/ 5787864 h 6073954"/>
                <a:gd name="connsiteX14-381" fmla="*/ 798559 w 11266965"/>
                <a:gd name="connsiteY14-382" fmla="*/ 4757350 h 6073954"/>
                <a:gd name="connsiteX15-383" fmla="*/ 14787 w 11266965"/>
                <a:gd name="connsiteY15-384" fmla="*/ 301464 h 6073954"/>
                <a:gd name="connsiteX0-385" fmla="*/ 14787 w 11260052"/>
                <a:gd name="connsiteY0-386" fmla="*/ 301464 h 6073954"/>
                <a:gd name="connsiteX1-387" fmla="*/ 1466216 w 11260052"/>
                <a:gd name="connsiteY1-388" fmla="*/ 403065 h 6073954"/>
                <a:gd name="connsiteX2-389" fmla="*/ 3309530 w 11260052"/>
                <a:gd name="connsiteY2-390" fmla="*/ 403064 h 6073954"/>
                <a:gd name="connsiteX3-391" fmla="*/ 3701416 w 11260052"/>
                <a:gd name="connsiteY3-392" fmla="*/ 940093 h 6073954"/>
                <a:gd name="connsiteX4-393" fmla="*/ 7620273 w 11260052"/>
                <a:gd name="connsiteY4-394" fmla="*/ 345007 h 6073954"/>
                <a:gd name="connsiteX5-395" fmla="*/ 10915016 w 11260052"/>
                <a:gd name="connsiteY5-396" fmla="*/ 678836 h 6073954"/>
                <a:gd name="connsiteX6-397" fmla="*/ 10973073 w 11260052"/>
                <a:gd name="connsiteY6-398" fmla="*/ 3959064 h 6073954"/>
                <a:gd name="connsiteX7-399" fmla="*/ 9260387 w 11260052"/>
                <a:gd name="connsiteY7-400" fmla="*/ 5686264 h 6073954"/>
                <a:gd name="connsiteX8-401" fmla="*/ 9057187 w 11260052"/>
                <a:gd name="connsiteY8-402" fmla="*/ 5976550 h 6073954"/>
                <a:gd name="connsiteX9-403" fmla="*/ 9826444 w 11260052"/>
                <a:gd name="connsiteY9-404" fmla="*/ 6049121 h 6073954"/>
                <a:gd name="connsiteX10-405" fmla="*/ 9100730 w 11260052"/>
                <a:gd name="connsiteY10-406" fmla="*/ 5584664 h 6073954"/>
                <a:gd name="connsiteX11-407" fmla="*/ 7359016 w 11260052"/>
                <a:gd name="connsiteY11-408" fmla="*/ 5149236 h 6073954"/>
                <a:gd name="connsiteX12-409" fmla="*/ 4485187 w 11260052"/>
                <a:gd name="connsiteY12-410" fmla="*/ 5497579 h 6073954"/>
                <a:gd name="connsiteX13-411" fmla="*/ 2133873 w 11260052"/>
                <a:gd name="connsiteY13-412" fmla="*/ 5787864 h 6073954"/>
                <a:gd name="connsiteX14-413" fmla="*/ 798559 w 11260052"/>
                <a:gd name="connsiteY14-414" fmla="*/ 4757350 h 6073954"/>
                <a:gd name="connsiteX15-415" fmla="*/ 14787 w 11260052"/>
                <a:gd name="connsiteY15-416" fmla="*/ 301464 h 6073954"/>
                <a:gd name="connsiteX0-417" fmla="*/ 14787 w 11260052"/>
                <a:gd name="connsiteY0-418" fmla="*/ 301464 h 6073954"/>
                <a:gd name="connsiteX1-419" fmla="*/ 1466216 w 11260052"/>
                <a:gd name="connsiteY1-420" fmla="*/ 403065 h 6073954"/>
                <a:gd name="connsiteX2-421" fmla="*/ 3309530 w 11260052"/>
                <a:gd name="connsiteY2-422" fmla="*/ 403064 h 6073954"/>
                <a:gd name="connsiteX3-423" fmla="*/ 3701416 w 11260052"/>
                <a:gd name="connsiteY3-424" fmla="*/ 940093 h 6073954"/>
                <a:gd name="connsiteX4-425" fmla="*/ 7620273 w 11260052"/>
                <a:gd name="connsiteY4-426" fmla="*/ 345007 h 6073954"/>
                <a:gd name="connsiteX5-427" fmla="*/ 10915016 w 11260052"/>
                <a:gd name="connsiteY5-428" fmla="*/ 678836 h 6073954"/>
                <a:gd name="connsiteX6-429" fmla="*/ 10973073 w 11260052"/>
                <a:gd name="connsiteY6-430" fmla="*/ 3959064 h 6073954"/>
                <a:gd name="connsiteX7-431" fmla="*/ 9260387 w 11260052"/>
                <a:gd name="connsiteY7-432" fmla="*/ 5686264 h 6073954"/>
                <a:gd name="connsiteX8-433" fmla="*/ 9057187 w 11260052"/>
                <a:gd name="connsiteY8-434" fmla="*/ 5976550 h 6073954"/>
                <a:gd name="connsiteX9-435" fmla="*/ 9826444 w 11260052"/>
                <a:gd name="connsiteY9-436" fmla="*/ 6049121 h 6073954"/>
                <a:gd name="connsiteX10-437" fmla="*/ 9100730 w 11260052"/>
                <a:gd name="connsiteY10-438" fmla="*/ 5584664 h 6073954"/>
                <a:gd name="connsiteX11-439" fmla="*/ 7359016 w 11260052"/>
                <a:gd name="connsiteY11-440" fmla="*/ 5149236 h 6073954"/>
                <a:gd name="connsiteX12-441" fmla="*/ 4485187 w 11260052"/>
                <a:gd name="connsiteY12-442" fmla="*/ 5497579 h 6073954"/>
                <a:gd name="connsiteX13-443" fmla="*/ 2133873 w 11260052"/>
                <a:gd name="connsiteY13-444" fmla="*/ 5787864 h 6073954"/>
                <a:gd name="connsiteX14-445" fmla="*/ 798559 w 11260052"/>
                <a:gd name="connsiteY14-446" fmla="*/ 4757350 h 6073954"/>
                <a:gd name="connsiteX15-447" fmla="*/ 14787 w 11260052"/>
                <a:gd name="connsiteY15-448" fmla="*/ 301464 h 6073954"/>
                <a:gd name="connsiteX0-449" fmla="*/ 14787 w 11260052"/>
                <a:gd name="connsiteY0-450" fmla="*/ 301464 h 6073954"/>
                <a:gd name="connsiteX1-451" fmla="*/ 1466216 w 11260052"/>
                <a:gd name="connsiteY1-452" fmla="*/ 403065 h 6073954"/>
                <a:gd name="connsiteX2-453" fmla="*/ 3309530 w 11260052"/>
                <a:gd name="connsiteY2-454" fmla="*/ 403064 h 6073954"/>
                <a:gd name="connsiteX3-455" fmla="*/ 3701416 w 11260052"/>
                <a:gd name="connsiteY3-456" fmla="*/ 940093 h 6073954"/>
                <a:gd name="connsiteX4-457" fmla="*/ 7620273 w 11260052"/>
                <a:gd name="connsiteY4-458" fmla="*/ 345007 h 6073954"/>
                <a:gd name="connsiteX5-459" fmla="*/ 10915016 w 11260052"/>
                <a:gd name="connsiteY5-460" fmla="*/ 678836 h 6073954"/>
                <a:gd name="connsiteX6-461" fmla="*/ 10973073 w 11260052"/>
                <a:gd name="connsiteY6-462" fmla="*/ 3959064 h 6073954"/>
                <a:gd name="connsiteX7-463" fmla="*/ 9260387 w 11260052"/>
                <a:gd name="connsiteY7-464" fmla="*/ 5686264 h 6073954"/>
                <a:gd name="connsiteX8-465" fmla="*/ 9057187 w 11260052"/>
                <a:gd name="connsiteY8-466" fmla="*/ 5976550 h 6073954"/>
                <a:gd name="connsiteX9-467" fmla="*/ 9826444 w 11260052"/>
                <a:gd name="connsiteY9-468" fmla="*/ 6049121 h 6073954"/>
                <a:gd name="connsiteX10-469" fmla="*/ 9100730 w 11260052"/>
                <a:gd name="connsiteY10-470" fmla="*/ 5584664 h 6073954"/>
                <a:gd name="connsiteX11-471" fmla="*/ 7359016 w 11260052"/>
                <a:gd name="connsiteY11-472" fmla="*/ 5149236 h 6073954"/>
                <a:gd name="connsiteX12-473" fmla="*/ 4485187 w 11260052"/>
                <a:gd name="connsiteY12-474" fmla="*/ 5497579 h 6073954"/>
                <a:gd name="connsiteX13-475" fmla="*/ 2133873 w 11260052"/>
                <a:gd name="connsiteY13-476" fmla="*/ 5787864 h 6073954"/>
                <a:gd name="connsiteX14-477" fmla="*/ 798559 w 11260052"/>
                <a:gd name="connsiteY14-478" fmla="*/ 4757350 h 6073954"/>
                <a:gd name="connsiteX15-479" fmla="*/ 14787 w 11260052"/>
                <a:gd name="connsiteY15-480" fmla="*/ 301464 h 6073954"/>
                <a:gd name="connsiteX0-481" fmla="*/ 14787 w 11260052"/>
                <a:gd name="connsiteY0-482" fmla="*/ 301464 h 6073954"/>
                <a:gd name="connsiteX1-483" fmla="*/ 1466216 w 11260052"/>
                <a:gd name="connsiteY1-484" fmla="*/ 403065 h 6073954"/>
                <a:gd name="connsiteX2-485" fmla="*/ 3309530 w 11260052"/>
                <a:gd name="connsiteY2-486" fmla="*/ 403064 h 6073954"/>
                <a:gd name="connsiteX3-487" fmla="*/ 3701416 w 11260052"/>
                <a:gd name="connsiteY3-488" fmla="*/ 940093 h 6073954"/>
                <a:gd name="connsiteX4-489" fmla="*/ 7620273 w 11260052"/>
                <a:gd name="connsiteY4-490" fmla="*/ 345007 h 6073954"/>
                <a:gd name="connsiteX5-491" fmla="*/ 10915016 w 11260052"/>
                <a:gd name="connsiteY5-492" fmla="*/ 678836 h 6073954"/>
                <a:gd name="connsiteX6-493" fmla="*/ 10973073 w 11260052"/>
                <a:gd name="connsiteY6-494" fmla="*/ 3959064 h 6073954"/>
                <a:gd name="connsiteX7-495" fmla="*/ 9260387 w 11260052"/>
                <a:gd name="connsiteY7-496" fmla="*/ 5686264 h 6073954"/>
                <a:gd name="connsiteX8-497" fmla="*/ 9057187 w 11260052"/>
                <a:gd name="connsiteY8-498" fmla="*/ 5976550 h 6073954"/>
                <a:gd name="connsiteX9-499" fmla="*/ 9826444 w 11260052"/>
                <a:gd name="connsiteY9-500" fmla="*/ 6049121 h 6073954"/>
                <a:gd name="connsiteX10-501" fmla="*/ 9100730 w 11260052"/>
                <a:gd name="connsiteY10-502" fmla="*/ 5584664 h 6073954"/>
                <a:gd name="connsiteX11-503" fmla="*/ 7359016 w 11260052"/>
                <a:gd name="connsiteY11-504" fmla="*/ 5149236 h 6073954"/>
                <a:gd name="connsiteX12-505" fmla="*/ 4485187 w 11260052"/>
                <a:gd name="connsiteY12-506" fmla="*/ 5497579 h 6073954"/>
                <a:gd name="connsiteX13-507" fmla="*/ 2133873 w 11260052"/>
                <a:gd name="connsiteY13-508" fmla="*/ 5787864 h 6073954"/>
                <a:gd name="connsiteX14-509" fmla="*/ 798559 w 11260052"/>
                <a:gd name="connsiteY14-510" fmla="*/ 4757350 h 6073954"/>
                <a:gd name="connsiteX15-511" fmla="*/ 14787 w 11260052"/>
                <a:gd name="connsiteY15-512" fmla="*/ 301464 h 6073954"/>
                <a:gd name="connsiteX0-513" fmla="*/ 14787 w 11260052"/>
                <a:gd name="connsiteY0-514" fmla="*/ 301464 h 6073954"/>
                <a:gd name="connsiteX1-515" fmla="*/ 1466216 w 11260052"/>
                <a:gd name="connsiteY1-516" fmla="*/ 403065 h 6073954"/>
                <a:gd name="connsiteX2-517" fmla="*/ 3309530 w 11260052"/>
                <a:gd name="connsiteY2-518" fmla="*/ 403064 h 6073954"/>
                <a:gd name="connsiteX3-519" fmla="*/ 3701416 w 11260052"/>
                <a:gd name="connsiteY3-520" fmla="*/ 940093 h 6073954"/>
                <a:gd name="connsiteX4-521" fmla="*/ 7620273 w 11260052"/>
                <a:gd name="connsiteY4-522" fmla="*/ 345007 h 6073954"/>
                <a:gd name="connsiteX5-523" fmla="*/ 10915016 w 11260052"/>
                <a:gd name="connsiteY5-524" fmla="*/ 678836 h 6073954"/>
                <a:gd name="connsiteX6-525" fmla="*/ 10973073 w 11260052"/>
                <a:gd name="connsiteY6-526" fmla="*/ 3959064 h 6073954"/>
                <a:gd name="connsiteX7-527" fmla="*/ 9260387 w 11260052"/>
                <a:gd name="connsiteY7-528" fmla="*/ 5686264 h 6073954"/>
                <a:gd name="connsiteX8-529" fmla="*/ 9057187 w 11260052"/>
                <a:gd name="connsiteY8-530" fmla="*/ 5976550 h 6073954"/>
                <a:gd name="connsiteX9-531" fmla="*/ 9826444 w 11260052"/>
                <a:gd name="connsiteY9-532" fmla="*/ 6049121 h 6073954"/>
                <a:gd name="connsiteX10-533" fmla="*/ 9100730 w 11260052"/>
                <a:gd name="connsiteY10-534" fmla="*/ 5584664 h 6073954"/>
                <a:gd name="connsiteX11-535" fmla="*/ 7359016 w 11260052"/>
                <a:gd name="connsiteY11-536" fmla="*/ 5149236 h 6073954"/>
                <a:gd name="connsiteX12-537" fmla="*/ 4485187 w 11260052"/>
                <a:gd name="connsiteY12-538" fmla="*/ 5497579 h 6073954"/>
                <a:gd name="connsiteX13-539" fmla="*/ 2133873 w 11260052"/>
                <a:gd name="connsiteY13-540" fmla="*/ 5787864 h 6073954"/>
                <a:gd name="connsiteX14-541" fmla="*/ 798559 w 11260052"/>
                <a:gd name="connsiteY14-542" fmla="*/ 4757350 h 6073954"/>
                <a:gd name="connsiteX15-543" fmla="*/ 14787 w 11260052"/>
                <a:gd name="connsiteY15-544" fmla="*/ 301464 h 6073954"/>
                <a:gd name="connsiteX0-545" fmla="*/ 14787 w 11260052"/>
                <a:gd name="connsiteY0-546" fmla="*/ 301464 h 6160778"/>
                <a:gd name="connsiteX1-547" fmla="*/ 1466216 w 11260052"/>
                <a:gd name="connsiteY1-548" fmla="*/ 403065 h 6160778"/>
                <a:gd name="connsiteX2-549" fmla="*/ 3309530 w 11260052"/>
                <a:gd name="connsiteY2-550" fmla="*/ 403064 h 6160778"/>
                <a:gd name="connsiteX3-551" fmla="*/ 3701416 w 11260052"/>
                <a:gd name="connsiteY3-552" fmla="*/ 940093 h 6160778"/>
                <a:gd name="connsiteX4-553" fmla="*/ 7620273 w 11260052"/>
                <a:gd name="connsiteY4-554" fmla="*/ 345007 h 6160778"/>
                <a:gd name="connsiteX5-555" fmla="*/ 10915016 w 11260052"/>
                <a:gd name="connsiteY5-556" fmla="*/ 678836 h 6160778"/>
                <a:gd name="connsiteX6-557" fmla="*/ 10973073 w 11260052"/>
                <a:gd name="connsiteY6-558" fmla="*/ 3959064 h 6160778"/>
                <a:gd name="connsiteX7-559" fmla="*/ 9260387 w 11260052"/>
                <a:gd name="connsiteY7-560" fmla="*/ 5686264 h 6160778"/>
                <a:gd name="connsiteX8-561" fmla="*/ 9057187 w 11260052"/>
                <a:gd name="connsiteY8-562" fmla="*/ 5976550 h 6160778"/>
                <a:gd name="connsiteX9-563" fmla="*/ 9826444 w 11260052"/>
                <a:gd name="connsiteY9-564" fmla="*/ 6049121 h 6160778"/>
                <a:gd name="connsiteX10-565" fmla="*/ 9100730 w 11260052"/>
                <a:gd name="connsiteY10-566" fmla="*/ 5584664 h 6160778"/>
                <a:gd name="connsiteX11-567" fmla="*/ 7359016 w 11260052"/>
                <a:gd name="connsiteY11-568" fmla="*/ 5149236 h 6160778"/>
                <a:gd name="connsiteX12-569" fmla="*/ 4485187 w 11260052"/>
                <a:gd name="connsiteY12-570" fmla="*/ 5497579 h 6160778"/>
                <a:gd name="connsiteX13-571" fmla="*/ 2133873 w 11260052"/>
                <a:gd name="connsiteY13-572" fmla="*/ 5787864 h 6160778"/>
                <a:gd name="connsiteX14-573" fmla="*/ 798559 w 11260052"/>
                <a:gd name="connsiteY14-574" fmla="*/ 4757350 h 6160778"/>
                <a:gd name="connsiteX15-575" fmla="*/ 14787 w 11260052"/>
                <a:gd name="connsiteY15-576" fmla="*/ 301464 h 6160778"/>
                <a:gd name="connsiteX0-577" fmla="*/ 14787 w 11260052"/>
                <a:gd name="connsiteY0-578" fmla="*/ 301464 h 6160778"/>
                <a:gd name="connsiteX1-579" fmla="*/ 1466216 w 11260052"/>
                <a:gd name="connsiteY1-580" fmla="*/ 403065 h 6160778"/>
                <a:gd name="connsiteX2-581" fmla="*/ 3309530 w 11260052"/>
                <a:gd name="connsiteY2-582" fmla="*/ 403064 h 6160778"/>
                <a:gd name="connsiteX3-583" fmla="*/ 3701416 w 11260052"/>
                <a:gd name="connsiteY3-584" fmla="*/ 940093 h 6160778"/>
                <a:gd name="connsiteX4-585" fmla="*/ 7620273 w 11260052"/>
                <a:gd name="connsiteY4-586" fmla="*/ 345007 h 6160778"/>
                <a:gd name="connsiteX5-587" fmla="*/ 10915016 w 11260052"/>
                <a:gd name="connsiteY5-588" fmla="*/ 678836 h 6160778"/>
                <a:gd name="connsiteX6-589" fmla="*/ 10973073 w 11260052"/>
                <a:gd name="connsiteY6-590" fmla="*/ 3959064 h 6160778"/>
                <a:gd name="connsiteX7-591" fmla="*/ 9260387 w 11260052"/>
                <a:gd name="connsiteY7-592" fmla="*/ 5686264 h 6160778"/>
                <a:gd name="connsiteX8-593" fmla="*/ 9057187 w 11260052"/>
                <a:gd name="connsiteY8-594" fmla="*/ 5976550 h 6160778"/>
                <a:gd name="connsiteX9-595" fmla="*/ 9826444 w 11260052"/>
                <a:gd name="connsiteY9-596" fmla="*/ 6049121 h 6160778"/>
                <a:gd name="connsiteX10-597" fmla="*/ 9100730 w 11260052"/>
                <a:gd name="connsiteY10-598" fmla="*/ 5584664 h 6160778"/>
                <a:gd name="connsiteX11-599" fmla="*/ 7359016 w 11260052"/>
                <a:gd name="connsiteY11-600" fmla="*/ 5149236 h 6160778"/>
                <a:gd name="connsiteX12-601" fmla="*/ 4485187 w 11260052"/>
                <a:gd name="connsiteY12-602" fmla="*/ 5497579 h 6160778"/>
                <a:gd name="connsiteX13-603" fmla="*/ 2133873 w 11260052"/>
                <a:gd name="connsiteY13-604" fmla="*/ 5787864 h 6160778"/>
                <a:gd name="connsiteX14-605" fmla="*/ 798559 w 11260052"/>
                <a:gd name="connsiteY14-606" fmla="*/ 4757350 h 6160778"/>
                <a:gd name="connsiteX15-607" fmla="*/ 14787 w 11260052"/>
                <a:gd name="connsiteY15-608" fmla="*/ 301464 h 6160778"/>
                <a:gd name="connsiteX0-609" fmla="*/ 14787 w 11257622"/>
                <a:gd name="connsiteY0-610" fmla="*/ 301464 h 6073954"/>
                <a:gd name="connsiteX1-611" fmla="*/ 1466216 w 11257622"/>
                <a:gd name="connsiteY1-612" fmla="*/ 403065 h 6073954"/>
                <a:gd name="connsiteX2-613" fmla="*/ 3309530 w 11257622"/>
                <a:gd name="connsiteY2-614" fmla="*/ 403064 h 6073954"/>
                <a:gd name="connsiteX3-615" fmla="*/ 3701416 w 11257622"/>
                <a:gd name="connsiteY3-616" fmla="*/ 940093 h 6073954"/>
                <a:gd name="connsiteX4-617" fmla="*/ 7620273 w 11257622"/>
                <a:gd name="connsiteY4-618" fmla="*/ 345007 h 6073954"/>
                <a:gd name="connsiteX5-619" fmla="*/ 10915016 w 11257622"/>
                <a:gd name="connsiteY5-620" fmla="*/ 678836 h 6073954"/>
                <a:gd name="connsiteX6-621" fmla="*/ 10973073 w 11257622"/>
                <a:gd name="connsiteY6-622" fmla="*/ 3959064 h 6073954"/>
                <a:gd name="connsiteX7-623" fmla="*/ 9303930 w 11257622"/>
                <a:gd name="connsiteY7-624" fmla="*/ 5686264 h 6073954"/>
                <a:gd name="connsiteX8-625" fmla="*/ 9057187 w 11257622"/>
                <a:gd name="connsiteY8-626" fmla="*/ 5976550 h 6073954"/>
                <a:gd name="connsiteX9-627" fmla="*/ 9826444 w 11257622"/>
                <a:gd name="connsiteY9-628" fmla="*/ 6049121 h 6073954"/>
                <a:gd name="connsiteX10-629" fmla="*/ 9100730 w 11257622"/>
                <a:gd name="connsiteY10-630" fmla="*/ 5584664 h 6073954"/>
                <a:gd name="connsiteX11-631" fmla="*/ 7359016 w 11257622"/>
                <a:gd name="connsiteY11-632" fmla="*/ 5149236 h 6073954"/>
                <a:gd name="connsiteX12-633" fmla="*/ 4485187 w 11257622"/>
                <a:gd name="connsiteY12-634" fmla="*/ 5497579 h 6073954"/>
                <a:gd name="connsiteX13-635" fmla="*/ 2133873 w 11257622"/>
                <a:gd name="connsiteY13-636" fmla="*/ 5787864 h 6073954"/>
                <a:gd name="connsiteX14-637" fmla="*/ 798559 w 11257622"/>
                <a:gd name="connsiteY14-638" fmla="*/ 4757350 h 6073954"/>
                <a:gd name="connsiteX15-639" fmla="*/ 14787 w 11257622"/>
                <a:gd name="connsiteY15-640" fmla="*/ 301464 h 6073954"/>
                <a:gd name="connsiteX0-641" fmla="*/ 14787 w 11257622"/>
                <a:gd name="connsiteY0-642" fmla="*/ 301464 h 6099299"/>
                <a:gd name="connsiteX1-643" fmla="*/ 1466216 w 11257622"/>
                <a:gd name="connsiteY1-644" fmla="*/ 403065 h 6099299"/>
                <a:gd name="connsiteX2-645" fmla="*/ 3309530 w 11257622"/>
                <a:gd name="connsiteY2-646" fmla="*/ 403064 h 6099299"/>
                <a:gd name="connsiteX3-647" fmla="*/ 3701416 w 11257622"/>
                <a:gd name="connsiteY3-648" fmla="*/ 940093 h 6099299"/>
                <a:gd name="connsiteX4-649" fmla="*/ 7620273 w 11257622"/>
                <a:gd name="connsiteY4-650" fmla="*/ 345007 h 6099299"/>
                <a:gd name="connsiteX5-651" fmla="*/ 10915016 w 11257622"/>
                <a:gd name="connsiteY5-652" fmla="*/ 678836 h 6099299"/>
                <a:gd name="connsiteX6-653" fmla="*/ 10973073 w 11257622"/>
                <a:gd name="connsiteY6-654" fmla="*/ 3959064 h 6099299"/>
                <a:gd name="connsiteX7-655" fmla="*/ 9303930 w 11257622"/>
                <a:gd name="connsiteY7-656" fmla="*/ 5686264 h 6099299"/>
                <a:gd name="connsiteX8-657" fmla="*/ 9057187 w 11257622"/>
                <a:gd name="connsiteY8-658" fmla="*/ 5976550 h 6099299"/>
                <a:gd name="connsiteX9-659" fmla="*/ 9826444 w 11257622"/>
                <a:gd name="connsiteY9-660" fmla="*/ 6049121 h 6099299"/>
                <a:gd name="connsiteX10-661" fmla="*/ 9100730 w 11257622"/>
                <a:gd name="connsiteY10-662" fmla="*/ 5584664 h 6099299"/>
                <a:gd name="connsiteX11-663" fmla="*/ 7359016 w 11257622"/>
                <a:gd name="connsiteY11-664" fmla="*/ 5149236 h 6099299"/>
                <a:gd name="connsiteX12-665" fmla="*/ 4485187 w 11257622"/>
                <a:gd name="connsiteY12-666" fmla="*/ 5497579 h 6099299"/>
                <a:gd name="connsiteX13-667" fmla="*/ 2133873 w 11257622"/>
                <a:gd name="connsiteY13-668" fmla="*/ 5787864 h 6099299"/>
                <a:gd name="connsiteX14-669" fmla="*/ 798559 w 11257622"/>
                <a:gd name="connsiteY14-670" fmla="*/ 4757350 h 6099299"/>
                <a:gd name="connsiteX15-671" fmla="*/ 14787 w 11257622"/>
                <a:gd name="connsiteY15-672" fmla="*/ 301464 h 6099299"/>
                <a:gd name="connsiteX0-673" fmla="*/ 14787 w 11257622"/>
                <a:gd name="connsiteY0-674" fmla="*/ 301464 h 6093940"/>
                <a:gd name="connsiteX1-675" fmla="*/ 1466216 w 11257622"/>
                <a:gd name="connsiteY1-676" fmla="*/ 403065 h 6093940"/>
                <a:gd name="connsiteX2-677" fmla="*/ 3309530 w 11257622"/>
                <a:gd name="connsiteY2-678" fmla="*/ 403064 h 6093940"/>
                <a:gd name="connsiteX3-679" fmla="*/ 3701416 w 11257622"/>
                <a:gd name="connsiteY3-680" fmla="*/ 940093 h 6093940"/>
                <a:gd name="connsiteX4-681" fmla="*/ 7620273 w 11257622"/>
                <a:gd name="connsiteY4-682" fmla="*/ 345007 h 6093940"/>
                <a:gd name="connsiteX5-683" fmla="*/ 10915016 w 11257622"/>
                <a:gd name="connsiteY5-684" fmla="*/ 678836 h 6093940"/>
                <a:gd name="connsiteX6-685" fmla="*/ 10973073 w 11257622"/>
                <a:gd name="connsiteY6-686" fmla="*/ 3959064 h 6093940"/>
                <a:gd name="connsiteX7-687" fmla="*/ 9303930 w 11257622"/>
                <a:gd name="connsiteY7-688" fmla="*/ 5686264 h 6093940"/>
                <a:gd name="connsiteX8-689" fmla="*/ 9115244 w 11257622"/>
                <a:gd name="connsiteY8-690" fmla="*/ 6034607 h 6093940"/>
                <a:gd name="connsiteX9-691" fmla="*/ 9826444 w 11257622"/>
                <a:gd name="connsiteY9-692" fmla="*/ 6049121 h 6093940"/>
                <a:gd name="connsiteX10-693" fmla="*/ 9100730 w 11257622"/>
                <a:gd name="connsiteY10-694" fmla="*/ 5584664 h 6093940"/>
                <a:gd name="connsiteX11-695" fmla="*/ 7359016 w 11257622"/>
                <a:gd name="connsiteY11-696" fmla="*/ 5149236 h 6093940"/>
                <a:gd name="connsiteX12-697" fmla="*/ 4485187 w 11257622"/>
                <a:gd name="connsiteY12-698" fmla="*/ 5497579 h 6093940"/>
                <a:gd name="connsiteX13-699" fmla="*/ 2133873 w 11257622"/>
                <a:gd name="connsiteY13-700" fmla="*/ 5787864 h 6093940"/>
                <a:gd name="connsiteX14-701" fmla="*/ 798559 w 11257622"/>
                <a:gd name="connsiteY14-702" fmla="*/ 4757350 h 6093940"/>
                <a:gd name="connsiteX15-703" fmla="*/ 14787 w 11257622"/>
                <a:gd name="connsiteY15-704" fmla="*/ 301464 h 6093940"/>
                <a:gd name="connsiteX0-705" fmla="*/ 14787 w 11257622"/>
                <a:gd name="connsiteY0-706" fmla="*/ 301464 h 6162710"/>
                <a:gd name="connsiteX1-707" fmla="*/ 1466216 w 11257622"/>
                <a:gd name="connsiteY1-708" fmla="*/ 403065 h 6162710"/>
                <a:gd name="connsiteX2-709" fmla="*/ 3309530 w 11257622"/>
                <a:gd name="connsiteY2-710" fmla="*/ 403064 h 6162710"/>
                <a:gd name="connsiteX3-711" fmla="*/ 3701416 w 11257622"/>
                <a:gd name="connsiteY3-712" fmla="*/ 940093 h 6162710"/>
                <a:gd name="connsiteX4-713" fmla="*/ 7620273 w 11257622"/>
                <a:gd name="connsiteY4-714" fmla="*/ 345007 h 6162710"/>
                <a:gd name="connsiteX5-715" fmla="*/ 10915016 w 11257622"/>
                <a:gd name="connsiteY5-716" fmla="*/ 678836 h 6162710"/>
                <a:gd name="connsiteX6-717" fmla="*/ 10973073 w 11257622"/>
                <a:gd name="connsiteY6-718" fmla="*/ 3959064 h 6162710"/>
                <a:gd name="connsiteX7-719" fmla="*/ 9303930 w 11257622"/>
                <a:gd name="connsiteY7-720" fmla="*/ 5686264 h 6162710"/>
                <a:gd name="connsiteX8-721" fmla="*/ 9115244 w 11257622"/>
                <a:gd name="connsiteY8-722" fmla="*/ 6034607 h 6162710"/>
                <a:gd name="connsiteX9-723" fmla="*/ 9826444 w 11257622"/>
                <a:gd name="connsiteY9-724" fmla="*/ 6049121 h 6162710"/>
                <a:gd name="connsiteX10-725" fmla="*/ 9100730 w 11257622"/>
                <a:gd name="connsiteY10-726" fmla="*/ 5584664 h 6162710"/>
                <a:gd name="connsiteX11-727" fmla="*/ 7359016 w 11257622"/>
                <a:gd name="connsiteY11-728" fmla="*/ 5149236 h 6162710"/>
                <a:gd name="connsiteX12-729" fmla="*/ 4485187 w 11257622"/>
                <a:gd name="connsiteY12-730" fmla="*/ 5497579 h 6162710"/>
                <a:gd name="connsiteX13-731" fmla="*/ 2133873 w 11257622"/>
                <a:gd name="connsiteY13-732" fmla="*/ 5787864 h 6162710"/>
                <a:gd name="connsiteX14-733" fmla="*/ 798559 w 11257622"/>
                <a:gd name="connsiteY14-734" fmla="*/ 4757350 h 6162710"/>
                <a:gd name="connsiteX15-735" fmla="*/ 14787 w 11257622"/>
                <a:gd name="connsiteY15-736" fmla="*/ 301464 h 6162710"/>
                <a:gd name="connsiteX0-737" fmla="*/ 14787 w 11257622"/>
                <a:gd name="connsiteY0-738" fmla="*/ 301464 h 6143399"/>
                <a:gd name="connsiteX1-739" fmla="*/ 1466216 w 11257622"/>
                <a:gd name="connsiteY1-740" fmla="*/ 403065 h 6143399"/>
                <a:gd name="connsiteX2-741" fmla="*/ 3309530 w 11257622"/>
                <a:gd name="connsiteY2-742" fmla="*/ 403064 h 6143399"/>
                <a:gd name="connsiteX3-743" fmla="*/ 3701416 w 11257622"/>
                <a:gd name="connsiteY3-744" fmla="*/ 940093 h 6143399"/>
                <a:gd name="connsiteX4-745" fmla="*/ 7620273 w 11257622"/>
                <a:gd name="connsiteY4-746" fmla="*/ 345007 h 6143399"/>
                <a:gd name="connsiteX5-747" fmla="*/ 10915016 w 11257622"/>
                <a:gd name="connsiteY5-748" fmla="*/ 678836 h 6143399"/>
                <a:gd name="connsiteX6-749" fmla="*/ 10973073 w 11257622"/>
                <a:gd name="connsiteY6-750" fmla="*/ 3959064 h 6143399"/>
                <a:gd name="connsiteX7-751" fmla="*/ 9303930 w 11257622"/>
                <a:gd name="connsiteY7-752" fmla="*/ 5686264 h 6143399"/>
                <a:gd name="connsiteX8-753" fmla="*/ 9057187 w 11257622"/>
                <a:gd name="connsiteY8-754" fmla="*/ 6005578 h 6143399"/>
                <a:gd name="connsiteX9-755" fmla="*/ 9826444 w 11257622"/>
                <a:gd name="connsiteY9-756" fmla="*/ 6049121 h 6143399"/>
                <a:gd name="connsiteX10-757" fmla="*/ 9100730 w 11257622"/>
                <a:gd name="connsiteY10-758" fmla="*/ 5584664 h 6143399"/>
                <a:gd name="connsiteX11-759" fmla="*/ 7359016 w 11257622"/>
                <a:gd name="connsiteY11-760" fmla="*/ 5149236 h 6143399"/>
                <a:gd name="connsiteX12-761" fmla="*/ 4485187 w 11257622"/>
                <a:gd name="connsiteY12-762" fmla="*/ 5497579 h 6143399"/>
                <a:gd name="connsiteX13-763" fmla="*/ 2133873 w 11257622"/>
                <a:gd name="connsiteY13-764" fmla="*/ 5787864 h 6143399"/>
                <a:gd name="connsiteX14-765" fmla="*/ 798559 w 11257622"/>
                <a:gd name="connsiteY14-766" fmla="*/ 4757350 h 6143399"/>
                <a:gd name="connsiteX15-767" fmla="*/ 14787 w 11257622"/>
                <a:gd name="connsiteY15-768" fmla="*/ 301464 h 6143399"/>
                <a:gd name="connsiteX0-769" fmla="*/ 14787 w 11257622"/>
                <a:gd name="connsiteY0-770" fmla="*/ 301464 h 6125500"/>
                <a:gd name="connsiteX1-771" fmla="*/ 1466216 w 11257622"/>
                <a:gd name="connsiteY1-772" fmla="*/ 403065 h 6125500"/>
                <a:gd name="connsiteX2-773" fmla="*/ 3309530 w 11257622"/>
                <a:gd name="connsiteY2-774" fmla="*/ 403064 h 6125500"/>
                <a:gd name="connsiteX3-775" fmla="*/ 3701416 w 11257622"/>
                <a:gd name="connsiteY3-776" fmla="*/ 940093 h 6125500"/>
                <a:gd name="connsiteX4-777" fmla="*/ 7620273 w 11257622"/>
                <a:gd name="connsiteY4-778" fmla="*/ 345007 h 6125500"/>
                <a:gd name="connsiteX5-779" fmla="*/ 10915016 w 11257622"/>
                <a:gd name="connsiteY5-780" fmla="*/ 678836 h 6125500"/>
                <a:gd name="connsiteX6-781" fmla="*/ 10973073 w 11257622"/>
                <a:gd name="connsiteY6-782" fmla="*/ 3959064 h 6125500"/>
                <a:gd name="connsiteX7-783" fmla="*/ 9303930 w 11257622"/>
                <a:gd name="connsiteY7-784" fmla="*/ 5686264 h 6125500"/>
                <a:gd name="connsiteX8-785" fmla="*/ 9071701 w 11257622"/>
                <a:gd name="connsiteY8-786" fmla="*/ 5976549 h 6125500"/>
                <a:gd name="connsiteX9-787" fmla="*/ 9826444 w 11257622"/>
                <a:gd name="connsiteY9-788" fmla="*/ 6049121 h 6125500"/>
                <a:gd name="connsiteX10-789" fmla="*/ 9100730 w 11257622"/>
                <a:gd name="connsiteY10-790" fmla="*/ 5584664 h 6125500"/>
                <a:gd name="connsiteX11-791" fmla="*/ 7359016 w 11257622"/>
                <a:gd name="connsiteY11-792" fmla="*/ 5149236 h 6125500"/>
                <a:gd name="connsiteX12-793" fmla="*/ 4485187 w 11257622"/>
                <a:gd name="connsiteY12-794" fmla="*/ 5497579 h 6125500"/>
                <a:gd name="connsiteX13-795" fmla="*/ 2133873 w 11257622"/>
                <a:gd name="connsiteY13-796" fmla="*/ 5787864 h 6125500"/>
                <a:gd name="connsiteX14-797" fmla="*/ 798559 w 11257622"/>
                <a:gd name="connsiteY14-798" fmla="*/ 4757350 h 6125500"/>
                <a:gd name="connsiteX15-799" fmla="*/ 14787 w 11257622"/>
                <a:gd name="connsiteY15-800" fmla="*/ 301464 h 6125500"/>
                <a:gd name="connsiteX0-801" fmla="*/ 14787 w 11257622"/>
                <a:gd name="connsiteY0-802" fmla="*/ 301464 h 6125500"/>
                <a:gd name="connsiteX1-803" fmla="*/ 1466216 w 11257622"/>
                <a:gd name="connsiteY1-804" fmla="*/ 403065 h 6125500"/>
                <a:gd name="connsiteX2-805" fmla="*/ 3309530 w 11257622"/>
                <a:gd name="connsiteY2-806" fmla="*/ 403064 h 6125500"/>
                <a:gd name="connsiteX3-807" fmla="*/ 3701416 w 11257622"/>
                <a:gd name="connsiteY3-808" fmla="*/ 940093 h 6125500"/>
                <a:gd name="connsiteX4-809" fmla="*/ 7620273 w 11257622"/>
                <a:gd name="connsiteY4-810" fmla="*/ 345007 h 6125500"/>
                <a:gd name="connsiteX5-811" fmla="*/ 10915016 w 11257622"/>
                <a:gd name="connsiteY5-812" fmla="*/ 678836 h 6125500"/>
                <a:gd name="connsiteX6-813" fmla="*/ 10973073 w 11257622"/>
                <a:gd name="connsiteY6-814" fmla="*/ 3959064 h 6125500"/>
                <a:gd name="connsiteX7-815" fmla="*/ 9303930 w 11257622"/>
                <a:gd name="connsiteY7-816" fmla="*/ 5686264 h 6125500"/>
                <a:gd name="connsiteX8-817" fmla="*/ 9071701 w 11257622"/>
                <a:gd name="connsiteY8-818" fmla="*/ 5976549 h 6125500"/>
                <a:gd name="connsiteX9-819" fmla="*/ 9826444 w 11257622"/>
                <a:gd name="connsiteY9-820" fmla="*/ 6049121 h 6125500"/>
                <a:gd name="connsiteX10-821" fmla="*/ 9100730 w 11257622"/>
                <a:gd name="connsiteY10-822" fmla="*/ 5584664 h 6125500"/>
                <a:gd name="connsiteX11-823" fmla="*/ 7359016 w 11257622"/>
                <a:gd name="connsiteY11-824" fmla="*/ 5149236 h 6125500"/>
                <a:gd name="connsiteX12-825" fmla="*/ 4485187 w 11257622"/>
                <a:gd name="connsiteY12-826" fmla="*/ 5497579 h 6125500"/>
                <a:gd name="connsiteX13-827" fmla="*/ 2133873 w 11257622"/>
                <a:gd name="connsiteY13-828" fmla="*/ 5787864 h 6125500"/>
                <a:gd name="connsiteX14-829" fmla="*/ 798559 w 11257622"/>
                <a:gd name="connsiteY14-830" fmla="*/ 4757350 h 6125500"/>
                <a:gd name="connsiteX15-831" fmla="*/ 14787 w 11257622"/>
                <a:gd name="connsiteY15-832" fmla="*/ 301464 h 6125500"/>
                <a:gd name="connsiteX0-833" fmla="*/ 14787 w 11257622"/>
                <a:gd name="connsiteY0-834" fmla="*/ 301464 h 6164709"/>
                <a:gd name="connsiteX1-835" fmla="*/ 1466216 w 11257622"/>
                <a:gd name="connsiteY1-836" fmla="*/ 403065 h 6164709"/>
                <a:gd name="connsiteX2-837" fmla="*/ 3309530 w 11257622"/>
                <a:gd name="connsiteY2-838" fmla="*/ 403064 h 6164709"/>
                <a:gd name="connsiteX3-839" fmla="*/ 3701416 w 11257622"/>
                <a:gd name="connsiteY3-840" fmla="*/ 940093 h 6164709"/>
                <a:gd name="connsiteX4-841" fmla="*/ 7620273 w 11257622"/>
                <a:gd name="connsiteY4-842" fmla="*/ 345007 h 6164709"/>
                <a:gd name="connsiteX5-843" fmla="*/ 10915016 w 11257622"/>
                <a:gd name="connsiteY5-844" fmla="*/ 678836 h 6164709"/>
                <a:gd name="connsiteX6-845" fmla="*/ 10973073 w 11257622"/>
                <a:gd name="connsiteY6-846" fmla="*/ 3959064 h 6164709"/>
                <a:gd name="connsiteX7-847" fmla="*/ 9303930 w 11257622"/>
                <a:gd name="connsiteY7-848" fmla="*/ 5686264 h 6164709"/>
                <a:gd name="connsiteX8-849" fmla="*/ 9003121 w 11257622"/>
                <a:gd name="connsiteY8-850" fmla="*/ 6037509 h 6164709"/>
                <a:gd name="connsiteX9-851" fmla="*/ 9826444 w 11257622"/>
                <a:gd name="connsiteY9-852" fmla="*/ 6049121 h 6164709"/>
                <a:gd name="connsiteX10-853" fmla="*/ 9100730 w 11257622"/>
                <a:gd name="connsiteY10-854" fmla="*/ 5584664 h 6164709"/>
                <a:gd name="connsiteX11-855" fmla="*/ 7359016 w 11257622"/>
                <a:gd name="connsiteY11-856" fmla="*/ 5149236 h 6164709"/>
                <a:gd name="connsiteX12-857" fmla="*/ 4485187 w 11257622"/>
                <a:gd name="connsiteY12-858" fmla="*/ 5497579 h 6164709"/>
                <a:gd name="connsiteX13-859" fmla="*/ 2133873 w 11257622"/>
                <a:gd name="connsiteY13-860" fmla="*/ 5787864 h 6164709"/>
                <a:gd name="connsiteX14-861" fmla="*/ 798559 w 11257622"/>
                <a:gd name="connsiteY14-862" fmla="*/ 4757350 h 6164709"/>
                <a:gd name="connsiteX15-863" fmla="*/ 14787 w 11257622"/>
                <a:gd name="connsiteY15-864" fmla="*/ 301464 h 6164709"/>
                <a:gd name="connsiteX0-865" fmla="*/ 14787 w 11257622"/>
                <a:gd name="connsiteY0-866" fmla="*/ 301464 h 6209124"/>
                <a:gd name="connsiteX1-867" fmla="*/ 1466216 w 11257622"/>
                <a:gd name="connsiteY1-868" fmla="*/ 403065 h 6209124"/>
                <a:gd name="connsiteX2-869" fmla="*/ 3309530 w 11257622"/>
                <a:gd name="connsiteY2-870" fmla="*/ 403064 h 6209124"/>
                <a:gd name="connsiteX3-871" fmla="*/ 3701416 w 11257622"/>
                <a:gd name="connsiteY3-872" fmla="*/ 940093 h 6209124"/>
                <a:gd name="connsiteX4-873" fmla="*/ 7620273 w 11257622"/>
                <a:gd name="connsiteY4-874" fmla="*/ 345007 h 6209124"/>
                <a:gd name="connsiteX5-875" fmla="*/ 10915016 w 11257622"/>
                <a:gd name="connsiteY5-876" fmla="*/ 678836 h 6209124"/>
                <a:gd name="connsiteX6-877" fmla="*/ 10973073 w 11257622"/>
                <a:gd name="connsiteY6-878" fmla="*/ 3959064 h 6209124"/>
                <a:gd name="connsiteX7-879" fmla="*/ 9303930 w 11257622"/>
                <a:gd name="connsiteY7-880" fmla="*/ 5686264 h 6209124"/>
                <a:gd name="connsiteX8-881" fmla="*/ 9010741 w 11257622"/>
                <a:gd name="connsiteY8-882" fmla="*/ 6098469 h 6209124"/>
                <a:gd name="connsiteX9-883" fmla="*/ 9826444 w 11257622"/>
                <a:gd name="connsiteY9-884" fmla="*/ 6049121 h 6209124"/>
                <a:gd name="connsiteX10-885" fmla="*/ 9100730 w 11257622"/>
                <a:gd name="connsiteY10-886" fmla="*/ 5584664 h 6209124"/>
                <a:gd name="connsiteX11-887" fmla="*/ 7359016 w 11257622"/>
                <a:gd name="connsiteY11-888" fmla="*/ 5149236 h 6209124"/>
                <a:gd name="connsiteX12-889" fmla="*/ 4485187 w 11257622"/>
                <a:gd name="connsiteY12-890" fmla="*/ 5497579 h 6209124"/>
                <a:gd name="connsiteX13-891" fmla="*/ 2133873 w 11257622"/>
                <a:gd name="connsiteY13-892" fmla="*/ 5787864 h 6209124"/>
                <a:gd name="connsiteX14-893" fmla="*/ 798559 w 11257622"/>
                <a:gd name="connsiteY14-894" fmla="*/ 4757350 h 6209124"/>
                <a:gd name="connsiteX15-895" fmla="*/ 14787 w 11257622"/>
                <a:gd name="connsiteY15-896" fmla="*/ 301464 h 6209124"/>
                <a:gd name="connsiteX0-897" fmla="*/ 14787 w 11257622"/>
                <a:gd name="connsiteY0-898" fmla="*/ 301464 h 6209124"/>
                <a:gd name="connsiteX1-899" fmla="*/ 1466216 w 11257622"/>
                <a:gd name="connsiteY1-900" fmla="*/ 403065 h 6209124"/>
                <a:gd name="connsiteX2-901" fmla="*/ 3309530 w 11257622"/>
                <a:gd name="connsiteY2-902" fmla="*/ 403064 h 6209124"/>
                <a:gd name="connsiteX3-903" fmla="*/ 3701416 w 11257622"/>
                <a:gd name="connsiteY3-904" fmla="*/ 940093 h 6209124"/>
                <a:gd name="connsiteX4-905" fmla="*/ 7620273 w 11257622"/>
                <a:gd name="connsiteY4-906" fmla="*/ 345007 h 6209124"/>
                <a:gd name="connsiteX5-907" fmla="*/ 10915016 w 11257622"/>
                <a:gd name="connsiteY5-908" fmla="*/ 678836 h 6209124"/>
                <a:gd name="connsiteX6-909" fmla="*/ 10973073 w 11257622"/>
                <a:gd name="connsiteY6-910" fmla="*/ 3959064 h 6209124"/>
                <a:gd name="connsiteX7-911" fmla="*/ 9303930 w 11257622"/>
                <a:gd name="connsiteY7-912" fmla="*/ 5686264 h 6209124"/>
                <a:gd name="connsiteX8-913" fmla="*/ 9010741 w 11257622"/>
                <a:gd name="connsiteY8-914" fmla="*/ 6098469 h 6209124"/>
                <a:gd name="connsiteX9-915" fmla="*/ 9826444 w 11257622"/>
                <a:gd name="connsiteY9-916" fmla="*/ 6049121 h 6209124"/>
                <a:gd name="connsiteX10-917" fmla="*/ 9100730 w 11257622"/>
                <a:gd name="connsiteY10-918" fmla="*/ 5584664 h 6209124"/>
                <a:gd name="connsiteX11-919" fmla="*/ 7359016 w 11257622"/>
                <a:gd name="connsiteY11-920" fmla="*/ 5149236 h 6209124"/>
                <a:gd name="connsiteX12-921" fmla="*/ 4485187 w 11257622"/>
                <a:gd name="connsiteY12-922" fmla="*/ 5497579 h 6209124"/>
                <a:gd name="connsiteX13-923" fmla="*/ 2133873 w 11257622"/>
                <a:gd name="connsiteY13-924" fmla="*/ 5787864 h 6209124"/>
                <a:gd name="connsiteX14-925" fmla="*/ 798559 w 11257622"/>
                <a:gd name="connsiteY14-926" fmla="*/ 4757350 h 6209124"/>
                <a:gd name="connsiteX15-927" fmla="*/ 14787 w 11257622"/>
                <a:gd name="connsiteY15-928" fmla="*/ 301464 h 6209124"/>
                <a:gd name="connsiteX0-929" fmla="*/ 14787 w 11257622"/>
                <a:gd name="connsiteY0-930" fmla="*/ 301464 h 6229074"/>
                <a:gd name="connsiteX1-931" fmla="*/ 1466216 w 11257622"/>
                <a:gd name="connsiteY1-932" fmla="*/ 403065 h 6229074"/>
                <a:gd name="connsiteX2-933" fmla="*/ 3309530 w 11257622"/>
                <a:gd name="connsiteY2-934" fmla="*/ 403064 h 6229074"/>
                <a:gd name="connsiteX3-935" fmla="*/ 3701416 w 11257622"/>
                <a:gd name="connsiteY3-936" fmla="*/ 940093 h 6229074"/>
                <a:gd name="connsiteX4-937" fmla="*/ 7620273 w 11257622"/>
                <a:gd name="connsiteY4-938" fmla="*/ 345007 h 6229074"/>
                <a:gd name="connsiteX5-939" fmla="*/ 10915016 w 11257622"/>
                <a:gd name="connsiteY5-940" fmla="*/ 678836 h 6229074"/>
                <a:gd name="connsiteX6-941" fmla="*/ 10973073 w 11257622"/>
                <a:gd name="connsiteY6-942" fmla="*/ 3959064 h 6229074"/>
                <a:gd name="connsiteX7-943" fmla="*/ 9303930 w 11257622"/>
                <a:gd name="connsiteY7-944" fmla="*/ 5686264 h 6229074"/>
                <a:gd name="connsiteX8-945" fmla="*/ 9010741 w 11257622"/>
                <a:gd name="connsiteY8-946" fmla="*/ 6098469 h 6229074"/>
                <a:gd name="connsiteX9-947" fmla="*/ 9826444 w 11257622"/>
                <a:gd name="connsiteY9-948" fmla="*/ 6049121 h 6229074"/>
                <a:gd name="connsiteX10-949" fmla="*/ 9100730 w 11257622"/>
                <a:gd name="connsiteY10-950" fmla="*/ 5584664 h 6229074"/>
                <a:gd name="connsiteX11-951" fmla="*/ 7359016 w 11257622"/>
                <a:gd name="connsiteY11-952" fmla="*/ 5149236 h 6229074"/>
                <a:gd name="connsiteX12-953" fmla="*/ 4485187 w 11257622"/>
                <a:gd name="connsiteY12-954" fmla="*/ 5497579 h 6229074"/>
                <a:gd name="connsiteX13-955" fmla="*/ 2133873 w 11257622"/>
                <a:gd name="connsiteY13-956" fmla="*/ 5787864 h 6229074"/>
                <a:gd name="connsiteX14-957" fmla="*/ 798559 w 11257622"/>
                <a:gd name="connsiteY14-958" fmla="*/ 4757350 h 6229074"/>
                <a:gd name="connsiteX15-959" fmla="*/ 14787 w 11257622"/>
                <a:gd name="connsiteY15-960" fmla="*/ 301464 h 6229074"/>
                <a:gd name="connsiteX0-961" fmla="*/ 14787 w 11257622"/>
                <a:gd name="connsiteY0-962" fmla="*/ 301464 h 6214958"/>
                <a:gd name="connsiteX1-963" fmla="*/ 1466216 w 11257622"/>
                <a:gd name="connsiteY1-964" fmla="*/ 403065 h 6214958"/>
                <a:gd name="connsiteX2-965" fmla="*/ 3309530 w 11257622"/>
                <a:gd name="connsiteY2-966" fmla="*/ 403064 h 6214958"/>
                <a:gd name="connsiteX3-967" fmla="*/ 3701416 w 11257622"/>
                <a:gd name="connsiteY3-968" fmla="*/ 940093 h 6214958"/>
                <a:gd name="connsiteX4-969" fmla="*/ 7620273 w 11257622"/>
                <a:gd name="connsiteY4-970" fmla="*/ 345007 h 6214958"/>
                <a:gd name="connsiteX5-971" fmla="*/ 10915016 w 11257622"/>
                <a:gd name="connsiteY5-972" fmla="*/ 678836 h 6214958"/>
                <a:gd name="connsiteX6-973" fmla="*/ 10973073 w 11257622"/>
                <a:gd name="connsiteY6-974" fmla="*/ 3959064 h 6214958"/>
                <a:gd name="connsiteX7-975" fmla="*/ 9303930 w 11257622"/>
                <a:gd name="connsiteY7-976" fmla="*/ 5686264 h 6214958"/>
                <a:gd name="connsiteX8-977" fmla="*/ 8980261 w 11257622"/>
                <a:gd name="connsiteY8-978" fmla="*/ 6106089 h 6214958"/>
                <a:gd name="connsiteX9-979" fmla="*/ 9826444 w 11257622"/>
                <a:gd name="connsiteY9-980" fmla="*/ 6049121 h 6214958"/>
                <a:gd name="connsiteX10-981" fmla="*/ 9100730 w 11257622"/>
                <a:gd name="connsiteY10-982" fmla="*/ 5584664 h 6214958"/>
                <a:gd name="connsiteX11-983" fmla="*/ 7359016 w 11257622"/>
                <a:gd name="connsiteY11-984" fmla="*/ 5149236 h 6214958"/>
                <a:gd name="connsiteX12-985" fmla="*/ 4485187 w 11257622"/>
                <a:gd name="connsiteY12-986" fmla="*/ 5497579 h 6214958"/>
                <a:gd name="connsiteX13-987" fmla="*/ 2133873 w 11257622"/>
                <a:gd name="connsiteY13-988" fmla="*/ 5787864 h 6214958"/>
                <a:gd name="connsiteX14-989" fmla="*/ 798559 w 11257622"/>
                <a:gd name="connsiteY14-990" fmla="*/ 4757350 h 6214958"/>
                <a:gd name="connsiteX15-991" fmla="*/ 14787 w 11257622"/>
                <a:gd name="connsiteY15-992" fmla="*/ 301464 h 6214958"/>
                <a:gd name="connsiteX0-993" fmla="*/ 14787 w 11257622"/>
                <a:gd name="connsiteY0-994" fmla="*/ 301464 h 6197627"/>
                <a:gd name="connsiteX1-995" fmla="*/ 1466216 w 11257622"/>
                <a:gd name="connsiteY1-996" fmla="*/ 403065 h 6197627"/>
                <a:gd name="connsiteX2-997" fmla="*/ 3309530 w 11257622"/>
                <a:gd name="connsiteY2-998" fmla="*/ 403064 h 6197627"/>
                <a:gd name="connsiteX3-999" fmla="*/ 3701416 w 11257622"/>
                <a:gd name="connsiteY3-1000" fmla="*/ 940093 h 6197627"/>
                <a:gd name="connsiteX4-1001" fmla="*/ 7620273 w 11257622"/>
                <a:gd name="connsiteY4-1002" fmla="*/ 345007 h 6197627"/>
                <a:gd name="connsiteX5-1003" fmla="*/ 10915016 w 11257622"/>
                <a:gd name="connsiteY5-1004" fmla="*/ 678836 h 6197627"/>
                <a:gd name="connsiteX6-1005" fmla="*/ 10973073 w 11257622"/>
                <a:gd name="connsiteY6-1006" fmla="*/ 3959064 h 6197627"/>
                <a:gd name="connsiteX7-1007" fmla="*/ 9303930 w 11257622"/>
                <a:gd name="connsiteY7-1008" fmla="*/ 5686264 h 6197627"/>
                <a:gd name="connsiteX8-1009" fmla="*/ 9079321 w 11257622"/>
                <a:gd name="connsiteY8-1010" fmla="*/ 6083229 h 6197627"/>
                <a:gd name="connsiteX9-1011" fmla="*/ 9826444 w 11257622"/>
                <a:gd name="connsiteY9-1012" fmla="*/ 6049121 h 6197627"/>
                <a:gd name="connsiteX10-1013" fmla="*/ 9100730 w 11257622"/>
                <a:gd name="connsiteY10-1014" fmla="*/ 5584664 h 6197627"/>
                <a:gd name="connsiteX11-1015" fmla="*/ 7359016 w 11257622"/>
                <a:gd name="connsiteY11-1016" fmla="*/ 5149236 h 6197627"/>
                <a:gd name="connsiteX12-1017" fmla="*/ 4485187 w 11257622"/>
                <a:gd name="connsiteY12-1018" fmla="*/ 5497579 h 6197627"/>
                <a:gd name="connsiteX13-1019" fmla="*/ 2133873 w 11257622"/>
                <a:gd name="connsiteY13-1020" fmla="*/ 5787864 h 6197627"/>
                <a:gd name="connsiteX14-1021" fmla="*/ 798559 w 11257622"/>
                <a:gd name="connsiteY14-1022" fmla="*/ 4757350 h 6197627"/>
                <a:gd name="connsiteX15-1023" fmla="*/ 14787 w 11257622"/>
                <a:gd name="connsiteY15-1024" fmla="*/ 301464 h 6197627"/>
                <a:gd name="connsiteX0-1025" fmla="*/ 14787 w 11257622"/>
                <a:gd name="connsiteY0-1026" fmla="*/ 301464 h 6221246"/>
                <a:gd name="connsiteX1-1027" fmla="*/ 1466216 w 11257622"/>
                <a:gd name="connsiteY1-1028" fmla="*/ 403065 h 6221246"/>
                <a:gd name="connsiteX2-1029" fmla="*/ 3309530 w 11257622"/>
                <a:gd name="connsiteY2-1030" fmla="*/ 403064 h 6221246"/>
                <a:gd name="connsiteX3-1031" fmla="*/ 3701416 w 11257622"/>
                <a:gd name="connsiteY3-1032" fmla="*/ 940093 h 6221246"/>
                <a:gd name="connsiteX4-1033" fmla="*/ 7620273 w 11257622"/>
                <a:gd name="connsiteY4-1034" fmla="*/ 345007 h 6221246"/>
                <a:gd name="connsiteX5-1035" fmla="*/ 10915016 w 11257622"/>
                <a:gd name="connsiteY5-1036" fmla="*/ 678836 h 6221246"/>
                <a:gd name="connsiteX6-1037" fmla="*/ 10973073 w 11257622"/>
                <a:gd name="connsiteY6-1038" fmla="*/ 3959064 h 6221246"/>
                <a:gd name="connsiteX7-1039" fmla="*/ 9303930 w 11257622"/>
                <a:gd name="connsiteY7-1040" fmla="*/ 5686264 h 6221246"/>
                <a:gd name="connsiteX8-1041" fmla="*/ 9079321 w 11257622"/>
                <a:gd name="connsiteY8-1042" fmla="*/ 6083229 h 6221246"/>
                <a:gd name="connsiteX9-1043" fmla="*/ 9826444 w 11257622"/>
                <a:gd name="connsiteY9-1044" fmla="*/ 6049121 h 6221246"/>
                <a:gd name="connsiteX10-1045" fmla="*/ 9100730 w 11257622"/>
                <a:gd name="connsiteY10-1046" fmla="*/ 5584664 h 6221246"/>
                <a:gd name="connsiteX11-1047" fmla="*/ 7359016 w 11257622"/>
                <a:gd name="connsiteY11-1048" fmla="*/ 5149236 h 6221246"/>
                <a:gd name="connsiteX12-1049" fmla="*/ 4485187 w 11257622"/>
                <a:gd name="connsiteY12-1050" fmla="*/ 5497579 h 6221246"/>
                <a:gd name="connsiteX13-1051" fmla="*/ 2133873 w 11257622"/>
                <a:gd name="connsiteY13-1052" fmla="*/ 5787864 h 6221246"/>
                <a:gd name="connsiteX14-1053" fmla="*/ 798559 w 11257622"/>
                <a:gd name="connsiteY14-1054" fmla="*/ 4757350 h 6221246"/>
                <a:gd name="connsiteX15-1055" fmla="*/ 14787 w 11257622"/>
                <a:gd name="connsiteY15-1056" fmla="*/ 301464 h 6221246"/>
                <a:gd name="connsiteX0-1057" fmla="*/ 14787 w 11257622"/>
                <a:gd name="connsiteY0-1058" fmla="*/ 301464 h 6221246"/>
                <a:gd name="connsiteX1-1059" fmla="*/ 1466216 w 11257622"/>
                <a:gd name="connsiteY1-1060" fmla="*/ 403065 h 6221246"/>
                <a:gd name="connsiteX2-1061" fmla="*/ 3309530 w 11257622"/>
                <a:gd name="connsiteY2-1062" fmla="*/ 403064 h 6221246"/>
                <a:gd name="connsiteX3-1063" fmla="*/ 3701416 w 11257622"/>
                <a:gd name="connsiteY3-1064" fmla="*/ 940093 h 6221246"/>
                <a:gd name="connsiteX4-1065" fmla="*/ 7620273 w 11257622"/>
                <a:gd name="connsiteY4-1066" fmla="*/ 345007 h 6221246"/>
                <a:gd name="connsiteX5-1067" fmla="*/ 10915016 w 11257622"/>
                <a:gd name="connsiteY5-1068" fmla="*/ 678836 h 6221246"/>
                <a:gd name="connsiteX6-1069" fmla="*/ 10973073 w 11257622"/>
                <a:gd name="connsiteY6-1070" fmla="*/ 3959064 h 6221246"/>
                <a:gd name="connsiteX7-1071" fmla="*/ 9303930 w 11257622"/>
                <a:gd name="connsiteY7-1072" fmla="*/ 5686264 h 6221246"/>
                <a:gd name="connsiteX8-1073" fmla="*/ 9079321 w 11257622"/>
                <a:gd name="connsiteY8-1074" fmla="*/ 6083229 h 6221246"/>
                <a:gd name="connsiteX9-1075" fmla="*/ 9826444 w 11257622"/>
                <a:gd name="connsiteY9-1076" fmla="*/ 6049121 h 6221246"/>
                <a:gd name="connsiteX10-1077" fmla="*/ 9100730 w 11257622"/>
                <a:gd name="connsiteY10-1078" fmla="*/ 5584664 h 6221246"/>
                <a:gd name="connsiteX11-1079" fmla="*/ 7359016 w 11257622"/>
                <a:gd name="connsiteY11-1080" fmla="*/ 5149236 h 6221246"/>
                <a:gd name="connsiteX12-1081" fmla="*/ 4485187 w 11257622"/>
                <a:gd name="connsiteY12-1082" fmla="*/ 5497579 h 6221246"/>
                <a:gd name="connsiteX13-1083" fmla="*/ 2133873 w 11257622"/>
                <a:gd name="connsiteY13-1084" fmla="*/ 5787864 h 6221246"/>
                <a:gd name="connsiteX14-1085" fmla="*/ 798559 w 11257622"/>
                <a:gd name="connsiteY14-1086" fmla="*/ 4757350 h 6221246"/>
                <a:gd name="connsiteX15-1087" fmla="*/ 14787 w 11257622"/>
                <a:gd name="connsiteY15-1088" fmla="*/ 301464 h 6221246"/>
                <a:gd name="connsiteX0-1089" fmla="*/ 14787 w 11257622"/>
                <a:gd name="connsiteY0-1090" fmla="*/ 301464 h 6209882"/>
                <a:gd name="connsiteX1-1091" fmla="*/ 1466216 w 11257622"/>
                <a:gd name="connsiteY1-1092" fmla="*/ 403065 h 6209882"/>
                <a:gd name="connsiteX2-1093" fmla="*/ 3309530 w 11257622"/>
                <a:gd name="connsiteY2-1094" fmla="*/ 403064 h 6209882"/>
                <a:gd name="connsiteX3-1095" fmla="*/ 3701416 w 11257622"/>
                <a:gd name="connsiteY3-1096" fmla="*/ 940093 h 6209882"/>
                <a:gd name="connsiteX4-1097" fmla="*/ 7620273 w 11257622"/>
                <a:gd name="connsiteY4-1098" fmla="*/ 345007 h 6209882"/>
                <a:gd name="connsiteX5-1099" fmla="*/ 10915016 w 11257622"/>
                <a:gd name="connsiteY5-1100" fmla="*/ 678836 h 6209882"/>
                <a:gd name="connsiteX6-1101" fmla="*/ 10973073 w 11257622"/>
                <a:gd name="connsiteY6-1102" fmla="*/ 3959064 h 6209882"/>
                <a:gd name="connsiteX7-1103" fmla="*/ 9303930 w 11257622"/>
                <a:gd name="connsiteY7-1104" fmla="*/ 5686264 h 6209882"/>
                <a:gd name="connsiteX8-1105" fmla="*/ 9025981 w 11257622"/>
                <a:gd name="connsiteY8-1106" fmla="*/ 6067989 h 6209882"/>
                <a:gd name="connsiteX9-1107" fmla="*/ 9826444 w 11257622"/>
                <a:gd name="connsiteY9-1108" fmla="*/ 6049121 h 6209882"/>
                <a:gd name="connsiteX10-1109" fmla="*/ 9100730 w 11257622"/>
                <a:gd name="connsiteY10-1110" fmla="*/ 5584664 h 6209882"/>
                <a:gd name="connsiteX11-1111" fmla="*/ 7359016 w 11257622"/>
                <a:gd name="connsiteY11-1112" fmla="*/ 5149236 h 6209882"/>
                <a:gd name="connsiteX12-1113" fmla="*/ 4485187 w 11257622"/>
                <a:gd name="connsiteY12-1114" fmla="*/ 5497579 h 6209882"/>
                <a:gd name="connsiteX13-1115" fmla="*/ 2133873 w 11257622"/>
                <a:gd name="connsiteY13-1116" fmla="*/ 5787864 h 6209882"/>
                <a:gd name="connsiteX14-1117" fmla="*/ 798559 w 11257622"/>
                <a:gd name="connsiteY14-1118" fmla="*/ 4757350 h 6209882"/>
                <a:gd name="connsiteX15-1119" fmla="*/ 14787 w 11257622"/>
                <a:gd name="connsiteY15-1120" fmla="*/ 301464 h 6209882"/>
                <a:gd name="connsiteX0-1121" fmla="*/ 14787 w 11257622"/>
                <a:gd name="connsiteY0-1122" fmla="*/ 301464 h 6209882"/>
                <a:gd name="connsiteX1-1123" fmla="*/ 1466216 w 11257622"/>
                <a:gd name="connsiteY1-1124" fmla="*/ 403065 h 6209882"/>
                <a:gd name="connsiteX2-1125" fmla="*/ 3309530 w 11257622"/>
                <a:gd name="connsiteY2-1126" fmla="*/ 403064 h 6209882"/>
                <a:gd name="connsiteX3-1127" fmla="*/ 3701416 w 11257622"/>
                <a:gd name="connsiteY3-1128" fmla="*/ 940093 h 6209882"/>
                <a:gd name="connsiteX4-1129" fmla="*/ 7620273 w 11257622"/>
                <a:gd name="connsiteY4-1130" fmla="*/ 345007 h 6209882"/>
                <a:gd name="connsiteX5-1131" fmla="*/ 10915016 w 11257622"/>
                <a:gd name="connsiteY5-1132" fmla="*/ 678836 h 6209882"/>
                <a:gd name="connsiteX6-1133" fmla="*/ 10973073 w 11257622"/>
                <a:gd name="connsiteY6-1134" fmla="*/ 3959064 h 6209882"/>
                <a:gd name="connsiteX7-1135" fmla="*/ 9303930 w 11257622"/>
                <a:gd name="connsiteY7-1136" fmla="*/ 5686264 h 6209882"/>
                <a:gd name="connsiteX8-1137" fmla="*/ 9025981 w 11257622"/>
                <a:gd name="connsiteY8-1138" fmla="*/ 6067989 h 6209882"/>
                <a:gd name="connsiteX9-1139" fmla="*/ 9826444 w 11257622"/>
                <a:gd name="connsiteY9-1140" fmla="*/ 6049121 h 6209882"/>
                <a:gd name="connsiteX10-1141" fmla="*/ 9100730 w 11257622"/>
                <a:gd name="connsiteY10-1142" fmla="*/ 5584664 h 6209882"/>
                <a:gd name="connsiteX11-1143" fmla="*/ 7359016 w 11257622"/>
                <a:gd name="connsiteY11-1144" fmla="*/ 5149236 h 6209882"/>
                <a:gd name="connsiteX12-1145" fmla="*/ 4485187 w 11257622"/>
                <a:gd name="connsiteY12-1146" fmla="*/ 5497579 h 6209882"/>
                <a:gd name="connsiteX13-1147" fmla="*/ 2133873 w 11257622"/>
                <a:gd name="connsiteY13-1148" fmla="*/ 5787864 h 6209882"/>
                <a:gd name="connsiteX14-1149" fmla="*/ 798559 w 11257622"/>
                <a:gd name="connsiteY14-1150" fmla="*/ 4757350 h 6209882"/>
                <a:gd name="connsiteX15-1151" fmla="*/ 14787 w 11257622"/>
                <a:gd name="connsiteY15-1152" fmla="*/ 301464 h 6209882"/>
                <a:gd name="connsiteX0-1153" fmla="*/ 14787 w 11257622"/>
                <a:gd name="connsiteY0-1154" fmla="*/ 301464 h 6209882"/>
                <a:gd name="connsiteX1-1155" fmla="*/ 1466216 w 11257622"/>
                <a:gd name="connsiteY1-1156" fmla="*/ 403065 h 6209882"/>
                <a:gd name="connsiteX2-1157" fmla="*/ 3309530 w 11257622"/>
                <a:gd name="connsiteY2-1158" fmla="*/ 403064 h 6209882"/>
                <a:gd name="connsiteX3-1159" fmla="*/ 3701416 w 11257622"/>
                <a:gd name="connsiteY3-1160" fmla="*/ 940093 h 6209882"/>
                <a:gd name="connsiteX4-1161" fmla="*/ 7620273 w 11257622"/>
                <a:gd name="connsiteY4-1162" fmla="*/ 345007 h 6209882"/>
                <a:gd name="connsiteX5-1163" fmla="*/ 10915016 w 11257622"/>
                <a:gd name="connsiteY5-1164" fmla="*/ 678836 h 6209882"/>
                <a:gd name="connsiteX6-1165" fmla="*/ 10973073 w 11257622"/>
                <a:gd name="connsiteY6-1166" fmla="*/ 3959064 h 6209882"/>
                <a:gd name="connsiteX7-1167" fmla="*/ 9303930 w 11257622"/>
                <a:gd name="connsiteY7-1168" fmla="*/ 5686264 h 6209882"/>
                <a:gd name="connsiteX8-1169" fmla="*/ 9025981 w 11257622"/>
                <a:gd name="connsiteY8-1170" fmla="*/ 6067989 h 6209882"/>
                <a:gd name="connsiteX9-1171" fmla="*/ 9826444 w 11257622"/>
                <a:gd name="connsiteY9-1172" fmla="*/ 6049121 h 6209882"/>
                <a:gd name="connsiteX10-1173" fmla="*/ 9100730 w 11257622"/>
                <a:gd name="connsiteY10-1174" fmla="*/ 5584664 h 6209882"/>
                <a:gd name="connsiteX11-1175" fmla="*/ 7359016 w 11257622"/>
                <a:gd name="connsiteY11-1176" fmla="*/ 5149236 h 6209882"/>
                <a:gd name="connsiteX12-1177" fmla="*/ 4485187 w 11257622"/>
                <a:gd name="connsiteY12-1178" fmla="*/ 5497579 h 6209882"/>
                <a:gd name="connsiteX13-1179" fmla="*/ 2133873 w 11257622"/>
                <a:gd name="connsiteY13-1180" fmla="*/ 5787864 h 6209882"/>
                <a:gd name="connsiteX14-1181" fmla="*/ 798559 w 11257622"/>
                <a:gd name="connsiteY14-1182" fmla="*/ 4757350 h 6209882"/>
                <a:gd name="connsiteX15-1183" fmla="*/ 14787 w 11257622"/>
                <a:gd name="connsiteY15-1184" fmla="*/ 301464 h 6209882"/>
                <a:gd name="connsiteX0-1185" fmla="*/ 14787 w 11257622"/>
                <a:gd name="connsiteY0-1186" fmla="*/ 301464 h 6209882"/>
                <a:gd name="connsiteX1-1187" fmla="*/ 1466216 w 11257622"/>
                <a:gd name="connsiteY1-1188" fmla="*/ 403065 h 6209882"/>
                <a:gd name="connsiteX2-1189" fmla="*/ 3309530 w 11257622"/>
                <a:gd name="connsiteY2-1190" fmla="*/ 403064 h 6209882"/>
                <a:gd name="connsiteX3-1191" fmla="*/ 3701416 w 11257622"/>
                <a:gd name="connsiteY3-1192" fmla="*/ 940093 h 6209882"/>
                <a:gd name="connsiteX4-1193" fmla="*/ 7620273 w 11257622"/>
                <a:gd name="connsiteY4-1194" fmla="*/ 345007 h 6209882"/>
                <a:gd name="connsiteX5-1195" fmla="*/ 10915016 w 11257622"/>
                <a:gd name="connsiteY5-1196" fmla="*/ 678836 h 6209882"/>
                <a:gd name="connsiteX6-1197" fmla="*/ 10973073 w 11257622"/>
                <a:gd name="connsiteY6-1198" fmla="*/ 3959064 h 6209882"/>
                <a:gd name="connsiteX7-1199" fmla="*/ 9303930 w 11257622"/>
                <a:gd name="connsiteY7-1200" fmla="*/ 5686264 h 6209882"/>
                <a:gd name="connsiteX8-1201" fmla="*/ 8957401 w 11257622"/>
                <a:gd name="connsiteY8-1202" fmla="*/ 6067989 h 6209882"/>
                <a:gd name="connsiteX9-1203" fmla="*/ 9826444 w 11257622"/>
                <a:gd name="connsiteY9-1204" fmla="*/ 6049121 h 6209882"/>
                <a:gd name="connsiteX10-1205" fmla="*/ 9100730 w 11257622"/>
                <a:gd name="connsiteY10-1206" fmla="*/ 5584664 h 6209882"/>
                <a:gd name="connsiteX11-1207" fmla="*/ 7359016 w 11257622"/>
                <a:gd name="connsiteY11-1208" fmla="*/ 5149236 h 6209882"/>
                <a:gd name="connsiteX12-1209" fmla="*/ 4485187 w 11257622"/>
                <a:gd name="connsiteY12-1210" fmla="*/ 5497579 h 6209882"/>
                <a:gd name="connsiteX13-1211" fmla="*/ 2133873 w 11257622"/>
                <a:gd name="connsiteY13-1212" fmla="*/ 5787864 h 6209882"/>
                <a:gd name="connsiteX14-1213" fmla="*/ 798559 w 11257622"/>
                <a:gd name="connsiteY14-1214" fmla="*/ 4757350 h 6209882"/>
                <a:gd name="connsiteX15-1215" fmla="*/ 14787 w 11257622"/>
                <a:gd name="connsiteY15-1216" fmla="*/ 301464 h 6209882"/>
                <a:gd name="connsiteX0-1217" fmla="*/ 14787 w 11257622"/>
                <a:gd name="connsiteY0-1218" fmla="*/ 301464 h 6166744"/>
                <a:gd name="connsiteX1-1219" fmla="*/ 1466216 w 11257622"/>
                <a:gd name="connsiteY1-1220" fmla="*/ 403065 h 6166744"/>
                <a:gd name="connsiteX2-1221" fmla="*/ 3309530 w 11257622"/>
                <a:gd name="connsiteY2-1222" fmla="*/ 403064 h 6166744"/>
                <a:gd name="connsiteX3-1223" fmla="*/ 3701416 w 11257622"/>
                <a:gd name="connsiteY3-1224" fmla="*/ 940093 h 6166744"/>
                <a:gd name="connsiteX4-1225" fmla="*/ 7620273 w 11257622"/>
                <a:gd name="connsiteY4-1226" fmla="*/ 345007 h 6166744"/>
                <a:gd name="connsiteX5-1227" fmla="*/ 10915016 w 11257622"/>
                <a:gd name="connsiteY5-1228" fmla="*/ 678836 h 6166744"/>
                <a:gd name="connsiteX6-1229" fmla="*/ 10973073 w 11257622"/>
                <a:gd name="connsiteY6-1230" fmla="*/ 3959064 h 6166744"/>
                <a:gd name="connsiteX7-1231" fmla="*/ 9303930 w 11257622"/>
                <a:gd name="connsiteY7-1232" fmla="*/ 5686264 h 6166744"/>
                <a:gd name="connsiteX8-1233" fmla="*/ 9025981 w 11257622"/>
                <a:gd name="connsiteY8-1234" fmla="*/ 6007029 h 6166744"/>
                <a:gd name="connsiteX9-1235" fmla="*/ 9826444 w 11257622"/>
                <a:gd name="connsiteY9-1236" fmla="*/ 6049121 h 6166744"/>
                <a:gd name="connsiteX10-1237" fmla="*/ 9100730 w 11257622"/>
                <a:gd name="connsiteY10-1238" fmla="*/ 5584664 h 6166744"/>
                <a:gd name="connsiteX11-1239" fmla="*/ 7359016 w 11257622"/>
                <a:gd name="connsiteY11-1240" fmla="*/ 5149236 h 6166744"/>
                <a:gd name="connsiteX12-1241" fmla="*/ 4485187 w 11257622"/>
                <a:gd name="connsiteY12-1242" fmla="*/ 5497579 h 6166744"/>
                <a:gd name="connsiteX13-1243" fmla="*/ 2133873 w 11257622"/>
                <a:gd name="connsiteY13-1244" fmla="*/ 5787864 h 6166744"/>
                <a:gd name="connsiteX14-1245" fmla="*/ 798559 w 11257622"/>
                <a:gd name="connsiteY14-1246" fmla="*/ 4757350 h 6166744"/>
                <a:gd name="connsiteX15-1247" fmla="*/ 14787 w 11257622"/>
                <a:gd name="connsiteY15-1248" fmla="*/ 301464 h 6166744"/>
                <a:gd name="connsiteX0-1249" fmla="*/ 14787 w 11257622"/>
                <a:gd name="connsiteY0-1250" fmla="*/ 301464 h 6052682"/>
                <a:gd name="connsiteX1-1251" fmla="*/ 1466216 w 11257622"/>
                <a:gd name="connsiteY1-1252" fmla="*/ 403065 h 6052682"/>
                <a:gd name="connsiteX2-1253" fmla="*/ 3309530 w 11257622"/>
                <a:gd name="connsiteY2-1254" fmla="*/ 403064 h 6052682"/>
                <a:gd name="connsiteX3-1255" fmla="*/ 3701416 w 11257622"/>
                <a:gd name="connsiteY3-1256" fmla="*/ 940093 h 6052682"/>
                <a:gd name="connsiteX4-1257" fmla="*/ 7620273 w 11257622"/>
                <a:gd name="connsiteY4-1258" fmla="*/ 345007 h 6052682"/>
                <a:gd name="connsiteX5-1259" fmla="*/ 10915016 w 11257622"/>
                <a:gd name="connsiteY5-1260" fmla="*/ 678836 h 6052682"/>
                <a:gd name="connsiteX6-1261" fmla="*/ 10973073 w 11257622"/>
                <a:gd name="connsiteY6-1262" fmla="*/ 3959064 h 6052682"/>
                <a:gd name="connsiteX7-1263" fmla="*/ 9303930 w 11257622"/>
                <a:gd name="connsiteY7-1264" fmla="*/ 5686264 h 6052682"/>
                <a:gd name="connsiteX8-1265" fmla="*/ 9826444 w 11257622"/>
                <a:gd name="connsiteY8-1266" fmla="*/ 6049121 h 6052682"/>
                <a:gd name="connsiteX9-1267" fmla="*/ 9100730 w 11257622"/>
                <a:gd name="connsiteY9-1268" fmla="*/ 5584664 h 6052682"/>
                <a:gd name="connsiteX10-1269" fmla="*/ 7359016 w 11257622"/>
                <a:gd name="connsiteY10-1270" fmla="*/ 5149236 h 6052682"/>
                <a:gd name="connsiteX11-1271" fmla="*/ 4485187 w 11257622"/>
                <a:gd name="connsiteY11-1272" fmla="*/ 5497579 h 6052682"/>
                <a:gd name="connsiteX12-1273" fmla="*/ 2133873 w 11257622"/>
                <a:gd name="connsiteY12-1274" fmla="*/ 5787864 h 6052682"/>
                <a:gd name="connsiteX13-1275" fmla="*/ 798559 w 11257622"/>
                <a:gd name="connsiteY13-1276" fmla="*/ 4757350 h 6052682"/>
                <a:gd name="connsiteX14-1277" fmla="*/ 14787 w 11257622"/>
                <a:gd name="connsiteY14-1278" fmla="*/ 301464 h 6052682"/>
                <a:gd name="connsiteX0-1279" fmla="*/ 14787 w 11257622"/>
                <a:gd name="connsiteY0-1280" fmla="*/ 301464 h 6002701"/>
                <a:gd name="connsiteX1-1281" fmla="*/ 1466216 w 11257622"/>
                <a:gd name="connsiteY1-1282" fmla="*/ 403065 h 6002701"/>
                <a:gd name="connsiteX2-1283" fmla="*/ 3309530 w 11257622"/>
                <a:gd name="connsiteY2-1284" fmla="*/ 403064 h 6002701"/>
                <a:gd name="connsiteX3-1285" fmla="*/ 3701416 w 11257622"/>
                <a:gd name="connsiteY3-1286" fmla="*/ 940093 h 6002701"/>
                <a:gd name="connsiteX4-1287" fmla="*/ 7620273 w 11257622"/>
                <a:gd name="connsiteY4-1288" fmla="*/ 345007 h 6002701"/>
                <a:gd name="connsiteX5-1289" fmla="*/ 10915016 w 11257622"/>
                <a:gd name="connsiteY5-1290" fmla="*/ 678836 h 6002701"/>
                <a:gd name="connsiteX6-1291" fmla="*/ 10973073 w 11257622"/>
                <a:gd name="connsiteY6-1292" fmla="*/ 3959064 h 6002701"/>
                <a:gd name="connsiteX7-1293" fmla="*/ 9303930 w 11257622"/>
                <a:gd name="connsiteY7-1294" fmla="*/ 5686264 h 6002701"/>
                <a:gd name="connsiteX8-1295" fmla="*/ 9933124 w 11257622"/>
                <a:gd name="connsiteY8-1296" fmla="*/ 5995781 h 6002701"/>
                <a:gd name="connsiteX9-1297" fmla="*/ 9100730 w 11257622"/>
                <a:gd name="connsiteY9-1298" fmla="*/ 5584664 h 6002701"/>
                <a:gd name="connsiteX10-1299" fmla="*/ 7359016 w 11257622"/>
                <a:gd name="connsiteY10-1300" fmla="*/ 5149236 h 6002701"/>
                <a:gd name="connsiteX11-1301" fmla="*/ 4485187 w 11257622"/>
                <a:gd name="connsiteY11-1302" fmla="*/ 5497579 h 6002701"/>
                <a:gd name="connsiteX12-1303" fmla="*/ 2133873 w 11257622"/>
                <a:gd name="connsiteY12-1304" fmla="*/ 5787864 h 6002701"/>
                <a:gd name="connsiteX13-1305" fmla="*/ 798559 w 11257622"/>
                <a:gd name="connsiteY13-1306" fmla="*/ 4757350 h 6002701"/>
                <a:gd name="connsiteX14-1307" fmla="*/ 14787 w 11257622"/>
                <a:gd name="connsiteY14-1308" fmla="*/ 301464 h 6002701"/>
                <a:gd name="connsiteX0-1309" fmla="*/ 14787 w 11257622"/>
                <a:gd name="connsiteY0-1310" fmla="*/ 301464 h 6064521"/>
                <a:gd name="connsiteX1-1311" fmla="*/ 1466216 w 11257622"/>
                <a:gd name="connsiteY1-1312" fmla="*/ 403065 h 6064521"/>
                <a:gd name="connsiteX2-1313" fmla="*/ 3309530 w 11257622"/>
                <a:gd name="connsiteY2-1314" fmla="*/ 403064 h 6064521"/>
                <a:gd name="connsiteX3-1315" fmla="*/ 3701416 w 11257622"/>
                <a:gd name="connsiteY3-1316" fmla="*/ 940093 h 6064521"/>
                <a:gd name="connsiteX4-1317" fmla="*/ 7620273 w 11257622"/>
                <a:gd name="connsiteY4-1318" fmla="*/ 345007 h 6064521"/>
                <a:gd name="connsiteX5-1319" fmla="*/ 10915016 w 11257622"/>
                <a:gd name="connsiteY5-1320" fmla="*/ 678836 h 6064521"/>
                <a:gd name="connsiteX6-1321" fmla="*/ 10973073 w 11257622"/>
                <a:gd name="connsiteY6-1322" fmla="*/ 3959064 h 6064521"/>
                <a:gd name="connsiteX7-1323" fmla="*/ 9303930 w 11257622"/>
                <a:gd name="connsiteY7-1324" fmla="*/ 5686264 h 6064521"/>
                <a:gd name="connsiteX8-1325" fmla="*/ 9933124 w 11257622"/>
                <a:gd name="connsiteY8-1326" fmla="*/ 5995781 h 6064521"/>
                <a:gd name="connsiteX9-1327" fmla="*/ 9100730 w 11257622"/>
                <a:gd name="connsiteY9-1328" fmla="*/ 5584664 h 6064521"/>
                <a:gd name="connsiteX10-1329" fmla="*/ 7359016 w 11257622"/>
                <a:gd name="connsiteY10-1330" fmla="*/ 5149236 h 6064521"/>
                <a:gd name="connsiteX11-1331" fmla="*/ 4485187 w 11257622"/>
                <a:gd name="connsiteY11-1332" fmla="*/ 5497579 h 6064521"/>
                <a:gd name="connsiteX12-1333" fmla="*/ 2133873 w 11257622"/>
                <a:gd name="connsiteY12-1334" fmla="*/ 5787864 h 6064521"/>
                <a:gd name="connsiteX13-1335" fmla="*/ 798559 w 11257622"/>
                <a:gd name="connsiteY13-1336" fmla="*/ 4757350 h 6064521"/>
                <a:gd name="connsiteX14-1337" fmla="*/ 14787 w 11257622"/>
                <a:gd name="connsiteY14-1338" fmla="*/ 301464 h 6064521"/>
                <a:gd name="connsiteX0-1339" fmla="*/ 14787 w 11257622"/>
                <a:gd name="connsiteY0-1340" fmla="*/ 301464 h 6116242"/>
                <a:gd name="connsiteX1-1341" fmla="*/ 1466216 w 11257622"/>
                <a:gd name="connsiteY1-1342" fmla="*/ 403065 h 6116242"/>
                <a:gd name="connsiteX2-1343" fmla="*/ 3309530 w 11257622"/>
                <a:gd name="connsiteY2-1344" fmla="*/ 403064 h 6116242"/>
                <a:gd name="connsiteX3-1345" fmla="*/ 3701416 w 11257622"/>
                <a:gd name="connsiteY3-1346" fmla="*/ 940093 h 6116242"/>
                <a:gd name="connsiteX4-1347" fmla="*/ 7620273 w 11257622"/>
                <a:gd name="connsiteY4-1348" fmla="*/ 345007 h 6116242"/>
                <a:gd name="connsiteX5-1349" fmla="*/ 10915016 w 11257622"/>
                <a:gd name="connsiteY5-1350" fmla="*/ 678836 h 6116242"/>
                <a:gd name="connsiteX6-1351" fmla="*/ 10973073 w 11257622"/>
                <a:gd name="connsiteY6-1352" fmla="*/ 3959064 h 6116242"/>
                <a:gd name="connsiteX7-1353" fmla="*/ 9303930 w 11257622"/>
                <a:gd name="connsiteY7-1354" fmla="*/ 5686264 h 6116242"/>
                <a:gd name="connsiteX8-1355" fmla="*/ 9712144 w 11257622"/>
                <a:gd name="connsiteY8-1356" fmla="*/ 6056741 h 6116242"/>
                <a:gd name="connsiteX9-1357" fmla="*/ 9100730 w 11257622"/>
                <a:gd name="connsiteY9-1358" fmla="*/ 5584664 h 6116242"/>
                <a:gd name="connsiteX10-1359" fmla="*/ 7359016 w 11257622"/>
                <a:gd name="connsiteY10-1360" fmla="*/ 5149236 h 6116242"/>
                <a:gd name="connsiteX11-1361" fmla="*/ 4485187 w 11257622"/>
                <a:gd name="connsiteY11-1362" fmla="*/ 5497579 h 6116242"/>
                <a:gd name="connsiteX12-1363" fmla="*/ 2133873 w 11257622"/>
                <a:gd name="connsiteY12-1364" fmla="*/ 5787864 h 6116242"/>
                <a:gd name="connsiteX13-1365" fmla="*/ 798559 w 11257622"/>
                <a:gd name="connsiteY13-1366" fmla="*/ 4757350 h 6116242"/>
                <a:gd name="connsiteX14-1367" fmla="*/ 14787 w 11257622"/>
                <a:gd name="connsiteY14-1368" fmla="*/ 301464 h 6116242"/>
                <a:gd name="connsiteX0-1369" fmla="*/ 14787 w 11257622"/>
                <a:gd name="connsiteY0-1370" fmla="*/ 301464 h 6084777"/>
                <a:gd name="connsiteX1-1371" fmla="*/ 1466216 w 11257622"/>
                <a:gd name="connsiteY1-1372" fmla="*/ 403065 h 6084777"/>
                <a:gd name="connsiteX2-1373" fmla="*/ 3309530 w 11257622"/>
                <a:gd name="connsiteY2-1374" fmla="*/ 403064 h 6084777"/>
                <a:gd name="connsiteX3-1375" fmla="*/ 3701416 w 11257622"/>
                <a:gd name="connsiteY3-1376" fmla="*/ 940093 h 6084777"/>
                <a:gd name="connsiteX4-1377" fmla="*/ 7620273 w 11257622"/>
                <a:gd name="connsiteY4-1378" fmla="*/ 345007 h 6084777"/>
                <a:gd name="connsiteX5-1379" fmla="*/ 10915016 w 11257622"/>
                <a:gd name="connsiteY5-1380" fmla="*/ 678836 h 6084777"/>
                <a:gd name="connsiteX6-1381" fmla="*/ 10973073 w 11257622"/>
                <a:gd name="connsiteY6-1382" fmla="*/ 3959064 h 6084777"/>
                <a:gd name="connsiteX7-1383" fmla="*/ 9303930 w 11257622"/>
                <a:gd name="connsiteY7-1384" fmla="*/ 5686264 h 6084777"/>
                <a:gd name="connsiteX8-1385" fmla="*/ 9712144 w 11257622"/>
                <a:gd name="connsiteY8-1386" fmla="*/ 6056741 h 6084777"/>
                <a:gd name="connsiteX9-1387" fmla="*/ 9100730 w 11257622"/>
                <a:gd name="connsiteY9-1388" fmla="*/ 5584664 h 6084777"/>
                <a:gd name="connsiteX10-1389" fmla="*/ 7359016 w 11257622"/>
                <a:gd name="connsiteY10-1390" fmla="*/ 5149236 h 6084777"/>
                <a:gd name="connsiteX11-1391" fmla="*/ 4485187 w 11257622"/>
                <a:gd name="connsiteY11-1392" fmla="*/ 5497579 h 6084777"/>
                <a:gd name="connsiteX12-1393" fmla="*/ 2133873 w 11257622"/>
                <a:gd name="connsiteY12-1394" fmla="*/ 5787864 h 6084777"/>
                <a:gd name="connsiteX13-1395" fmla="*/ 798559 w 11257622"/>
                <a:gd name="connsiteY13-1396" fmla="*/ 4757350 h 6084777"/>
                <a:gd name="connsiteX14-1397" fmla="*/ 14787 w 11257622"/>
                <a:gd name="connsiteY14-1398" fmla="*/ 301464 h 6084777"/>
                <a:gd name="connsiteX0-1399" fmla="*/ 14787 w 11257622"/>
                <a:gd name="connsiteY0-1400" fmla="*/ 301464 h 6112418"/>
                <a:gd name="connsiteX1-1401" fmla="*/ 1466216 w 11257622"/>
                <a:gd name="connsiteY1-1402" fmla="*/ 403065 h 6112418"/>
                <a:gd name="connsiteX2-1403" fmla="*/ 3309530 w 11257622"/>
                <a:gd name="connsiteY2-1404" fmla="*/ 403064 h 6112418"/>
                <a:gd name="connsiteX3-1405" fmla="*/ 3701416 w 11257622"/>
                <a:gd name="connsiteY3-1406" fmla="*/ 940093 h 6112418"/>
                <a:gd name="connsiteX4-1407" fmla="*/ 7620273 w 11257622"/>
                <a:gd name="connsiteY4-1408" fmla="*/ 345007 h 6112418"/>
                <a:gd name="connsiteX5-1409" fmla="*/ 10915016 w 11257622"/>
                <a:gd name="connsiteY5-1410" fmla="*/ 678836 h 6112418"/>
                <a:gd name="connsiteX6-1411" fmla="*/ 10973073 w 11257622"/>
                <a:gd name="connsiteY6-1412" fmla="*/ 3959064 h 6112418"/>
                <a:gd name="connsiteX7-1413" fmla="*/ 9303930 w 11257622"/>
                <a:gd name="connsiteY7-1414" fmla="*/ 5686264 h 6112418"/>
                <a:gd name="connsiteX8-1415" fmla="*/ 9567364 w 11257622"/>
                <a:gd name="connsiteY8-1416" fmla="*/ 6087221 h 6112418"/>
                <a:gd name="connsiteX9-1417" fmla="*/ 9100730 w 11257622"/>
                <a:gd name="connsiteY9-1418" fmla="*/ 5584664 h 6112418"/>
                <a:gd name="connsiteX10-1419" fmla="*/ 7359016 w 11257622"/>
                <a:gd name="connsiteY10-1420" fmla="*/ 5149236 h 6112418"/>
                <a:gd name="connsiteX11-1421" fmla="*/ 4485187 w 11257622"/>
                <a:gd name="connsiteY11-1422" fmla="*/ 5497579 h 6112418"/>
                <a:gd name="connsiteX12-1423" fmla="*/ 2133873 w 11257622"/>
                <a:gd name="connsiteY12-1424" fmla="*/ 5787864 h 6112418"/>
                <a:gd name="connsiteX13-1425" fmla="*/ 798559 w 11257622"/>
                <a:gd name="connsiteY13-1426" fmla="*/ 4757350 h 6112418"/>
                <a:gd name="connsiteX14-1427" fmla="*/ 14787 w 11257622"/>
                <a:gd name="connsiteY14-1428" fmla="*/ 301464 h 6112418"/>
                <a:gd name="connsiteX0-1429" fmla="*/ 14787 w 11257622"/>
                <a:gd name="connsiteY0-1430" fmla="*/ 301464 h 6098655"/>
                <a:gd name="connsiteX1-1431" fmla="*/ 1466216 w 11257622"/>
                <a:gd name="connsiteY1-1432" fmla="*/ 403065 h 6098655"/>
                <a:gd name="connsiteX2-1433" fmla="*/ 3309530 w 11257622"/>
                <a:gd name="connsiteY2-1434" fmla="*/ 403064 h 6098655"/>
                <a:gd name="connsiteX3-1435" fmla="*/ 3701416 w 11257622"/>
                <a:gd name="connsiteY3-1436" fmla="*/ 940093 h 6098655"/>
                <a:gd name="connsiteX4-1437" fmla="*/ 7620273 w 11257622"/>
                <a:gd name="connsiteY4-1438" fmla="*/ 345007 h 6098655"/>
                <a:gd name="connsiteX5-1439" fmla="*/ 10915016 w 11257622"/>
                <a:gd name="connsiteY5-1440" fmla="*/ 678836 h 6098655"/>
                <a:gd name="connsiteX6-1441" fmla="*/ 10973073 w 11257622"/>
                <a:gd name="connsiteY6-1442" fmla="*/ 3959064 h 6098655"/>
                <a:gd name="connsiteX7-1443" fmla="*/ 9303930 w 11257622"/>
                <a:gd name="connsiteY7-1444" fmla="*/ 5686264 h 6098655"/>
                <a:gd name="connsiteX8-1445" fmla="*/ 9567364 w 11257622"/>
                <a:gd name="connsiteY8-1446" fmla="*/ 6087221 h 6098655"/>
                <a:gd name="connsiteX9-1447" fmla="*/ 9100730 w 11257622"/>
                <a:gd name="connsiteY9-1448" fmla="*/ 5584664 h 6098655"/>
                <a:gd name="connsiteX10-1449" fmla="*/ 7359016 w 11257622"/>
                <a:gd name="connsiteY10-1450" fmla="*/ 5149236 h 6098655"/>
                <a:gd name="connsiteX11-1451" fmla="*/ 4485187 w 11257622"/>
                <a:gd name="connsiteY11-1452" fmla="*/ 5497579 h 6098655"/>
                <a:gd name="connsiteX12-1453" fmla="*/ 2133873 w 11257622"/>
                <a:gd name="connsiteY12-1454" fmla="*/ 5787864 h 6098655"/>
                <a:gd name="connsiteX13-1455" fmla="*/ 798559 w 11257622"/>
                <a:gd name="connsiteY13-1456" fmla="*/ 4757350 h 6098655"/>
                <a:gd name="connsiteX14-1457" fmla="*/ 14787 w 11257622"/>
                <a:gd name="connsiteY14-1458" fmla="*/ 301464 h 6098655"/>
                <a:gd name="connsiteX0-1459" fmla="*/ 14787 w 11257622"/>
                <a:gd name="connsiteY0-1460" fmla="*/ 301464 h 6093823"/>
                <a:gd name="connsiteX1-1461" fmla="*/ 1466216 w 11257622"/>
                <a:gd name="connsiteY1-1462" fmla="*/ 403065 h 6093823"/>
                <a:gd name="connsiteX2-1463" fmla="*/ 3309530 w 11257622"/>
                <a:gd name="connsiteY2-1464" fmla="*/ 403064 h 6093823"/>
                <a:gd name="connsiteX3-1465" fmla="*/ 3701416 w 11257622"/>
                <a:gd name="connsiteY3-1466" fmla="*/ 940093 h 6093823"/>
                <a:gd name="connsiteX4-1467" fmla="*/ 7620273 w 11257622"/>
                <a:gd name="connsiteY4-1468" fmla="*/ 345007 h 6093823"/>
                <a:gd name="connsiteX5-1469" fmla="*/ 10915016 w 11257622"/>
                <a:gd name="connsiteY5-1470" fmla="*/ 678836 h 6093823"/>
                <a:gd name="connsiteX6-1471" fmla="*/ 10973073 w 11257622"/>
                <a:gd name="connsiteY6-1472" fmla="*/ 3959064 h 6093823"/>
                <a:gd name="connsiteX7-1473" fmla="*/ 9303930 w 11257622"/>
                <a:gd name="connsiteY7-1474" fmla="*/ 5686264 h 6093823"/>
                <a:gd name="connsiteX8-1475" fmla="*/ 9567364 w 11257622"/>
                <a:gd name="connsiteY8-1476" fmla="*/ 6087221 h 6093823"/>
                <a:gd name="connsiteX9-1477" fmla="*/ 9100730 w 11257622"/>
                <a:gd name="connsiteY9-1478" fmla="*/ 5584664 h 6093823"/>
                <a:gd name="connsiteX10-1479" fmla="*/ 7359016 w 11257622"/>
                <a:gd name="connsiteY10-1480" fmla="*/ 5149236 h 6093823"/>
                <a:gd name="connsiteX11-1481" fmla="*/ 4485187 w 11257622"/>
                <a:gd name="connsiteY11-1482" fmla="*/ 5497579 h 6093823"/>
                <a:gd name="connsiteX12-1483" fmla="*/ 2133873 w 11257622"/>
                <a:gd name="connsiteY12-1484" fmla="*/ 5787864 h 6093823"/>
                <a:gd name="connsiteX13-1485" fmla="*/ 798559 w 11257622"/>
                <a:gd name="connsiteY13-1486" fmla="*/ 4757350 h 6093823"/>
                <a:gd name="connsiteX14-1487" fmla="*/ 14787 w 11257622"/>
                <a:gd name="connsiteY14-1488" fmla="*/ 301464 h 609382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</a:cxnLst>
              <a:rect l="l" t="t" r="r" b="b"/>
              <a:pathLst>
                <a:path w="11257622" h="6093823">
                  <a:moveTo>
                    <a:pt x="14787" y="301464"/>
                  </a:moveTo>
                  <a:cubicBezTo>
                    <a:pt x="126063" y="-424250"/>
                    <a:pt x="917092" y="386132"/>
                    <a:pt x="1466216" y="403065"/>
                  </a:cubicBezTo>
                  <a:cubicBezTo>
                    <a:pt x="2015340" y="419998"/>
                    <a:pt x="2936997" y="313559"/>
                    <a:pt x="3309530" y="403064"/>
                  </a:cubicBezTo>
                  <a:cubicBezTo>
                    <a:pt x="3682063" y="492569"/>
                    <a:pt x="2982959" y="949769"/>
                    <a:pt x="3701416" y="940093"/>
                  </a:cubicBezTo>
                  <a:cubicBezTo>
                    <a:pt x="4419873" y="930417"/>
                    <a:pt x="6115625" y="611102"/>
                    <a:pt x="7620273" y="345007"/>
                  </a:cubicBezTo>
                  <a:cubicBezTo>
                    <a:pt x="9124921" y="78912"/>
                    <a:pt x="10356216" y="76493"/>
                    <a:pt x="10915016" y="678836"/>
                  </a:cubicBezTo>
                  <a:cubicBezTo>
                    <a:pt x="11473816" y="1281179"/>
                    <a:pt x="11241587" y="3124493"/>
                    <a:pt x="10973073" y="3959064"/>
                  </a:cubicBezTo>
                  <a:cubicBezTo>
                    <a:pt x="10704559" y="4793635"/>
                    <a:pt x="9698235" y="5453491"/>
                    <a:pt x="9303930" y="5686264"/>
                  </a:cubicBezTo>
                  <a:cubicBezTo>
                    <a:pt x="8909625" y="5919037"/>
                    <a:pt x="8831611" y="6134634"/>
                    <a:pt x="9567364" y="6087221"/>
                  </a:cubicBezTo>
                  <a:cubicBezTo>
                    <a:pt x="10303117" y="6039808"/>
                    <a:pt x="9468788" y="5740995"/>
                    <a:pt x="9100730" y="5584664"/>
                  </a:cubicBezTo>
                  <a:cubicBezTo>
                    <a:pt x="8732672" y="5428333"/>
                    <a:pt x="8128273" y="5163750"/>
                    <a:pt x="7359016" y="5149236"/>
                  </a:cubicBezTo>
                  <a:cubicBezTo>
                    <a:pt x="6589759" y="5134722"/>
                    <a:pt x="4485187" y="5497579"/>
                    <a:pt x="4485187" y="5497579"/>
                  </a:cubicBezTo>
                  <a:cubicBezTo>
                    <a:pt x="3614330" y="5604017"/>
                    <a:pt x="2714444" y="5799959"/>
                    <a:pt x="2133873" y="5787864"/>
                  </a:cubicBezTo>
                  <a:cubicBezTo>
                    <a:pt x="1553302" y="5775769"/>
                    <a:pt x="1151740" y="5671750"/>
                    <a:pt x="798559" y="4757350"/>
                  </a:cubicBezTo>
                  <a:cubicBezTo>
                    <a:pt x="445378" y="3842950"/>
                    <a:pt x="-96489" y="1027178"/>
                    <a:pt x="14787" y="301464"/>
                  </a:cubicBez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218895">
                <a:defRPr/>
              </a:pPr>
              <a:endParaRPr lang="zh-CN" altLang="en-US" sz="1100" kern="0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" name="任意多边形 2">
              <a:extLst>
                <a:ext uri="{FF2B5EF4-FFF2-40B4-BE49-F238E27FC236}">
                  <a16:creationId xmlns:a16="http://schemas.microsoft.com/office/drawing/2014/main" id="{E1761704-EC4A-4D9E-B0F4-A31B6B1560AC}"/>
                </a:ext>
              </a:extLst>
            </p:cNvPr>
            <p:cNvSpPr/>
            <p:nvPr/>
          </p:nvSpPr>
          <p:spPr>
            <a:xfrm>
              <a:off x="1048656" y="379596"/>
              <a:ext cx="10972130" cy="5905822"/>
            </a:xfrm>
            <a:custGeom>
              <a:avLst/>
              <a:gdLst>
                <a:gd name="connsiteX0" fmla="*/ 609600 w 10972130"/>
                <a:gd name="connsiteY0" fmla="*/ 4651205 h 5905822"/>
                <a:gd name="connsiteX1" fmla="*/ 1741715 w 10972130"/>
                <a:gd name="connsiteY1" fmla="*/ 5609148 h 5905822"/>
                <a:gd name="connsiteX2" fmla="*/ 6879772 w 10972130"/>
                <a:gd name="connsiteY2" fmla="*/ 5043091 h 5905822"/>
                <a:gd name="connsiteX3" fmla="*/ 9550400 w 10972130"/>
                <a:gd name="connsiteY3" fmla="*/ 5783319 h 5905822"/>
                <a:gd name="connsiteX4" fmla="*/ 8766629 w 10972130"/>
                <a:gd name="connsiteY4" fmla="*/ 5739776 h 5905822"/>
                <a:gd name="connsiteX5" fmla="*/ 10479315 w 10972130"/>
                <a:gd name="connsiteY5" fmla="*/ 4186748 h 5905822"/>
                <a:gd name="connsiteX6" fmla="*/ 10827657 w 10972130"/>
                <a:gd name="connsiteY6" fmla="*/ 877491 h 5905822"/>
                <a:gd name="connsiteX7" fmla="*/ 8374743 w 10972130"/>
                <a:gd name="connsiteY7" fmla="*/ 122748 h 5905822"/>
                <a:gd name="connsiteX8" fmla="*/ 3526972 w 10972130"/>
                <a:gd name="connsiteY8" fmla="*/ 717834 h 5905822"/>
                <a:gd name="connsiteX9" fmla="*/ 2989943 w 10972130"/>
                <a:gd name="connsiteY9" fmla="*/ 224348 h 5905822"/>
                <a:gd name="connsiteX10" fmla="*/ 856343 w 10972130"/>
                <a:gd name="connsiteY10" fmla="*/ 325948 h 5905822"/>
                <a:gd name="connsiteX11" fmla="*/ 0 w 10972130"/>
                <a:gd name="connsiteY11" fmla="*/ 6634 h 5905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972130" h="5905822">
                  <a:moveTo>
                    <a:pt x="609600" y="4651205"/>
                  </a:moveTo>
                  <a:cubicBezTo>
                    <a:pt x="653143" y="5097519"/>
                    <a:pt x="696686" y="5543834"/>
                    <a:pt x="1741715" y="5609148"/>
                  </a:cubicBezTo>
                  <a:cubicBezTo>
                    <a:pt x="2786744" y="5674462"/>
                    <a:pt x="5578325" y="5014063"/>
                    <a:pt x="6879772" y="5043091"/>
                  </a:cubicBezTo>
                  <a:cubicBezTo>
                    <a:pt x="8181219" y="5072119"/>
                    <a:pt x="9235924" y="5667205"/>
                    <a:pt x="9550400" y="5783319"/>
                  </a:cubicBezTo>
                  <a:cubicBezTo>
                    <a:pt x="9864876" y="5899433"/>
                    <a:pt x="8611810" y="6005871"/>
                    <a:pt x="8766629" y="5739776"/>
                  </a:cubicBezTo>
                  <a:cubicBezTo>
                    <a:pt x="8921448" y="5473681"/>
                    <a:pt x="10135810" y="4997129"/>
                    <a:pt x="10479315" y="4186748"/>
                  </a:cubicBezTo>
                  <a:cubicBezTo>
                    <a:pt x="10822820" y="3376367"/>
                    <a:pt x="11178419" y="1554824"/>
                    <a:pt x="10827657" y="877491"/>
                  </a:cubicBezTo>
                  <a:cubicBezTo>
                    <a:pt x="10476895" y="200158"/>
                    <a:pt x="9591524" y="149357"/>
                    <a:pt x="8374743" y="122748"/>
                  </a:cubicBezTo>
                  <a:cubicBezTo>
                    <a:pt x="7157962" y="96138"/>
                    <a:pt x="4424439" y="700901"/>
                    <a:pt x="3526972" y="717834"/>
                  </a:cubicBezTo>
                  <a:cubicBezTo>
                    <a:pt x="2629505" y="734767"/>
                    <a:pt x="3435048" y="289662"/>
                    <a:pt x="2989943" y="224348"/>
                  </a:cubicBezTo>
                  <a:cubicBezTo>
                    <a:pt x="2544838" y="159034"/>
                    <a:pt x="1354667" y="362234"/>
                    <a:pt x="856343" y="325948"/>
                  </a:cubicBezTo>
                  <a:cubicBezTo>
                    <a:pt x="358019" y="289662"/>
                    <a:pt x="94343" y="-51423"/>
                    <a:pt x="0" y="6634"/>
                  </a:cubicBezTo>
                </a:path>
              </a:pathLst>
            </a:cu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algn="ctr" defTabSz="1218895">
                <a:defRPr/>
              </a:pPr>
              <a:endParaRPr lang="zh-CN" altLang="en-US" sz="1100" kern="0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pic>
        <p:nvPicPr>
          <p:cNvPr id="5" name="图片 7">
            <a:extLst>
              <a:ext uri="{FF2B5EF4-FFF2-40B4-BE49-F238E27FC236}">
                <a16:creationId xmlns:a16="http://schemas.microsoft.com/office/drawing/2014/main" id="{01F7E258-42BA-470D-A33F-B7469410BA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126" y="160164"/>
            <a:ext cx="1064721" cy="895261"/>
          </a:xfrm>
          <a:prstGeom prst="rect">
            <a:avLst/>
          </a:prstGeom>
        </p:spPr>
      </p:pic>
      <p:pic>
        <p:nvPicPr>
          <p:cNvPr id="6" name="Picture 4" descr="Hand,okay,thumb - Transparent Background Teacher Cartoon Png , Free  Transparent Clipart - ClipartKey">
            <a:extLst>
              <a:ext uri="{FF2B5EF4-FFF2-40B4-BE49-F238E27FC236}">
                <a16:creationId xmlns:a16="http://schemas.microsoft.com/office/drawing/2014/main" id="{31DB5F4B-4BB2-4167-BCC3-DF3537820E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3425" y="2843253"/>
            <a:ext cx="4358591" cy="4014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B73EF4D-7B42-4EE9-99B2-CF140563F25E}"/>
              </a:ext>
            </a:extLst>
          </p:cNvPr>
          <p:cNvSpPr txBox="1"/>
          <p:nvPr/>
        </p:nvSpPr>
        <p:spPr>
          <a:xfrm>
            <a:off x="3526438" y="1215036"/>
            <a:ext cx="7691906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lvl="0" indent="-571500">
              <a:buFontTx/>
              <a:buChar char="-"/>
            </a:pPr>
            <a:r>
              <a:rPr lang="vi-VN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 lễ hội thể hiện nét văn hóa truyền thống của người dân Việt Nam.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lvl="0" indent="-571500">
              <a:buFontTx/>
              <a:buChar char="-"/>
            </a:pP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Khi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chùa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571500" lvl="0" indent="-571500">
              <a:buFontTx/>
              <a:buChar char="-"/>
            </a:pP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D31632E-9988-4AC4-8C10-FD3319371EA0}"/>
              </a:ext>
            </a:extLst>
          </p:cNvPr>
          <p:cNvSpPr txBox="1"/>
          <p:nvPr/>
        </p:nvSpPr>
        <p:spPr>
          <a:xfrm>
            <a:off x="5672831" y="295148"/>
            <a:ext cx="19353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 NHỚ</a:t>
            </a:r>
          </a:p>
        </p:txBody>
      </p:sp>
    </p:spTree>
    <p:extLst>
      <p:ext uri="{BB962C8B-B14F-4D97-AF65-F5344CB8AC3E}">
        <p14:creationId xmlns:p14="http://schemas.microsoft.com/office/powerpoint/2010/main" val="39753266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F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pic>
        <p:nvPicPr>
          <p:cNvPr id="11" name="Picture 10" descr="A group of toys&#10;&#10;Description automatically generated with medium confidence">
            <a:extLst>
              <a:ext uri="{FF2B5EF4-FFF2-40B4-BE49-F238E27FC236}">
                <a16:creationId xmlns:a16="http://schemas.microsoft.com/office/drawing/2014/main" id="{6ACF72D7-476B-4523-80E0-4C319395F4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800" y="811646"/>
            <a:ext cx="4156141" cy="28459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18F48D-BD3D-4CD2-A5FE-4DD39D4C06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08271" y="4085313"/>
            <a:ext cx="3394334" cy="23298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721ABCA-9BCF-43E4-8129-252A04AF205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118" t="2425" r="12691" b="2492"/>
          <a:stretch/>
        </p:blipFill>
        <p:spPr>
          <a:xfrm>
            <a:off x="560833" y="4085313"/>
            <a:ext cx="3522896" cy="23298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A3CDB19-D13C-460C-AA7C-E5574C2EA33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361" r="7878"/>
          <a:stretch/>
        </p:blipFill>
        <p:spPr>
          <a:xfrm>
            <a:off x="4334552" y="3836739"/>
            <a:ext cx="3522896" cy="23298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6CDB86E1-C75E-4D84-821E-DE2E55BE9517}"/>
              </a:ext>
            </a:extLst>
          </p:cNvPr>
          <p:cNvGrpSpPr/>
          <p:nvPr/>
        </p:nvGrpSpPr>
        <p:grpSpPr>
          <a:xfrm>
            <a:off x="6008517" y="843652"/>
            <a:ext cx="4156141" cy="2781888"/>
            <a:chOff x="5983963" y="860616"/>
            <a:chExt cx="4156141" cy="2781888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F260CB9-0FDA-4506-BCA8-C8FD37C0B0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983963" y="860616"/>
              <a:ext cx="4156141" cy="278188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00E7EF5-5755-41CA-B3C0-8C98683DD38A}"/>
                </a:ext>
              </a:extLst>
            </p:cNvPr>
            <p:cNvSpPr/>
            <p:nvPr/>
          </p:nvSpPr>
          <p:spPr>
            <a:xfrm>
              <a:off x="6205492" y="3258105"/>
              <a:ext cx="3666477" cy="170895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36016578"/>
      </p:ext>
    </p:extLst>
  </p:cSld>
  <p:clrMapOvr>
    <a:masterClrMapping/>
  </p:clrMapOvr>
  <p:transition spd="slow">
    <p:rand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A_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040" y="912949"/>
            <a:ext cx="6121493" cy="429436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89D63C6-1B17-48A7-961C-59B917603CF7}"/>
              </a:ext>
            </a:extLst>
          </p:cNvPr>
          <p:cNvSpPr/>
          <p:nvPr/>
        </p:nvSpPr>
        <p:spPr>
          <a:xfrm>
            <a:off x="3452034" y="2917481"/>
            <a:ext cx="5543505" cy="10025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vi-VN" altLang="zh-CN" sz="5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迷你简细行楷" panose="02010609000101010101" charset="-122"/>
              </a:rPr>
              <a:t>2.</a:t>
            </a:r>
            <a:r>
              <a:rPr lang="en-US" altLang="zh-CN" sz="5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迷你简细行楷" panose="02010609000101010101" charset="-122"/>
              </a:rPr>
              <a:t> </a:t>
            </a:r>
            <a:r>
              <a:rPr lang="vi-VN" altLang="zh-CN" sz="5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迷你简细行楷" panose="02010609000101010101" charset="-122"/>
              </a:rPr>
              <a:t>Cách thực hiện </a:t>
            </a:r>
          </a:p>
        </p:txBody>
      </p:sp>
    </p:spTree>
    <p:extLst>
      <p:ext uri="{BB962C8B-B14F-4D97-AF65-F5344CB8AC3E}">
        <p14:creationId xmlns:p14="http://schemas.microsoft.com/office/powerpoint/2010/main" val="1689939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F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64C7636-94DC-474B-93BA-EAFAE5F478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671"/>
          <a:stretch/>
        </p:blipFill>
        <p:spPr>
          <a:xfrm>
            <a:off x="6324895" y="1802127"/>
            <a:ext cx="5021565" cy="34024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549429" y="341977"/>
            <a:ext cx="7926221" cy="1384594"/>
          </a:xfrm>
          <a:prstGeom prst="roundRect">
            <a:avLst>
              <a:gd name="adj" fmla="val 38071"/>
            </a:avLst>
          </a:prstGeom>
          <a:solidFill>
            <a:srgbClr val="FFDDE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迷你简细行楷" panose="02010609000101010101" charset="-122"/>
              </a:rPr>
              <a:t>Hình minh họa các </a:t>
            </a:r>
            <a:r>
              <a:rPr lang="vi-VN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迷你简细行楷" panose="02010609000101010101" charset="-122"/>
              </a:rPr>
              <a:t>bước tạo dáng người bằng đất nặn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迷你简细行楷" panose="02010609000101010101" charset="-122"/>
              </a:rPr>
              <a:t>kết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迷你简细行楷" panose="02010609000101010101" charset="-122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迷你简细行楷" panose="02010609000101010101" charset="-122"/>
              </a:rPr>
              <a:t>hợp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迷你简细行楷" panose="02010609000101010101" charset="-122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迷你简细行楷" panose="02010609000101010101" charset="-122"/>
              </a:rPr>
              <a:t>giấy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迷你简细行楷" panose="02010609000101010101" charset="-122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迷你简细行楷" panose="02010609000101010101" charset="-122"/>
              </a:rPr>
              <a:t>và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迷你简细行楷" panose="02010609000101010101" charset="-122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迷你简细行楷" panose="02010609000101010101" charset="-122"/>
              </a:rPr>
              <a:t>vẽ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迷你简细行楷" panose="02010609000101010101" charset="-122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迷你简细行楷" panose="02010609000101010101" charset="-122"/>
              </a:rPr>
              <a:t>màu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迷你简细行楷" panose="02010609000101010101" charset="-122"/>
              </a:rPr>
              <a:t>.</a:t>
            </a:r>
            <a:r>
              <a:rPr kumimoji="0" lang="vi-VN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迷你简细行楷" panose="02010609000101010101" charset="-122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270F8B-67F9-47D5-938A-8ED60A629C79}"/>
              </a:ext>
            </a:extLst>
          </p:cNvPr>
          <p:cNvSpPr txBox="1"/>
          <p:nvPr/>
        </p:nvSpPr>
        <p:spPr>
          <a:xfrm>
            <a:off x="909907" y="5326053"/>
            <a:ext cx="40824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Bước 1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Tạo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hình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ảnh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liên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quan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như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nhà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…..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CE17B9-61E5-4F51-A431-B52962AD458C}"/>
              </a:ext>
            </a:extLst>
          </p:cNvPr>
          <p:cNvSpPr txBox="1"/>
          <p:nvPr/>
        </p:nvSpPr>
        <p:spPr>
          <a:xfrm>
            <a:off x="6613372" y="5333417"/>
            <a:ext cx="44446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Bước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</a:t>
            </a: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Sắp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xếp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hình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ảnh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nặn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tiết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3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sao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cho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cân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đối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hợp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lí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rõ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nội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dung,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chủ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đề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20" name="Picture 19" descr="A group of toy figurines&#10;&#10;Description automatically generated with medium confidence">
            <a:extLst>
              <a:ext uri="{FF2B5EF4-FFF2-40B4-BE49-F238E27FC236}">
                <a16:creationId xmlns:a16="http://schemas.microsoft.com/office/drawing/2014/main" id="{99E851FC-A7C6-49A3-ADA9-B3C87192B6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938" b="88717" l="312" r="91693">
                        <a14:foregroundMark x1="33126" y1="86319" x2="33126" y2="86319"/>
                        <a14:foregroundMark x1="33126" y1="86319" x2="33126" y2="86319"/>
                        <a14:foregroundMark x1="51506" y1="52327" x2="51506" y2="52327"/>
                        <a14:foregroundMark x1="51506" y1="52327" x2="51506" y2="52327"/>
                      </a14:backgroundRemoval>
                    </a14:imgEffect>
                    <a14:imgEffect>
                      <a14:artisticPaintBrush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925" y="2574524"/>
            <a:ext cx="3721689" cy="291428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AFB0E48-0C50-4A5E-807D-4438A748BCE0}"/>
              </a:ext>
            </a:extLst>
          </p:cNvPr>
          <p:cNvSpPr txBox="1"/>
          <p:nvPr/>
        </p:nvSpPr>
        <p:spPr>
          <a:xfrm>
            <a:off x="6355080" y="5972384"/>
            <a:ext cx="1615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243947E-DCAB-4D1F-9BC5-2167F2475EE9}"/>
              </a:ext>
            </a:extLst>
          </p:cNvPr>
          <p:cNvSpPr txBox="1"/>
          <p:nvPr/>
        </p:nvSpPr>
        <p:spPr>
          <a:xfrm>
            <a:off x="9433560" y="5739203"/>
            <a:ext cx="1446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 </a:t>
            </a:r>
            <a:endParaRPr 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89049C2-3510-488A-AC01-0A7018198ED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878" t="14960" r="4216" b="7501"/>
          <a:stretch/>
        </p:blipFill>
        <p:spPr>
          <a:xfrm>
            <a:off x="695521" y="1802127"/>
            <a:ext cx="5268359" cy="34024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210218941"/>
      </p:ext>
    </p:extLst>
  </p:cSld>
  <p:clrMapOvr>
    <a:masterClrMapping/>
  </p:clrMapOvr>
  <p:transition spd="slow">
    <p:random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CADAD1A1-CEC9-4312-AC2A-7A3DCE0B6CC7}" vid="{FA5E0140-275E-4150-8DFF-D512CC947EB0}"/>
    </a:ext>
  </a:extLst>
</a:theme>
</file>

<file path=ppt/theme/theme2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4.xml><?xml version="1.0" encoding="utf-8"?>
<a:theme xmlns:a="http://schemas.openxmlformats.org/drawingml/2006/main" name="1_Office 主题​​">
  <a:themeElements>
    <a:clrScheme name="000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728D29"/>
      </a:accent1>
      <a:accent2>
        <a:srgbClr val="7ABED2"/>
      </a:accent2>
      <a:accent3>
        <a:srgbClr val="728D29"/>
      </a:accent3>
      <a:accent4>
        <a:srgbClr val="7ABED2"/>
      </a:accent4>
      <a:accent5>
        <a:srgbClr val="728D29"/>
      </a:accent5>
      <a:accent6>
        <a:srgbClr val="7ABED2"/>
      </a:accent6>
      <a:hlink>
        <a:srgbClr val="728D29"/>
      </a:hlink>
      <a:folHlink>
        <a:srgbClr val="7ABED2"/>
      </a:folHlink>
    </a:clrScheme>
    <a:fontScheme name="2017儿童卡通汉仪小麦体简">
      <a:majorFont>
        <a:latin typeface="汉仪小麦体简"/>
        <a:ea typeface="汉仪小麦体简"/>
        <a:cs typeface=""/>
      </a:majorFont>
      <a:minorFont>
        <a:latin typeface="汉仪小麦体简"/>
        <a:ea typeface="汉仪小麦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698</TotalTime>
  <Words>422</Words>
  <Application>Microsoft Office PowerPoint</Application>
  <PresentationFormat>Widescreen</PresentationFormat>
  <Paragraphs>39</Paragraphs>
  <Slides>15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15</vt:i4>
      </vt:variant>
    </vt:vector>
  </HeadingPairs>
  <TitlesOfParts>
    <vt:vector size="31" baseType="lpstr">
      <vt:lpstr>Calibri</vt:lpstr>
      <vt:lpstr>A2.Jovis-Doanvandai-San</vt:lpstr>
      <vt:lpstr>Calibri Light</vt:lpstr>
      <vt:lpstr>Bubblegum Sans</vt:lpstr>
      <vt:lpstr>宋体</vt:lpstr>
      <vt:lpstr>Arial</vt:lpstr>
      <vt:lpstr>汉仪小麦体简</vt:lpstr>
      <vt:lpstr>等线</vt:lpstr>
      <vt:lpstr>Times New Roman</vt:lpstr>
      <vt:lpstr>微软雅黑</vt:lpstr>
      <vt:lpstr>Custom Design</vt:lpstr>
      <vt:lpstr>Office 主题</vt:lpstr>
      <vt:lpstr>1_包图主题2</vt:lpstr>
      <vt:lpstr>1_Office 主题​​</vt:lpstr>
      <vt:lpstr>1_Office 主题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Bình Nguyễn</cp:lastModifiedBy>
  <cp:revision>92</cp:revision>
  <dcterms:created xsi:type="dcterms:W3CDTF">2021-09-09T07:23:09Z</dcterms:created>
  <dcterms:modified xsi:type="dcterms:W3CDTF">2021-12-30T20:36:13Z</dcterms:modified>
</cp:coreProperties>
</file>